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49" r:id="rId2"/>
    <p:sldId id="292" r:id="rId3"/>
    <p:sldId id="290" r:id="rId4"/>
    <p:sldId id="291" r:id="rId5"/>
    <p:sldId id="344" r:id="rId6"/>
    <p:sldId id="345" r:id="rId7"/>
    <p:sldId id="346" r:id="rId8"/>
    <p:sldId id="347" r:id="rId9"/>
    <p:sldId id="348" r:id="rId10"/>
    <p:sldId id="294" r:id="rId11"/>
    <p:sldId id="296" r:id="rId12"/>
    <p:sldId id="297" r:id="rId13"/>
    <p:sldId id="350" r:id="rId14"/>
    <p:sldId id="298" r:id="rId15"/>
    <p:sldId id="303" r:id="rId16"/>
    <p:sldId id="30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4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4:50.002"/>
    </inkml:context>
    <inkml:brush xml:id="br0">
      <inkml:brushProperty name="width" value="0.05" units="cm"/>
      <inkml:brushProperty name="height" value="0.05" units="cm"/>
      <inkml:brushProperty name="color" value="#FF0066"/>
    </inkml:brush>
  </inkml:definitions>
  <inkml:trace contextRef="#ctx0" brushRef="#br0">0 0 24575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6:18.23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6:27.49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 24 24575,'0'5'0,"2"2"0,-1-2 0,2 1 0,-2-1 0,2 0 0,-1 1 0,1-1 0,0-1 0,-1 1 0,2 1 0,-1-2 0,6 5 0,21 36 0,-22-22 0,-7-18 0,2 2 0,-1 0 0,1-1 0,0 0 0,-1 0 0,2 0 0,-1-1 0,8 10 0,-10-17 0,-1 2 0,0 0 0,1 0 0,-1-1 0,2 1 0,-2 0 0,0 0 0,1-1 0,-1 1 0,0 0 0,1-2 0,-1 2 0,0 0 0,0-1 0,2 1 0,-2-1 0,0 1 0,0 0 0,0-2 0,0 2 0,1-1 0,-1 1 0,0-1 0,0 1 0,0 0 0,0-2 0,0 2 0,0-1 0,0 1 0,0-1 0,0 1 0,0-2 0,3-23 0,-3 10 0,1-6 0,-1 0 0,-3-29 0,3 46 0,0 0 0,-1 0 0,1 0 0,-1 0 0,-1 0 0,1 0 0,0 2 0,-1-2 0,1 0 0,0 1 0,-2-1 0,0 1 0,2-1 0,-2 2 0,1-1 0,-1-1 0,0 1 0,1 1 0,-8-4 0,10 5 0,-1 1 0,0-1 0,1 1 0,-2 0 0,1-2 0,0 2 0,1 0 0,-2 0 0,1 0 0,1 0 0,-1 0 0,-1-1 0,1 1 0,0 0 0,1 1 0,-2-1 0,1 0 0,0 0 0,1 0 0,-2 0 0,1 2 0,1-2 0,-1 0 0,-1 0 0,2 1 0,-1-1 0,-2 1 0,2 2 0,0-2 0,-1 2 0,0-2 0,0 2 0,1 0 0,1-2 0,-1 2 0,-1-1 0,1 1 0,0 4 0,-7 62 0,8-69 0,0 5 0,0 1 0,0-1 0,0-1 0,1 1 0,-1 1 0,1-1 0,1-1 0,-1 1 0,0 1 0,2-2 0,-2 1 0,5 6 0,-4-10 0,0 2 0,0-1 0,0 0 0,0 0 0,1 0 0,-2-1 0,2 2 0,0-2 0,-1 0 0,1 1 0,0-1 0,-1-1 0,1 1 0,0 1 0,-1-2 0,1 1 0,0-1 0,1 0 0,-2 0 0,1 1 0,0-2 0,5 1 0,-7 0 0,2 0 0,-2 0 0,0 0 0,1 0 0,-1 0 0,2 0 0,-2 0 0,0 0 0,1 1 0,-1-1 0,0 0 0,1 2 0,0-2 0,0 1 0,-1 0 0,0-1 0,1 2 0,-1-1 0,-1-1 0,1 1 0,1 1 0,-1-1 0,0 0 0,1 1 0,-2-1 0,2 2 0,0 1 0,-1 0 0,0 0 0,-1-2 0,2 2 0,-1 0 0,-1 0 0,0 0 0,0 0 0,0 0 0,0 0 0,0 4 0,-1-2 0,1 0 0,-2 0 0,1 0 0,0 0 0,-1-1 0,0 0 0,-1 1 0,2-1 0,-2 0 0,-1 1 0,1-1 0,-1 0 0,2-1 0,-2 0 0,-8 10 0,9-13 0,2-1 0,-2 1 0,2 1 0,-2-1 0,2-1 0,-2 1 0,0-1 0,2 0 0,-2 2 0,1-2 0,0 0 0,0 0 0,-1 0 0,0 0 0,2 0 0,-2 0 0,1-2 0,0 2 0,0-1 0,-1 1 0,2-1 0,-2 1 0,2-2 0,-2 1 0,-2-3 0,1 1 0,0-1 0,0 0 0,0 2 0,1-2 0,-1 0 0,1-2 0,1 2 0,-1 0 0,0-1 0,1 1 0,-2-9 0,1 6 0,2 0 0,-2 2 0,2-2 0,1 1 0,-2-1 0,2 0 0,-1 1 0,1-1 0,3-9 0,-3 13 0,0 1 0,1-1 0,-1-1 0,1 1 0,-1 1 0,2-1 0,-1 0 0,0 1 0,1-1 0,-1 2 0,2-2 0,-2 0 0,0 1 0,2 0 0,-2 0 0,2 0 0,-2 0 0,2 0 0,0 1 0,3-3 0,-3 3-38,-2-1 0,2 1 0,0 1 1,-2-1-1,2 1 0,-1-2 0,0 2 0,0 0 0,1 0 0,0 0 0,-2 0 0,2 0 0,-1 0 0,0 0 0,0 0 0,1 2 1,0-2-1,-2 1 0,2-1 0,-2 1 0,2 1 0,-1-2 0,0 1 0,0 0 0,0 1 0,-1-1 0,2 0 0,-2 2 0,0-2 1,1 1-1,0-1 0,0 2 0,-1-2 0,0 2 0,1 1 0,7 16-6788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6:33.14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106 52 24575,'0'316'0,"3"-324"0,-2 1 0,2-1 0,0 0 0,-1 2 0,1-2 0,1 1 0,0 0 0,5-7 0,13-28 0,-16 24 0,0 6 0,-1 0 0,-1 0 0,0 0 0,-1-2 0,1-15 0,-3 26 0,-1-1 0,0 2 0,-1-2 0,1 0 0,0 1 0,-2-1 0,2 1 0,-1-1 0,0 2 0,-1-1 0,1-1 0,0 1 0,-1 1 0,0-1 0,0-1 0,0 1 0,0 1 0,0-1 0,-1 2 0,0-2 0,1 0 0,-1 2 0,0-2 0,1 2 0,-4-3 0,-22-13 0,14 7 0,-1 1 0,-1 1 0,-24-11 0,39 18 0,-1 1 0,2 0 0,-1-1 0,0 1 0,1 0 0,-2-2 0,1 2 0,1 0 0,-1 0 0,-1 0 0,1 0 0,1 0 0,-1-1 0,-1 1 0,2 0 0,-1 1 0,0-1 0,-1 0 0,2 0 0,-1 0 0,0 0 0,1 2 0,-2-2 0,1 0 0,1 0 0,-1 1 0,-1-1 0,2 1 0,-1-1 0,1 0 0,-1 2 0,-1-2 0,2 1 0,-1 0 0,1-1 0,0 2 0,-1-2 0,1 1 0,-2 0 0,2-1 0,0 2 0,0-1 0,-1-1 0,1 1 0,0 1 0,0-2 0,0 1 0,0 0 0,0 1 0,0-2 0,0 1 0,0 0 0,0 1 0,0-2 0,0 1 0,0 0 0,1-1 0,-1 3 0,4 10 0,0 1 0,0-2 0,10 20 0,-8-16 0,-2-2 0,0 2 0,-1 0 0,0 0 0,-1 18 0,-6-66 0,7 17 0,9 34 0,3 21 0,21 41 0,-32-76 0,0 1 0,0-1 0,0-1 0,1 0 0,-1 0 0,8 5 0,-8-6 0,0 0 0,0 1 0,0-2 0,0 2 0,-1 0 0,1-1 0,-2 1 0,5 5 0,-7-6 0,1-2 0,-1 2 0,2 0 0,-2-2 0,0 2 0,1-1 0,-1 1 0,0-2 0,0 2 0,-1 0 0,1-2 0,0 2 0,0-1 0,-2 0 0,2 0 0,-1 1 0,0-2 0,1 2 0,-2-2 0,1 2 0,0-2 0,-1 2 0,0 1 0,0-1 0,1-1 0,-2 0 0,2 0 0,-2 1 0,2 0 0,-2-2 0,1 2 0,0-2 0,0 2 0,-1-2 0,0 0 0,1 2 0,-1-2 0,0 1 0,-1-2 0,2 1 0,-1 0 0,-5 1 0,7-2 0,-2 0 0,2 0 0,-2 0 0,2-2 0,-1 2 0,0 0 0,0-1 0,1 0 0,-2 1 0,2-2 0,0 1 0,-1 1 0,1-1 0,-2-1 0,2 1 0,0 0 0,-1-1 0,1 1 0,0 0 0,1-1 0,-2 1 0,1-2 0,0 2 0,1 0 0,-2-1 0,1 0 0,1 0 0,0 1 0,-1-2 0,1 2 0,-2-4 0,-8-74 0,10 75 0,-2-1 0,2 1 0,0-2 0,2 1 0,-2 1 0,0-1 0,1 1 0,0-2 0,1 2 0,-1 0 0,0-1 0,2 1 0,-2 0 0,5-5 0,-6 9 0,0 0 0,0 0 0,0 0 0,1 0 0,-1 0 0,0 0 0,0 0 0,0 0 0,0 0 0,0-2 0,0 2 0,1 0 0,-1 0 0,0 0 0,0 0 0,0 0 0,0 0 0,0 0 0,2 0 0,-2 0 0,0 0 0,0 0 0,0 0 0,0 0 0,0 0 0,1 0 0,-1 0 0,0 2 0,0-2 0,0 0 0,0 0 0,0 0 0,0 0 0,1 0 0,-1 0 0,0 0 0,0 0 0,0 0 0,0 0 0,0 1 0,0-1 0,0 0 0,0 0 0,2 0 0,-2 0 0,0 0 0,0 0 0,0 1 0,0-1 0,0 0 0,5 18 0,-1 16 0,-7-10 120,3-24-170,0 2 1,0-2-1,0 1 1,0-1-1,0 1 1,0-1-1,0 2 1,0-2-1,0 1 1,-1-1-1,1 1 1,0-1-1,0 2 1,-1-2-1,1 1 1,0-1-1,-2 1 1,2-1-1,0 0 1,-1 2-1,1-2 1,-1 0-1,1 1 1,0-1-1,-2 0 1,2 1-1,-1-1 1,1 0-1,-3 0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8:51.4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 1 24575,'-5'0'0,"-6"0"0,-2 0-8191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8:53.9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 0 24575,'-5'0'0,"-6"0"0,-2 0-8191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1:06:13.0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1 0 24575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1:06:13.4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4:50.809"/>
    </inkml:context>
    <inkml:brush xml:id="br0">
      <inkml:brushProperty name="width" value="0.05" units="cm"/>
      <inkml:brushProperty name="height" value="0.05" units="cm"/>
      <inkml:brushProperty name="color" value="#FF0066"/>
    </inkml:brush>
  </inkml:definitions>
  <inkml:trace contextRef="#ctx0" brushRef="#br0">1 1 24575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4:56.623"/>
    </inkml:context>
    <inkml:brush xml:id="br0">
      <inkml:brushProperty name="width" value="0.05" units="cm"/>
      <inkml:brushProperty name="height" value="0.05" units="cm"/>
      <inkml:brushProperty name="color" value="#FF0066"/>
    </inkml:brush>
  </inkml:definitions>
  <inkml:trace contextRef="#ctx0" brushRef="#br0">1 0 24575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5:18.60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31 0 24575,'0'5'0,"0"13"0,-6 6 0,0 5 0,0 3 0,1 0 0,1 0 0,3 0 0,-1-1 0,1-1 0,1-6-8191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5:24.32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5:28.31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324 348 24575,'-4'-2'0,"0"1"0,1 0 0,-1-1 0,0 1 0,1 0 0,-1-2 0,0 2 0,2-2 0,-6-4 0,-14-6 0,8 8 0,0-1 0,0 1 0,-1 1 0,-1 1 0,-21-2 0,30 4 0,-1-1 0,1 2 0,-1 0 0,2 0 0,-2 2 0,1-2 0,0 1 0,-1 0 0,2 2 0,-1-2 0,0 2 0,1 0 0,-10 5 0,14-8 0,2 1 0,-1-1 0,0 0 0,1 1 0,-2-1 0,2 2 0,-1-2 0,1 1 0,-1-1 0,1 1 0,-2-1 0,2 2 0,-1-2 0,1 1 0,0 0 0,-1-1 0,1 2 0,0-2 0,0 1 0,-2 0 0,2-1 0,0 2 0,0-1 0,0 0 0,0-1 0,0 3 0,0-2 0,2-1 0,-2 0 0,1 0 0,-1 0 0,1 0 0,-1 0 0,2 0 0,-2 2 0,1-2 0,-1 0 0,1 0 0,-1-2 0,2 2 0,-1 0 0,-1 0 0,1 0 0,-1 0 0,2 0 0,-2-1 0,1 1 0,-1 0 0,1 0 0,-1-1 0,0 1 0,2 0 0,-2-2 0,1 2 0,-1 0 0,0-1 0,1 1 0,-1-1 0,0 1 0,2 0 0,-2-3 0,4-1 0,0-1 0,0 1 0,-2-2 0,2 1 0,-1 0 0,0-1 0,-1 1 0,0 0 0,0-1 0,0 0 0,0-8 0,0 12 0,-2-1 0,1 0 0,-1 2 0,0-2 0,0 1 0,0-1 0,0 2 0,0-2 0,0 0 0,0 1 0,-1 0 0,1 0 0,-2-1 0,2 0 0,-1 2 0,0-2 0,1 2 0,-2-2 0,1 1 0,0 0 0,-1 1 0,1-2 0,-2 2 0,2 0 0,0-2 0,-1 2 0,0-1 0,0 1 0,0 0 0,-4-2 0,5 2 0,0 1 0,-1 0 0,1-2 0,0 2 0,-1 0 0,1 0 0,1-1 0,-1 1 0,-1 0 0,1 0 0,0 0 0,-1 0 0,1 0 0,0 1 0,-1-1 0,1 0 0,0 0 0,-1 2 0,1-2 0,0 0 0,-1 1 0,1-1 0,1 1 0,-1-1 0,-1 2 0,0 0 0,-1 1 0,2 0 0,-2-1 0,2 1 0,-1 0 0,1 1 0,-2-2 0,2 1 0,1 1 0,-1-1 0,-2 5 0,2 0 0,-1 0 0,1 0 0,1-2 0,0 2 0,0 0 0,0 0 0,0 0 0,4 14 0,-3-20 0,2 2 0,-2-1 0,2 0 0,0-1 0,-1 2 0,1-1 0,0 0 0,-1-1 0,1 0 0,0 0 0,-1 1 0,2-2 0,-1 2 0,1-2 0,-1 1 0,1-1 0,0 0 0,-2 1 0,2-1 0,0-1 0,0 1 0,0-1 0,-1 0 0,6 0 0,-5 0 0,0 2 0,-1-2 0,1 0 0,0 0 0,0-2 0,0 2 0,-1-1 0,1 1 0,0-1 0,0-1 0,-2 1 0,2 0 0,-1-1 0,1 0 0,-1 0 0,1 0 0,-2 0 0,1 0 0,0-1 0,-1 0 0,1 1 0,0-1 0,-1 0 0,4-3 0,-4-5 0,2 0 0,-1 1 0,-2-1 0,2 0 0,-2 1 0,-1-1 0,0-22 0,0 26 0,0-1 0,-1 1 0,1-1 0,-1 2 0,-2-2 0,2 1 0,-2 0 0,0 1 0,1-2 0,-1 1 0,-1 2 0,-5-13 0,7 17 0,1 0 0,1 1 0,-1-2 0,-1 1 0,1 0 0,1-1 0,-1 2 0,-1-1 0,1 0 0,0 1 0,-1-2 0,1 2 0,0-1 0,-1 1 0,1-1 0,0 1 0,-1 0 0,1 0 0,0-2 0,-1 2 0,0 0 0,0 0 0,1 0 0,-3 0 0,3 2 0,-1-2 0,1 1 0,0 0 0,-1 1 0,1-1 0,0-1 0,-1 1 0,1 1 0,1-1 0,-1 0 0,-1 1 0,1 0 0,1 0 0,-1-1 0,1 0 0,-2 1 0,1 2 0,-2 8 0,-1-2 0,3 2 0,-2-1 0,1 22 0,6 150 0,-4-180 0,0-2 0,0 2 0,0-1 0,0 0 0,0 0 0,1 0 0,-1 0 0,1 1 0,-1-2 0,2 2 0,-1-2 0,-1 1 0,1 0 0,1 0 0,-1 0 0,0 0 0,1-1 0,-1 0 0,0 1 0,1-1 0,0 2 0,0-3 0,-1 1 0,2 0 0,-2 1 0,0-1 0,2 0 0,-2-1 0,2 2 0,-2-2 0,2 1 0,0-1 0,-2 0 0,2 0 0,-2 1 0,4-1 0,-2-1 0,1 1 0,-1-1 0,-1 1 0,1-2 0,0 1 0,1 0 0,-2-1 0,1 1 0,0 0 0,-2-1 0,2 0 0,-1 0 0,1 0 0,-2 0 0,2 0 0,0-1 0,-2 2 0,0-2 0,2 0 0,-2 1 0,1-1 0,-1 0 0,0 1 0,1-1 0,-1-5 0,4-20 0,-1 1 0,-1-1 0,-2 0 0,-1 0 0,0 0 0,-2 0 0,-8-36 0,9 60 0,1 0 0,0-1 0,-1 1 0,1 0 0,-2 0 0,1 0 0,0 0 0,-1 0 0,1 0 0,0 1 0,-2-1 0,2 0 0,-2 0 0,0 2 0,1-2 0,-5-4 0,6 8 0,1 0 0,-2 0 0,2 0 0,-1 0 0,1 1 0,-1-1 0,1 0 0,-2 0 0,2 0 0,-1 0 0,1 1 0,-1-1 0,1 0 0,-2 2 0,2-2 0,0 0 0,-1 1 0,1-1 0,0 0 0,-1 1 0,1-1 0,0 2 0,-2-2 0,2 0 0,0 1 0,0-1 0,-1 1 0,1-1 0,0 2 0,0-2 0,0 1 0,0-1 0,0 1 0,0-1 0,0 3 0,-7 26 0,7-27 0,-1 8 0,1 2 0,0 0 0,0-1 0,1 1 0,1-1 0,-1 1 0,2-2 0,-1 2 0,1-1 0,1 0 0,7 11 0,-10-16 0,2-1 0,1 0 0,-2-1 0,1 2 0,1-2 0,0 0 0,0 0 0,0 0 0,0 0 0,0 0 0,0 0 0,1-2 0,1 1 0,-2 0 0,1-1 0,0 1 0,1 0 0,-1-2 0,0 0 0,1 1 0,-1-1 0,2 0 0,-2 1 0,10-2 0,-13 0 0,1 0 0,0-2 0,-1 2 0,1-1 0,0 0 0,1 1 0,-2-2 0,1 1 0,-2 0 0,2-1 0,0 0 0,-1 0 0,1 1 0,-2-2 0,2 2 0,-2-2 0,2 1 0,-2 0 0,2 0 0,-2-1 0,1 0 0,-1 1 0,0-1 0,1 0 0,-1 1 0,-1-1 0,1 0 0,-1 1 0,2-1 0,-2 0 0,0 1 0,1-6 0,0-10 0,1 1 0,-2 1 0,0-1 0,-4-21 0,1 29 0,2 0 0,-3-1 0,1 1 0,-1 1 0,0-1 0,0 1 0,-1 0 0,-1 0 0,-11-15 0,16 20 0,-2-1 0,0 2 0,1-2 0,-2 1 0,1 0 0,0 1 0,-1-1 0,2 0 0,-2 1 0,0-1 0,1 2 0,-1-1 0,0 0 0,0 0 0,0 1 0,0 0 0,0-1 0,0 2 0,-1-1 0,1 1 0,0 0 0,0 0 0,-8 0 0,9 1 0,0 1 0,1 0 0,-1 0 0,0-1 0,2 2 0,-2-2 0,2 2 0,-2-2 0,2 2 0,-2-1 0,2 0 0,0 0 0,-1 1 0,1 0 0,0-1 0,-1 1 0,1 0 0,0-1 0,1 1 0,-2 0 0,2 1 0,-1-2 0,1 1 0,0 0 0,0-1 0,0 2 0,0-1 0,1 4 0,-1 1 0,2 1 0,-1-1 0,0 0 0,1 0 0,0 0 0,1 0 0,0 0 0,-1 0 0,6 7 0,26 22-1365,-20-22-5461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5:34.19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153 209 24575,'13'0'0,"1"-1"0,-1 1 0,2-3 0,-2 2 0,0-2 0,1-1 0,22-9 0,-31 11 0,0 0 0,-1-1 0,2 0 0,-2-1 0,0 2 0,0-2 0,0 0 0,0 1 0,0-1 0,0-1 0,-2 1 0,1 0 0,1-2 0,-1 2 0,-1-1 0,0 1 0,0-1 0,0-1 0,0 1 0,0 0 0,-2-1 0,1 1 0,0 0 0,-1-1 0,0-6 0,0 10 0,0-1 0,0 0 0,0 1 0,0-1 0,-1 0 0,1 1 0,-1-1 0,1 0 0,-2 1 0,1-1 0,0 2 0,-1-2 0,1 0 0,0 1 0,-1 0 0,1 0 0,0-1 0,-2 2 0,2-2 0,-2 2 0,2-1 0,-2 1 0,0-2 0,1 2 0,0 0 0,0-1 0,-1 1 0,0 1 0,1-1 0,-1-1 0,0 2 0,1-1 0,-1 1 0,0 0 0,1 0 0,-1 0 0,0 0 0,-5 0 0,2 0 0,-1 1 0,2-1 0,-2 2 0,0-1 0,1 0 0,-1 1 0,2 0 0,-2 0 0,2 0 0,-2 1 0,2 1 0,-1-1 0,0 1 0,0 0 0,-6 6 0,7-3 0,1 1 0,-1 0 0,1 0 0,1-1 0,-1 2 0,1-1 0,1 0 0,-1 0 0,2 1 0,-1-1 0,1 2 0,1 15 0,0 11 0,7 60 0,-6-88 0,0 0 0,2 0 0,0 0 0,-2 0 0,3-1 0,-1 1 0,5 8 0,-7-14 0,0 1 0,1-2 0,0 2 0,0 0 0,-1-1 0,2 0 0,-2 0 0,0 0 0,2-1 0,0 2 0,-2-2 0,2 0 0,-1 1 0,1-1 0,0 0 0,-1 1 0,0-1 0,0-1 0,1 1 0,0-1 0,1 2 0,-2-2 0,5 0 0,-4 0 0,-2-2 0,2 2 0,-2-1 0,2 1 0,-2-1 0,0-1 0,2 1 0,-2 1 0,1-1 0,0-1 0,0 1 0,-1-2 0,0 2 0,1 0 0,-1-1 0,0 1 0,1-2 0,-2 2 0,1 0 0,0-2 0,1 2 0,-2-2 0,1 2 0,-1-2 0,0 2 0,1-2 0,-1 2 0,0-2 0,0-1 0,4-69 0,-4 62 0,0-2 0,-1 1 0,0-2 0,-1 2 0,0-1 0,-1 1 0,-9-24 0,12 33 0,-1 1 0,-1-1 0,1 0 0,0 1 0,-1-1 0,1 2 0,-2-2 0,2 0 0,0 2 0,-2-2 0,0 2 0,2-2 0,-2 2 0,1 0 0,0-2 0,0 2 0,-1-1 0,0 1 0,1 1 0,-1-1 0,0-1 0,1 2 0,-1-1 0,-1 1 0,1-1 0,1 1 0,-1 0 0,0 0 0,1 0 0,-1 0 0,-1 1 0,1-1 0,1 0 0,-1 1 0,0 1 0,1-2 0,-5 4 0,2-2 0,-1 1 0,2 1 0,-1-1 0,0 1 0,1 0 0,0 0 0,0 0 0,0 1 0,0-1 0,0 1 0,1 1 0,-1-1 0,1 0 0,1 1 0,0-1 0,0 0 0,-1 1 0,2-1 0,-1 2 0,1-2 0,1 2 0,-1-2 0,1 2 0,0 9 0,0-6 0,0 1 0,0 0 0,1-1 0,0 1 0,1 0 0,0-2 0,1 2 0,0-1 0,1 0 0,0 0 0,0 0 0,1-1 0,7 11 0,-7-13 0,1-2 0,0 0 0,0 1 0,0-2 0,1 1 0,0-1 0,-1 0 0,1 0 0,1-1 0,-1-1 0,1 1 0,-2 0 0,2-1 0,0 0 0,12 0 0,-16-2 0,-1 2 0,1-2 0,0 0 0,0 0 0,0-2 0,0 2 0,0 0 0,0-1 0,0 0 0,0-1 0,-1 1 0,1 0 0,0-1 0,-2 1 0,2-2 0,0 1 0,-1 0 0,0 0 0,1-1 0,-2 0 0,1 1 0,0-1 0,-1 0 0,1-1 0,-2 2 0,2-2 0,-2 1 0,2-1 0,-2 0 0,1 1 0,0-7 0,2-4 0,-1 0 0,0-1 0,-2 0 0,0 1 0,-1-2 0,0 1 0,-1 0 0,0 1 0,-2-1 0,0 0 0,1 1 0,-4 0 0,2 0 0,-1 0 0,-11-18 0,11 20 0,-2 3 0,0-2 0,1 2 0,-1-2 0,-1 2 0,0 1 0,-1-1 0,-1 1 0,1 0 0,0 1 0,-1 0 0,0 1 0,-1-1 0,0 2 0,1-1 0,-2 2 0,1 0 0,-1 0 0,-15-2 0,23 6 0,0-2 0,0 1 0,0 1 0,0 0 0,0 0 0,0 0 0,2 0 0,-2 0 0,0 1 0,0-1 0,0 2 0,0-1 0,1 0 0,-1 1 0,0-1 0,0 0 0,1 2 0,-1-2 0,2 2 0,-1-2 0,-1 2 0,1 0 0,1-1 0,-1 1 0,0 0 0,-2 5 0,1-2 0,0 2 0,1 0 0,-1 0 0,3 2 0,-2-2 0,1 0 0,0 1 0,1-1 0,1 1 0,0 17 0,0-6 0,0-2 0,0 2 0,1 0 0,1-1 0,7 29 0,-8-43 0,1 1 0,0-1 0,0 0 0,0 1 0,1-2 0,0 1 0,1-1 0,-2 1 0,2-1 0,-1 0 0,1 0 0,0 0 0,1 0 0,-1 0 0,0-1 0,2 1 0,-2-1 0,1-1 0,0 1 0,6 1 0,1 1 0,1 1 0,1-2 0,0 0 0,0 0 0,-1-2 0,24 2 0,-34-4 0,0 0 0,-1 0 0,1-1 0,0 1 0,-1 0 0,1-1 0,0-1 0,-1 2 0,1-1 0,0 0 0,-1-1 0,1 1 0,-2 0 0,2-1 0,0 1 0,1-4 0,-2 2 0,1 0 0,-2 1 0,1-2 0,0 1 0,0-1 0,-1 1 0,0-1 0,-1 2 0,2-2 0,-1 0 0,-1 1 0,0-1 0,1 0 0,-1 1 0,-1-7 0,1 6 0,0 0 0,0 0 0,-1 0 0,-1 0 0,2 1 0,-1-1 0,0 0 0,-1 1 0,1-1 0,-2 0 0,2 2 0,-2-1 0,2-1 0,-2 1 0,1 1 0,-1-1 0,0-1 0,1 3 0,-1-2 0,0 0 0,-1 1 0,2 0 0,-1 0 0,-1 0 0,0 1 0,1 0 0,-1-1 0,0 1 0,2 0 0,-2-1 0,0 2 0,0-1 0,-4 1 0,2 0 0,1-1 0,1 1 0,-1 0 0,1 1 0,-2-1 0,1 1 0,1-1 0,-1 2 0,1-1 0,0 2 0,-2-2 0,2 0 0,0 2 0,0 0 0,-1-1 0,1 1 0,1 0 0,-1-1 0,0 2 0,2-1 0,-2 1 0,1 0 0,-1-1 0,1 1 0,1 0 0,-4 6 0,5-4 0,-2 0 0,2 0 0,0 0 0,1 1 0,-2-2 0,2 2 0,-1 0 0,2-2 0,-1 2 0,0-1 0,2 0 0,-1 0 0,0 1 0,1-2 0,0 2 0,0-2 0,0 1 0,1 0 0,1 0 0,-1-1 0,1 0 0,-2 1 0,2-2 0,0 1 0,0-1 0,2 1 0,-2-1 0,1 0 0,0-1 0,1 1 0,-1 0 0,0-1 0,1-1 0,-1 1 0,2 0 0,-2-2 0,2 2 0,-2-2 0,2 0 0,-2-1 0,2 2 0,-1-2 0,1 1 0,-2-2 0,2 1 0,6-2 0,-10 2 0,0 0 0,-1-1 0,1 1 0,0 0 0,-1-1 0,1-1 0,0 2 0,-1-1 0,0 0 0,0-1 0,1 1 0,-2 0 0,2-1 0,0 1 0,-2 0 0,2-2 0,-2 2 0,0-2 0,2 2 0,-2-2 0,1 2 0,-1-2 0,0 0 0,1 2 0,-1-2 0,-1 1 0,1-1 0,1 0 0,-2 1 0,1-1 0,-1 0 0,0 1 0,0-1 0,1 0 0,-1 2 0,-1-2 0,1-5 0,-1 3 0,-2 0 0,2-1 0,-2 1 0,2 0 0,-2 1 0,0-2 0,-1 2 0,2-1 0,-2 1 0,1 0 0,-1 0 0,0 0 0,0 0 0,0 0 0,-1 0 0,1 1 0,-7-3 0,-26-8 53,31 13-211,2 0 1,-1-2-1,0 2 1,-1-2-1,1 2 1,1-2-1,-1-1 0,-6-3 1,-1-6-6669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6:15.49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3-01T00:56:17.16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F7360-EBED-42FF-9F9C-A310DDD27F7A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5E130-8E88-4EF8-83B9-ECC166DF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45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1" name="Google Shape;2261;g806ec00983_2_10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2" name="Google Shape;2262;g806ec00983_2_10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2" name="Google Shape;2142;g806ec00983_2_9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3" name="Google Shape;2143;g806ec00983_2_9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3" name="Google Shape;2223;g806ec00983_2_38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4" name="Google Shape;2224;g806ec00983_2_38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1" name="Google Shape;2411;g87266d1191_0_94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2" name="Google Shape;2412;g87266d1191_0_94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6" name="Google Shape;2456;g87266d1191_0_96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7" name="Google Shape;2457;g87266d1191_0_96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8" name="Google Shape;2688;g806ec00983_2_44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9" name="Google Shape;2689;g806ec00983_2_44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5" name="Google Shape;2945;g806ec00983_6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6" name="Google Shape;2946;g806ec00983_6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0" name="Google Shape;3300;g806ec00983_2_3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1" name="Google Shape;3301;g806ec00983_2_3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6" name="Google Shape;3366;g806ec00983_2_4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7" name="Google Shape;3367;g806ec00983_2_4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869AB-D973-5E2C-E422-2A98AE734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3F4C18-667E-5161-7C1F-E0C000D879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5DDB5-C47B-2DCD-D88C-45F2F4BD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24B18-087F-2DE7-101B-4DF42E07D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67ADC-3832-9356-AE9A-2E33FC2E3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1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06083-FAF2-7FBC-0ADF-36ABAD0B5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3BB6B-045C-D577-6D36-80E1B5E88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3132A-EA6A-881C-7B06-7508DEB51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EFCB3-A874-1B5F-925A-58A470181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E63FF-BEFF-ED17-2B50-F55022A3E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43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25F30-4B9A-17E1-7D9A-3C070535C4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64FAEA-A376-1FB4-6F33-6A6C4CE2AC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AB707-11ED-4CAB-1080-BC6AC6FF5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AAABE-512C-24CA-BE19-F8C7058F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F6B5D-80CF-1F74-17CE-1AD6BBFD2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54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10"/>
          <p:cNvGrpSpPr/>
          <p:nvPr/>
        </p:nvGrpSpPr>
        <p:grpSpPr>
          <a:xfrm>
            <a:off x="0" y="-22467"/>
            <a:ext cx="12192000" cy="6880400"/>
            <a:chOff x="0" y="-16850"/>
            <a:chExt cx="9144000" cy="5160300"/>
          </a:xfrm>
        </p:grpSpPr>
        <p:cxnSp>
          <p:nvCxnSpPr>
            <p:cNvPr id="147" name="Google Shape;147;p10"/>
            <p:cNvCxnSpPr/>
            <p:nvPr/>
          </p:nvCxnSpPr>
          <p:spPr>
            <a:xfrm>
              <a:off x="716700" y="8662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10"/>
            <p:cNvCxnSpPr/>
            <p:nvPr/>
          </p:nvCxnSpPr>
          <p:spPr>
            <a:xfrm>
              <a:off x="716700" y="14196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10"/>
            <p:cNvCxnSpPr/>
            <p:nvPr/>
          </p:nvCxnSpPr>
          <p:spPr>
            <a:xfrm>
              <a:off x="716700" y="19729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10"/>
            <p:cNvCxnSpPr/>
            <p:nvPr/>
          </p:nvCxnSpPr>
          <p:spPr>
            <a:xfrm>
              <a:off x="716700" y="25263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" name="Google Shape;151;p10"/>
            <p:cNvCxnSpPr/>
            <p:nvPr/>
          </p:nvCxnSpPr>
          <p:spPr>
            <a:xfrm>
              <a:off x="716700" y="30796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" name="Google Shape;152;p10"/>
            <p:cNvCxnSpPr/>
            <p:nvPr/>
          </p:nvCxnSpPr>
          <p:spPr>
            <a:xfrm>
              <a:off x="716700" y="36330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" name="Google Shape;153;p10"/>
            <p:cNvCxnSpPr/>
            <p:nvPr/>
          </p:nvCxnSpPr>
          <p:spPr>
            <a:xfrm>
              <a:off x="716700" y="41863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" name="Google Shape;154;p10"/>
            <p:cNvCxnSpPr/>
            <p:nvPr/>
          </p:nvCxnSpPr>
          <p:spPr>
            <a:xfrm>
              <a:off x="716700" y="47397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55" name="Google Shape;155;p10"/>
            <p:cNvSpPr/>
            <p:nvPr/>
          </p:nvSpPr>
          <p:spPr>
            <a:xfrm>
              <a:off x="0" y="-16850"/>
              <a:ext cx="716700" cy="5160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10"/>
            <p:cNvSpPr/>
            <p:nvPr/>
          </p:nvSpPr>
          <p:spPr>
            <a:xfrm>
              <a:off x="273607" y="7846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10"/>
            <p:cNvSpPr/>
            <p:nvPr/>
          </p:nvSpPr>
          <p:spPr>
            <a:xfrm>
              <a:off x="273607" y="18913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10"/>
            <p:cNvSpPr/>
            <p:nvPr/>
          </p:nvSpPr>
          <p:spPr>
            <a:xfrm>
              <a:off x="273607" y="30796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10"/>
            <p:cNvSpPr/>
            <p:nvPr/>
          </p:nvSpPr>
          <p:spPr>
            <a:xfrm>
              <a:off x="273607" y="41047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0" name="Google Shape;160;p10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10"/>
          <p:cNvSpPr/>
          <p:nvPr/>
        </p:nvSpPr>
        <p:spPr>
          <a:xfrm rot="5400000" flipH="1">
            <a:off x="11361467" y="-124467"/>
            <a:ext cx="720400" cy="969200"/>
          </a:xfrm>
          <a:prstGeom prst="rtTriangle">
            <a:avLst/>
          </a:prstGeom>
          <a:solidFill>
            <a:schemeClr val="lt1"/>
          </a:solidFill>
          <a:ln>
            <a:noFill/>
          </a:ln>
          <a:effectLst>
            <a:outerShdw blurRad="57150" dist="19050" dir="1860000" algn="bl" rotWithShape="0">
              <a:srgbClr val="000000">
                <a:alpha val="18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42826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 1">
  <p:cSld name="Encabezado de sección 1">
    <p:bg>
      <p:bgPr>
        <a:solidFill>
          <a:schemeClr val="lt1"/>
        </a:solidFill>
        <a:effectLst/>
      </p:bgPr>
    </p:bg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6" name="Google Shape;246;p15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7" name="Google Shape;247;p15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8" name="Google Shape;248;p15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9" name="Google Shape;249;p15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0" name="Google Shape;250;p15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1" name="Google Shape;251;p15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2" name="Google Shape;252;p15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3" name="Google Shape;253;p15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4" name="Google Shape;254;p15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" name="Google Shape;255;p15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6" name="Google Shape;256;p15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7" name="Google Shape;257;p15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15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9" name="Google Shape;259;p15"/>
          <p:cNvSpPr txBox="1">
            <a:spLocks noGrp="1"/>
          </p:cNvSpPr>
          <p:nvPr>
            <p:ph type="ctrTitle"/>
          </p:nvPr>
        </p:nvSpPr>
        <p:spPr>
          <a:xfrm rot="-159">
            <a:off x="1881819" y="3518759"/>
            <a:ext cx="8660800" cy="119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260" name="Google Shape;260;p15"/>
          <p:cNvSpPr txBox="1">
            <a:spLocks noGrp="1"/>
          </p:cNvSpPr>
          <p:nvPr>
            <p:ph type="subTitle" idx="1"/>
          </p:nvPr>
        </p:nvSpPr>
        <p:spPr>
          <a:xfrm rot="891">
            <a:off x="3265700" y="4531380"/>
            <a:ext cx="6170000" cy="6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latin typeface="Bellota Text"/>
                <a:ea typeface="Bellota Text"/>
                <a:cs typeface="Bellota Text"/>
                <a:sym typeface="Bellota Tex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261" name="Google Shape;261;p15"/>
          <p:cNvSpPr/>
          <p:nvPr/>
        </p:nvSpPr>
        <p:spPr>
          <a:xfrm rot="5400000" flipH="1">
            <a:off x="11361467" y="-124467"/>
            <a:ext cx="720400" cy="969200"/>
          </a:xfrm>
          <a:prstGeom prst="rtTriangle">
            <a:avLst/>
          </a:prstGeom>
          <a:solidFill>
            <a:schemeClr val="lt1"/>
          </a:solidFill>
          <a:ln>
            <a:noFill/>
          </a:ln>
          <a:effectLst>
            <a:outerShdw blurRad="57150" dist="19050" dir="1860000" algn="bl" rotWithShape="0">
              <a:srgbClr val="000000">
                <a:alpha val="18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389999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4400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1914400" y="1565667"/>
            <a:ext cx="932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000"/>
              </a:buClr>
              <a:buSzPts val="1200"/>
              <a:buFont typeface="Abel"/>
              <a:buChar char="●"/>
              <a:defRPr sz="1600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2A49"/>
              </a:buClr>
              <a:buSzPts val="1400"/>
              <a:buFont typeface="Arial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2A49"/>
              </a:buClr>
              <a:buSzPts val="1400"/>
              <a:buFont typeface="Arial"/>
              <a:buChar char="■"/>
              <a:defRPr/>
            </a:lvl9pPr>
          </a:lstStyle>
          <a:p>
            <a:endParaRPr/>
          </a:p>
        </p:txBody>
      </p:sp>
      <p:cxnSp>
        <p:nvCxnSpPr>
          <p:cNvPr id="36" name="Google Shape;36;p4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7" name="Google Shape;37;p4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" name="Google Shape;38;p4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" name="Google Shape;39;p4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" name="Google Shape;40;p4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" name="Google Shape;41;p4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" name="Google Shape;42;p4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3" name="Google Shape;43;p4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" name="Google Shape;44;p4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" name="Google Shape;45;p4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" name="Google Shape;46;p4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4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4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" name="Google Shape;49;p4"/>
          <p:cNvSpPr/>
          <p:nvPr/>
        </p:nvSpPr>
        <p:spPr>
          <a:xfrm rot="5400000" flipH="1">
            <a:off x="11361467" y="-124467"/>
            <a:ext cx="720400" cy="969200"/>
          </a:xfrm>
          <a:prstGeom prst="rtTriangle">
            <a:avLst/>
          </a:prstGeom>
          <a:solidFill>
            <a:schemeClr val="lt1"/>
          </a:solidFill>
          <a:ln>
            <a:noFill/>
          </a:ln>
          <a:effectLst>
            <a:outerShdw blurRad="57150" dist="19050" dir="1860000" algn="bl" rotWithShape="0">
              <a:srgbClr val="000000">
                <a:alpha val="18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0" name="Google Shape;50;p4"/>
          <p:cNvGrpSpPr/>
          <p:nvPr/>
        </p:nvGrpSpPr>
        <p:grpSpPr>
          <a:xfrm rot="637806">
            <a:off x="10715890" y="5455263"/>
            <a:ext cx="859620" cy="1057435"/>
            <a:chOff x="7086900" y="2742275"/>
            <a:chExt cx="1912041" cy="2352039"/>
          </a:xfrm>
        </p:grpSpPr>
        <p:sp>
          <p:nvSpPr>
            <p:cNvPr id="51" name="Google Shape;51;p4"/>
            <p:cNvSpPr/>
            <p:nvPr/>
          </p:nvSpPr>
          <p:spPr>
            <a:xfrm>
              <a:off x="7086900" y="2742275"/>
              <a:ext cx="1912041" cy="2352039"/>
            </a:xfrm>
            <a:custGeom>
              <a:avLst/>
              <a:gdLst/>
              <a:ahLst/>
              <a:cxnLst/>
              <a:rect l="l" t="t" r="r" b="b"/>
              <a:pathLst>
                <a:path w="10538" h="12963" extrusionOk="0">
                  <a:moveTo>
                    <a:pt x="5129" y="1"/>
                  </a:moveTo>
                  <a:cubicBezTo>
                    <a:pt x="4967" y="1"/>
                    <a:pt x="4868" y="12"/>
                    <a:pt x="4855" y="36"/>
                  </a:cubicBezTo>
                  <a:cubicBezTo>
                    <a:pt x="4663" y="393"/>
                    <a:pt x="328" y="7625"/>
                    <a:pt x="189" y="7879"/>
                  </a:cubicBezTo>
                  <a:cubicBezTo>
                    <a:pt x="1" y="8224"/>
                    <a:pt x="3890" y="8601"/>
                    <a:pt x="4346" y="8653"/>
                  </a:cubicBezTo>
                  <a:cubicBezTo>
                    <a:pt x="4428" y="8663"/>
                    <a:pt x="4378" y="12919"/>
                    <a:pt x="4759" y="12962"/>
                  </a:cubicBezTo>
                  <a:cubicBezTo>
                    <a:pt x="4760" y="12962"/>
                    <a:pt x="4761" y="12962"/>
                    <a:pt x="4761" y="12962"/>
                  </a:cubicBezTo>
                  <a:cubicBezTo>
                    <a:pt x="5053" y="12962"/>
                    <a:pt x="10404" y="5409"/>
                    <a:pt x="10404" y="5409"/>
                  </a:cubicBezTo>
                  <a:cubicBezTo>
                    <a:pt x="10460" y="5327"/>
                    <a:pt x="10410" y="5214"/>
                    <a:pt x="10311" y="5194"/>
                  </a:cubicBezTo>
                  <a:lnTo>
                    <a:pt x="7927" y="4735"/>
                  </a:lnTo>
                  <a:cubicBezTo>
                    <a:pt x="7927" y="4735"/>
                    <a:pt x="10179" y="1312"/>
                    <a:pt x="10341" y="965"/>
                  </a:cubicBezTo>
                  <a:cubicBezTo>
                    <a:pt x="10537" y="543"/>
                    <a:pt x="6269" y="1"/>
                    <a:pt x="51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7376118" y="2897952"/>
              <a:ext cx="888705" cy="1206411"/>
            </a:xfrm>
            <a:custGeom>
              <a:avLst/>
              <a:gdLst/>
              <a:ahLst/>
              <a:cxnLst/>
              <a:rect l="l" t="t" r="r" b="b"/>
              <a:pathLst>
                <a:path w="4898" h="6649" extrusionOk="0">
                  <a:moveTo>
                    <a:pt x="4292" y="1"/>
                  </a:moveTo>
                  <a:cubicBezTo>
                    <a:pt x="4008" y="1"/>
                    <a:pt x="3816" y="25"/>
                    <a:pt x="3793" y="84"/>
                  </a:cubicBezTo>
                  <a:cubicBezTo>
                    <a:pt x="3674" y="402"/>
                    <a:pt x="54" y="6053"/>
                    <a:pt x="14" y="6374"/>
                  </a:cubicBezTo>
                  <a:cubicBezTo>
                    <a:pt x="0" y="6496"/>
                    <a:pt x="496" y="6582"/>
                    <a:pt x="1125" y="6648"/>
                  </a:cubicBezTo>
                  <a:cubicBezTo>
                    <a:pt x="2067" y="5299"/>
                    <a:pt x="4180" y="1377"/>
                    <a:pt x="4898" y="25"/>
                  </a:cubicBezTo>
                  <a:cubicBezTo>
                    <a:pt x="4673" y="10"/>
                    <a:pt x="4466" y="1"/>
                    <a:pt x="4292" y="1"/>
                  </a:cubicBezTo>
                  <a:close/>
                </a:path>
              </a:pathLst>
            </a:custGeom>
            <a:solidFill>
              <a:srgbClr val="DDA5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7376118" y="2897952"/>
              <a:ext cx="1344852" cy="1921476"/>
            </a:xfrm>
            <a:custGeom>
              <a:avLst/>
              <a:gdLst/>
              <a:ahLst/>
              <a:cxnLst/>
              <a:rect l="l" t="t" r="r" b="b"/>
              <a:pathLst>
                <a:path w="7412" h="10590" extrusionOk="0">
                  <a:moveTo>
                    <a:pt x="4292" y="1"/>
                  </a:moveTo>
                  <a:cubicBezTo>
                    <a:pt x="4008" y="1"/>
                    <a:pt x="3816" y="25"/>
                    <a:pt x="3793" y="84"/>
                  </a:cubicBezTo>
                  <a:cubicBezTo>
                    <a:pt x="3674" y="402"/>
                    <a:pt x="54" y="6053"/>
                    <a:pt x="14" y="6374"/>
                  </a:cubicBezTo>
                  <a:cubicBezTo>
                    <a:pt x="0" y="6496"/>
                    <a:pt x="496" y="6582"/>
                    <a:pt x="1125" y="6648"/>
                  </a:cubicBezTo>
                  <a:cubicBezTo>
                    <a:pt x="2146" y="6751"/>
                    <a:pt x="3523" y="6787"/>
                    <a:pt x="3657" y="6800"/>
                  </a:cubicBezTo>
                  <a:cubicBezTo>
                    <a:pt x="3661" y="6800"/>
                    <a:pt x="3665" y="6803"/>
                    <a:pt x="3665" y="6807"/>
                  </a:cubicBezTo>
                  <a:cubicBezTo>
                    <a:pt x="3856" y="6939"/>
                    <a:pt x="3334" y="10513"/>
                    <a:pt x="3538" y="10589"/>
                  </a:cubicBezTo>
                  <a:cubicBezTo>
                    <a:pt x="3546" y="10589"/>
                    <a:pt x="3558" y="10586"/>
                    <a:pt x="3575" y="10577"/>
                  </a:cubicBezTo>
                  <a:cubicBezTo>
                    <a:pt x="4002" y="10285"/>
                    <a:pt x="7242" y="5421"/>
                    <a:pt x="7325" y="5167"/>
                  </a:cubicBezTo>
                  <a:cubicBezTo>
                    <a:pt x="7411" y="4905"/>
                    <a:pt x="4825" y="4710"/>
                    <a:pt x="4511" y="4621"/>
                  </a:cubicBezTo>
                  <a:cubicBezTo>
                    <a:pt x="4197" y="4528"/>
                    <a:pt x="7245" y="759"/>
                    <a:pt x="7328" y="498"/>
                  </a:cubicBezTo>
                  <a:cubicBezTo>
                    <a:pt x="7384" y="329"/>
                    <a:pt x="5959" y="101"/>
                    <a:pt x="4901" y="25"/>
                  </a:cubicBezTo>
                  <a:lnTo>
                    <a:pt x="4898" y="25"/>
                  </a:lnTo>
                  <a:cubicBezTo>
                    <a:pt x="4673" y="10"/>
                    <a:pt x="4466" y="1"/>
                    <a:pt x="42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7980862" y="4126492"/>
              <a:ext cx="219183" cy="692929"/>
            </a:xfrm>
            <a:custGeom>
              <a:avLst/>
              <a:gdLst/>
              <a:ahLst/>
              <a:cxnLst/>
              <a:rect l="l" t="t" r="r" b="b"/>
              <a:pathLst>
                <a:path w="1208" h="3819" extrusionOk="0">
                  <a:moveTo>
                    <a:pt x="817" y="1"/>
                  </a:moveTo>
                  <a:cubicBezTo>
                    <a:pt x="649" y="1"/>
                    <a:pt x="459" y="20"/>
                    <a:pt x="332" y="36"/>
                  </a:cubicBezTo>
                  <a:cubicBezTo>
                    <a:pt x="523" y="168"/>
                    <a:pt x="1" y="3742"/>
                    <a:pt x="205" y="3818"/>
                  </a:cubicBezTo>
                  <a:cubicBezTo>
                    <a:pt x="213" y="3818"/>
                    <a:pt x="225" y="3815"/>
                    <a:pt x="242" y="3806"/>
                  </a:cubicBezTo>
                  <a:cubicBezTo>
                    <a:pt x="659" y="2770"/>
                    <a:pt x="1171" y="323"/>
                    <a:pt x="1194" y="131"/>
                  </a:cubicBezTo>
                  <a:cubicBezTo>
                    <a:pt x="1207" y="30"/>
                    <a:pt x="1028" y="1"/>
                    <a:pt x="817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4"/>
            <p:cNvSpPr/>
            <p:nvPr/>
          </p:nvSpPr>
          <p:spPr>
            <a:xfrm>
              <a:off x="8267721" y="3019880"/>
              <a:ext cx="325871" cy="353631"/>
            </a:xfrm>
            <a:custGeom>
              <a:avLst/>
              <a:gdLst/>
              <a:ahLst/>
              <a:cxnLst/>
              <a:rect l="l" t="t" r="r" b="b"/>
              <a:pathLst>
                <a:path w="1796" h="1949" extrusionOk="0">
                  <a:moveTo>
                    <a:pt x="1455" y="0"/>
                  </a:moveTo>
                  <a:cubicBezTo>
                    <a:pt x="1396" y="0"/>
                    <a:pt x="1336" y="27"/>
                    <a:pt x="1287" y="90"/>
                  </a:cubicBezTo>
                  <a:cubicBezTo>
                    <a:pt x="906" y="572"/>
                    <a:pt x="526" y="1059"/>
                    <a:pt x="146" y="1542"/>
                  </a:cubicBezTo>
                  <a:cubicBezTo>
                    <a:pt x="1" y="1726"/>
                    <a:pt x="169" y="1949"/>
                    <a:pt x="344" y="1949"/>
                  </a:cubicBezTo>
                  <a:cubicBezTo>
                    <a:pt x="401" y="1949"/>
                    <a:pt x="463" y="1922"/>
                    <a:pt x="513" y="1862"/>
                  </a:cubicBezTo>
                  <a:cubicBezTo>
                    <a:pt x="893" y="1376"/>
                    <a:pt x="1273" y="893"/>
                    <a:pt x="1654" y="407"/>
                  </a:cubicBezTo>
                  <a:cubicBezTo>
                    <a:pt x="1796" y="226"/>
                    <a:pt x="1627" y="0"/>
                    <a:pt x="1455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8168109" y="3399093"/>
              <a:ext cx="121385" cy="88362"/>
            </a:xfrm>
            <a:custGeom>
              <a:avLst/>
              <a:gdLst/>
              <a:ahLst/>
              <a:cxnLst/>
              <a:rect l="l" t="t" r="r" b="b"/>
              <a:pathLst>
                <a:path w="669" h="487" extrusionOk="0">
                  <a:moveTo>
                    <a:pt x="331" y="1"/>
                  </a:moveTo>
                  <a:cubicBezTo>
                    <a:pt x="63" y="1"/>
                    <a:pt x="0" y="427"/>
                    <a:pt x="292" y="483"/>
                  </a:cubicBezTo>
                  <a:cubicBezTo>
                    <a:pt x="308" y="486"/>
                    <a:pt x="324" y="486"/>
                    <a:pt x="341" y="486"/>
                  </a:cubicBezTo>
                  <a:cubicBezTo>
                    <a:pt x="606" y="486"/>
                    <a:pt x="669" y="60"/>
                    <a:pt x="380" y="7"/>
                  </a:cubicBezTo>
                  <a:cubicBezTo>
                    <a:pt x="364" y="4"/>
                    <a:pt x="344" y="1"/>
                    <a:pt x="33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8313988" y="3873018"/>
              <a:ext cx="299562" cy="381755"/>
            </a:xfrm>
            <a:custGeom>
              <a:avLst/>
              <a:gdLst/>
              <a:ahLst/>
              <a:cxnLst/>
              <a:rect l="l" t="t" r="r" b="b"/>
              <a:pathLst>
                <a:path w="1651" h="2104" extrusionOk="0">
                  <a:moveTo>
                    <a:pt x="1316" y="0"/>
                  </a:moveTo>
                  <a:cubicBezTo>
                    <a:pt x="1250" y="0"/>
                    <a:pt x="1187" y="31"/>
                    <a:pt x="1141" y="107"/>
                  </a:cubicBezTo>
                  <a:cubicBezTo>
                    <a:pt x="800" y="639"/>
                    <a:pt x="463" y="1175"/>
                    <a:pt x="122" y="1707"/>
                  </a:cubicBezTo>
                  <a:cubicBezTo>
                    <a:pt x="0" y="1896"/>
                    <a:pt x="169" y="2104"/>
                    <a:pt x="338" y="2104"/>
                  </a:cubicBezTo>
                  <a:cubicBezTo>
                    <a:pt x="400" y="2104"/>
                    <a:pt x="463" y="2074"/>
                    <a:pt x="509" y="1998"/>
                  </a:cubicBezTo>
                  <a:cubicBezTo>
                    <a:pt x="849" y="1465"/>
                    <a:pt x="1191" y="930"/>
                    <a:pt x="1528" y="397"/>
                  </a:cubicBezTo>
                  <a:cubicBezTo>
                    <a:pt x="1650" y="209"/>
                    <a:pt x="1481" y="0"/>
                    <a:pt x="1316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8" name="Google Shape;58;p4"/>
          <p:cNvSpPr/>
          <p:nvPr/>
        </p:nvSpPr>
        <p:spPr>
          <a:xfrm>
            <a:off x="10957550" y="1282541"/>
            <a:ext cx="238165" cy="217600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4"/>
          <p:cNvSpPr/>
          <p:nvPr/>
        </p:nvSpPr>
        <p:spPr>
          <a:xfrm>
            <a:off x="1759350" y="6210841"/>
            <a:ext cx="238165" cy="217600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49168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l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5" name="Google Shape;95;p7"/>
          <p:cNvCxnSpPr/>
          <p:nvPr/>
        </p:nvCxnSpPr>
        <p:spPr>
          <a:xfrm>
            <a:off x="955600" y="1155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6" name="Google Shape;96;p7"/>
          <p:cNvCxnSpPr/>
          <p:nvPr/>
        </p:nvCxnSpPr>
        <p:spPr>
          <a:xfrm>
            <a:off x="955600" y="1892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7" name="Google Shape;97;p7"/>
          <p:cNvCxnSpPr/>
          <p:nvPr/>
        </p:nvCxnSpPr>
        <p:spPr>
          <a:xfrm>
            <a:off x="955600" y="2630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8" name="Google Shape;98;p7"/>
          <p:cNvCxnSpPr/>
          <p:nvPr/>
        </p:nvCxnSpPr>
        <p:spPr>
          <a:xfrm>
            <a:off x="955600" y="33684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" name="Google Shape;99;p7"/>
          <p:cNvCxnSpPr/>
          <p:nvPr/>
        </p:nvCxnSpPr>
        <p:spPr>
          <a:xfrm>
            <a:off x="955600" y="41062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0" name="Google Shape;100;p7"/>
          <p:cNvCxnSpPr/>
          <p:nvPr/>
        </p:nvCxnSpPr>
        <p:spPr>
          <a:xfrm>
            <a:off x="955600" y="48440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1" name="Google Shape;101;p7"/>
          <p:cNvCxnSpPr/>
          <p:nvPr/>
        </p:nvCxnSpPr>
        <p:spPr>
          <a:xfrm>
            <a:off x="955600" y="55818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2" name="Google Shape;102;p7"/>
          <p:cNvCxnSpPr/>
          <p:nvPr/>
        </p:nvCxnSpPr>
        <p:spPr>
          <a:xfrm>
            <a:off x="955600" y="6319633"/>
            <a:ext cx="11236400" cy="0"/>
          </a:xfrm>
          <a:prstGeom prst="straightConnector1">
            <a:avLst/>
          </a:prstGeom>
          <a:noFill/>
          <a:ln w="9525" cap="flat" cmpd="sng">
            <a:solidFill>
              <a:srgbClr val="EAE9E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" name="Google Shape;103;p7"/>
          <p:cNvSpPr/>
          <p:nvPr/>
        </p:nvSpPr>
        <p:spPr>
          <a:xfrm>
            <a:off x="0" y="-22467"/>
            <a:ext cx="955600" cy="6880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7"/>
          <p:cNvSpPr/>
          <p:nvPr/>
        </p:nvSpPr>
        <p:spPr>
          <a:xfrm>
            <a:off x="364809" y="104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7"/>
          <p:cNvSpPr/>
          <p:nvPr/>
        </p:nvSpPr>
        <p:spPr>
          <a:xfrm>
            <a:off x="364809" y="25218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7"/>
          <p:cNvSpPr/>
          <p:nvPr/>
        </p:nvSpPr>
        <p:spPr>
          <a:xfrm>
            <a:off x="364809" y="41062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7"/>
          <p:cNvSpPr/>
          <p:nvPr/>
        </p:nvSpPr>
        <p:spPr>
          <a:xfrm>
            <a:off x="364809" y="5473033"/>
            <a:ext cx="217600" cy="217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" name="Google Shape;108;p7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4400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7"/>
          <p:cNvSpPr txBox="1">
            <a:spLocks noGrp="1"/>
          </p:cNvSpPr>
          <p:nvPr>
            <p:ph type="subTitle" idx="1"/>
          </p:nvPr>
        </p:nvSpPr>
        <p:spPr>
          <a:xfrm rot="891">
            <a:off x="3265700" y="4531380"/>
            <a:ext cx="6170000" cy="64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latin typeface="Bellota Text"/>
                <a:ea typeface="Bellota Text"/>
                <a:cs typeface="Bellota Text"/>
                <a:sym typeface="Bellota Tex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0" name="Google Shape;110;p7"/>
          <p:cNvSpPr/>
          <p:nvPr/>
        </p:nvSpPr>
        <p:spPr>
          <a:xfrm rot="5400000" flipH="1">
            <a:off x="11361467" y="-124467"/>
            <a:ext cx="720400" cy="969200"/>
          </a:xfrm>
          <a:prstGeom prst="rtTriangle">
            <a:avLst/>
          </a:prstGeom>
          <a:solidFill>
            <a:schemeClr val="lt1"/>
          </a:solidFill>
          <a:ln>
            <a:noFill/>
          </a:ln>
          <a:effectLst>
            <a:outerShdw blurRad="57150" dist="19050" dir="1860000" algn="bl" rotWithShape="0">
              <a:srgbClr val="000000">
                <a:alpha val="18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0550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1"/>
          <p:cNvGrpSpPr/>
          <p:nvPr/>
        </p:nvGrpSpPr>
        <p:grpSpPr>
          <a:xfrm>
            <a:off x="0" y="-22467"/>
            <a:ext cx="12192000" cy="6880400"/>
            <a:chOff x="0" y="-16850"/>
            <a:chExt cx="9144000" cy="5160300"/>
          </a:xfrm>
        </p:grpSpPr>
        <p:cxnSp>
          <p:nvCxnSpPr>
            <p:cNvPr id="164" name="Google Shape;164;p11"/>
            <p:cNvCxnSpPr/>
            <p:nvPr/>
          </p:nvCxnSpPr>
          <p:spPr>
            <a:xfrm>
              <a:off x="716700" y="8662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5" name="Google Shape;165;p11"/>
            <p:cNvCxnSpPr/>
            <p:nvPr/>
          </p:nvCxnSpPr>
          <p:spPr>
            <a:xfrm>
              <a:off x="716700" y="14196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" name="Google Shape;166;p11"/>
            <p:cNvCxnSpPr/>
            <p:nvPr/>
          </p:nvCxnSpPr>
          <p:spPr>
            <a:xfrm>
              <a:off x="716700" y="19729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" name="Google Shape;167;p11"/>
            <p:cNvCxnSpPr/>
            <p:nvPr/>
          </p:nvCxnSpPr>
          <p:spPr>
            <a:xfrm>
              <a:off x="716700" y="25263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" name="Google Shape;168;p11"/>
            <p:cNvCxnSpPr/>
            <p:nvPr/>
          </p:nvCxnSpPr>
          <p:spPr>
            <a:xfrm>
              <a:off x="716700" y="30796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" name="Google Shape;169;p11"/>
            <p:cNvCxnSpPr/>
            <p:nvPr/>
          </p:nvCxnSpPr>
          <p:spPr>
            <a:xfrm>
              <a:off x="716700" y="36330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" name="Google Shape;170;p11"/>
            <p:cNvCxnSpPr/>
            <p:nvPr/>
          </p:nvCxnSpPr>
          <p:spPr>
            <a:xfrm>
              <a:off x="716700" y="418637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" name="Google Shape;171;p11"/>
            <p:cNvCxnSpPr/>
            <p:nvPr/>
          </p:nvCxnSpPr>
          <p:spPr>
            <a:xfrm>
              <a:off x="716700" y="4739725"/>
              <a:ext cx="8427300" cy="0"/>
            </a:xfrm>
            <a:prstGeom prst="straightConnector1">
              <a:avLst/>
            </a:prstGeom>
            <a:noFill/>
            <a:ln w="9525" cap="flat" cmpd="sng">
              <a:solidFill>
                <a:srgbClr val="EAE9E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72" name="Google Shape;172;p11"/>
            <p:cNvSpPr/>
            <p:nvPr/>
          </p:nvSpPr>
          <p:spPr>
            <a:xfrm>
              <a:off x="0" y="-16850"/>
              <a:ext cx="716700" cy="5160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11"/>
            <p:cNvSpPr/>
            <p:nvPr/>
          </p:nvSpPr>
          <p:spPr>
            <a:xfrm>
              <a:off x="273607" y="7846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11"/>
            <p:cNvSpPr/>
            <p:nvPr/>
          </p:nvSpPr>
          <p:spPr>
            <a:xfrm>
              <a:off x="273607" y="18913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1"/>
            <p:cNvSpPr/>
            <p:nvPr/>
          </p:nvSpPr>
          <p:spPr>
            <a:xfrm>
              <a:off x="273607" y="30796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1"/>
            <p:cNvSpPr/>
            <p:nvPr/>
          </p:nvSpPr>
          <p:spPr>
            <a:xfrm>
              <a:off x="273607" y="4104775"/>
              <a:ext cx="163200" cy="163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11"/>
          <p:cNvSpPr txBox="1">
            <a:spLocks noGrp="1"/>
          </p:cNvSpPr>
          <p:nvPr>
            <p:ph type="title" hasCustomPrompt="1"/>
          </p:nvPr>
        </p:nvSpPr>
        <p:spPr>
          <a:xfrm>
            <a:off x="1915600" y="1809867"/>
            <a:ext cx="932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78" name="Google Shape;178;p11"/>
          <p:cNvSpPr txBox="1">
            <a:spLocks noGrp="1"/>
          </p:cNvSpPr>
          <p:nvPr>
            <p:ph type="body" idx="1"/>
          </p:nvPr>
        </p:nvSpPr>
        <p:spPr>
          <a:xfrm>
            <a:off x="3401000" y="4271300"/>
            <a:ext cx="63500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9" name="Google Shape;179;p11"/>
          <p:cNvSpPr/>
          <p:nvPr/>
        </p:nvSpPr>
        <p:spPr>
          <a:xfrm rot="5400000" flipH="1">
            <a:off x="11361467" y="-124467"/>
            <a:ext cx="720400" cy="969200"/>
          </a:xfrm>
          <a:prstGeom prst="rtTriangle">
            <a:avLst/>
          </a:prstGeom>
          <a:solidFill>
            <a:schemeClr val="lt1"/>
          </a:solidFill>
          <a:ln>
            <a:noFill/>
          </a:ln>
          <a:effectLst>
            <a:outerShdw blurRad="57150" dist="19050" dir="1860000" algn="bl" rotWithShape="0">
              <a:srgbClr val="000000">
                <a:alpha val="18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01458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FF285-92E4-4358-D437-2F8BDB4E6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69C15-B361-FC41-2AED-EFD6D4943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93596-F63B-E28C-7761-E43034300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F21E6-6585-9037-D387-CA61BD86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F1396-B57C-892F-2E57-4F5AC8FD2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36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4D6EE-E38E-F6D0-08A1-3E324356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5DADD-F9A4-7A09-3AD2-39C3DF5A3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48920-C1FB-98D0-CB2E-32D0B533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D819C-F8A1-94CD-1469-1F0A300EA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A1D6E-94EA-8547-26BA-74D966354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9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9CC4D-5BEF-E441-F198-D95C6272A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8FCF4-DCEC-3C24-845C-25202341A4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72078-8598-E2D2-CC53-6CDBEF81D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C36F8-AD06-1D9B-A87B-427AAA6ED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9249A-4C71-CD2D-E422-3B8F385E2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962D25-8144-876E-2E2D-C289895A0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2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D5FC3-8009-19AF-A5A7-645745DB2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054C0-2F91-8BFC-A783-E168EC69F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FD477-B51D-349F-EA37-224D1C9D6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F8462B-4F1E-35DB-6362-2B587732AA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E0B35D-2A05-EA1F-A18D-59897E4C8C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97DFAF-CE11-3F8E-3881-AC9D1E8D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71DC21-D174-F60F-691D-7AE12E57D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C30050-864B-6E10-DCD5-897CC2D9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2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6D7E1-D4A2-3E99-A2CD-1A3AE0637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514AE8-D240-F7BB-C3D6-44A920B9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1FE9F1-D274-822C-694C-AF1290932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F6F875-AD7E-B7AC-791C-E1D68E4C6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4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5C27B-57C2-498E-45C7-7FF8FDA9C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73DA71-1765-D18E-4AC5-4B23D9047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4AF162-F565-F0A8-8BBC-015CBF14A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462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33331-ADA8-AE66-59A6-AE848FFF1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80580-BA6C-43AD-B459-2550ACF1B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07B8F9-D7F7-FFDD-7246-C19E34336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5F4F6F-B6FC-6CE0-3F1F-B95CEA511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C8F1C1-EFAB-4562-3EB0-C25E3775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4DA99-6E0F-4787-F876-DAC1D3C2B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3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35EB1-EF01-43AF-0296-BC405029E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0F2322-E487-1119-AFAF-016FF7B89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6BCAC2-EB74-CEFD-8D11-974040F9E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1F626-0AA4-1C05-0DFA-15722CB0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450F6-2AD6-E247-CC9E-EE26B7A5A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A06BB-CF51-A777-CB48-D2D75984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73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49B830-0F92-D684-135A-1BD0C6E47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931C5-89D3-EA48-C921-6E39D8F96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A8D75-2E0D-7CF2-565C-04D4A35AC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60FA8-78A3-4EF1-B0A5-2E0ADD6344C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0611F-4625-773D-206D-D85652AA3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7C3D6-97B2-77FA-B5D8-6EB7FAEB9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1DA3F-0361-4D0B-8663-F06C91E3F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customXml" Target="../ink/ink5.xml"/><Relationship Id="rId18" Type="http://schemas.openxmlformats.org/officeDocument/2006/relationships/image" Target="../media/image15.png"/><Relationship Id="rId26" Type="http://schemas.openxmlformats.org/officeDocument/2006/relationships/image" Target="../media/image17.png"/><Relationship Id="rId3" Type="http://schemas.openxmlformats.org/officeDocument/2006/relationships/image" Target="../media/image8.png"/><Relationship Id="rId21" Type="http://schemas.openxmlformats.org/officeDocument/2006/relationships/customXml" Target="../ink/ink9.xml"/><Relationship Id="rId7" Type="http://schemas.openxmlformats.org/officeDocument/2006/relationships/customXml" Target="../ink/ink1.xml"/><Relationship Id="rId12" Type="http://schemas.openxmlformats.org/officeDocument/2006/relationships/image" Target="../media/image12.png"/><Relationship Id="rId17" Type="http://schemas.openxmlformats.org/officeDocument/2006/relationships/customXml" Target="../ink/ink7.xml"/><Relationship Id="rId25" Type="http://schemas.openxmlformats.org/officeDocument/2006/relationships/customXml" Target="../ink/ink12.xm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.png"/><Relationship Id="rId20" Type="http://schemas.openxmlformats.org/officeDocument/2006/relationships/image" Target="../media/image60.png"/><Relationship Id="rId29" Type="http://schemas.openxmlformats.org/officeDocument/2006/relationships/customXml" Target="../ink/ink1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11" Type="http://schemas.openxmlformats.org/officeDocument/2006/relationships/customXml" Target="../ink/ink4.xml"/><Relationship Id="rId24" Type="http://schemas.openxmlformats.org/officeDocument/2006/relationships/image" Target="../media/image16.png"/><Relationship Id="rId5" Type="http://schemas.openxmlformats.org/officeDocument/2006/relationships/image" Target="../media/image57.png"/><Relationship Id="rId15" Type="http://schemas.openxmlformats.org/officeDocument/2006/relationships/customXml" Target="../ink/ink6.xml"/><Relationship Id="rId23" Type="http://schemas.openxmlformats.org/officeDocument/2006/relationships/customXml" Target="../ink/ink11.xml"/><Relationship Id="rId28" Type="http://schemas.openxmlformats.org/officeDocument/2006/relationships/image" Target="../media/image18.png"/><Relationship Id="rId10" Type="http://schemas.openxmlformats.org/officeDocument/2006/relationships/customXml" Target="../ink/ink3.xml"/><Relationship Id="rId19" Type="http://schemas.openxmlformats.org/officeDocument/2006/relationships/customXml" Target="../ink/ink8.xml"/><Relationship Id="rId4" Type="http://schemas.openxmlformats.org/officeDocument/2006/relationships/image" Target="../media/image9.png"/><Relationship Id="rId9" Type="http://schemas.openxmlformats.org/officeDocument/2006/relationships/customXml" Target="../ink/ink2.xml"/><Relationship Id="rId14" Type="http://schemas.openxmlformats.org/officeDocument/2006/relationships/image" Target="../media/image13.png"/><Relationship Id="rId22" Type="http://schemas.openxmlformats.org/officeDocument/2006/relationships/customXml" Target="../ink/ink10.xml"/><Relationship Id="rId27" Type="http://schemas.openxmlformats.org/officeDocument/2006/relationships/customXml" Target="../ink/ink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19.png"/><Relationship Id="rId7" Type="http://schemas.openxmlformats.org/officeDocument/2006/relationships/customXml" Target="../ink/ink15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customXml" Target="../ink/ink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2414;p58"/>
          <p:cNvGrpSpPr/>
          <p:nvPr/>
        </p:nvGrpSpPr>
        <p:grpSpPr>
          <a:xfrm>
            <a:off x="1133295" y="427121"/>
            <a:ext cx="10428507" cy="6479828"/>
            <a:chOff x="1221366" y="192559"/>
            <a:chExt cx="7821380" cy="4859871"/>
          </a:xfrm>
        </p:grpSpPr>
        <p:sp>
          <p:nvSpPr>
            <p:cNvPr id="5" name="Google Shape;2415;p58"/>
            <p:cNvSpPr/>
            <p:nvPr/>
          </p:nvSpPr>
          <p:spPr>
            <a:xfrm>
              <a:off x="1467500" y="589000"/>
              <a:ext cx="7252852" cy="4014495"/>
            </a:xfrm>
            <a:custGeom>
              <a:avLst/>
              <a:gdLst/>
              <a:ahLst/>
              <a:cxnLst/>
              <a:rect l="l" t="t" r="r" b="b"/>
              <a:pathLst>
                <a:path w="21772" h="5352" extrusionOk="0">
                  <a:moveTo>
                    <a:pt x="0" y="1"/>
                  </a:moveTo>
                  <a:lnTo>
                    <a:pt x="0" y="60"/>
                  </a:lnTo>
                  <a:lnTo>
                    <a:pt x="66" y="163"/>
                  </a:lnTo>
                  <a:lnTo>
                    <a:pt x="0" y="187"/>
                  </a:lnTo>
                  <a:lnTo>
                    <a:pt x="0" y="226"/>
                  </a:lnTo>
                  <a:lnTo>
                    <a:pt x="225" y="375"/>
                  </a:lnTo>
                  <a:lnTo>
                    <a:pt x="0" y="375"/>
                  </a:lnTo>
                  <a:lnTo>
                    <a:pt x="225" y="471"/>
                  </a:lnTo>
                  <a:lnTo>
                    <a:pt x="92" y="533"/>
                  </a:lnTo>
                  <a:lnTo>
                    <a:pt x="225" y="629"/>
                  </a:lnTo>
                  <a:lnTo>
                    <a:pt x="92" y="722"/>
                  </a:lnTo>
                  <a:lnTo>
                    <a:pt x="225" y="811"/>
                  </a:lnTo>
                  <a:cubicBezTo>
                    <a:pt x="225" y="811"/>
                    <a:pt x="73" y="841"/>
                    <a:pt x="92" y="871"/>
                  </a:cubicBezTo>
                  <a:cubicBezTo>
                    <a:pt x="112" y="904"/>
                    <a:pt x="225" y="1010"/>
                    <a:pt x="225" y="1010"/>
                  </a:cubicBezTo>
                  <a:lnTo>
                    <a:pt x="126" y="1040"/>
                  </a:lnTo>
                  <a:lnTo>
                    <a:pt x="172" y="1152"/>
                  </a:lnTo>
                  <a:lnTo>
                    <a:pt x="136" y="1251"/>
                  </a:lnTo>
                  <a:lnTo>
                    <a:pt x="188" y="1410"/>
                  </a:lnTo>
                  <a:lnTo>
                    <a:pt x="136" y="1667"/>
                  </a:lnTo>
                  <a:lnTo>
                    <a:pt x="225" y="1939"/>
                  </a:lnTo>
                  <a:lnTo>
                    <a:pt x="165" y="2197"/>
                  </a:lnTo>
                  <a:lnTo>
                    <a:pt x="225" y="2468"/>
                  </a:lnTo>
                  <a:lnTo>
                    <a:pt x="92" y="2957"/>
                  </a:lnTo>
                  <a:lnTo>
                    <a:pt x="225" y="3473"/>
                  </a:lnTo>
                  <a:lnTo>
                    <a:pt x="126" y="3790"/>
                  </a:lnTo>
                  <a:lnTo>
                    <a:pt x="179" y="4161"/>
                  </a:lnTo>
                  <a:lnTo>
                    <a:pt x="159" y="4472"/>
                  </a:lnTo>
                  <a:lnTo>
                    <a:pt x="225" y="4654"/>
                  </a:lnTo>
                  <a:cubicBezTo>
                    <a:pt x="225" y="4654"/>
                    <a:pt x="112" y="4683"/>
                    <a:pt x="136" y="4706"/>
                  </a:cubicBezTo>
                  <a:cubicBezTo>
                    <a:pt x="159" y="4726"/>
                    <a:pt x="248" y="4813"/>
                    <a:pt x="225" y="4842"/>
                  </a:cubicBezTo>
                  <a:cubicBezTo>
                    <a:pt x="202" y="4872"/>
                    <a:pt x="96" y="5159"/>
                    <a:pt x="96" y="5159"/>
                  </a:cubicBezTo>
                  <a:lnTo>
                    <a:pt x="228" y="5226"/>
                  </a:lnTo>
                  <a:lnTo>
                    <a:pt x="126" y="5272"/>
                  </a:lnTo>
                  <a:lnTo>
                    <a:pt x="142" y="5351"/>
                  </a:lnTo>
                  <a:lnTo>
                    <a:pt x="21735" y="5351"/>
                  </a:lnTo>
                  <a:lnTo>
                    <a:pt x="21421" y="5123"/>
                  </a:lnTo>
                  <a:lnTo>
                    <a:pt x="21580" y="4885"/>
                  </a:lnTo>
                  <a:lnTo>
                    <a:pt x="21272" y="4627"/>
                  </a:lnTo>
                  <a:lnTo>
                    <a:pt x="21626" y="4432"/>
                  </a:lnTo>
                  <a:lnTo>
                    <a:pt x="21272" y="4171"/>
                  </a:lnTo>
                  <a:cubicBezTo>
                    <a:pt x="21272" y="4171"/>
                    <a:pt x="21626" y="3867"/>
                    <a:pt x="21683" y="3821"/>
                  </a:cubicBezTo>
                  <a:cubicBezTo>
                    <a:pt x="21738" y="3774"/>
                    <a:pt x="21445" y="3503"/>
                    <a:pt x="21445" y="3503"/>
                  </a:cubicBezTo>
                  <a:lnTo>
                    <a:pt x="21669" y="3321"/>
                  </a:lnTo>
                  <a:lnTo>
                    <a:pt x="21365" y="2779"/>
                  </a:lnTo>
                  <a:lnTo>
                    <a:pt x="21772" y="2534"/>
                  </a:lnTo>
                  <a:lnTo>
                    <a:pt x="21772" y="1506"/>
                  </a:lnTo>
                  <a:lnTo>
                    <a:pt x="21365" y="1089"/>
                  </a:lnTo>
                  <a:lnTo>
                    <a:pt x="21772" y="745"/>
                  </a:lnTo>
                  <a:lnTo>
                    <a:pt x="21772" y="497"/>
                  </a:lnTo>
                  <a:lnTo>
                    <a:pt x="21365" y="497"/>
                  </a:lnTo>
                  <a:lnTo>
                    <a:pt x="217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42863" dist="19050" dir="1932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" name="Google Shape;2416;p58"/>
            <p:cNvSpPr/>
            <p:nvPr/>
          </p:nvSpPr>
          <p:spPr>
            <a:xfrm rot="-7882638">
              <a:off x="1162380" y="4135729"/>
              <a:ext cx="1395678" cy="473281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" name="Google Shape;2417;p58"/>
            <p:cNvSpPr/>
            <p:nvPr/>
          </p:nvSpPr>
          <p:spPr>
            <a:xfrm rot="-7882638">
              <a:off x="7706055" y="635979"/>
              <a:ext cx="1395678" cy="473281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" name="Google Shape;2420;p58"/>
          <p:cNvGrpSpPr/>
          <p:nvPr/>
        </p:nvGrpSpPr>
        <p:grpSpPr>
          <a:xfrm rot="-3780534">
            <a:off x="1199788" y="316145"/>
            <a:ext cx="1072312" cy="1279128"/>
            <a:chOff x="7663650" y="-223800"/>
            <a:chExt cx="1364498" cy="1627668"/>
          </a:xfrm>
        </p:grpSpPr>
        <p:sp>
          <p:nvSpPr>
            <p:cNvPr id="9" name="Google Shape;2421;p58"/>
            <p:cNvSpPr/>
            <p:nvPr/>
          </p:nvSpPr>
          <p:spPr>
            <a:xfrm>
              <a:off x="7740403" y="-153961"/>
              <a:ext cx="1277105" cy="1463009"/>
            </a:xfrm>
            <a:custGeom>
              <a:avLst/>
              <a:gdLst/>
              <a:ahLst/>
              <a:cxnLst/>
              <a:rect l="l" t="t" r="r" b="b"/>
              <a:pathLst>
                <a:path w="25308" h="28992" extrusionOk="0">
                  <a:moveTo>
                    <a:pt x="21779" y="11898"/>
                  </a:moveTo>
                  <a:cubicBezTo>
                    <a:pt x="21827" y="12019"/>
                    <a:pt x="21862" y="12112"/>
                    <a:pt x="21883" y="12171"/>
                  </a:cubicBezTo>
                  <a:lnTo>
                    <a:pt x="21883" y="12171"/>
                  </a:lnTo>
                  <a:cubicBezTo>
                    <a:pt x="21849" y="12080"/>
                    <a:pt x="21814" y="11989"/>
                    <a:pt x="21779" y="11898"/>
                  </a:cubicBezTo>
                  <a:close/>
                  <a:moveTo>
                    <a:pt x="15590" y="0"/>
                  </a:moveTo>
                  <a:cubicBezTo>
                    <a:pt x="13044" y="0"/>
                    <a:pt x="11306" y="1796"/>
                    <a:pt x="11257" y="1845"/>
                  </a:cubicBezTo>
                  <a:cubicBezTo>
                    <a:pt x="10861" y="1735"/>
                    <a:pt x="10455" y="1681"/>
                    <a:pt x="10052" y="1681"/>
                  </a:cubicBezTo>
                  <a:cubicBezTo>
                    <a:pt x="9207" y="1681"/>
                    <a:pt x="8374" y="1919"/>
                    <a:pt x="7674" y="2383"/>
                  </a:cubicBezTo>
                  <a:cubicBezTo>
                    <a:pt x="7315" y="2620"/>
                    <a:pt x="6990" y="2917"/>
                    <a:pt x="6715" y="3271"/>
                  </a:cubicBezTo>
                  <a:cubicBezTo>
                    <a:pt x="6375" y="3710"/>
                    <a:pt x="6168" y="4150"/>
                    <a:pt x="6059" y="4570"/>
                  </a:cubicBezTo>
                  <a:cubicBezTo>
                    <a:pt x="5700" y="5868"/>
                    <a:pt x="6214" y="6935"/>
                    <a:pt x="6214" y="6935"/>
                  </a:cubicBezTo>
                  <a:cubicBezTo>
                    <a:pt x="6229" y="6940"/>
                    <a:pt x="6238" y="6944"/>
                    <a:pt x="6248" y="6950"/>
                  </a:cubicBezTo>
                  <a:lnTo>
                    <a:pt x="6248" y="6950"/>
                  </a:lnTo>
                  <a:cubicBezTo>
                    <a:pt x="6238" y="6944"/>
                    <a:pt x="6229" y="6940"/>
                    <a:pt x="6214" y="6940"/>
                  </a:cubicBezTo>
                  <a:cubicBezTo>
                    <a:pt x="6214" y="6940"/>
                    <a:pt x="4902" y="7936"/>
                    <a:pt x="3472" y="9863"/>
                  </a:cubicBezTo>
                  <a:cubicBezTo>
                    <a:pt x="3372" y="9844"/>
                    <a:pt x="3273" y="9834"/>
                    <a:pt x="3178" y="9834"/>
                  </a:cubicBezTo>
                  <a:cubicBezTo>
                    <a:pt x="2898" y="9834"/>
                    <a:pt x="2647" y="9918"/>
                    <a:pt x="2456" y="10095"/>
                  </a:cubicBezTo>
                  <a:cubicBezTo>
                    <a:pt x="2093" y="10435"/>
                    <a:pt x="2055" y="11030"/>
                    <a:pt x="2300" y="11638"/>
                  </a:cubicBezTo>
                  <a:cubicBezTo>
                    <a:pt x="1238" y="13475"/>
                    <a:pt x="299" y="15831"/>
                    <a:pt x="1" y="18684"/>
                  </a:cubicBezTo>
                  <a:lnTo>
                    <a:pt x="171" y="25327"/>
                  </a:lnTo>
                  <a:lnTo>
                    <a:pt x="265" y="28992"/>
                  </a:lnTo>
                  <a:lnTo>
                    <a:pt x="3760" y="27868"/>
                  </a:lnTo>
                  <a:lnTo>
                    <a:pt x="9662" y="25974"/>
                  </a:lnTo>
                  <a:lnTo>
                    <a:pt x="9662" y="25979"/>
                  </a:lnTo>
                  <a:cubicBezTo>
                    <a:pt x="9662" y="25979"/>
                    <a:pt x="12170" y="24954"/>
                    <a:pt x="15059" y="22064"/>
                  </a:cubicBezTo>
                  <a:cubicBezTo>
                    <a:pt x="15334" y="22183"/>
                    <a:pt x="15608" y="22245"/>
                    <a:pt x="15858" y="22245"/>
                  </a:cubicBezTo>
                  <a:cubicBezTo>
                    <a:pt x="16176" y="22245"/>
                    <a:pt x="16455" y="22146"/>
                    <a:pt x="16651" y="21937"/>
                  </a:cubicBezTo>
                  <a:cubicBezTo>
                    <a:pt x="17014" y="21554"/>
                    <a:pt x="16995" y="20912"/>
                    <a:pt x="16669" y="20289"/>
                  </a:cubicBezTo>
                  <a:cubicBezTo>
                    <a:pt x="17278" y="19547"/>
                    <a:pt x="17887" y="18721"/>
                    <a:pt x="18477" y="17801"/>
                  </a:cubicBezTo>
                  <a:cubicBezTo>
                    <a:pt x="18684" y="17842"/>
                    <a:pt x="18881" y="17862"/>
                    <a:pt x="19070" y="17862"/>
                  </a:cubicBezTo>
                  <a:cubicBezTo>
                    <a:pt x="19503" y="17862"/>
                    <a:pt x="19889" y="17761"/>
                    <a:pt x="20234" y="17592"/>
                  </a:cubicBezTo>
                  <a:cubicBezTo>
                    <a:pt x="20844" y="17305"/>
                    <a:pt x="21325" y="16818"/>
                    <a:pt x="21683" y="16313"/>
                  </a:cubicBezTo>
                  <a:cubicBezTo>
                    <a:pt x="22359" y="15378"/>
                    <a:pt x="22533" y="14179"/>
                    <a:pt x="22193" y="13079"/>
                  </a:cubicBezTo>
                  <a:cubicBezTo>
                    <a:pt x="22105" y="12795"/>
                    <a:pt x="22011" y="12518"/>
                    <a:pt x="21911" y="12247"/>
                  </a:cubicBezTo>
                  <a:lnTo>
                    <a:pt x="21911" y="12247"/>
                  </a:lnTo>
                  <a:cubicBezTo>
                    <a:pt x="22796" y="11281"/>
                    <a:pt x="25308" y="6938"/>
                    <a:pt x="20362" y="2204"/>
                  </a:cubicBezTo>
                  <a:cubicBezTo>
                    <a:pt x="18625" y="540"/>
                    <a:pt x="16986" y="0"/>
                    <a:pt x="155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" name="Google Shape;2422;p58"/>
            <p:cNvSpPr/>
            <p:nvPr/>
          </p:nvSpPr>
          <p:spPr>
            <a:xfrm>
              <a:off x="7663650" y="-223800"/>
              <a:ext cx="1359258" cy="1627668"/>
            </a:xfrm>
            <a:custGeom>
              <a:avLst/>
              <a:gdLst/>
              <a:ahLst/>
              <a:cxnLst/>
              <a:rect l="l" t="t" r="r" b="b"/>
              <a:pathLst>
                <a:path w="26936" h="32255" extrusionOk="0">
                  <a:moveTo>
                    <a:pt x="17099" y="0"/>
                  </a:moveTo>
                  <a:cubicBezTo>
                    <a:pt x="15136" y="0"/>
                    <a:pt x="13458" y="842"/>
                    <a:pt x="12364" y="1737"/>
                  </a:cubicBezTo>
                  <a:cubicBezTo>
                    <a:pt x="12097" y="1701"/>
                    <a:pt x="11831" y="1683"/>
                    <a:pt x="11565" y="1683"/>
                  </a:cubicBezTo>
                  <a:cubicBezTo>
                    <a:pt x="10452" y="1683"/>
                    <a:pt x="9363" y="2001"/>
                    <a:pt x="8439" y="2611"/>
                  </a:cubicBezTo>
                  <a:cubicBezTo>
                    <a:pt x="7944" y="2932"/>
                    <a:pt x="7509" y="3333"/>
                    <a:pt x="7146" y="3806"/>
                  </a:cubicBezTo>
                  <a:cubicBezTo>
                    <a:pt x="6715" y="4357"/>
                    <a:pt x="6414" y="4963"/>
                    <a:pt x="6244" y="5590"/>
                  </a:cubicBezTo>
                  <a:cubicBezTo>
                    <a:pt x="6003" y="6469"/>
                    <a:pt x="6046" y="7262"/>
                    <a:pt x="6159" y="7861"/>
                  </a:cubicBezTo>
                  <a:cubicBezTo>
                    <a:pt x="5682" y="8306"/>
                    <a:pt x="5021" y="8975"/>
                    <a:pt x="4313" y="9864"/>
                  </a:cubicBezTo>
                  <a:cubicBezTo>
                    <a:pt x="3826" y="9934"/>
                    <a:pt x="3387" y="10142"/>
                    <a:pt x="3038" y="10463"/>
                  </a:cubicBezTo>
                  <a:cubicBezTo>
                    <a:pt x="2415" y="11048"/>
                    <a:pt x="2169" y="11922"/>
                    <a:pt x="2339" y="12848"/>
                  </a:cubicBezTo>
                  <a:cubicBezTo>
                    <a:pt x="1328" y="14722"/>
                    <a:pt x="643" y="16714"/>
                    <a:pt x="299" y="18788"/>
                  </a:cubicBezTo>
                  <a:lnTo>
                    <a:pt x="105" y="18806"/>
                  </a:lnTo>
                  <a:lnTo>
                    <a:pt x="138" y="20011"/>
                  </a:lnTo>
                  <a:lnTo>
                    <a:pt x="1" y="21291"/>
                  </a:lnTo>
                  <a:lnTo>
                    <a:pt x="171" y="21310"/>
                  </a:lnTo>
                  <a:lnTo>
                    <a:pt x="450" y="32255"/>
                  </a:lnTo>
                  <a:lnTo>
                    <a:pt x="10008" y="29191"/>
                  </a:lnTo>
                  <a:lnTo>
                    <a:pt x="10021" y="29332"/>
                  </a:lnTo>
                  <a:lnTo>
                    <a:pt x="11707" y="28642"/>
                  </a:lnTo>
                  <a:cubicBezTo>
                    <a:pt x="11811" y="28600"/>
                    <a:pt x="14172" y="27613"/>
                    <a:pt x="16982" y="24983"/>
                  </a:cubicBezTo>
                  <a:cubicBezTo>
                    <a:pt x="17117" y="25001"/>
                    <a:pt x="17251" y="25010"/>
                    <a:pt x="17382" y="25010"/>
                  </a:cubicBezTo>
                  <a:cubicBezTo>
                    <a:pt x="18078" y="25010"/>
                    <a:pt x="18713" y="24760"/>
                    <a:pt x="19177" y="24274"/>
                  </a:cubicBezTo>
                  <a:cubicBezTo>
                    <a:pt x="19739" y="23680"/>
                    <a:pt x="19942" y="22821"/>
                    <a:pt x="19748" y="21933"/>
                  </a:cubicBezTo>
                  <a:cubicBezTo>
                    <a:pt x="20074" y="21508"/>
                    <a:pt x="20395" y="21073"/>
                    <a:pt x="20698" y="20630"/>
                  </a:cubicBezTo>
                  <a:cubicBezTo>
                    <a:pt x="21273" y="20615"/>
                    <a:pt x="21826" y="20478"/>
                    <a:pt x="22345" y="20228"/>
                  </a:cubicBezTo>
                  <a:cubicBezTo>
                    <a:pt x="23097" y="19874"/>
                    <a:pt x="23762" y="19293"/>
                    <a:pt x="24329" y="18505"/>
                  </a:cubicBezTo>
                  <a:cubicBezTo>
                    <a:pt x="25240" y="17235"/>
                    <a:pt x="25505" y="15572"/>
                    <a:pt x="25032" y="14057"/>
                  </a:cubicBezTo>
                  <a:cubicBezTo>
                    <a:pt x="25018" y="13995"/>
                    <a:pt x="24995" y="13938"/>
                    <a:pt x="24976" y="13877"/>
                  </a:cubicBezTo>
                  <a:cubicBezTo>
                    <a:pt x="25972" y="12366"/>
                    <a:pt x="26935" y="9542"/>
                    <a:pt x="25547" y="6336"/>
                  </a:cubicBezTo>
                  <a:cubicBezTo>
                    <a:pt x="24985" y="5028"/>
                    <a:pt x="24074" y="3767"/>
                    <a:pt x="22836" y="2587"/>
                  </a:cubicBezTo>
                  <a:cubicBezTo>
                    <a:pt x="20839" y="674"/>
                    <a:pt x="18855" y="0"/>
                    <a:pt x="170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" name="Google Shape;2423;p58"/>
            <p:cNvSpPr/>
            <p:nvPr/>
          </p:nvSpPr>
          <p:spPr>
            <a:xfrm>
              <a:off x="8213836" y="535551"/>
              <a:ext cx="469503" cy="627905"/>
            </a:xfrm>
            <a:custGeom>
              <a:avLst/>
              <a:gdLst/>
              <a:ahLst/>
              <a:cxnLst/>
              <a:rect l="l" t="t" r="r" b="b"/>
              <a:pathLst>
                <a:path w="9304" h="12443" extrusionOk="0">
                  <a:moveTo>
                    <a:pt x="7363" y="1"/>
                  </a:moveTo>
                  <a:lnTo>
                    <a:pt x="1" y="9128"/>
                  </a:lnTo>
                  <a:lnTo>
                    <a:pt x="487" y="12443"/>
                  </a:lnTo>
                  <a:cubicBezTo>
                    <a:pt x="487" y="12443"/>
                    <a:pt x="5318" y="10469"/>
                    <a:pt x="9304" y="4264"/>
                  </a:cubicBezTo>
                  <a:cubicBezTo>
                    <a:pt x="9304" y="4264"/>
                    <a:pt x="8930" y="2300"/>
                    <a:pt x="73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" name="Google Shape;2424;p58"/>
            <p:cNvSpPr/>
            <p:nvPr/>
          </p:nvSpPr>
          <p:spPr>
            <a:xfrm>
              <a:off x="7954159" y="297926"/>
              <a:ext cx="631235" cy="704002"/>
            </a:xfrm>
            <a:custGeom>
              <a:avLst/>
              <a:gdLst/>
              <a:ahLst/>
              <a:cxnLst/>
              <a:rect l="l" t="t" r="r" b="b"/>
              <a:pathLst>
                <a:path w="12509" h="13951" extrusionOk="0">
                  <a:moveTo>
                    <a:pt x="7305" y="1"/>
                  </a:moveTo>
                  <a:lnTo>
                    <a:pt x="1" y="10030"/>
                  </a:lnTo>
                  <a:lnTo>
                    <a:pt x="1001" y="13950"/>
                  </a:lnTo>
                  <a:lnTo>
                    <a:pt x="5147" y="13837"/>
                  </a:lnTo>
                  <a:lnTo>
                    <a:pt x="12509" y="4710"/>
                  </a:lnTo>
                  <a:cubicBezTo>
                    <a:pt x="11432" y="3123"/>
                    <a:pt x="9789" y="1376"/>
                    <a:pt x="73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" name="Google Shape;2425;p58"/>
            <p:cNvSpPr/>
            <p:nvPr/>
          </p:nvSpPr>
          <p:spPr>
            <a:xfrm>
              <a:off x="7750646" y="202654"/>
              <a:ext cx="572144" cy="601463"/>
            </a:xfrm>
            <a:custGeom>
              <a:avLst/>
              <a:gdLst/>
              <a:ahLst/>
              <a:cxnLst/>
              <a:rect l="l" t="t" r="r" b="b"/>
              <a:pathLst>
                <a:path w="11338" h="11919" extrusionOk="0">
                  <a:moveTo>
                    <a:pt x="6220" y="1"/>
                  </a:moveTo>
                  <a:cubicBezTo>
                    <a:pt x="6220" y="1"/>
                    <a:pt x="809" y="4099"/>
                    <a:pt x="1" y="11744"/>
                  </a:cubicBezTo>
                  <a:lnTo>
                    <a:pt x="4034" y="11918"/>
                  </a:lnTo>
                  <a:lnTo>
                    <a:pt x="11338" y="1889"/>
                  </a:lnTo>
                  <a:cubicBezTo>
                    <a:pt x="9921" y="1106"/>
                    <a:pt x="8231" y="444"/>
                    <a:pt x="62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" name="Google Shape;2426;p58"/>
            <p:cNvSpPr/>
            <p:nvPr/>
          </p:nvSpPr>
          <p:spPr>
            <a:xfrm>
              <a:off x="7854547" y="348741"/>
              <a:ext cx="71556" cy="91287"/>
            </a:xfrm>
            <a:custGeom>
              <a:avLst/>
              <a:gdLst/>
              <a:ahLst/>
              <a:cxnLst/>
              <a:rect l="l" t="t" r="r" b="b"/>
              <a:pathLst>
                <a:path w="1418" h="1809" extrusionOk="0">
                  <a:moveTo>
                    <a:pt x="1" y="0"/>
                  </a:moveTo>
                  <a:lnTo>
                    <a:pt x="1" y="1809"/>
                  </a:lnTo>
                  <a:lnTo>
                    <a:pt x="1417" y="1809"/>
                  </a:lnTo>
                  <a:lnTo>
                    <a:pt x="14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" name="Google Shape;2427;p58"/>
            <p:cNvSpPr/>
            <p:nvPr/>
          </p:nvSpPr>
          <p:spPr>
            <a:xfrm>
              <a:off x="7866961" y="350154"/>
              <a:ext cx="178234" cy="177779"/>
            </a:xfrm>
            <a:custGeom>
              <a:avLst/>
              <a:gdLst/>
              <a:ahLst/>
              <a:cxnLst/>
              <a:rect l="l" t="t" r="r" b="b"/>
              <a:pathLst>
                <a:path w="3532" h="3523" extrusionOk="0">
                  <a:moveTo>
                    <a:pt x="1171" y="1"/>
                  </a:moveTo>
                  <a:cubicBezTo>
                    <a:pt x="779" y="524"/>
                    <a:pt x="383" y="1119"/>
                    <a:pt x="1" y="1781"/>
                  </a:cubicBezTo>
                  <a:cubicBezTo>
                    <a:pt x="123" y="2088"/>
                    <a:pt x="317" y="2394"/>
                    <a:pt x="576" y="2673"/>
                  </a:cubicBezTo>
                  <a:cubicBezTo>
                    <a:pt x="1086" y="3221"/>
                    <a:pt x="1729" y="3523"/>
                    <a:pt x="2261" y="3523"/>
                  </a:cubicBezTo>
                  <a:cubicBezTo>
                    <a:pt x="2540" y="3523"/>
                    <a:pt x="2795" y="3442"/>
                    <a:pt x="2984" y="3263"/>
                  </a:cubicBezTo>
                  <a:cubicBezTo>
                    <a:pt x="3532" y="2753"/>
                    <a:pt x="3344" y="1657"/>
                    <a:pt x="2564" y="822"/>
                  </a:cubicBezTo>
                  <a:cubicBezTo>
                    <a:pt x="2144" y="369"/>
                    <a:pt x="1634" y="86"/>
                    <a:pt x="11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" name="Google Shape;2428;p58"/>
            <p:cNvSpPr/>
            <p:nvPr/>
          </p:nvSpPr>
          <p:spPr>
            <a:xfrm>
              <a:off x="8510754" y="876269"/>
              <a:ext cx="98705" cy="98705"/>
            </a:xfrm>
            <a:custGeom>
              <a:avLst/>
              <a:gdLst/>
              <a:ahLst/>
              <a:cxnLst/>
              <a:rect l="l" t="t" r="r" b="b"/>
              <a:pathLst>
                <a:path w="1956" h="1956" extrusionOk="0">
                  <a:moveTo>
                    <a:pt x="1611" y="1"/>
                  </a:moveTo>
                  <a:lnTo>
                    <a:pt x="1611" y="1"/>
                  </a:lnTo>
                  <a:cubicBezTo>
                    <a:pt x="1068" y="657"/>
                    <a:pt x="530" y="1247"/>
                    <a:pt x="1" y="1776"/>
                  </a:cubicBezTo>
                  <a:cubicBezTo>
                    <a:pt x="275" y="1894"/>
                    <a:pt x="548" y="1955"/>
                    <a:pt x="799" y="1955"/>
                  </a:cubicBezTo>
                  <a:cubicBezTo>
                    <a:pt x="1115" y="1955"/>
                    <a:pt x="1394" y="1856"/>
                    <a:pt x="1592" y="1648"/>
                  </a:cubicBezTo>
                  <a:cubicBezTo>
                    <a:pt x="1956" y="1266"/>
                    <a:pt x="1936" y="624"/>
                    <a:pt x="16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" name="Google Shape;2429;p58"/>
            <p:cNvSpPr/>
            <p:nvPr/>
          </p:nvSpPr>
          <p:spPr>
            <a:xfrm>
              <a:off x="8413312" y="800022"/>
              <a:ext cx="178789" cy="165921"/>
            </a:xfrm>
            <a:custGeom>
              <a:avLst/>
              <a:gdLst/>
              <a:ahLst/>
              <a:cxnLst/>
              <a:rect l="l" t="t" r="r" b="b"/>
              <a:pathLst>
                <a:path w="3543" h="3288" extrusionOk="0">
                  <a:moveTo>
                    <a:pt x="1313" y="1"/>
                  </a:moveTo>
                  <a:cubicBezTo>
                    <a:pt x="992" y="1"/>
                    <a:pt x="714" y="100"/>
                    <a:pt x="515" y="307"/>
                  </a:cubicBezTo>
                  <a:cubicBezTo>
                    <a:pt x="1" y="851"/>
                    <a:pt x="256" y="1932"/>
                    <a:pt x="1086" y="2721"/>
                  </a:cubicBezTo>
                  <a:cubicBezTo>
                    <a:pt x="1351" y="2970"/>
                    <a:pt x="1639" y="3159"/>
                    <a:pt x="1932" y="3287"/>
                  </a:cubicBezTo>
                  <a:cubicBezTo>
                    <a:pt x="2461" y="2758"/>
                    <a:pt x="2999" y="2168"/>
                    <a:pt x="3542" y="1512"/>
                  </a:cubicBezTo>
                  <a:cubicBezTo>
                    <a:pt x="3401" y="1248"/>
                    <a:pt x="3202" y="982"/>
                    <a:pt x="2956" y="747"/>
                  </a:cubicBezTo>
                  <a:cubicBezTo>
                    <a:pt x="2442" y="260"/>
                    <a:pt x="1828" y="1"/>
                    <a:pt x="1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" name="Google Shape;2430;p58"/>
            <p:cNvSpPr/>
            <p:nvPr/>
          </p:nvSpPr>
          <p:spPr>
            <a:xfrm>
              <a:off x="8318746" y="-147502"/>
              <a:ext cx="709402" cy="618014"/>
            </a:xfrm>
            <a:custGeom>
              <a:avLst/>
              <a:gdLst/>
              <a:ahLst/>
              <a:cxnLst/>
              <a:rect l="l" t="t" r="r" b="b"/>
              <a:pathLst>
                <a:path w="14058" h="12247" extrusionOk="0">
                  <a:moveTo>
                    <a:pt x="4334" y="1"/>
                  </a:moveTo>
                  <a:cubicBezTo>
                    <a:pt x="1751" y="1"/>
                    <a:pt x="0" y="1849"/>
                    <a:pt x="0" y="1849"/>
                  </a:cubicBezTo>
                  <a:cubicBezTo>
                    <a:pt x="8387" y="5188"/>
                    <a:pt x="10653" y="12247"/>
                    <a:pt x="10653" y="12247"/>
                  </a:cubicBezTo>
                  <a:cubicBezTo>
                    <a:pt x="11540" y="11288"/>
                    <a:pt x="14057" y="6940"/>
                    <a:pt x="9104" y="2204"/>
                  </a:cubicBezTo>
                  <a:cubicBezTo>
                    <a:pt x="7368" y="541"/>
                    <a:pt x="5729" y="1"/>
                    <a:pt x="4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" name="Google Shape;2431;p58"/>
            <p:cNvSpPr/>
            <p:nvPr/>
          </p:nvSpPr>
          <p:spPr>
            <a:xfrm>
              <a:off x="8038531" y="81848"/>
              <a:ext cx="733472" cy="672009"/>
            </a:xfrm>
            <a:custGeom>
              <a:avLst/>
              <a:gdLst/>
              <a:ahLst/>
              <a:cxnLst/>
              <a:rect l="l" t="t" r="r" b="b"/>
              <a:pathLst>
                <a:path w="14535" h="13317" extrusionOk="0">
                  <a:moveTo>
                    <a:pt x="486" y="1"/>
                  </a:moveTo>
                  <a:cubicBezTo>
                    <a:pt x="405" y="1"/>
                    <a:pt x="360" y="11"/>
                    <a:pt x="354" y="29"/>
                  </a:cubicBezTo>
                  <a:cubicBezTo>
                    <a:pt x="0" y="1327"/>
                    <a:pt x="515" y="2395"/>
                    <a:pt x="515" y="2395"/>
                  </a:cubicBezTo>
                  <a:cubicBezTo>
                    <a:pt x="11837" y="5743"/>
                    <a:pt x="12778" y="13255"/>
                    <a:pt x="12778" y="13255"/>
                  </a:cubicBezTo>
                  <a:cubicBezTo>
                    <a:pt x="12983" y="13297"/>
                    <a:pt x="13180" y="13316"/>
                    <a:pt x="13368" y="13316"/>
                  </a:cubicBezTo>
                  <a:cubicBezTo>
                    <a:pt x="13799" y="13316"/>
                    <a:pt x="14186" y="13215"/>
                    <a:pt x="14534" y="13048"/>
                  </a:cubicBezTo>
                  <a:cubicBezTo>
                    <a:pt x="10729" y="2188"/>
                    <a:pt x="1687" y="1"/>
                    <a:pt x="4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" name="Google Shape;2432;p58"/>
            <p:cNvSpPr/>
            <p:nvPr/>
          </p:nvSpPr>
          <p:spPr>
            <a:xfrm>
              <a:off x="8056345" y="-27251"/>
              <a:ext cx="788779" cy="767535"/>
            </a:xfrm>
            <a:custGeom>
              <a:avLst/>
              <a:gdLst/>
              <a:ahLst/>
              <a:cxnLst/>
              <a:rect l="l" t="t" r="r" b="b"/>
              <a:pathLst>
                <a:path w="15631" h="15210" extrusionOk="0">
                  <a:moveTo>
                    <a:pt x="1620" y="0"/>
                  </a:moveTo>
                  <a:cubicBezTo>
                    <a:pt x="1262" y="236"/>
                    <a:pt x="936" y="534"/>
                    <a:pt x="662" y="887"/>
                  </a:cubicBezTo>
                  <a:cubicBezTo>
                    <a:pt x="322" y="1327"/>
                    <a:pt x="114" y="1766"/>
                    <a:pt x="1" y="2191"/>
                  </a:cubicBezTo>
                  <a:cubicBezTo>
                    <a:pt x="7" y="2173"/>
                    <a:pt x="52" y="2163"/>
                    <a:pt x="133" y="2163"/>
                  </a:cubicBezTo>
                  <a:cubicBezTo>
                    <a:pt x="1334" y="2163"/>
                    <a:pt x="10376" y="4350"/>
                    <a:pt x="14181" y="15210"/>
                  </a:cubicBezTo>
                  <a:cubicBezTo>
                    <a:pt x="14790" y="14922"/>
                    <a:pt x="15272" y="14434"/>
                    <a:pt x="15631" y="13930"/>
                  </a:cubicBezTo>
                  <a:cubicBezTo>
                    <a:pt x="12641" y="1927"/>
                    <a:pt x="2098" y="81"/>
                    <a:pt x="16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" name="Google Shape;2433;p58"/>
            <p:cNvSpPr/>
            <p:nvPr/>
          </p:nvSpPr>
          <p:spPr>
            <a:xfrm>
              <a:off x="8138093" y="-62625"/>
              <a:ext cx="749923" cy="738367"/>
            </a:xfrm>
            <a:custGeom>
              <a:avLst/>
              <a:gdLst/>
              <a:ahLst/>
              <a:cxnLst/>
              <a:rect l="l" t="t" r="r" b="b"/>
              <a:pathLst>
                <a:path w="14861" h="14632" extrusionOk="0">
                  <a:moveTo>
                    <a:pt x="2375" y="1"/>
                  </a:moveTo>
                  <a:cubicBezTo>
                    <a:pt x="1530" y="1"/>
                    <a:pt x="701" y="239"/>
                    <a:pt x="0" y="701"/>
                  </a:cubicBezTo>
                  <a:cubicBezTo>
                    <a:pt x="478" y="782"/>
                    <a:pt x="11021" y="2628"/>
                    <a:pt x="14011" y="14631"/>
                  </a:cubicBezTo>
                  <a:cubicBezTo>
                    <a:pt x="14681" y="13696"/>
                    <a:pt x="14861" y="12501"/>
                    <a:pt x="14516" y="11401"/>
                  </a:cubicBezTo>
                  <a:cubicBezTo>
                    <a:pt x="12438" y="4667"/>
                    <a:pt x="7112" y="1588"/>
                    <a:pt x="4099" y="342"/>
                  </a:cubicBezTo>
                  <a:cubicBezTo>
                    <a:pt x="3542" y="113"/>
                    <a:pt x="2955" y="1"/>
                    <a:pt x="2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" name="Google Shape;2434;p58"/>
            <p:cNvSpPr/>
            <p:nvPr/>
          </p:nvSpPr>
          <p:spPr>
            <a:xfrm>
              <a:off x="7750646" y="763336"/>
              <a:ext cx="492817" cy="552110"/>
            </a:xfrm>
            <a:custGeom>
              <a:avLst/>
              <a:gdLst/>
              <a:ahLst/>
              <a:cxnLst/>
              <a:rect l="l" t="t" r="r" b="b"/>
              <a:pathLst>
                <a:path w="9766" h="10941" extrusionOk="0">
                  <a:moveTo>
                    <a:pt x="4623" y="0"/>
                  </a:moveTo>
                  <a:lnTo>
                    <a:pt x="1" y="633"/>
                  </a:lnTo>
                  <a:lnTo>
                    <a:pt x="266" y="10941"/>
                  </a:lnTo>
                  <a:lnTo>
                    <a:pt x="9666" y="7929"/>
                  </a:lnTo>
                  <a:lnTo>
                    <a:pt x="9766" y="3882"/>
                  </a:lnTo>
                  <a:lnTo>
                    <a:pt x="9766" y="3882"/>
                  </a:lnTo>
                  <a:lnTo>
                    <a:pt x="5870" y="4028"/>
                  </a:lnTo>
                  <a:lnTo>
                    <a:pt x="46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" name="Google Shape;2435;p58"/>
            <p:cNvSpPr/>
            <p:nvPr/>
          </p:nvSpPr>
          <p:spPr>
            <a:xfrm>
              <a:off x="7759225" y="1130547"/>
              <a:ext cx="181413" cy="184895"/>
            </a:xfrm>
            <a:custGeom>
              <a:avLst/>
              <a:gdLst/>
              <a:ahLst/>
              <a:cxnLst/>
              <a:rect l="l" t="t" r="r" b="b"/>
              <a:pathLst>
                <a:path w="3595" h="3664" extrusionOk="0">
                  <a:moveTo>
                    <a:pt x="1" y="0"/>
                  </a:moveTo>
                  <a:lnTo>
                    <a:pt x="96" y="3664"/>
                  </a:lnTo>
                  <a:lnTo>
                    <a:pt x="3594" y="25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" name="Google Shape;2436;p58"/>
            <p:cNvSpPr/>
            <p:nvPr/>
          </p:nvSpPr>
          <p:spPr>
            <a:xfrm>
              <a:off x="8024705" y="261543"/>
              <a:ext cx="209722" cy="197561"/>
            </a:xfrm>
            <a:custGeom>
              <a:avLst/>
              <a:gdLst/>
              <a:ahLst/>
              <a:cxnLst/>
              <a:rect l="l" t="t" r="r" b="b"/>
              <a:pathLst>
                <a:path w="4156" h="3915" extrusionOk="0">
                  <a:moveTo>
                    <a:pt x="1935" y="0"/>
                  </a:moveTo>
                  <a:cubicBezTo>
                    <a:pt x="1918" y="0"/>
                    <a:pt x="1901" y="2"/>
                    <a:pt x="1884" y="5"/>
                  </a:cubicBezTo>
                  <a:cubicBezTo>
                    <a:pt x="1714" y="33"/>
                    <a:pt x="1596" y="194"/>
                    <a:pt x="1624" y="364"/>
                  </a:cubicBezTo>
                  <a:cubicBezTo>
                    <a:pt x="1639" y="444"/>
                    <a:pt x="1907" y="1959"/>
                    <a:pt x="2814" y="3097"/>
                  </a:cubicBezTo>
                  <a:cubicBezTo>
                    <a:pt x="2224" y="2937"/>
                    <a:pt x="1417" y="2654"/>
                    <a:pt x="510" y="2138"/>
                  </a:cubicBezTo>
                  <a:cubicBezTo>
                    <a:pt x="461" y="2111"/>
                    <a:pt x="408" y="2098"/>
                    <a:pt x="356" y="2098"/>
                  </a:cubicBezTo>
                  <a:cubicBezTo>
                    <a:pt x="248" y="2098"/>
                    <a:pt x="143" y="2155"/>
                    <a:pt x="85" y="2257"/>
                  </a:cubicBezTo>
                  <a:cubicBezTo>
                    <a:pt x="0" y="2408"/>
                    <a:pt x="52" y="2597"/>
                    <a:pt x="203" y="2682"/>
                  </a:cubicBezTo>
                  <a:cubicBezTo>
                    <a:pt x="2210" y="3816"/>
                    <a:pt x="3731" y="3910"/>
                    <a:pt x="3797" y="3914"/>
                  </a:cubicBezTo>
                  <a:lnTo>
                    <a:pt x="3810" y="3914"/>
                  </a:lnTo>
                  <a:cubicBezTo>
                    <a:pt x="3947" y="3914"/>
                    <a:pt x="4065" y="3829"/>
                    <a:pt x="4108" y="3697"/>
                  </a:cubicBezTo>
                  <a:cubicBezTo>
                    <a:pt x="4156" y="3565"/>
                    <a:pt x="4104" y="3419"/>
                    <a:pt x="3980" y="3339"/>
                  </a:cubicBezTo>
                  <a:cubicBezTo>
                    <a:pt x="2630" y="2460"/>
                    <a:pt x="2247" y="283"/>
                    <a:pt x="2243" y="260"/>
                  </a:cubicBezTo>
                  <a:cubicBezTo>
                    <a:pt x="2217" y="107"/>
                    <a:pt x="2082" y="0"/>
                    <a:pt x="1935" y="0"/>
                  </a:cubicBezTo>
                  <a:close/>
                </a:path>
              </a:pathLst>
            </a:custGeom>
            <a:solidFill>
              <a:srgbClr val="1F264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" name="Google Shape;2437;p58"/>
            <p:cNvSpPr/>
            <p:nvPr/>
          </p:nvSpPr>
          <p:spPr>
            <a:xfrm>
              <a:off x="8430923" y="631075"/>
              <a:ext cx="221429" cy="181867"/>
            </a:xfrm>
            <a:custGeom>
              <a:avLst/>
              <a:gdLst/>
              <a:ahLst/>
              <a:cxnLst/>
              <a:rect l="l" t="t" r="r" b="b"/>
              <a:pathLst>
                <a:path w="4388" h="3604" extrusionOk="0">
                  <a:moveTo>
                    <a:pt x="343" y="0"/>
                  </a:moveTo>
                  <a:cubicBezTo>
                    <a:pt x="270" y="0"/>
                    <a:pt x="197" y="25"/>
                    <a:pt x="138" y="76"/>
                  </a:cubicBezTo>
                  <a:cubicBezTo>
                    <a:pt x="34" y="166"/>
                    <a:pt x="1" y="312"/>
                    <a:pt x="58" y="435"/>
                  </a:cubicBezTo>
                  <a:cubicBezTo>
                    <a:pt x="95" y="534"/>
                    <a:pt x="1101" y="2829"/>
                    <a:pt x="2457" y="3565"/>
                  </a:cubicBezTo>
                  <a:cubicBezTo>
                    <a:pt x="2503" y="3594"/>
                    <a:pt x="2551" y="3604"/>
                    <a:pt x="2603" y="3604"/>
                  </a:cubicBezTo>
                  <a:cubicBezTo>
                    <a:pt x="2716" y="3604"/>
                    <a:pt x="2820" y="3547"/>
                    <a:pt x="2877" y="3438"/>
                  </a:cubicBezTo>
                  <a:cubicBezTo>
                    <a:pt x="2962" y="3287"/>
                    <a:pt x="2905" y="3098"/>
                    <a:pt x="2754" y="3018"/>
                  </a:cubicBezTo>
                  <a:cubicBezTo>
                    <a:pt x="2050" y="2635"/>
                    <a:pt x="1426" y="1696"/>
                    <a:pt x="1040" y="1002"/>
                  </a:cubicBezTo>
                  <a:lnTo>
                    <a:pt x="1040" y="1002"/>
                  </a:lnTo>
                  <a:cubicBezTo>
                    <a:pt x="2015" y="1381"/>
                    <a:pt x="2959" y="1451"/>
                    <a:pt x="3534" y="1451"/>
                  </a:cubicBezTo>
                  <a:cubicBezTo>
                    <a:pt x="3861" y="1451"/>
                    <a:pt x="4069" y="1429"/>
                    <a:pt x="4095" y="1427"/>
                  </a:cubicBezTo>
                  <a:cubicBezTo>
                    <a:pt x="4265" y="1403"/>
                    <a:pt x="4388" y="1247"/>
                    <a:pt x="4368" y="1077"/>
                  </a:cubicBezTo>
                  <a:cubicBezTo>
                    <a:pt x="4346" y="919"/>
                    <a:pt x="4210" y="802"/>
                    <a:pt x="4055" y="802"/>
                  </a:cubicBezTo>
                  <a:cubicBezTo>
                    <a:pt x="4043" y="802"/>
                    <a:pt x="4031" y="802"/>
                    <a:pt x="4019" y="804"/>
                  </a:cubicBezTo>
                  <a:cubicBezTo>
                    <a:pt x="4014" y="804"/>
                    <a:pt x="3835" y="823"/>
                    <a:pt x="3544" y="823"/>
                  </a:cubicBezTo>
                  <a:cubicBezTo>
                    <a:pt x="2877" y="823"/>
                    <a:pt x="1621" y="720"/>
                    <a:pt x="506" y="43"/>
                  </a:cubicBezTo>
                  <a:cubicBezTo>
                    <a:pt x="455" y="15"/>
                    <a:pt x="399" y="0"/>
                    <a:pt x="343" y="0"/>
                  </a:cubicBezTo>
                  <a:close/>
                </a:path>
              </a:pathLst>
            </a:custGeom>
            <a:solidFill>
              <a:srgbClr val="1F264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" name="Google Shape;2438;p58"/>
            <p:cNvSpPr/>
            <p:nvPr/>
          </p:nvSpPr>
          <p:spPr>
            <a:xfrm>
              <a:off x="7953200" y="501893"/>
              <a:ext cx="581076" cy="457897"/>
            </a:xfrm>
            <a:custGeom>
              <a:avLst/>
              <a:gdLst/>
              <a:ahLst/>
              <a:cxnLst/>
              <a:rect l="l" t="t" r="r" b="b"/>
              <a:pathLst>
                <a:path w="11515" h="9074" extrusionOk="0">
                  <a:moveTo>
                    <a:pt x="1580" y="1"/>
                  </a:moveTo>
                  <a:cubicBezTo>
                    <a:pt x="295" y="1"/>
                    <a:pt x="1" y="1824"/>
                    <a:pt x="1" y="1824"/>
                  </a:cubicBezTo>
                  <a:cubicBezTo>
                    <a:pt x="86" y="5909"/>
                    <a:pt x="4194" y="7986"/>
                    <a:pt x="6734" y="8897"/>
                  </a:cubicBezTo>
                  <a:cubicBezTo>
                    <a:pt x="7073" y="9018"/>
                    <a:pt x="7417" y="9073"/>
                    <a:pt x="7747" y="9073"/>
                  </a:cubicBezTo>
                  <a:cubicBezTo>
                    <a:pt x="9894" y="9073"/>
                    <a:pt x="11515" y="6768"/>
                    <a:pt x="8066" y="5328"/>
                  </a:cubicBezTo>
                  <a:cubicBezTo>
                    <a:pt x="4085" y="3665"/>
                    <a:pt x="4802" y="1574"/>
                    <a:pt x="2621" y="328"/>
                  </a:cubicBezTo>
                  <a:cubicBezTo>
                    <a:pt x="2217" y="95"/>
                    <a:pt x="1873" y="1"/>
                    <a:pt x="15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" name="Google Shape;2439;p58"/>
            <p:cNvSpPr/>
            <p:nvPr/>
          </p:nvSpPr>
          <p:spPr>
            <a:xfrm>
              <a:off x="7953200" y="557703"/>
              <a:ext cx="137763" cy="134432"/>
            </a:xfrm>
            <a:custGeom>
              <a:avLst/>
              <a:gdLst/>
              <a:ahLst/>
              <a:cxnLst/>
              <a:rect l="l" t="t" r="r" b="b"/>
              <a:pathLst>
                <a:path w="2730" h="2664" extrusionOk="0">
                  <a:moveTo>
                    <a:pt x="218" y="0"/>
                  </a:moveTo>
                  <a:lnTo>
                    <a:pt x="1" y="718"/>
                  </a:lnTo>
                  <a:cubicBezTo>
                    <a:pt x="650" y="1441"/>
                    <a:pt x="1742" y="2113"/>
                    <a:pt x="2329" y="2445"/>
                  </a:cubicBezTo>
                  <a:lnTo>
                    <a:pt x="2329" y="2445"/>
                  </a:lnTo>
                  <a:cubicBezTo>
                    <a:pt x="1095" y="1654"/>
                    <a:pt x="218" y="0"/>
                    <a:pt x="218" y="0"/>
                  </a:cubicBezTo>
                  <a:close/>
                  <a:moveTo>
                    <a:pt x="2329" y="2445"/>
                  </a:moveTo>
                  <a:cubicBezTo>
                    <a:pt x="2459" y="2528"/>
                    <a:pt x="2592" y="2602"/>
                    <a:pt x="2729" y="2663"/>
                  </a:cubicBezTo>
                  <a:cubicBezTo>
                    <a:pt x="2729" y="2663"/>
                    <a:pt x="2573" y="2584"/>
                    <a:pt x="2329" y="2445"/>
                  </a:cubicBezTo>
                  <a:close/>
                </a:path>
              </a:pathLst>
            </a:custGeom>
            <a:solidFill>
              <a:srgbClr val="1E2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" name="Google Shape;2440;p58"/>
            <p:cNvSpPr/>
            <p:nvPr/>
          </p:nvSpPr>
          <p:spPr>
            <a:xfrm>
              <a:off x="8249159" y="834083"/>
              <a:ext cx="195138" cy="114903"/>
            </a:xfrm>
            <a:custGeom>
              <a:avLst/>
              <a:gdLst/>
              <a:ahLst/>
              <a:cxnLst/>
              <a:rect l="l" t="t" r="r" b="b"/>
              <a:pathLst>
                <a:path w="3867" h="2277" extrusionOk="0">
                  <a:moveTo>
                    <a:pt x="0" y="0"/>
                  </a:moveTo>
                  <a:cubicBezTo>
                    <a:pt x="1" y="1"/>
                    <a:pt x="1351" y="1767"/>
                    <a:pt x="2762" y="2277"/>
                  </a:cubicBezTo>
                  <a:lnTo>
                    <a:pt x="3867" y="1649"/>
                  </a:lnTo>
                  <a:cubicBezTo>
                    <a:pt x="3867" y="1649"/>
                    <a:pt x="1473" y="1408"/>
                    <a:pt x="0" y="0"/>
                  </a:cubicBezTo>
                  <a:close/>
                </a:path>
              </a:pathLst>
            </a:custGeom>
            <a:solidFill>
              <a:srgbClr val="1E2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9" name="Google Shape;2441;p58"/>
          <p:cNvGrpSpPr/>
          <p:nvPr/>
        </p:nvGrpSpPr>
        <p:grpSpPr>
          <a:xfrm rot="-872953">
            <a:off x="9630709" y="5237603"/>
            <a:ext cx="1702944" cy="1378813"/>
            <a:chOff x="8196023" y="1954943"/>
            <a:chExt cx="1556011" cy="1259847"/>
          </a:xfrm>
        </p:grpSpPr>
        <p:sp>
          <p:nvSpPr>
            <p:cNvPr id="30" name="Google Shape;2442;p58"/>
            <p:cNvSpPr/>
            <p:nvPr/>
          </p:nvSpPr>
          <p:spPr>
            <a:xfrm>
              <a:off x="8196023" y="1954943"/>
              <a:ext cx="1551015" cy="1259847"/>
            </a:xfrm>
            <a:custGeom>
              <a:avLst/>
              <a:gdLst/>
              <a:ahLst/>
              <a:cxnLst/>
              <a:rect l="l" t="t" r="r" b="b"/>
              <a:pathLst>
                <a:path w="30736" h="24966" extrusionOk="0">
                  <a:moveTo>
                    <a:pt x="10341" y="0"/>
                  </a:moveTo>
                  <a:cubicBezTo>
                    <a:pt x="8287" y="0"/>
                    <a:pt x="7101" y="817"/>
                    <a:pt x="6469" y="1507"/>
                  </a:cubicBezTo>
                  <a:cubicBezTo>
                    <a:pt x="6120" y="1885"/>
                    <a:pt x="5865" y="2290"/>
                    <a:pt x="5680" y="2692"/>
                  </a:cubicBezTo>
                  <a:cubicBezTo>
                    <a:pt x="5114" y="2414"/>
                    <a:pt x="4462" y="2210"/>
                    <a:pt x="3792" y="2210"/>
                  </a:cubicBezTo>
                  <a:cubicBezTo>
                    <a:pt x="2937" y="2210"/>
                    <a:pt x="1389" y="2550"/>
                    <a:pt x="581" y="4816"/>
                  </a:cubicBezTo>
                  <a:cubicBezTo>
                    <a:pt x="0" y="6460"/>
                    <a:pt x="430" y="7632"/>
                    <a:pt x="892" y="8321"/>
                  </a:cubicBezTo>
                  <a:cubicBezTo>
                    <a:pt x="1696" y="9515"/>
                    <a:pt x="3135" y="10096"/>
                    <a:pt x="4288" y="10375"/>
                  </a:cubicBezTo>
                  <a:cubicBezTo>
                    <a:pt x="4070" y="12500"/>
                    <a:pt x="4708" y="15545"/>
                    <a:pt x="7985" y="18086"/>
                  </a:cubicBezTo>
                  <a:cubicBezTo>
                    <a:pt x="9708" y="19426"/>
                    <a:pt x="11560" y="20106"/>
                    <a:pt x="13476" y="20106"/>
                  </a:cubicBezTo>
                  <a:cubicBezTo>
                    <a:pt x="14406" y="20106"/>
                    <a:pt x="15243" y="19941"/>
                    <a:pt x="15951" y="19714"/>
                  </a:cubicBezTo>
                  <a:cubicBezTo>
                    <a:pt x="16073" y="20111"/>
                    <a:pt x="16258" y="20512"/>
                    <a:pt x="16498" y="20904"/>
                  </a:cubicBezTo>
                  <a:cubicBezTo>
                    <a:pt x="17906" y="23218"/>
                    <a:pt x="21097" y="24966"/>
                    <a:pt x="23917" y="24966"/>
                  </a:cubicBezTo>
                  <a:cubicBezTo>
                    <a:pt x="26669" y="24966"/>
                    <a:pt x="28799" y="23402"/>
                    <a:pt x="29762" y="20678"/>
                  </a:cubicBezTo>
                  <a:cubicBezTo>
                    <a:pt x="30736" y="17925"/>
                    <a:pt x="30651" y="15711"/>
                    <a:pt x="29498" y="14087"/>
                  </a:cubicBezTo>
                  <a:cubicBezTo>
                    <a:pt x="28809" y="13104"/>
                    <a:pt x="27859" y="12537"/>
                    <a:pt x="26968" y="12202"/>
                  </a:cubicBezTo>
                  <a:cubicBezTo>
                    <a:pt x="27907" y="10696"/>
                    <a:pt x="28903" y="8495"/>
                    <a:pt x="28624" y="6243"/>
                  </a:cubicBezTo>
                  <a:cubicBezTo>
                    <a:pt x="28389" y="4326"/>
                    <a:pt x="27317" y="2735"/>
                    <a:pt x="25447" y="1516"/>
                  </a:cubicBezTo>
                  <a:cubicBezTo>
                    <a:pt x="23983" y="562"/>
                    <a:pt x="22491" y="76"/>
                    <a:pt x="21012" y="76"/>
                  </a:cubicBezTo>
                  <a:cubicBezTo>
                    <a:pt x="18614" y="76"/>
                    <a:pt x="16762" y="1342"/>
                    <a:pt x="15535" y="2560"/>
                  </a:cubicBezTo>
                  <a:cubicBezTo>
                    <a:pt x="14676" y="1252"/>
                    <a:pt x="13160" y="95"/>
                    <a:pt x="10649" y="6"/>
                  </a:cubicBezTo>
                  <a:cubicBezTo>
                    <a:pt x="10544" y="0"/>
                    <a:pt x="10440" y="0"/>
                    <a:pt x="103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" name="Google Shape;2443;p58"/>
            <p:cNvSpPr/>
            <p:nvPr/>
          </p:nvSpPr>
          <p:spPr>
            <a:xfrm>
              <a:off x="8229378" y="2027608"/>
              <a:ext cx="1522655" cy="1114313"/>
            </a:xfrm>
            <a:custGeom>
              <a:avLst/>
              <a:gdLst/>
              <a:ahLst/>
              <a:cxnLst/>
              <a:rect l="l" t="t" r="r" b="b"/>
              <a:pathLst>
                <a:path w="30174" h="22082" extrusionOk="0">
                  <a:moveTo>
                    <a:pt x="9689" y="0"/>
                  </a:moveTo>
                  <a:cubicBezTo>
                    <a:pt x="5683" y="0"/>
                    <a:pt x="5978" y="3712"/>
                    <a:pt x="5978" y="3712"/>
                  </a:cubicBezTo>
                  <a:cubicBezTo>
                    <a:pt x="5978" y="3712"/>
                    <a:pt x="4504" y="2214"/>
                    <a:pt x="3129" y="2214"/>
                  </a:cubicBezTo>
                  <a:cubicBezTo>
                    <a:pt x="2411" y="2214"/>
                    <a:pt x="1720" y="2622"/>
                    <a:pt x="1280" y="3864"/>
                  </a:cubicBezTo>
                  <a:cubicBezTo>
                    <a:pt x="0" y="7480"/>
                    <a:pt x="5379" y="7754"/>
                    <a:pt x="5379" y="7754"/>
                  </a:cubicBezTo>
                  <a:cubicBezTo>
                    <a:pt x="5379" y="7754"/>
                    <a:pt x="3574" y="11914"/>
                    <a:pt x="8207" y="15508"/>
                  </a:cubicBezTo>
                  <a:cubicBezTo>
                    <a:pt x="9883" y="16807"/>
                    <a:pt x="11470" y="17221"/>
                    <a:pt x="12814" y="17221"/>
                  </a:cubicBezTo>
                  <a:cubicBezTo>
                    <a:pt x="15187" y="17221"/>
                    <a:pt x="16800" y="15928"/>
                    <a:pt x="16801" y="15927"/>
                  </a:cubicBezTo>
                  <a:lnTo>
                    <a:pt x="16801" y="15927"/>
                  </a:lnTo>
                  <a:cubicBezTo>
                    <a:pt x="15443" y="18553"/>
                    <a:pt x="19579" y="22081"/>
                    <a:pt x="23259" y="22081"/>
                  </a:cubicBezTo>
                  <a:cubicBezTo>
                    <a:pt x="25132" y="22081"/>
                    <a:pt x="26888" y="21167"/>
                    <a:pt x="27741" y="18756"/>
                  </a:cubicBezTo>
                  <a:cubicBezTo>
                    <a:pt x="30174" y="11884"/>
                    <a:pt x="24275" y="11749"/>
                    <a:pt x="23808" y="11749"/>
                  </a:cubicBezTo>
                  <a:cubicBezTo>
                    <a:pt x="23789" y="11749"/>
                    <a:pt x="23779" y="11749"/>
                    <a:pt x="23779" y="11749"/>
                  </a:cubicBezTo>
                  <a:cubicBezTo>
                    <a:pt x="23779" y="11749"/>
                    <a:pt x="29905" y="5133"/>
                    <a:pt x="23997" y="1286"/>
                  </a:cubicBezTo>
                  <a:cubicBezTo>
                    <a:pt x="22664" y="417"/>
                    <a:pt x="21443" y="81"/>
                    <a:pt x="20353" y="81"/>
                  </a:cubicBezTo>
                  <a:cubicBezTo>
                    <a:pt x="16611" y="81"/>
                    <a:pt x="14397" y="4038"/>
                    <a:pt x="14397" y="4038"/>
                  </a:cubicBezTo>
                  <a:cubicBezTo>
                    <a:pt x="14397" y="4038"/>
                    <a:pt x="14199" y="166"/>
                    <a:pt x="9935" y="5"/>
                  </a:cubicBezTo>
                  <a:cubicBezTo>
                    <a:pt x="9851" y="2"/>
                    <a:pt x="9769" y="0"/>
                    <a:pt x="96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" name="Google Shape;2444;p58"/>
            <p:cNvSpPr/>
            <p:nvPr/>
          </p:nvSpPr>
          <p:spPr>
            <a:xfrm>
              <a:off x="9113118" y="2417426"/>
              <a:ext cx="132565" cy="155879"/>
            </a:xfrm>
            <a:custGeom>
              <a:avLst/>
              <a:gdLst/>
              <a:ahLst/>
              <a:cxnLst/>
              <a:rect l="l" t="t" r="r" b="b"/>
              <a:pathLst>
                <a:path w="2627" h="3089" extrusionOk="0">
                  <a:moveTo>
                    <a:pt x="1940" y="0"/>
                  </a:moveTo>
                  <a:cubicBezTo>
                    <a:pt x="1519" y="0"/>
                    <a:pt x="955" y="424"/>
                    <a:pt x="554" y="1087"/>
                  </a:cubicBezTo>
                  <a:cubicBezTo>
                    <a:pt x="62" y="1899"/>
                    <a:pt x="1" y="2763"/>
                    <a:pt x="421" y="3018"/>
                  </a:cubicBezTo>
                  <a:cubicBezTo>
                    <a:pt x="499" y="3066"/>
                    <a:pt x="590" y="3089"/>
                    <a:pt x="687" y="3089"/>
                  </a:cubicBezTo>
                  <a:cubicBezTo>
                    <a:pt x="1108" y="3089"/>
                    <a:pt x="1671" y="2665"/>
                    <a:pt x="2073" y="2003"/>
                  </a:cubicBezTo>
                  <a:cubicBezTo>
                    <a:pt x="2565" y="1191"/>
                    <a:pt x="2626" y="326"/>
                    <a:pt x="2206" y="71"/>
                  </a:cubicBezTo>
                  <a:cubicBezTo>
                    <a:pt x="2127" y="23"/>
                    <a:pt x="2037" y="0"/>
                    <a:pt x="19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" name="Google Shape;2445;p58"/>
            <p:cNvSpPr/>
            <p:nvPr/>
          </p:nvSpPr>
          <p:spPr>
            <a:xfrm>
              <a:off x="8732584" y="2214923"/>
              <a:ext cx="132363" cy="155879"/>
            </a:xfrm>
            <a:custGeom>
              <a:avLst/>
              <a:gdLst/>
              <a:ahLst/>
              <a:cxnLst/>
              <a:rect l="l" t="t" r="r" b="b"/>
              <a:pathLst>
                <a:path w="2623" h="3089" extrusionOk="0">
                  <a:moveTo>
                    <a:pt x="1938" y="0"/>
                  </a:moveTo>
                  <a:cubicBezTo>
                    <a:pt x="1516" y="0"/>
                    <a:pt x="956" y="424"/>
                    <a:pt x="554" y="1087"/>
                  </a:cubicBezTo>
                  <a:cubicBezTo>
                    <a:pt x="62" y="1898"/>
                    <a:pt x="1" y="2763"/>
                    <a:pt x="417" y="3018"/>
                  </a:cubicBezTo>
                  <a:cubicBezTo>
                    <a:pt x="496" y="3066"/>
                    <a:pt x="587" y="3089"/>
                    <a:pt x="685" y="3089"/>
                  </a:cubicBezTo>
                  <a:cubicBezTo>
                    <a:pt x="1108" y="3089"/>
                    <a:pt x="1671" y="2665"/>
                    <a:pt x="2069" y="2002"/>
                  </a:cubicBezTo>
                  <a:cubicBezTo>
                    <a:pt x="2565" y="1190"/>
                    <a:pt x="2622" y="326"/>
                    <a:pt x="2206" y="71"/>
                  </a:cubicBezTo>
                  <a:cubicBezTo>
                    <a:pt x="2127" y="23"/>
                    <a:pt x="2036" y="0"/>
                    <a:pt x="19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" name="Google Shape;2446;p58"/>
            <p:cNvSpPr/>
            <p:nvPr/>
          </p:nvSpPr>
          <p:spPr>
            <a:xfrm>
              <a:off x="8492890" y="2299699"/>
              <a:ext cx="216181" cy="166930"/>
            </a:xfrm>
            <a:custGeom>
              <a:avLst/>
              <a:gdLst/>
              <a:ahLst/>
              <a:cxnLst/>
              <a:rect l="l" t="t" r="r" b="b"/>
              <a:pathLst>
                <a:path w="4284" h="3308" extrusionOk="0">
                  <a:moveTo>
                    <a:pt x="1424" y="0"/>
                  </a:moveTo>
                  <a:cubicBezTo>
                    <a:pt x="1007" y="0"/>
                    <a:pt x="651" y="143"/>
                    <a:pt x="444" y="431"/>
                  </a:cubicBezTo>
                  <a:cubicBezTo>
                    <a:pt x="0" y="1050"/>
                    <a:pt x="407" y="2093"/>
                    <a:pt x="1342" y="2768"/>
                  </a:cubicBezTo>
                  <a:cubicBezTo>
                    <a:pt x="1840" y="3126"/>
                    <a:pt x="2389" y="3308"/>
                    <a:pt x="2860" y="3308"/>
                  </a:cubicBezTo>
                  <a:cubicBezTo>
                    <a:pt x="3278" y="3308"/>
                    <a:pt x="3636" y="3165"/>
                    <a:pt x="3844" y="2877"/>
                  </a:cubicBezTo>
                  <a:cubicBezTo>
                    <a:pt x="4284" y="2258"/>
                    <a:pt x="3882" y="1214"/>
                    <a:pt x="2942" y="540"/>
                  </a:cubicBezTo>
                  <a:cubicBezTo>
                    <a:pt x="2444" y="182"/>
                    <a:pt x="1895" y="0"/>
                    <a:pt x="14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" name="Google Shape;2447;p58"/>
            <p:cNvSpPr/>
            <p:nvPr/>
          </p:nvSpPr>
          <p:spPr>
            <a:xfrm>
              <a:off x="9049738" y="2627298"/>
              <a:ext cx="216181" cy="166728"/>
            </a:xfrm>
            <a:custGeom>
              <a:avLst/>
              <a:gdLst/>
              <a:ahLst/>
              <a:cxnLst/>
              <a:rect l="l" t="t" r="r" b="b"/>
              <a:pathLst>
                <a:path w="4284" h="3304" extrusionOk="0">
                  <a:moveTo>
                    <a:pt x="1425" y="1"/>
                  </a:moveTo>
                  <a:cubicBezTo>
                    <a:pt x="1007" y="1"/>
                    <a:pt x="651" y="143"/>
                    <a:pt x="445" y="432"/>
                  </a:cubicBezTo>
                  <a:cubicBezTo>
                    <a:pt x="1" y="1046"/>
                    <a:pt x="407" y="2094"/>
                    <a:pt x="1342" y="2764"/>
                  </a:cubicBezTo>
                  <a:cubicBezTo>
                    <a:pt x="1840" y="3122"/>
                    <a:pt x="2389" y="3304"/>
                    <a:pt x="2861" y="3304"/>
                  </a:cubicBezTo>
                  <a:cubicBezTo>
                    <a:pt x="3279" y="3304"/>
                    <a:pt x="3636" y="3161"/>
                    <a:pt x="3845" y="2873"/>
                  </a:cubicBezTo>
                  <a:cubicBezTo>
                    <a:pt x="4283" y="2258"/>
                    <a:pt x="3882" y="1216"/>
                    <a:pt x="2943" y="540"/>
                  </a:cubicBezTo>
                  <a:cubicBezTo>
                    <a:pt x="2445" y="182"/>
                    <a:pt x="1896" y="1"/>
                    <a:pt x="14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6" name="Google Shape;2448;p58"/>
            <p:cNvSpPr/>
            <p:nvPr/>
          </p:nvSpPr>
          <p:spPr>
            <a:xfrm>
              <a:off x="8686160" y="2475962"/>
              <a:ext cx="326947" cy="240353"/>
            </a:xfrm>
            <a:custGeom>
              <a:avLst/>
              <a:gdLst/>
              <a:ahLst/>
              <a:cxnLst/>
              <a:rect l="l" t="t" r="r" b="b"/>
              <a:pathLst>
                <a:path w="6479" h="4763" extrusionOk="0">
                  <a:moveTo>
                    <a:pt x="2083" y="1"/>
                  </a:moveTo>
                  <a:cubicBezTo>
                    <a:pt x="2070" y="1"/>
                    <a:pt x="2058" y="1"/>
                    <a:pt x="2045" y="3"/>
                  </a:cubicBezTo>
                  <a:cubicBezTo>
                    <a:pt x="1903" y="22"/>
                    <a:pt x="652" y="214"/>
                    <a:pt x="232" y="1008"/>
                  </a:cubicBezTo>
                  <a:cubicBezTo>
                    <a:pt x="99" y="1263"/>
                    <a:pt x="1" y="1679"/>
                    <a:pt x="278" y="2232"/>
                  </a:cubicBezTo>
                  <a:cubicBezTo>
                    <a:pt x="620" y="2923"/>
                    <a:pt x="1210" y="3320"/>
                    <a:pt x="1886" y="3320"/>
                  </a:cubicBezTo>
                  <a:cubicBezTo>
                    <a:pt x="1920" y="3320"/>
                    <a:pt x="1954" y="3319"/>
                    <a:pt x="1988" y="3317"/>
                  </a:cubicBezTo>
                  <a:cubicBezTo>
                    <a:pt x="2295" y="3303"/>
                    <a:pt x="2592" y="3209"/>
                    <a:pt x="2843" y="3067"/>
                  </a:cubicBezTo>
                  <a:cubicBezTo>
                    <a:pt x="2909" y="3516"/>
                    <a:pt x="3069" y="4049"/>
                    <a:pt x="3447" y="4394"/>
                  </a:cubicBezTo>
                  <a:cubicBezTo>
                    <a:pt x="3641" y="4573"/>
                    <a:pt x="3957" y="4762"/>
                    <a:pt x="4434" y="4762"/>
                  </a:cubicBezTo>
                  <a:cubicBezTo>
                    <a:pt x="4534" y="4762"/>
                    <a:pt x="4641" y="4753"/>
                    <a:pt x="4755" y="4734"/>
                  </a:cubicBezTo>
                  <a:cubicBezTo>
                    <a:pt x="5270" y="4653"/>
                    <a:pt x="5657" y="4408"/>
                    <a:pt x="5907" y="4006"/>
                  </a:cubicBezTo>
                  <a:cubicBezTo>
                    <a:pt x="6478" y="3095"/>
                    <a:pt x="6068" y="1693"/>
                    <a:pt x="6049" y="1637"/>
                  </a:cubicBezTo>
                  <a:cubicBezTo>
                    <a:pt x="6005" y="1486"/>
                    <a:pt x="5867" y="1393"/>
                    <a:pt x="5718" y="1393"/>
                  </a:cubicBezTo>
                  <a:cubicBezTo>
                    <a:pt x="5689" y="1393"/>
                    <a:pt x="5658" y="1397"/>
                    <a:pt x="5628" y="1404"/>
                  </a:cubicBezTo>
                  <a:cubicBezTo>
                    <a:pt x="5449" y="1461"/>
                    <a:pt x="5345" y="1650"/>
                    <a:pt x="5402" y="1829"/>
                  </a:cubicBezTo>
                  <a:cubicBezTo>
                    <a:pt x="5497" y="2151"/>
                    <a:pt x="5671" y="3110"/>
                    <a:pt x="5331" y="3648"/>
                  </a:cubicBezTo>
                  <a:cubicBezTo>
                    <a:pt x="5190" y="3879"/>
                    <a:pt x="4963" y="4017"/>
                    <a:pt x="4647" y="4063"/>
                  </a:cubicBezTo>
                  <a:cubicBezTo>
                    <a:pt x="4566" y="4077"/>
                    <a:pt x="4490" y="4084"/>
                    <a:pt x="4419" y="4084"/>
                  </a:cubicBezTo>
                  <a:cubicBezTo>
                    <a:pt x="4208" y="4084"/>
                    <a:pt x="4040" y="4021"/>
                    <a:pt x="3905" y="3898"/>
                  </a:cubicBezTo>
                  <a:cubicBezTo>
                    <a:pt x="3490" y="3516"/>
                    <a:pt x="3462" y="2614"/>
                    <a:pt x="3485" y="2297"/>
                  </a:cubicBezTo>
                  <a:cubicBezTo>
                    <a:pt x="3494" y="2132"/>
                    <a:pt x="3381" y="1977"/>
                    <a:pt x="3220" y="1943"/>
                  </a:cubicBezTo>
                  <a:cubicBezTo>
                    <a:pt x="3194" y="1937"/>
                    <a:pt x="3168" y="1934"/>
                    <a:pt x="3143" y="1934"/>
                  </a:cubicBezTo>
                  <a:cubicBezTo>
                    <a:pt x="3002" y="1934"/>
                    <a:pt x="2876" y="2019"/>
                    <a:pt x="2828" y="2151"/>
                  </a:cubicBezTo>
                  <a:cubicBezTo>
                    <a:pt x="2743" y="2368"/>
                    <a:pt x="2375" y="2618"/>
                    <a:pt x="1955" y="2637"/>
                  </a:cubicBezTo>
                  <a:cubicBezTo>
                    <a:pt x="1933" y="2639"/>
                    <a:pt x="1911" y="2639"/>
                    <a:pt x="1888" y="2639"/>
                  </a:cubicBezTo>
                  <a:cubicBezTo>
                    <a:pt x="1567" y="2639"/>
                    <a:pt x="1170" y="2502"/>
                    <a:pt x="883" y="1929"/>
                  </a:cubicBezTo>
                  <a:cubicBezTo>
                    <a:pt x="703" y="1570"/>
                    <a:pt x="798" y="1386"/>
                    <a:pt x="831" y="1330"/>
                  </a:cubicBezTo>
                  <a:cubicBezTo>
                    <a:pt x="1049" y="914"/>
                    <a:pt x="1870" y="715"/>
                    <a:pt x="2139" y="673"/>
                  </a:cubicBezTo>
                  <a:cubicBezTo>
                    <a:pt x="2324" y="650"/>
                    <a:pt x="2455" y="480"/>
                    <a:pt x="2427" y="290"/>
                  </a:cubicBezTo>
                  <a:cubicBezTo>
                    <a:pt x="2405" y="119"/>
                    <a:pt x="2252" y="1"/>
                    <a:pt x="20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536972" y="1061435"/>
            <a:ext cx="8107136" cy="1726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26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CHƯƠNG V. </a:t>
            </a:r>
          </a:p>
          <a:p>
            <a:pPr algn="ctr">
              <a:lnSpc>
                <a:spcPct val="130000"/>
              </a:lnSpc>
            </a:pPr>
            <a:r>
              <a:rPr lang="en-US" sz="426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 SỐ VÀ SỐ THẬP PHÂN</a:t>
            </a:r>
            <a:endParaRPr lang="vi-VN" sz="426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19216" y="2673341"/>
            <a:ext cx="8570400" cy="2584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2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Tiết 97:</a:t>
            </a:r>
          </a:p>
          <a:p>
            <a:pPr algn="ctr">
              <a:lnSpc>
                <a:spcPct val="130000"/>
              </a:lnSpc>
            </a:pPr>
            <a:r>
              <a:rPr lang="en-US" sz="42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1: PHÂN SỐ VỚI TỬ VÀ MẪU LÀ SỐ NGUYÊN</a:t>
            </a:r>
          </a:p>
        </p:txBody>
      </p:sp>
    </p:spTree>
    <p:extLst>
      <p:ext uri="{BB962C8B-B14F-4D97-AF65-F5344CB8AC3E}">
        <p14:creationId xmlns:p14="http://schemas.microsoft.com/office/powerpoint/2010/main" val="139182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0" name="Google Shape;2420;p58"/>
          <p:cNvGrpSpPr/>
          <p:nvPr/>
        </p:nvGrpSpPr>
        <p:grpSpPr>
          <a:xfrm rot="16802960">
            <a:off x="77049" y="-162557"/>
            <a:ext cx="1072312" cy="1279128"/>
            <a:chOff x="7663650" y="-223800"/>
            <a:chExt cx="1364498" cy="1627668"/>
          </a:xfrm>
        </p:grpSpPr>
        <p:sp>
          <p:nvSpPr>
            <p:cNvPr id="2421" name="Google Shape;2421;p58"/>
            <p:cNvSpPr/>
            <p:nvPr/>
          </p:nvSpPr>
          <p:spPr>
            <a:xfrm>
              <a:off x="7740403" y="-153961"/>
              <a:ext cx="1277105" cy="1463009"/>
            </a:xfrm>
            <a:custGeom>
              <a:avLst/>
              <a:gdLst/>
              <a:ahLst/>
              <a:cxnLst/>
              <a:rect l="l" t="t" r="r" b="b"/>
              <a:pathLst>
                <a:path w="25308" h="28992" extrusionOk="0">
                  <a:moveTo>
                    <a:pt x="21779" y="11898"/>
                  </a:moveTo>
                  <a:cubicBezTo>
                    <a:pt x="21827" y="12019"/>
                    <a:pt x="21862" y="12112"/>
                    <a:pt x="21883" y="12171"/>
                  </a:cubicBezTo>
                  <a:lnTo>
                    <a:pt x="21883" y="12171"/>
                  </a:lnTo>
                  <a:cubicBezTo>
                    <a:pt x="21849" y="12080"/>
                    <a:pt x="21814" y="11989"/>
                    <a:pt x="21779" y="11898"/>
                  </a:cubicBezTo>
                  <a:close/>
                  <a:moveTo>
                    <a:pt x="15590" y="0"/>
                  </a:moveTo>
                  <a:cubicBezTo>
                    <a:pt x="13044" y="0"/>
                    <a:pt x="11306" y="1796"/>
                    <a:pt x="11257" y="1845"/>
                  </a:cubicBezTo>
                  <a:cubicBezTo>
                    <a:pt x="10861" y="1735"/>
                    <a:pt x="10455" y="1681"/>
                    <a:pt x="10052" y="1681"/>
                  </a:cubicBezTo>
                  <a:cubicBezTo>
                    <a:pt x="9207" y="1681"/>
                    <a:pt x="8374" y="1919"/>
                    <a:pt x="7674" y="2383"/>
                  </a:cubicBezTo>
                  <a:cubicBezTo>
                    <a:pt x="7315" y="2620"/>
                    <a:pt x="6990" y="2917"/>
                    <a:pt x="6715" y="3271"/>
                  </a:cubicBezTo>
                  <a:cubicBezTo>
                    <a:pt x="6375" y="3710"/>
                    <a:pt x="6168" y="4150"/>
                    <a:pt x="6059" y="4570"/>
                  </a:cubicBezTo>
                  <a:cubicBezTo>
                    <a:pt x="5700" y="5868"/>
                    <a:pt x="6214" y="6935"/>
                    <a:pt x="6214" y="6935"/>
                  </a:cubicBezTo>
                  <a:cubicBezTo>
                    <a:pt x="6229" y="6940"/>
                    <a:pt x="6238" y="6944"/>
                    <a:pt x="6248" y="6950"/>
                  </a:cubicBezTo>
                  <a:lnTo>
                    <a:pt x="6248" y="6950"/>
                  </a:lnTo>
                  <a:cubicBezTo>
                    <a:pt x="6238" y="6944"/>
                    <a:pt x="6229" y="6940"/>
                    <a:pt x="6214" y="6940"/>
                  </a:cubicBezTo>
                  <a:cubicBezTo>
                    <a:pt x="6214" y="6940"/>
                    <a:pt x="4902" y="7936"/>
                    <a:pt x="3472" y="9863"/>
                  </a:cubicBezTo>
                  <a:cubicBezTo>
                    <a:pt x="3372" y="9844"/>
                    <a:pt x="3273" y="9834"/>
                    <a:pt x="3178" y="9834"/>
                  </a:cubicBezTo>
                  <a:cubicBezTo>
                    <a:pt x="2898" y="9834"/>
                    <a:pt x="2647" y="9918"/>
                    <a:pt x="2456" y="10095"/>
                  </a:cubicBezTo>
                  <a:cubicBezTo>
                    <a:pt x="2093" y="10435"/>
                    <a:pt x="2055" y="11030"/>
                    <a:pt x="2300" y="11638"/>
                  </a:cubicBezTo>
                  <a:cubicBezTo>
                    <a:pt x="1238" y="13475"/>
                    <a:pt x="299" y="15831"/>
                    <a:pt x="1" y="18684"/>
                  </a:cubicBezTo>
                  <a:lnTo>
                    <a:pt x="171" y="25327"/>
                  </a:lnTo>
                  <a:lnTo>
                    <a:pt x="265" y="28992"/>
                  </a:lnTo>
                  <a:lnTo>
                    <a:pt x="3760" y="27868"/>
                  </a:lnTo>
                  <a:lnTo>
                    <a:pt x="9662" y="25974"/>
                  </a:lnTo>
                  <a:lnTo>
                    <a:pt x="9662" y="25979"/>
                  </a:lnTo>
                  <a:cubicBezTo>
                    <a:pt x="9662" y="25979"/>
                    <a:pt x="12170" y="24954"/>
                    <a:pt x="15059" y="22064"/>
                  </a:cubicBezTo>
                  <a:cubicBezTo>
                    <a:pt x="15334" y="22183"/>
                    <a:pt x="15608" y="22245"/>
                    <a:pt x="15858" y="22245"/>
                  </a:cubicBezTo>
                  <a:cubicBezTo>
                    <a:pt x="16176" y="22245"/>
                    <a:pt x="16455" y="22146"/>
                    <a:pt x="16651" y="21937"/>
                  </a:cubicBezTo>
                  <a:cubicBezTo>
                    <a:pt x="17014" y="21554"/>
                    <a:pt x="16995" y="20912"/>
                    <a:pt x="16669" y="20289"/>
                  </a:cubicBezTo>
                  <a:cubicBezTo>
                    <a:pt x="17278" y="19547"/>
                    <a:pt x="17887" y="18721"/>
                    <a:pt x="18477" y="17801"/>
                  </a:cubicBezTo>
                  <a:cubicBezTo>
                    <a:pt x="18684" y="17842"/>
                    <a:pt x="18881" y="17862"/>
                    <a:pt x="19070" y="17862"/>
                  </a:cubicBezTo>
                  <a:cubicBezTo>
                    <a:pt x="19503" y="17862"/>
                    <a:pt x="19889" y="17761"/>
                    <a:pt x="20234" y="17592"/>
                  </a:cubicBezTo>
                  <a:cubicBezTo>
                    <a:pt x="20844" y="17305"/>
                    <a:pt x="21325" y="16818"/>
                    <a:pt x="21683" y="16313"/>
                  </a:cubicBezTo>
                  <a:cubicBezTo>
                    <a:pt x="22359" y="15378"/>
                    <a:pt x="22533" y="14179"/>
                    <a:pt x="22193" y="13079"/>
                  </a:cubicBezTo>
                  <a:cubicBezTo>
                    <a:pt x="22105" y="12795"/>
                    <a:pt x="22011" y="12518"/>
                    <a:pt x="21911" y="12247"/>
                  </a:cubicBezTo>
                  <a:lnTo>
                    <a:pt x="21911" y="12247"/>
                  </a:lnTo>
                  <a:cubicBezTo>
                    <a:pt x="22796" y="11281"/>
                    <a:pt x="25308" y="6938"/>
                    <a:pt x="20362" y="2204"/>
                  </a:cubicBezTo>
                  <a:cubicBezTo>
                    <a:pt x="18625" y="540"/>
                    <a:pt x="16986" y="0"/>
                    <a:pt x="155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22" name="Google Shape;2422;p58"/>
            <p:cNvSpPr/>
            <p:nvPr/>
          </p:nvSpPr>
          <p:spPr>
            <a:xfrm>
              <a:off x="7663650" y="-223800"/>
              <a:ext cx="1359258" cy="1627668"/>
            </a:xfrm>
            <a:custGeom>
              <a:avLst/>
              <a:gdLst/>
              <a:ahLst/>
              <a:cxnLst/>
              <a:rect l="l" t="t" r="r" b="b"/>
              <a:pathLst>
                <a:path w="26936" h="32255" extrusionOk="0">
                  <a:moveTo>
                    <a:pt x="17099" y="0"/>
                  </a:moveTo>
                  <a:cubicBezTo>
                    <a:pt x="15136" y="0"/>
                    <a:pt x="13458" y="842"/>
                    <a:pt x="12364" y="1737"/>
                  </a:cubicBezTo>
                  <a:cubicBezTo>
                    <a:pt x="12097" y="1701"/>
                    <a:pt x="11831" y="1683"/>
                    <a:pt x="11565" y="1683"/>
                  </a:cubicBezTo>
                  <a:cubicBezTo>
                    <a:pt x="10452" y="1683"/>
                    <a:pt x="9363" y="2001"/>
                    <a:pt x="8439" y="2611"/>
                  </a:cubicBezTo>
                  <a:cubicBezTo>
                    <a:pt x="7944" y="2932"/>
                    <a:pt x="7509" y="3333"/>
                    <a:pt x="7146" y="3806"/>
                  </a:cubicBezTo>
                  <a:cubicBezTo>
                    <a:pt x="6715" y="4357"/>
                    <a:pt x="6414" y="4963"/>
                    <a:pt x="6244" y="5590"/>
                  </a:cubicBezTo>
                  <a:cubicBezTo>
                    <a:pt x="6003" y="6469"/>
                    <a:pt x="6046" y="7262"/>
                    <a:pt x="6159" y="7861"/>
                  </a:cubicBezTo>
                  <a:cubicBezTo>
                    <a:pt x="5682" y="8306"/>
                    <a:pt x="5021" y="8975"/>
                    <a:pt x="4313" y="9864"/>
                  </a:cubicBezTo>
                  <a:cubicBezTo>
                    <a:pt x="3826" y="9934"/>
                    <a:pt x="3387" y="10142"/>
                    <a:pt x="3038" y="10463"/>
                  </a:cubicBezTo>
                  <a:cubicBezTo>
                    <a:pt x="2415" y="11048"/>
                    <a:pt x="2169" y="11922"/>
                    <a:pt x="2339" y="12848"/>
                  </a:cubicBezTo>
                  <a:cubicBezTo>
                    <a:pt x="1328" y="14722"/>
                    <a:pt x="643" y="16714"/>
                    <a:pt x="299" y="18788"/>
                  </a:cubicBezTo>
                  <a:lnTo>
                    <a:pt x="105" y="18806"/>
                  </a:lnTo>
                  <a:lnTo>
                    <a:pt x="138" y="20011"/>
                  </a:lnTo>
                  <a:lnTo>
                    <a:pt x="1" y="21291"/>
                  </a:lnTo>
                  <a:lnTo>
                    <a:pt x="171" y="21310"/>
                  </a:lnTo>
                  <a:lnTo>
                    <a:pt x="450" y="32255"/>
                  </a:lnTo>
                  <a:lnTo>
                    <a:pt x="10008" y="29191"/>
                  </a:lnTo>
                  <a:lnTo>
                    <a:pt x="10021" y="29332"/>
                  </a:lnTo>
                  <a:lnTo>
                    <a:pt x="11707" y="28642"/>
                  </a:lnTo>
                  <a:cubicBezTo>
                    <a:pt x="11811" y="28600"/>
                    <a:pt x="14172" y="27613"/>
                    <a:pt x="16982" y="24983"/>
                  </a:cubicBezTo>
                  <a:cubicBezTo>
                    <a:pt x="17117" y="25001"/>
                    <a:pt x="17251" y="25010"/>
                    <a:pt x="17382" y="25010"/>
                  </a:cubicBezTo>
                  <a:cubicBezTo>
                    <a:pt x="18078" y="25010"/>
                    <a:pt x="18713" y="24760"/>
                    <a:pt x="19177" y="24274"/>
                  </a:cubicBezTo>
                  <a:cubicBezTo>
                    <a:pt x="19739" y="23680"/>
                    <a:pt x="19942" y="22821"/>
                    <a:pt x="19748" y="21933"/>
                  </a:cubicBezTo>
                  <a:cubicBezTo>
                    <a:pt x="20074" y="21508"/>
                    <a:pt x="20395" y="21073"/>
                    <a:pt x="20698" y="20630"/>
                  </a:cubicBezTo>
                  <a:cubicBezTo>
                    <a:pt x="21273" y="20615"/>
                    <a:pt x="21826" y="20478"/>
                    <a:pt x="22345" y="20228"/>
                  </a:cubicBezTo>
                  <a:cubicBezTo>
                    <a:pt x="23097" y="19874"/>
                    <a:pt x="23762" y="19293"/>
                    <a:pt x="24329" y="18505"/>
                  </a:cubicBezTo>
                  <a:cubicBezTo>
                    <a:pt x="25240" y="17235"/>
                    <a:pt x="25505" y="15572"/>
                    <a:pt x="25032" y="14057"/>
                  </a:cubicBezTo>
                  <a:cubicBezTo>
                    <a:pt x="25018" y="13995"/>
                    <a:pt x="24995" y="13938"/>
                    <a:pt x="24976" y="13877"/>
                  </a:cubicBezTo>
                  <a:cubicBezTo>
                    <a:pt x="25972" y="12366"/>
                    <a:pt x="26935" y="9542"/>
                    <a:pt x="25547" y="6336"/>
                  </a:cubicBezTo>
                  <a:cubicBezTo>
                    <a:pt x="24985" y="5028"/>
                    <a:pt x="24074" y="3767"/>
                    <a:pt x="22836" y="2587"/>
                  </a:cubicBezTo>
                  <a:cubicBezTo>
                    <a:pt x="20839" y="674"/>
                    <a:pt x="18855" y="0"/>
                    <a:pt x="170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23" name="Google Shape;2423;p58"/>
            <p:cNvSpPr/>
            <p:nvPr/>
          </p:nvSpPr>
          <p:spPr>
            <a:xfrm>
              <a:off x="8213836" y="535551"/>
              <a:ext cx="469503" cy="627905"/>
            </a:xfrm>
            <a:custGeom>
              <a:avLst/>
              <a:gdLst/>
              <a:ahLst/>
              <a:cxnLst/>
              <a:rect l="l" t="t" r="r" b="b"/>
              <a:pathLst>
                <a:path w="9304" h="12443" extrusionOk="0">
                  <a:moveTo>
                    <a:pt x="7363" y="1"/>
                  </a:moveTo>
                  <a:lnTo>
                    <a:pt x="1" y="9128"/>
                  </a:lnTo>
                  <a:lnTo>
                    <a:pt x="487" y="12443"/>
                  </a:lnTo>
                  <a:cubicBezTo>
                    <a:pt x="487" y="12443"/>
                    <a:pt x="5318" y="10469"/>
                    <a:pt x="9304" y="4264"/>
                  </a:cubicBezTo>
                  <a:cubicBezTo>
                    <a:pt x="9304" y="4264"/>
                    <a:pt x="8930" y="2300"/>
                    <a:pt x="73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24" name="Google Shape;2424;p58"/>
            <p:cNvSpPr/>
            <p:nvPr/>
          </p:nvSpPr>
          <p:spPr>
            <a:xfrm>
              <a:off x="7954159" y="297926"/>
              <a:ext cx="631235" cy="704002"/>
            </a:xfrm>
            <a:custGeom>
              <a:avLst/>
              <a:gdLst/>
              <a:ahLst/>
              <a:cxnLst/>
              <a:rect l="l" t="t" r="r" b="b"/>
              <a:pathLst>
                <a:path w="12509" h="13951" extrusionOk="0">
                  <a:moveTo>
                    <a:pt x="7305" y="1"/>
                  </a:moveTo>
                  <a:lnTo>
                    <a:pt x="1" y="10030"/>
                  </a:lnTo>
                  <a:lnTo>
                    <a:pt x="1001" y="13950"/>
                  </a:lnTo>
                  <a:lnTo>
                    <a:pt x="5147" y="13837"/>
                  </a:lnTo>
                  <a:lnTo>
                    <a:pt x="12509" y="4710"/>
                  </a:lnTo>
                  <a:cubicBezTo>
                    <a:pt x="11432" y="3123"/>
                    <a:pt x="9789" y="1376"/>
                    <a:pt x="73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25" name="Google Shape;2425;p58"/>
            <p:cNvSpPr/>
            <p:nvPr/>
          </p:nvSpPr>
          <p:spPr>
            <a:xfrm>
              <a:off x="7750646" y="202654"/>
              <a:ext cx="572144" cy="601463"/>
            </a:xfrm>
            <a:custGeom>
              <a:avLst/>
              <a:gdLst/>
              <a:ahLst/>
              <a:cxnLst/>
              <a:rect l="l" t="t" r="r" b="b"/>
              <a:pathLst>
                <a:path w="11338" h="11919" extrusionOk="0">
                  <a:moveTo>
                    <a:pt x="6220" y="1"/>
                  </a:moveTo>
                  <a:cubicBezTo>
                    <a:pt x="6220" y="1"/>
                    <a:pt x="809" y="4099"/>
                    <a:pt x="1" y="11744"/>
                  </a:cubicBezTo>
                  <a:lnTo>
                    <a:pt x="4034" y="11918"/>
                  </a:lnTo>
                  <a:lnTo>
                    <a:pt x="11338" y="1889"/>
                  </a:lnTo>
                  <a:cubicBezTo>
                    <a:pt x="9921" y="1106"/>
                    <a:pt x="8231" y="444"/>
                    <a:pt x="62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26" name="Google Shape;2426;p58"/>
            <p:cNvSpPr/>
            <p:nvPr/>
          </p:nvSpPr>
          <p:spPr>
            <a:xfrm>
              <a:off x="7854547" y="348741"/>
              <a:ext cx="71556" cy="91287"/>
            </a:xfrm>
            <a:custGeom>
              <a:avLst/>
              <a:gdLst/>
              <a:ahLst/>
              <a:cxnLst/>
              <a:rect l="l" t="t" r="r" b="b"/>
              <a:pathLst>
                <a:path w="1418" h="1809" extrusionOk="0">
                  <a:moveTo>
                    <a:pt x="1" y="0"/>
                  </a:moveTo>
                  <a:lnTo>
                    <a:pt x="1" y="1809"/>
                  </a:lnTo>
                  <a:lnTo>
                    <a:pt x="1417" y="1809"/>
                  </a:lnTo>
                  <a:lnTo>
                    <a:pt x="14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27" name="Google Shape;2427;p58"/>
            <p:cNvSpPr/>
            <p:nvPr/>
          </p:nvSpPr>
          <p:spPr>
            <a:xfrm>
              <a:off x="7866961" y="350154"/>
              <a:ext cx="178234" cy="177779"/>
            </a:xfrm>
            <a:custGeom>
              <a:avLst/>
              <a:gdLst/>
              <a:ahLst/>
              <a:cxnLst/>
              <a:rect l="l" t="t" r="r" b="b"/>
              <a:pathLst>
                <a:path w="3532" h="3523" extrusionOk="0">
                  <a:moveTo>
                    <a:pt x="1171" y="1"/>
                  </a:moveTo>
                  <a:cubicBezTo>
                    <a:pt x="779" y="524"/>
                    <a:pt x="383" y="1119"/>
                    <a:pt x="1" y="1781"/>
                  </a:cubicBezTo>
                  <a:cubicBezTo>
                    <a:pt x="123" y="2088"/>
                    <a:pt x="317" y="2394"/>
                    <a:pt x="576" y="2673"/>
                  </a:cubicBezTo>
                  <a:cubicBezTo>
                    <a:pt x="1086" y="3221"/>
                    <a:pt x="1729" y="3523"/>
                    <a:pt x="2261" y="3523"/>
                  </a:cubicBezTo>
                  <a:cubicBezTo>
                    <a:pt x="2540" y="3523"/>
                    <a:pt x="2795" y="3442"/>
                    <a:pt x="2984" y="3263"/>
                  </a:cubicBezTo>
                  <a:cubicBezTo>
                    <a:pt x="3532" y="2753"/>
                    <a:pt x="3344" y="1657"/>
                    <a:pt x="2564" y="822"/>
                  </a:cubicBezTo>
                  <a:cubicBezTo>
                    <a:pt x="2144" y="369"/>
                    <a:pt x="1634" y="86"/>
                    <a:pt x="11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28" name="Google Shape;2428;p58"/>
            <p:cNvSpPr/>
            <p:nvPr/>
          </p:nvSpPr>
          <p:spPr>
            <a:xfrm>
              <a:off x="8510754" y="876269"/>
              <a:ext cx="98705" cy="98705"/>
            </a:xfrm>
            <a:custGeom>
              <a:avLst/>
              <a:gdLst/>
              <a:ahLst/>
              <a:cxnLst/>
              <a:rect l="l" t="t" r="r" b="b"/>
              <a:pathLst>
                <a:path w="1956" h="1956" extrusionOk="0">
                  <a:moveTo>
                    <a:pt x="1611" y="1"/>
                  </a:moveTo>
                  <a:lnTo>
                    <a:pt x="1611" y="1"/>
                  </a:lnTo>
                  <a:cubicBezTo>
                    <a:pt x="1068" y="657"/>
                    <a:pt x="530" y="1247"/>
                    <a:pt x="1" y="1776"/>
                  </a:cubicBezTo>
                  <a:cubicBezTo>
                    <a:pt x="275" y="1894"/>
                    <a:pt x="548" y="1955"/>
                    <a:pt x="799" y="1955"/>
                  </a:cubicBezTo>
                  <a:cubicBezTo>
                    <a:pt x="1115" y="1955"/>
                    <a:pt x="1394" y="1856"/>
                    <a:pt x="1592" y="1648"/>
                  </a:cubicBezTo>
                  <a:cubicBezTo>
                    <a:pt x="1956" y="1266"/>
                    <a:pt x="1936" y="624"/>
                    <a:pt x="16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29" name="Google Shape;2429;p58"/>
            <p:cNvSpPr/>
            <p:nvPr/>
          </p:nvSpPr>
          <p:spPr>
            <a:xfrm>
              <a:off x="8413312" y="800022"/>
              <a:ext cx="178789" cy="165921"/>
            </a:xfrm>
            <a:custGeom>
              <a:avLst/>
              <a:gdLst/>
              <a:ahLst/>
              <a:cxnLst/>
              <a:rect l="l" t="t" r="r" b="b"/>
              <a:pathLst>
                <a:path w="3543" h="3288" extrusionOk="0">
                  <a:moveTo>
                    <a:pt x="1313" y="1"/>
                  </a:moveTo>
                  <a:cubicBezTo>
                    <a:pt x="992" y="1"/>
                    <a:pt x="714" y="100"/>
                    <a:pt x="515" y="307"/>
                  </a:cubicBezTo>
                  <a:cubicBezTo>
                    <a:pt x="1" y="851"/>
                    <a:pt x="256" y="1932"/>
                    <a:pt x="1086" y="2721"/>
                  </a:cubicBezTo>
                  <a:cubicBezTo>
                    <a:pt x="1351" y="2970"/>
                    <a:pt x="1639" y="3159"/>
                    <a:pt x="1932" y="3287"/>
                  </a:cubicBezTo>
                  <a:cubicBezTo>
                    <a:pt x="2461" y="2758"/>
                    <a:pt x="2999" y="2168"/>
                    <a:pt x="3542" y="1512"/>
                  </a:cubicBezTo>
                  <a:cubicBezTo>
                    <a:pt x="3401" y="1248"/>
                    <a:pt x="3202" y="982"/>
                    <a:pt x="2956" y="747"/>
                  </a:cubicBezTo>
                  <a:cubicBezTo>
                    <a:pt x="2442" y="260"/>
                    <a:pt x="1828" y="1"/>
                    <a:pt x="13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0" name="Google Shape;2430;p58"/>
            <p:cNvSpPr/>
            <p:nvPr/>
          </p:nvSpPr>
          <p:spPr>
            <a:xfrm>
              <a:off x="8318746" y="-147502"/>
              <a:ext cx="709402" cy="618014"/>
            </a:xfrm>
            <a:custGeom>
              <a:avLst/>
              <a:gdLst/>
              <a:ahLst/>
              <a:cxnLst/>
              <a:rect l="l" t="t" r="r" b="b"/>
              <a:pathLst>
                <a:path w="14058" h="12247" extrusionOk="0">
                  <a:moveTo>
                    <a:pt x="4334" y="1"/>
                  </a:moveTo>
                  <a:cubicBezTo>
                    <a:pt x="1751" y="1"/>
                    <a:pt x="0" y="1849"/>
                    <a:pt x="0" y="1849"/>
                  </a:cubicBezTo>
                  <a:cubicBezTo>
                    <a:pt x="8387" y="5188"/>
                    <a:pt x="10653" y="12247"/>
                    <a:pt x="10653" y="12247"/>
                  </a:cubicBezTo>
                  <a:cubicBezTo>
                    <a:pt x="11540" y="11288"/>
                    <a:pt x="14057" y="6940"/>
                    <a:pt x="9104" y="2204"/>
                  </a:cubicBezTo>
                  <a:cubicBezTo>
                    <a:pt x="7368" y="541"/>
                    <a:pt x="5729" y="1"/>
                    <a:pt x="4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1" name="Google Shape;2431;p58"/>
            <p:cNvSpPr/>
            <p:nvPr/>
          </p:nvSpPr>
          <p:spPr>
            <a:xfrm>
              <a:off x="8038531" y="81848"/>
              <a:ext cx="733472" cy="672009"/>
            </a:xfrm>
            <a:custGeom>
              <a:avLst/>
              <a:gdLst/>
              <a:ahLst/>
              <a:cxnLst/>
              <a:rect l="l" t="t" r="r" b="b"/>
              <a:pathLst>
                <a:path w="14535" h="13317" extrusionOk="0">
                  <a:moveTo>
                    <a:pt x="486" y="1"/>
                  </a:moveTo>
                  <a:cubicBezTo>
                    <a:pt x="405" y="1"/>
                    <a:pt x="360" y="11"/>
                    <a:pt x="354" y="29"/>
                  </a:cubicBezTo>
                  <a:cubicBezTo>
                    <a:pt x="0" y="1327"/>
                    <a:pt x="515" y="2395"/>
                    <a:pt x="515" y="2395"/>
                  </a:cubicBezTo>
                  <a:cubicBezTo>
                    <a:pt x="11837" y="5743"/>
                    <a:pt x="12778" y="13255"/>
                    <a:pt x="12778" y="13255"/>
                  </a:cubicBezTo>
                  <a:cubicBezTo>
                    <a:pt x="12983" y="13297"/>
                    <a:pt x="13180" y="13316"/>
                    <a:pt x="13368" y="13316"/>
                  </a:cubicBezTo>
                  <a:cubicBezTo>
                    <a:pt x="13799" y="13316"/>
                    <a:pt x="14186" y="13215"/>
                    <a:pt x="14534" y="13048"/>
                  </a:cubicBezTo>
                  <a:cubicBezTo>
                    <a:pt x="10729" y="2188"/>
                    <a:pt x="1687" y="1"/>
                    <a:pt x="4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2" name="Google Shape;2432;p58"/>
            <p:cNvSpPr/>
            <p:nvPr/>
          </p:nvSpPr>
          <p:spPr>
            <a:xfrm>
              <a:off x="8056345" y="-27251"/>
              <a:ext cx="788779" cy="767535"/>
            </a:xfrm>
            <a:custGeom>
              <a:avLst/>
              <a:gdLst/>
              <a:ahLst/>
              <a:cxnLst/>
              <a:rect l="l" t="t" r="r" b="b"/>
              <a:pathLst>
                <a:path w="15631" h="15210" extrusionOk="0">
                  <a:moveTo>
                    <a:pt x="1620" y="0"/>
                  </a:moveTo>
                  <a:cubicBezTo>
                    <a:pt x="1262" y="236"/>
                    <a:pt x="936" y="534"/>
                    <a:pt x="662" y="887"/>
                  </a:cubicBezTo>
                  <a:cubicBezTo>
                    <a:pt x="322" y="1327"/>
                    <a:pt x="114" y="1766"/>
                    <a:pt x="1" y="2191"/>
                  </a:cubicBezTo>
                  <a:cubicBezTo>
                    <a:pt x="7" y="2173"/>
                    <a:pt x="52" y="2163"/>
                    <a:pt x="133" y="2163"/>
                  </a:cubicBezTo>
                  <a:cubicBezTo>
                    <a:pt x="1334" y="2163"/>
                    <a:pt x="10376" y="4350"/>
                    <a:pt x="14181" y="15210"/>
                  </a:cubicBezTo>
                  <a:cubicBezTo>
                    <a:pt x="14790" y="14922"/>
                    <a:pt x="15272" y="14434"/>
                    <a:pt x="15631" y="13930"/>
                  </a:cubicBezTo>
                  <a:cubicBezTo>
                    <a:pt x="12641" y="1927"/>
                    <a:pt x="2098" y="81"/>
                    <a:pt x="16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3" name="Google Shape;2433;p58"/>
            <p:cNvSpPr/>
            <p:nvPr/>
          </p:nvSpPr>
          <p:spPr>
            <a:xfrm>
              <a:off x="8138093" y="-62625"/>
              <a:ext cx="749923" cy="738367"/>
            </a:xfrm>
            <a:custGeom>
              <a:avLst/>
              <a:gdLst/>
              <a:ahLst/>
              <a:cxnLst/>
              <a:rect l="l" t="t" r="r" b="b"/>
              <a:pathLst>
                <a:path w="14861" h="14632" extrusionOk="0">
                  <a:moveTo>
                    <a:pt x="2375" y="1"/>
                  </a:moveTo>
                  <a:cubicBezTo>
                    <a:pt x="1530" y="1"/>
                    <a:pt x="701" y="239"/>
                    <a:pt x="0" y="701"/>
                  </a:cubicBezTo>
                  <a:cubicBezTo>
                    <a:pt x="478" y="782"/>
                    <a:pt x="11021" y="2628"/>
                    <a:pt x="14011" y="14631"/>
                  </a:cubicBezTo>
                  <a:cubicBezTo>
                    <a:pt x="14681" y="13696"/>
                    <a:pt x="14861" y="12501"/>
                    <a:pt x="14516" y="11401"/>
                  </a:cubicBezTo>
                  <a:cubicBezTo>
                    <a:pt x="12438" y="4667"/>
                    <a:pt x="7112" y="1588"/>
                    <a:pt x="4099" y="342"/>
                  </a:cubicBezTo>
                  <a:cubicBezTo>
                    <a:pt x="3542" y="113"/>
                    <a:pt x="2955" y="1"/>
                    <a:pt x="2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4" name="Google Shape;2434;p58"/>
            <p:cNvSpPr/>
            <p:nvPr/>
          </p:nvSpPr>
          <p:spPr>
            <a:xfrm>
              <a:off x="7750646" y="763336"/>
              <a:ext cx="492817" cy="552110"/>
            </a:xfrm>
            <a:custGeom>
              <a:avLst/>
              <a:gdLst/>
              <a:ahLst/>
              <a:cxnLst/>
              <a:rect l="l" t="t" r="r" b="b"/>
              <a:pathLst>
                <a:path w="9766" h="10941" extrusionOk="0">
                  <a:moveTo>
                    <a:pt x="4623" y="0"/>
                  </a:moveTo>
                  <a:lnTo>
                    <a:pt x="1" y="633"/>
                  </a:lnTo>
                  <a:lnTo>
                    <a:pt x="266" y="10941"/>
                  </a:lnTo>
                  <a:lnTo>
                    <a:pt x="9666" y="7929"/>
                  </a:lnTo>
                  <a:lnTo>
                    <a:pt x="9766" y="3882"/>
                  </a:lnTo>
                  <a:lnTo>
                    <a:pt x="9766" y="3882"/>
                  </a:lnTo>
                  <a:lnTo>
                    <a:pt x="5870" y="4028"/>
                  </a:lnTo>
                  <a:lnTo>
                    <a:pt x="46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5" name="Google Shape;2435;p58"/>
            <p:cNvSpPr/>
            <p:nvPr/>
          </p:nvSpPr>
          <p:spPr>
            <a:xfrm>
              <a:off x="7759225" y="1130547"/>
              <a:ext cx="181413" cy="184895"/>
            </a:xfrm>
            <a:custGeom>
              <a:avLst/>
              <a:gdLst/>
              <a:ahLst/>
              <a:cxnLst/>
              <a:rect l="l" t="t" r="r" b="b"/>
              <a:pathLst>
                <a:path w="3595" h="3664" extrusionOk="0">
                  <a:moveTo>
                    <a:pt x="1" y="0"/>
                  </a:moveTo>
                  <a:lnTo>
                    <a:pt x="96" y="3664"/>
                  </a:lnTo>
                  <a:lnTo>
                    <a:pt x="3594" y="25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6" name="Google Shape;2436;p58"/>
            <p:cNvSpPr/>
            <p:nvPr/>
          </p:nvSpPr>
          <p:spPr>
            <a:xfrm>
              <a:off x="8024705" y="261543"/>
              <a:ext cx="209722" cy="197561"/>
            </a:xfrm>
            <a:custGeom>
              <a:avLst/>
              <a:gdLst/>
              <a:ahLst/>
              <a:cxnLst/>
              <a:rect l="l" t="t" r="r" b="b"/>
              <a:pathLst>
                <a:path w="4156" h="3915" extrusionOk="0">
                  <a:moveTo>
                    <a:pt x="1935" y="0"/>
                  </a:moveTo>
                  <a:cubicBezTo>
                    <a:pt x="1918" y="0"/>
                    <a:pt x="1901" y="2"/>
                    <a:pt x="1884" y="5"/>
                  </a:cubicBezTo>
                  <a:cubicBezTo>
                    <a:pt x="1714" y="33"/>
                    <a:pt x="1596" y="194"/>
                    <a:pt x="1624" y="364"/>
                  </a:cubicBezTo>
                  <a:cubicBezTo>
                    <a:pt x="1639" y="444"/>
                    <a:pt x="1907" y="1959"/>
                    <a:pt x="2814" y="3097"/>
                  </a:cubicBezTo>
                  <a:cubicBezTo>
                    <a:pt x="2224" y="2937"/>
                    <a:pt x="1417" y="2654"/>
                    <a:pt x="510" y="2138"/>
                  </a:cubicBezTo>
                  <a:cubicBezTo>
                    <a:pt x="461" y="2111"/>
                    <a:pt x="408" y="2098"/>
                    <a:pt x="356" y="2098"/>
                  </a:cubicBezTo>
                  <a:cubicBezTo>
                    <a:pt x="248" y="2098"/>
                    <a:pt x="143" y="2155"/>
                    <a:pt x="85" y="2257"/>
                  </a:cubicBezTo>
                  <a:cubicBezTo>
                    <a:pt x="0" y="2408"/>
                    <a:pt x="52" y="2597"/>
                    <a:pt x="203" y="2682"/>
                  </a:cubicBezTo>
                  <a:cubicBezTo>
                    <a:pt x="2210" y="3816"/>
                    <a:pt x="3731" y="3910"/>
                    <a:pt x="3797" y="3914"/>
                  </a:cubicBezTo>
                  <a:lnTo>
                    <a:pt x="3810" y="3914"/>
                  </a:lnTo>
                  <a:cubicBezTo>
                    <a:pt x="3947" y="3914"/>
                    <a:pt x="4065" y="3829"/>
                    <a:pt x="4108" y="3697"/>
                  </a:cubicBezTo>
                  <a:cubicBezTo>
                    <a:pt x="4156" y="3565"/>
                    <a:pt x="4104" y="3419"/>
                    <a:pt x="3980" y="3339"/>
                  </a:cubicBezTo>
                  <a:cubicBezTo>
                    <a:pt x="2630" y="2460"/>
                    <a:pt x="2247" y="283"/>
                    <a:pt x="2243" y="260"/>
                  </a:cubicBezTo>
                  <a:cubicBezTo>
                    <a:pt x="2217" y="107"/>
                    <a:pt x="2082" y="0"/>
                    <a:pt x="1935" y="0"/>
                  </a:cubicBezTo>
                  <a:close/>
                </a:path>
              </a:pathLst>
            </a:custGeom>
            <a:solidFill>
              <a:srgbClr val="1F264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7" name="Google Shape;2437;p58"/>
            <p:cNvSpPr/>
            <p:nvPr/>
          </p:nvSpPr>
          <p:spPr>
            <a:xfrm>
              <a:off x="8430923" y="631075"/>
              <a:ext cx="221429" cy="181867"/>
            </a:xfrm>
            <a:custGeom>
              <a:avLst/>
              <a:gdLst/>
              <a:ahLst/>
              <a:cxnLst/>
              <a:rect l="l" t="t" r="r" b="b"/>
              <a:pathLst>
                <a:path w="4388" h="3604" extrusionOk="0">
                  <a:moveTo>
                    <a:pt x="343" y="0"/>
                  </a:moveTo>
                  <a:cubicBezTo>
                    <a:pt x="270" y="0"/>
                    <a:pt x="197" y="25"/>
                    <a:pt x="138" y="76"/>
                  </a:cubicBezTo>
                  <a:cubicBezTo>
                    <a:pt x="34" y="166"/>
                    <a:pt x="1" y="312"/>
                    <a:pt x="58" y="435"/>
                  </a:cubicBezTo>
                  <a:cubicBezTo>
                    <a:pt x="95" y="534"/>
                    <a:pt x="1101" y="2829"/>
                    <a:pt x="2457" y="3565"/>
                  </a:cubicBezTo>
                  <a:cubicBezTo>
                    <a:pt x="2503" y="3594"/>
                    <a:pt x="2551" y="3604"/>
                    <a:pt x="2603" y="3604"/>
                  </a:cubicBezTo>
                  <a:cubicBezTo>
                    <a:pt x="2716" y="3604"/>
                    <a:pt x="2820" y="3547"/>
                    <a:pt x="2877" y="3438"/>
                  </a:cubicBezTo>
                  <a:cubicBezTo>
                    <a:pt x="2962" y="3287"/>
                    <a:pt x="2905" y="3098"/>
                    <a:pt x="2754" y="3018"/>
                  </a:cubicBezTo>
                  <a:cubicBezTo>
                    <a:pt x="2050" y="2635"/>
                    <a:pt x="1426" y="1696"/>
                    <a:pt x="1040" y="1002"/>
                  </a:cubicBezTo>
                  <a:lnTo>
                    <a:pt x="1040" y="1002"/>
                  </a:lnTo>
                  <a:cubicBezTo>
                    <a:pt x="2015" y="1381"/>
                    <a:pt x="2959" y="1451"/>
                    <a:pt x="3534" y="1451"/>
                  </a:cubicBezTo>
                  <a:cubicBezTo>
                    <a:pt x="3861" y="1451"/>
                    <a:pt x="4069" y="1429"/>
                    <a:pt x="4095" y="1427"/>
                  </a:cubicBezTo>
                  <a:cubicBezTo>
                    <a:pt x="4265" y="1403"/>
                    <a:pt x="4388" y="1247"/>
                    <a:pt x="4368" y="1077"/>
                  </a:cubicBezTo>
                  <a:cubicBezTo>
                    <a:pt x="4346" y="919"/>
                    <a:pt x="4210" y="802"/>
                    <a:pt x="4055" y="802"/>
                  </a:cubicBezTo>
                  <a:cubicBezTo>
                    <a:pt x="4043" y="802"/>
                    <a:pt x="4031" y="802"/>
                    <a:pt x="4019" y="804"/>
                  </a:cubicBezTo>
                  <a:cubicBezTo>
                    <a:pt x="4014" y="804"/>
                    <a:pt x="3835" y="823"/>
                    <a:pt x="3544" y="823"/>
                  </a:cubicBezTo>
                  <a:cubicBezTo>
                    <a:pt x="2877" y="823"/>
                    <a:pt x="1621" y="720"/>
                    <a:pt x="506" y="43"/>
                  </a:cubicBezTo>
                  <a:cubicBezTo>
                    <a:pt x="455" y="15"/>
                    <a:pt x="399" y="0"/>
                    <a:pt x="343" y="0"/>
                  </a:cubicBezTo>
                  <a:close/>
                </a:path>
              </a:pathLst>
            </a:custGeom>
            <a:solidFill>
              <a:srgbClr val="1F264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8" name="Google Shape;2438;p58"/>
            <p:cNvSpPr/>
            <p:nvPr/>
          </p:nvSpPr>
          <p:spPr>
            <a:xfrm>
              <a:off x="7953200" y="501893"/>
              <a:ext cx="581076" cy="457897"/>
            </a:xfrm>
            <a:custGeom>
              <a:avLst/>
              <a:gdLst/>
              <a:ahLst/>
              <a:cxnLst/>
              <a:rect l="l" t="t" r="r" b="b"/>
              <a:pathLst>
                <a:path w="11515" h="9074" extrusionOk="0">
                  <a:moveTo>
                    <a:pt x="1580" y="1"/>
                  </a:moveTo>
                  <a:cubicBezTo>
                    <a:pt x="295" y="1"/>
                    <a:pt x="1" y="1824"/>
                    <a:pt x="1" y="1824"/>
                  </a:cubicBezTo>
                  <a:cubicBezTo>
                    <a:pt x="86" y="5909"/>
                    <a:pt x="4194" y="7986"/>
                    <a:pt x="6734" y="8897"/>
                  </a:cubicBezTo>
                  <a:cubicBezTo>
                    <a:pt x="7073" y="9018"/>
                    <a:pt x="7417" y="9073"/>
                    <a:pt x="7747" y="9073"/>
                  </a:cubicBezTo>
                  <a:cubicBezTo>
                    <a:pt x="9894" y="9073"/>
                    <a:pt x="11515" y="6768"/>
                    <a:pt x="8066" y="5328"/>
                  </a:cubicBezTo>
                  <a:cubicBezTo>
                    <a:pt x="4085" y="3665"/>
                    <a:pt x="4802" y="1574"/>
                    <a:pt x="2621" y="328"/>
                  </a:cubicBezTo>
                  <a:cubicBezTo>
                    <a:pt x="2217" y="95"/>
                    <a:pt x="1873" y="1"/>
                    <a:pt x="15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9" name="Google Shape;2439;p58"/>
            <p:cNvSpPr/>
            <p:nvPr/>
          </p:nvSpPr>
          <p:spPr>
            <a:xfrm>
              <a:off x="7953200" y="557703"/>
              <a:ext cx="137763" cy="134432"/>
            </a:xfrm>
            <a:custGeom>
              <a:avLst/>
              <a:gdLst/>
              <a:ahLst/>
              <a:cxnLst/>
              <a:rect l="l" t="t" r="r" b="b"/>
              <a:pathLst>
                <a:path w="2730" h="2664" extrusionOk="0">
                  <a:moveTo>
                    <a:pt x="218" y="0"/>
                  </a:moveTo>
                  <a:lnTo>
                    <a:pt x="1" y="718"/>
                  </a:lnTo>
                  <a:cubicBezTo>
                    <a:pt x="650" y="1441"/>
                    <a:pt x="1742" y="2113"/>
                    <a:pt x="2329" y="2445"/>
                  </a:cubicBezTo>
                  <a:lnTo>
                    <a:pt x="2329" y="2445"/>
                  </a:lnTo>
                  <a:cubicBezTo>
                    <a:pt x="1095" y="1654"/>
                    <a:pt x="218" y="0"/>
                    <a:pt x="218" y="0"/>
                  </a:cubicBezTo>
                  <a:close/>
                  <a:moveTo>
                    <a:pt x="2329" y="2445"/>
                  </a:moveTo>
                  <a:cubicBezTo>
                    <a:pt x="2459" y="2528"/>
                    <a:pt x="2592" y="2602"/>
                    <a:pt x="2729" y="2663"/>
                  </a:cubicBezTo>
                  <a:cubicBezTo>
                    <a:pt x="2729" y="2663"/>
                    <a:pt x="2573" y="2584"/>
                    <a:pt x="2329" y="2445"/>
                  </a:cubicBezTo>
                  <a:close/>
                </a:path>
              </a:pathLst>
            </a:custGeom>
            <a:solidFill>
              <a:srgbClr val="1E2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0" name="Google Shape;2440;p58"/>
            <p:cNvSpPr/>
            <p:nvPr/>
          </p:nvSpPr>
          <p:spPr>
            <a:xfrm>
              <a:off x="8249159" y="834083"/>
              <a:ext cx="195138" cy="114903"/>
            </a:xfrm>
            <a:custGeom>
              <a:avLst/>
              <a:gdLst/>
              <a:ahLst/>
              <a:cxnLst/>
              <a:rect l="l" t="t" r="r" b="b"/>
              <a:pathLst>
                <a:path w="3867" h="2277" extrusionOk="0">
                  <a:moveTo>
                    <a:pt x="0" y="0"/>
                  </a:moveTo>
                  <a:cubicBezTo>
                    <a:pt x="1" y="1"/>
                    <a:pt x="1351" y="1767"/>
                    <a:pt x="2762" y="2277"/>
                  </a:cubicBezTo>
                  <a:lnTo>
                    <a:pt x="3867" y="1649"/>
                  </a:lnTo>
                  <a:cubicBezTo>
                    <a:pt x="3867" y="1649"/>
                    <a:pt x="1473" y="1408"/>
                    <a:pt x="0" y="0"/>
                  </a:cubicBezTo>
                  <a:close/>
                </a:path>
              </a:pathLst>
            </a:custGeom>
            <a:solidFill>
              <a:srgbClr val="1E224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356512" y="169230"/>
            <a:ext cx="8396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c) </a:t>
            </a:r>
            <a:r>
              <a:rPr lang="en-US" sz="3200" b="1" dirty="0" err="1">
                <a:solidFill>
                  <a:srgbClr val="002060"/>
                </a:solidFill>
              </a:rPr>
              <a:t>Quy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đồng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mẫu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nhiều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phân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số</a:t>
            </a:r>
            <a:endParaRPr lang="vi-VN" sz="32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DFA"/>
              </a:clrFrom>
              <a:clrTo>
                <a:srgbClr val="FFFD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4776" y="973451"/>
            <a:ext cx="1386253" cy="660636"/>
          </a:xfrm>
          <a:prstGeom prst="rect">
            <a:avLst/>
          </a:prstGeom>
        </p:spPr>
      </p:pic>
      <p:grpSp>
        <p:nvGrpSpPr>
          <p:cNvPr id="2441" name="Google Shape;2441;p58"/>
          <p:cNvGrpSpPr/>
          <p:nvPr/>
        </p:nvGrpSpPr>
        <p:grpSpPr>
          <a:xfrm rot="-872953">
            <a:off x="10404552" y="-114037"/>
            <a:ext cx="1702944" cy="1378813"/>
            <a:chOff x="8196023" y="1954943"/>
            <a:chExt cx="1556011" cy="1259847"/>
          </a:xfrm>
        </p:grpSpPr>
        <p:sp>
          <p:nvSpPr>
            <p:cNvPr id="2442" name="Google Shape;2442;p58"/>
            <p:cNvSpPr/>
            <p:nvPr/>
          </p:nvSpPr>
          <p:spPr>
            <a:xfrm>
              <a:off x="8196023" y="1954943"/>
              <a:ext cx="1551015" cy="1259847"/>
            </a:xfrm>
            <a:custGeom>
              <a:avLst/>
              <a:gdLst/>
              <a:ahLst/>
              <a:cxnLst/>
              <a:rect l="l" t="t" r="r" b="b"/>
              <a:pathLst>
                <a:path w="30736" h="24966" extrusionOk="0">
                  <a:moveTo>
                    <a:pt x="10341" y="0"/>
                  </a:moveTo>
                  <a:cubicBezTo>
                    <a:pt x="8287" y="0"/>
                    <a:pt x="7101" y="817"/>
                    <a:pt x="6469" y="1507"/>
                  </a:cubicBezTo>
                  <a:cubicBezTo>
                    <a:pt x="6120" y="1885"/>
                    <a:pt x="5865" y="2290"/>
                    <a:pt x="5680" y="2692"/>
                  </a:cubicBezTo>
                  <a:cubicBezTo>
                    <a:pt x="5114" y="2414"/>
                    <a:pt x="4462" y="2210"/>
                    <a:pt x="3792" y="2210"/>
                  </a:cubicBezTo>
                  <a:cubicBezTo>
                    <a:pt x="2937" y="2210"/>
                    <a:pt x="1389" y="2550"/>
                    <a:pt x="581" y="4816"/>
                  </a:cubicBezTo>
                  <a:cubicBezTo>
                    <a:pt x="0" y="6460"/>
                    <a:pt x="430" y="7632"/>
                    <a:pt x="892" y="8321"/>
                  </a:cubicBezTo>
                  <a:cubicBezTo>
                    <a:pt x="1696" y="9515"/>
                    <a:pt x="3135" y="10096"/>
                    <a:pt x="4288" y="10375"/>
                  </a:cubicBezTo>
                  <a:cubicBezTo>
                    <a:pt x="4070" y="12500"/>
                    <a:pt x="4708" y="15545"/>
                    <a:pt x="7985" y="18086"/>
                  </a:cubicBezTo>
                  <a:cubicBezTo>
                    <a:pt x="9708" y="19426"/>
                    <a:pt x="11560" y="20106"/>
                    <a:pt x="13476" y="20106"/>
                  </a:cubicBezTo>
                  <a:cubicBezTo>
                    <a:pt x="14406" y="20106"/>
                    <a:pt x="15243" y="19941"/>
                    <a:pt x="15951" y="19714"/>
                  </a:cubicBezTo>
                  <a:cubicBezTo>
                    <a:pt x="16073" y="20111"/>
                    <a:pt x="16258" y="20512"/>
                    <a:pt x="16498" y="20904"/>
                  </a:cubicBezTo>
                  <a:cubicBezTo>
                    <a:pt x="17906" y="23218"/>
                    <a:pt x="21097" y="24966"/>
                    <a:pt x="23917" y="24966"/>
                  </a:cubicBezTo>
                  <a:cubicBezTo>
                    <a:pt x="26669" y="24966"/>
                    <a:pt x="28799" y="23402"/>
                    <a:pt x="29762" y="20678"/>
                  </a:cubicBezTo>
                  <a:cubicBezTo>
                    <a:pt x="30736" y="17925"/>
                    <a:pt x="30651" y="15711"/>
                    <a:pt x="29498" y="14087"/>
                  </a:cubicBezTo>
                  <a:cubicBezTo>
                    <a:pt x="28809" y="13104"/>
                    <a:pt x="27859" y="12537"/>
                    <a:pt x="26968" y="12202"/>
                  </a:cubicBezTo>
                  <a:cubicBezTo>
                    <a:pt x="27907" y="10696"/>
                    <a:pt x="28903" y="8495"/>
                    <a:pt x="28624" y="6243"/>
                  </a:cubicBezTo>
                  <a:cubicBezTo>
                    <a:pt x="28389" y="4326"/>
                    <a:pt x="27317" y="2735"/>
                    <a:pt x="25447" y="1516"/>
                  </a:cubicBezTo>
                  <a:cubicBezTo>
                    <a:pt x="23983" y="562"/>
                    <a:pt x="22491" y="76"/>
                    <a:pt x="21012" y="76"/>
                  </a:cubicBezTo>
                  <a:cubicBezTo>
                    <a:pt x="18614" y="76"/>
                    <a:pt x="16762" y="1342"/>
                    <a:pt x="15535" y="2560"/>
                  </a:cubicBezTo>
                  <a:cubicBezTo>
                    <a:pt x="14676" y="1252"/>
                    <a:pt x="13160" y="95"/>
                    <a:pt x="10649" y="6"/>
                  </a:cubicBezTo>
                  <a:cubicBezTo>
                    <a:pt x="10544" y="0"/>
                    <a:pt x="10440" y="0"/>
                    <a:pt x="103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3" name="Google Shape;2443;p58"/>
            <p:cNvSpPr/>
            <p:nvPr/>
          </p:nvSpPr>
          <p:spPr>
            <a:xfrm>
              <a:off x="8229378" y="2027608"/>
              <a:ext cx="1522655" cy="1114313"/>
            </a:xfrm>
            <a:custGeom>
              <a:avLst/>
              <a:gdLst/>
              <a:ahLst/>
              <a:cxnLst/>
              <a:rect l="l" t="t" r="r" b="b"/>
              <a:pathLst>
                <a:path w="30174" h="22082" extrusionOk="0">
                  <a:moveTo>
                    <a:pt x="9689" y="0"/>
                  </a:moveTo>
                  <a:cubicBezTo>
                    <a:pt x="5683" y="0"/>
                    <a:pt x="5978" y="3712"/>
                    <a:pt x="5978" y="3712"/>
                  </a:cubicBezTo>
                  <a:cubicBezTo>
                    <a:pt x="5978" y="3712"/>
                    <a:pt x="4504" y="2214"/>
                    <a:pt x="3129" y="2214"/>
                  </a:cubicBezTo>
                  <a:cubicBezTo>
                    <a:pt x="2411" y="2214"/>
                    <a:pt x="1720" y="2622"/>
                    <a:pt x="1280" y="3864"/>
                  </a:cubicBezTo>
                  <a:cubicBezTo>
                    <a:pt x="0" y="7480"/>
                    <a:pt x="5379" y="7754"/>
                    <a:pt x="5379" y="7754"/>
                  </a:cubicBezTo>
                  <a:cubicBezTo>
                    <a:pt x="5379" y="7754"/>
                    <a:pt x="3574" y="11914"/>
                    <a:pt x="8207" y="15508"/>
                  </a:cubicBezTo>
                  <a:cubicBezTo>
                    <a:pt x="9883" y="16807"/>
                    <a:pt x="11470" y="17221"/>
                    <a:pt x="12814" y="17221"/>
                  </a:cubicBezTo>
                  <a:cubicBezTo>
                    <a:pt x="15187" y="17221"/>
                    <a:pt x="16800" y="15928"/>
                    <a:pt x="16801" y="15927"/>
                  </a:cubicBezTo>
                  <a:lnTo>
                    <a:pt x="16801" y="15927"/>
                  </a:lnTo>
                  <a:cubicBezTo>
                    <a:pt x="15443" y="18553"/>
                    <a:pt x="19579" y="22081"/>
                    <a:pt x="23259" y="22081"/>
                  </a:cubicBezTo>
                  <a:cubicBezTo>
                    <a:pt x="25132" y="22081"/>
                    <a:pt x="26888" y="21167"/>
                    <a:pt x="27741" y="18756"/>
                  </a:cubicBezTo>
                  <a:cubicBezTo>
                    <a:pt x="30174" y="11884"/>
                    <a:pt x="24275" y="11749"/>
                    <a:pt x="23808" y="11749"/>
                  </a:cubicBezTo>
                  <a:cubicBezTo>
                    <a:pt x="23789" y="11749"/>
                    <a:pt x="23779" y="11749"/>
                    <a:pt x="23779" y="11749"/>
                  </a:cubicBezTo>
                  <a:cubicBezTo>
                    <a:pt x="23779" y="11749"/>
                    <a:pt x="29905" y="5133"/>
                    <a:pt x="23997" y="1286"/>
                  </a:cubicBezTo>
                  <a:cubicBezTo>
                    <a:pt x="22664" y="417"/>
                    <a:pt x="21443" y="81"/>
                    <a:pt x="20353" y="81"/>
                  </a:cubicBezTo>
                  <a:cubicBezTo>
                    <a:pt x="16611" y="81"/>
                    <a:pt x="14397" y="4038"/>
                    <a:pt x="14397" y="4038"/>
                  </a:cubicBezTo>
                  <a:cubicBezTo>
                    <a:pt x="14397" y="4038"/>
                    <a:pt x="14199" y="166"/>
                    <a:pt x="9935" y="5"/>
                  </a:cubicBezTo>
                  <a:cubicBezTo>
                    <a:pt x="9851" y="2"/>
                    <a:pt x="9769" y="0"/>
                    <a:pt x="96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4" name="Google Shape;2444;p58"/>
            <p:cNvSpPr/>
            <p:nvPr/>
          </p:nvSpPr>
          <p:spPr>
            <a:xfrm>
              <a:off x="9113118" y="2417426"/>
              <a:ext cx="132565" cy="155879"/>
            </a:xfrm>
            <a:custGeom>
              <a:avLst/>
              <a:gdLst/>
              <a:ahLst/>
              <a:cxnLst/>
              <a:rect l="l" t="t" r="r" b="b"/>
              <a:pathLst>
                <a:path w="2627" h="3089" extrusionOk="0">
                  <a:moveTo>
                    <a:pt x="1940" y="0"/>
                  </a:moveTo>
                  <a:cubicBezTo>
                    <a:pt x="1519" y="0"/>
                    <a:pt x="955" y="424"/>
                    <a:pt x="554" y="1087"/>
                  </a:cubicBezTo>
                  <a:cubicBezTo>
                    <a:pt x="62" y="1899"/>
                    <a:pt x="1" y="2763"/>
                    <a:pt x="421" y="3018"/>
                  </a:cubicBezTo>
                  <a:cubicBezTo>
                    <a:pt x="499" y="3066"/>
                    <a:pt x="590" y="3089"/>
                    <a:pt x="687" y="3089"/>
                  </a:cubicBezTo>
                  <a:cubicBezTo>
                    <a:pt x="1108" y="3089"/>
                    <a:pt x="1671" y="2665"/>
                    <a:pt x="2073" y="2003"/>
                  </a:cubicBezTo>
                  <a:cubicBezTo>
                    <a:pt x="2565" y="1191"/>
                    <a:pt x="2626" y="326"/>
                    <a:pt x="2206" y="71"/>
                  </a:cubicBezTo>
                  <a:cubicBezTo>
                    <a:pt x="2127" y="23"/>
                    <a:pt x="2037" y="0"/>
                    <a:pt x="19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5" name="Google Shape;2445;p58"/>
            <p:cNvSpPr/>
            <p:nvPr/>
          </p:nvSpPr>
          <p:spPr>
            <a:xfrm>
              <a:off x="8732584" y="2214923"/>
              <a:ext cx="132363" cy="155879"/>
            </a:xfrm>
            <a:custGeom>
              <a:avLst/>
              <a:gdLst/>
              <a:ahLst/>
              <a:cxnLst/>
              <a:rect l="l" t="t" r="r" b="b"/>
              <a:pathLst>
                <a:path w="2623" h="3089" extrusionOk="0">
                  <a:moveTo>
                    <a:pt x="1938" y="0"/>
                  </a:moveTo>
                  <a:cubicBezTo>
                    <a:pt x="1516" y="0"/>
                    <a:pt x="956" y="424"/>
                    <a:pt x="554" y="1087"/>
                  </a:cubicBezTo>
                  <a:cubicBezTo>
                    <a:pt x="62" y="1898"/>
                    <a:pt x="1" y="2763"/>
                    <a:pt x="417" y="3018"/>
                  </a:cubicBezTo>
                  <a:cubicBezTo>
                    <a:pt x="496" y="3066"/>
                    <a:pt x="587" y="3089"/>
                    <a:pt x="685" y="3089"/>
                  </a:cubicBezTo>
                  <a:cubicBezTo>
                    <a:pt x="1108" y="3089"/>
                    <a:pt x="1671" y="2665"/>
                    <a:pt x="2069" y="2002"/>
                  </a:cubicBezTo>
                  <a:cubicBezTo>
                    <a:pt x="2565" y="1190"/>
                    <a:pt x="2622" y="326"/>
                    <a:pt x="2206" y="71"/>
                  </a:cubicBezTo>
                  <a:cubicBezTo>
                    <a:pt x="2127" y="23"/>
                    <a:pt x="2036" y="0"/>
                    <a:pt x="19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6" name="Google Shape;2446;p58"/>
            <p:cNvSpPr/>
            <p:nvPr/>
          </p:nvSpPr>
          <p:spPr>
            <a:xfrm>
              <a:off x="8492890" y="2299699"/>
              <a:ext cx="216181" cy="166930"/>
            </a:xfrm>
            <a:custGeom>
              <a:avLst/>
              <a:gdLst/>
              <a:ahLst/>
              <a:cxnLst/>
              <a:rect l="l" t="t" r="r" b="b"/>
              <a:pathLst>
                <a:path w="4284" h="3308" extrusionOk="0">
                  <a:moveTo>
                    <a:pt x="1424" y="0"/>
                  </a:moveTo>
                  <a:cubicBezTo>
                    <a:pt x="1007" y="0"/>
                    <a:pt x="651" y="143"/>
                    <a:pt x="444" y="431"/>
                  </a:cubicBezTo>
                  <a:cubicBezTo>
                    <a:pt x="0" y="1050"/>
                    <a:pt x="407" y="2093"/>
                    <a:pt x="1342" y="2768"/>
                  </a:cubicBezTo>
                  <a:cubicBezTo>
                    <a:pt x="1840" y="3126"/>
                    <a:pt x="2389" y="3308"/>
                    <a:pt x="2860" y="3308"/>
                  </a:cubicBezTo>
                  <a:cubicBezTo>
                    <a:pt x="3278" y="3308"/>
                    <a:pt x="3636" y="3165"/>
                    <a:pt x="3844" y="2877"/>
                  </a:cubicBezTo>
                  <a:cubicBezTo>
                    <a:pt x="4284" y="2258"/>
                    <a:pt x="3882" y="1214"/>
                    <a:pt x="2942" y="540"/>
                  </a:cubicBezTo>
                  <a:cubicBezTo>
                    <a:pt x="2444" y="182"/>
                    <a:pt x="1895" y="0"/>
                    <a:pt x="14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7" name="Google Shape;2447;p58"/>
            <p:cNvSpPr/>
            <p:nvPr/>
          </p:nvSpPr>
          <p:spPr>
            <a:xfrm>
              <a:off x="9049738" y="2627298"/>
              <a:ext cx="216181" cy="166728"/>
            </a:xfrm>
            <a:custGeom>
              <a:avLst/>
              <a:gdLst/>
              <a:ahLst/>
              <a:cxnLst/>
              <a:rect l="l" t="t" r="r" b="b"/>
              <a:pathLst>
                <a:path w="4284" h="3304" extrusionOk="0">
                  <a:moveTo>
                    <a:pt x="1425" y="1"/>
                  </a:moveTo>
                  <a:cubicBezTo>
                    <a:pt x="1007" y="1"/>
                    <a:pt x="651" y="143"/>
                    <a:pt x="445" y="432"/>
                  </a:cubicBezTo>
                  <a:cubicBezTo>
                    <a:pt x="1" y="1046"/>
                    <a:pt x="407" y="2094"/>
                    <a:pt x="1342" y="2764"/>
                  </a:cubicBezTo>
                  <a:cubicBezTo>
                    <a:pt x="1840" y="3122"/>
                    <a:pt x="2389" y="3304"/>
                    <a:pt x="2861" y="3304"/>
                  </a:cubicBezTo>
                  <a:cubicBezTo>
                    <a:pt x="3279" y="3304"/>
                    <a:pt x="3636" y="3161"/>
                    <a:pt x="3845" y="2873"/>
                  </a:cubicBezTo>
                  <a:cubicBezTo>
                    <a:pt x="4283" y="2258"/>
                    <a:pt x="3882" y="1216"/>
                    <a:pt x="2943" y="540"/>
                  </a:cubicBezTo>
                  <a:cubicBezTo>
                    <a:pt x="2445" y="182"/>
                    <a:pt x="1896" y="1"/>
                    <a:pt x="14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8" name="Google Shape;2448;p58"/>
            <p:cNvSpPr/>
            <p:nvPr/>
          </p:nvSpPr>
          <p:spPr>
            <a:xfrm>
              <a:off x="8686160" y="2475962"/>
              <a:ext cx="326947" cy="240353"/>
            </a:xfrm>
            <a:custGeom>
              <a:avLst/>
              <a:gdLst/>
              <a:ahLst/>
              <a:cxnLst/>
              <a:rect l="l" t="t" r="r" b="b"/>
              <a:pathLst>
                <a:path w="6479" h="4763" extrusionOk="0">
                  <a:moveTo>
                    <a:pt x="2083" y="1"/>
                  </a:moveTo>
                  <a:cubicBezTo>
                    <a:pt x="2070" y="1"/>
                    <a:pt x="2058" y="1"/>
                    <a:pt x="2045" y="3"/>
                  </a:cubicBezTo>
                  <a:cubicBezTo>
                    <a:pt x="1903" y="22"/>
                    <a:pt x="652" y="214"/>
                    <a:pt x="232" y="1008"/>
                  </a:cubicBezTo>
                  <a:cubicBezTo>
                    <a:pt x="99" y="1263"/>
                    <a:pt x="1" y="1679"/>
                    <a:pt x="278" y="2232"/>
                  </a:cubicBezTo>
                  <a:cubicBezTo>
                    <a:pt x="620" y="2923"/>
                    <a:pt x="1210" y="3320"/>
                    <a:pt x="1886" y="3320"/>
                  </a:cubicBezTo>
                  <a:cubicBezTo>
                    <a:pt x="1920" y="3320"/>
                    <a:pt x="1954" y="3319"/>
                    <a:pt x="1988" y="3317"/>
                  </a:cubicBezTo>
                  <a:cubicBezTo>
                    <a:pt x="2295" y="3303"/>
                    <a:pt x="2592" y="3209"/>
                    <a:pt x="2843" y="3067"/>
                  </a:cubicBezTo>
                  <a:cubicBezTo>
                    <a:pt x="2909" y="3516"/>
                    <a:pt x="3069" y="4049"/>
                    <a:pt x="3447" y="4394"/>
                  </a:cubicBezTo>
                  <a:cubicBezTo>
                    <a:pt x="3641" y="4573"/>
                    <a:pt x="3957" y="4762"/>
                    <a:pt x="4434" y="4762"/>
                  </a:cubicBezTo>
                  <a:cubicBezTo>
                    <a:pt x="4534" y="4762"/>
                    <a:pt x="4641" y="4753"/>
                    <a:pt x="4755" y="4734"/>
                  </a:cubicBezTo>
                  <a:cubicBezTo>
                    <a:pt x="5270" y="4653"/>
                    <a:pt x="5657" y="4408"/>
                    <a:pt x="5907" y="4006"/>
                  </a:cubicBezTo>
                  <a:cubicBezTo>
                    <a:pt x="6478" y="3095"/>
                    <a:pt x="6068" y="1693"/>
                    <a:pt x="6049" y="1637"/>
                  </a:cubicBezTo>
                  <a:cubicBezTo>
                    <a:pt x="6005" y="1486"/>
                    <a:pt x="5867" y="1393"/>
                    <a:pt x="5718" y="1393"/>
                  </a:cubicBezTo>
                  <a:cubicBezTo>
                    <a:pt x="5689" y="1393"/>
                    <a:pt x="5658" y="1397"/>
                    <a:pt x="5628" y="1404"/>
                  </a:cubicBezTo>
                  <a:cubicBezTo>
                    <a:pt x="5449" y="1461"/>
                    <a:pt x="5345" y="1650"/>
                    <a:pt x="5402" y="1829"/>
                  </a:cubicBezTo>
                  <a:cubicBezTo>
                    <a:pt x="5497" y="2151"/>
                    <a:pt x="5671" y="3110"/>
                    <a:pt x="5331" y="3648"/>
                  </a:cubicBezTo>
                  <a:cubicBezTo>
                    <a:pt x="5190" y="3879"/>
                    <a:pt x="4963" y="4017"/>
                    <a:pt x="4647" y="4063"/>
                  </a:cubicBezTo>
                  <a:cubicBezTo>
                    <a:pt x="4566" y="4077"/>
                    <a:pt x="4490" y="4084"/>
                    <a:pt x="4419" y="4084"/>
                  </a:cubicBezTo>
                  <a:cubicBezTo>
                    <a:pt x="4208" y="4084"/>
                    <a:pt x="4040" y="4021"/>
                    <a:pt x="3905" y="3898"/>
                  </a:cubicBezTo>
                  <a:cubicBezTo>
                    <a:pt x="3490" y="3516"/>
                    <a:pt x="3462" y="2614"/>
                    <a:pt x="3485" y="2297"/>
                  </a:cubicBezTo>
                  <a:cubicBezTo>
                    <a:pt x="3494" y="2132"/>
                    <a:pt x="3381" y="1977"/>
                    <a:pt x="3220" y="1943"/>
                  </a:cubicBezTo>
                  <a:cubicBezTo>
                    <a:pt x="3194" y="1937"/>
                    <a:pt x="3168" y="1934"/>
                    <a:pt x="3143" y="1934"/>
                  </a:cubicBezTo>
                  <a:cubicBezTo>
                    <a:pt x="3002" y="1934"/>
                    <a:pt x="2876" y="2019"/>
                    <a:pt x="2828" y="2151"/>
                  </a:cubicBezTo>
                  <a:cubicBezTo>
                    <a:pt x="2743" y="2368"/>
                    <a:pt x="2375" y="2618"/>
                    <a:pt x="1955" y="2637"/>
                  </a:cubicBezTo>
                  <a:cubicBezTo>
                    <a:pt x="1933" y="2639"/>
                    <a:pt x="1911" y="2639"/>
                    <a:pt x="1888" y="2639"/>
                  </a:cubicBezTo>
                  <a:cubicBezTo>
                    <a:pt x="1567" y="2639"/>
                    <a:pt x="1170" y="2502"/>
                    <a:pt x="883" y="1929"/>
                  </a:cubicBezTo>
                  <a:cubicBezTo>
                    <a:pt x="703" y="1570"/>
                    <a:pt x="798" y="1386"/>
                    <a:pt x="831" y="1330"/>
                  </a:cubicBezTo>
                  <a:cubicBezTo>
                    <a:pt x="1049" y="914"/>
                    <a:pt x="1870" y="715"/>
                    <a:pt x="2139" y="673"/>
                  </a:cubicBezTo>
                  <a:cubicBezTo>
                    <a:pt x="2324" y="650"/>
                    <a:pt x="2455" y="480"/>
                    <a:pt x="2427" y="290"/>
                  </a:cubicBezTo>
                  <a:cubicBezTo>
                    <a:pt x="2405" y="119"/>
                    <a:pt x="2252" y="1"/>
                    <a:pt x="20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271996" y="851974"/>
            <a:ext cx="9981381" cy="1317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err="1"/>
              <a:t>Nêu</a:t>
            </a:r>
            <a:r>
              <a:rPr lang="en-US" sz="3200" dirty="0"/>
              <a:t> </a:t>
            </a:r>
            <a:r>
              <a:rPr lang="en-US" sz="3200" dirty="0" err="1"/>
              <a:t>cách</a:t>
            </a:r>
            <a:r>
              <a:rPr lang="en-US" sz="3200" dirty="0"/>
              <a:t> </a:t>
            </a:r>
            <a:r>
              <a:rPr lang="en-US" sz="3200" dirty="0" err="1"/>
              <a:t>quy</a:t>
            </a:r>
            <a:r>
              <a:rPr lang="en-US" sz="3200" dirty="0"/>
              <a:t> </a:t>
            </a:r>
            <a:r>
              <a:rPr lang="en-US" sz="3200" dirty="0" err="1"/>
              <a:t>đồng</a:t>
            </a:r>
            <a:r>
              <a:rPr lang="en-US" sz="3200" dirty="0"/>
              <a:t> </a:t>
            </a:r>
            <a:r>
              <a:rPr lang="en-US" sz="3200" dirty="0" err="1"/>
              <a:t>mẫu</a:t>
            </a:r>
            <a:r>
              <a:rPr lang="en-US" sz="3200" dirty="0"/>
              <a:t> </a:t>
            </a:r>
            <a:r>
              <a:rPr lang="en-US" sz="3200" dirty="0" err="1"/>
              <a:t>nhiều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tử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mẫu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nguyên</a:t>
            </a:r>
            <a:r>
              <a:rPr lang="en-US" sz="3200" dirty="0"/>
              <a:t> </a:t>
            </a:r>
            <a:r>
              <a:rPr lang="en-US" sz="3200" dirty="0" err="1"/>
              <a:t>dương</a:t>
            </a:r>
            <a:r>
              <a:rPr lang="en-US" sz="3200" dirty="0"/>
              <a:t>.</a:t>
            </a:r>
            <a:endParaRPr lang="vi-VN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3933644" y="2231368"/>
            <a:ext cx="5060832" cy="11804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THẢO LUẬN CẶP ĐÔI</a:t>
            </a:r>
            <a:endParaRPr lang="vi-VN" sz="32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5798" y="3843305"/>
            <a:ext cx="10510460" cy="1822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u="sng" dirty="0"/>
              <a:t>- </a:t>
            </a:r>
            <a:r>
              <a:rPr lang="en-US" sz="3200" b="1" u="sng" dirty="0" err="1"/>
              <a:t>Yêu</a:t>
            </a:r>
            <a:r>
              <a:rPr lang="en-US" sz="3200" b="1" u="sng" dirty="0"/>
              <a:t> </a:t>
            </a:r>
            <a:r>
              <a:rPr lang="en-US" sz="3200" b="1" u="sng" dirty="0" err="1"/>
              <a:t>cầu</a:t>
            </a:r>
            <a:r>
              <a:rPr lang="en-US" sz="3200" b="1" u="sng" dirty="0"/>
              <a:t>: </a:t>
            </a:r>
            <a:r>
              <a:rPr lang="en-US" sz="3200" dirty="0" err="1"/>
              <a:t>Nghiên</a:t>
            </a:r>
            <a:r>
              <a:rPr lang="en-US" sz="3200" dirty="0"/>
              <a:t> </a:t>
            </a:r>
            <a:r>
              <a:rPr lang="en-US" sz="3200" dirty="0" err="1"/>
              <a:t>cứu</a:t>
            </a:r>
            <a:r>
              <a:rPr lang="en-US" sz="3200" dirty="0"/>
              <a:t> SGK, </a:t>
            </a:r>
            <a:r>
              <a:rPr lang="en-US" sz="3200" dirty="0" err="1"/>
              <a:t>trao</a:t>
            </a:r>
            <a:r>
              <a:rPr lang="en-US" sz="3200" dirty="0"/>
              <a:t> </a:t>
            </a:r>
            <a:r>
              <a:rPr lang="en-US" sz="3200" dirty="0" err="1"/>
              <a:t>đổi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hoàn</a:t>
            </a:r>
            <a:r>
              <a:rPr lang="en-US" sz="3200" dirty="0"/>
              <a:t> </a:t>
            </a:r>
            <a:r>
              <a:rPr lang="en-US" sz="3200" dirty="0" err="1"/>
              <a:t>thành</a:t>
            </a:r>
            <a:r>
              <a:rPr lang="en-US" sz="3200" dirty="0"/>
              <a:t> </a:t>
            </a:r>
            <a:r>
              <a:rPr lang="en-US" sz="3200" dirty="0" err="1"/>
              <a:t>yêu</a:t>
            </a:r>
            <a:r>
              <a:rPr lang="en-US" sz="3200" dirty="0"/>
              <a:t> </a:t>
            </a:r>
            <a:r>
              <a:rPr lang="en-US" sz="3200" dirty="0" err="1"/>
              <a:t>cầu</a:t>
            </a:r>
            <a:r>
              <a:rPr lang="en-US" sz="3200" dirty="0"/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HĐ7.</a:t>
            </a:r>
          </a:p>
          <a:p>
            <a:pPr algn="just">
              <a:lnSpc>
                <a:spcPct val="120000"/>
              </a:lnSpc>
            </a:pPr>
            <a:r>
              <a:rPr lang="en-US" sz="3200" b="1" u="sng" dirty="0"/>
              <a:t>- </a:t>
            </a:r>
            <a:r>
              <a:rPr lang="en-US" sz="3200" b="1" u="sng" dirty="0" err="1"/>
              <a:t>Thời</a:t>
            </a:r>
            <a:r>
              <a:rPr lang="en-US" sz="3200" b="1" u="sng" dirty="0"/>
              <a:t> </a:t>
            </a:r>
            <a:r>
              <a:rPr lang="en-US" sz="3200" b="1" u="sng" dirty="0" err="1"/>
              <a:t>gian</a:t>
            </a:r>
            <a:r>
              <a:rPr lang="en-US" sz="3200" b="1" u="sng" dirty="0"/>
              <a:t>:</a:t>
            </a:r>
            <a:r>
              <a:rPr lang="en-US" sz="3200" b="1" dirty="0"/>
              <a:t> </a:t>
            </a:r>
            <a:r>
              <a:rPr lang="en-US" sz="3200" dirty="0"/>
              <a:t>5 </a:t>
            </a:r>
            <a:r>
              <a:rPr lang="en-US" sz="3200" dirty="0" err="1"/>
              <a:t>phút</a:t>
            </a:r>
            <a:endParaRPr lang="vi-VN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9" name="Google Shape;2459;p60"/>
          <p:cNvGrpSpPr/>
          <p:nvPr/>
        </p:nvGrpSpPr>
        <p:grpSpPr>
          <a:xfrm>
            <a:off x="1390165" y="-168900"/>
            <a:ext cx="10799368" cy="1475255"/>
            <a:chOff x="2245964" y="200871"/>
            <a:chExt cx="5447888" cy="1106441"/>
          </a:xfrm>
        </p:grpSpPr>
        <p:sp>
          <p:nvSpPr>
            <p:cNvPr id="2460" name="Google Shape;2460;p60"/>
            <p:cNvSpPr/>
            <p:nvPr/>
          </p:nvSpPr>
          <p:spPr>
            <a:xfrm>
              <a:off x="2255338" y="374887"/>
              <a:ext cx="5438514" cy="625071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61" name="Google Shape;2461;p60"/>
            <p:cNvSpPr/>
            <p:nvPr/>
          </p:nvSpPr>
          <p:spPr>
            <a:xfrm rot="7791998">
              <a:off x="7058505" y="716709"/>
              <a:ext cx="882084" cy="299122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62" name="Google Shape;2462;p60"/>
            <p:cNvSpPr/>
            <p:nvPr/>
          </p:nvSpPr>
          <p:spPr>
            <a:xfrm rot="7791998">
              <a:off x="1954483" y="492352"/>
              <a:ext cx="882084" cy="299122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463" name="Google Shape;2463;p60"/>
          <p:cNvSpPr txBox="1">
            <a:spLocks noGrp="1"/>
          </p:cNvSpPr>
          <p:nvPr>
            <p:ph type="title"/>
          </p:nvPr>
        </p:nvSpPr>
        <p:spPr>
          <a:xfrm>
            <a:off x="1151164" y="37357"/>
            <a:ext cx="11364979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err="1">
                <a:solidFill>
                  <a:srgbClr val="FFFFFF"/>
                </a:solidFill>
                <a:latin typeface="+mn-lt"/>
              </a:rPr>
              <a:t>Các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bước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thực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hiện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quy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đồng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mẫu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nhiều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phân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+mn-lt"/>
              </a:rPr>
              <a:t>số</a:t>
            </a:r>
            <a:r>
              <a:rPr lang="en-US" sz="3200" dirty="0">
                <a:solidFill>
                  <a:srgbClr val="FFFFFF"/>
                </a:solidFill>
                <a:latin typeface="+mn-lt"/>
              </a:rPr>
              <a:t>.</a:t>
            </a:r>
            <a:endParaRPr sz="3200" dirty="0">
              <a:solidFill>
                <a:srgbClr val="FFFFFF"/>
              </a:solidFill>
              <a:latin typeface="+mn-lt"/>
            </a:endParaRPr>
          </a:p>
        </p:txBody>
      </p:sp>
      <p:grpSp>
        <p:nvGrpSpPr>
          <p:cNvPr id="2684" name="Google Shape;2684;p60"/>
          <p:cNvGrpSpPr/>
          <p:nvPr/>
        </p:nvGrpSpPr>
        <p:grpSpPr>
          <a:xfrm flipH="1">
            <a:off x="11437768" y="-24914"/>
            <a:ext cx="432173" cy="430291"/>
            <a:chOff x="5881974" y="3343444"/>
            <a:chExt cx="480264" cy="478243"/>
          </a:xfrm>
        </p:grpSpPr>
        <p:sp>
          <p:nvSpPr>
            <p:cNvPr id="2685" name="Google Shape;2685;p60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86" name="Google Shape;2686;p60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05157" y="1550978"/>
            <a:ext cx="10048695" cy="1044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b="1" i="1" u="sng" dirty="0" err="1">
                <a:solidFill>
                  <a:schemeClr val="tx1">
                    <a:lumMod val="50000"/>
                  </a:schemeClr>
                </a:solidFill>
              </a:rPr>
              <a:t>Bước</a:t>
            </a:r>
            <a:r>
              <a:rPr lang="en-US" sz="2667" b="1" i="1" u="sng" dirty="0">
                <a:solidFill>
                  <a:schemeClr val="tx1">
                    <a:lumMod val="50000"/>
                  </a:schemeClr>
                </a:solidFill>
              </a:rPr>
              <a:t> 1.</a:t>
            </a:r>
            <a:r>
              <a:rPr lang="en-US" sz="2667" b="1" u="sng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667" dirty="0" err="1"/>
              <a:t>Viết</a:t>
            </a:r>
            <a:r>
              <a:rPr lang="en-US" sz="2667" dirty="0"/>
              <a:t> </a:t>
            </a:r>
            <a:r>
              <a:rPr lang="en-US" sz="2667" dirty="0" err="1"/>
              <a:t>các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đã</a:t>
            </a:r>
            <a:r>
              <a:rPr lang="en-US" sz="2667" dirty="0"/>
              <a:t> </a:t>
            </a:r>
            <a:r>
              <a:rPr lang="en-US" sz="2667" dirty="0" err="1"/>
              <a:t>cho</a:t>
            </a:r>
            <a:r>
              <a:rPr lang="en-US" sz="2667" dirty="0"/>
              <a:t> </a:t>
            </a:r>
            <a:r>
              <a:rPr lang="en-US" sz="2667" dirty="0" err="1"/>
              <a:t>về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 </a:t>
            </a:r>
            <a:r>
              <a:rPr lang="en-US" sz="2667" dirty="0" err="1"/>
              <a:t>dương</a:t>
            </a:r>
            <a:r>
              <a:rPr lang="en-US" sz="2667" dirty="0"/>
              <a:t>. </a:t>
            </a:r>
            <a:r>
              <a:rPr lang="en-US" sz="2667" dirty="0" err="1"/>
              <a:t>Tìm</a:t>
            </a:r>
            <a:r>
              <a:rPr lang="en-US" sz="2667" dirty="0"/>
              <a:t> BCNN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các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 </a:t>
            </a:r>
            <a:r>
              <a:rPr lang="en-US" sz="2667" dirty="0" err="1"/>
              <a:t>dương</a:t>
            </a:r>
            <a:r>
              <a:rPr lang="en-US" sz="2667" dirty="0"/>
              <a:t> </a:t>
            </a:r>
            <a:r>
              <a:rPr lang="en-US" sz="2667" dirty="0" err="1"/>
              <a:t>đó</a:t>
            </a:r>
            <a:r>
              <a:rPr lang="en-US" sz="2667" dirty="0"/>
              <a:t> </a:t>
            </a:r>
            <a:r>
              <a:rPr lang="en-US" sz="2667" dirty="0" err="1"/>
              <a:t>để</a:t>
            </a:r>
            <a:r>
              <a:rPr lang="en-US" sz="2667" dirty="0"/>
              <a:t> </a:t>
            </a:r>
            <a:r>
              <a:rPr lang="en-US" sz="2667" dirty="0" err="1"/>
              <a:t>làm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 </a:t>
            </a:r>
            <a:r>
              <a:rPr lang="en-US" sz="2667" dirty="0" err="1"/>
              <a:t>chung</a:t>
            </a:r>
            <a:r>
              <a:rPr lang="en-US" sz="2667" dirty="0"/>
              <a:t>.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1605157" y="3112708"/>
            <a:ext cx="10048695" cy="1044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b="1" i="1" u="sng" dirty="0" err="1">
                <a:solidFill>
                  <a:schemeClr val="tx1">
                    <a:lumMod val="50000"/>
                  </a:schemeClr>
                </a:solidFill>
              </a:rPr>
              <a:t>Bước</a:t>
            </a:r>
            <a:r>
              <a:rPr lang="en-US" sz="2667" b="1" i="1" u="sng" dirty="0">
                <a:solidFill>
                  <a:schemeClr val="tx1">
                    <a:lumMod val="50000"/>
                  </a:schemeClr>
                </a:solidFill>
              </a:rPr>
              <a:t> 2.</a:t>
            </a:r>
            <a:r>
              <a:rPr lang="en-US" sz="2667" b="1" u="sng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667" dirty="0" err="1"/>
              <a:t>Tìm</a:t>
            </a:r>
            <a:r>
              <a:rPr lang="en-US" sz="2667" dirty="0"/>
              <a:t> </a:t>
            </a:r>
            <a:r>
              <a:rPr lang="en-US" sz="2667" dirty="0" err="1"/>
              <a:t>thừa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phụ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mỗi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 (</a:t>
            </a:r>
            <a:r>
              <a:rPr lang="en-US" sz="2667" dirty="0" err="1"/>
              <a:t>bằng</a:t>
            </a:r>
            <a:r>
              <a:rPr lang="en-US" sz="2667" dirty="0"/>
              <a:t> </a:t>
            </a:r>
            <a:r>
              <a:rPr lang="en-US" sz="2667" dirty="0" err="1"/>
              <a:t>cách</a:t>
            </a:r>
            <a:r>
              <a:rPr lang="en-US" sz="2667" dirty="0"/>
              <a:t> chia </a:t>
            </a:r>
            <a:r>
              <a:rPr lang="en-US" sz="2667" dirty="0" err="1"/>
              <a:t>mẫu</a:t>
            </a:r>
            <a:r>
              <a:rPr lang="en-US" sz="2667" dirty="0"/>
              <a:t> </a:t>
            </a:r>
            <a:r>
              <a:rPr lang="en-US" sz="2667" dirty="0" err="1"/>
              <a:t>chung</a:t>
            </a:r>
            <a:r>
              <a:rPr lang="en-US" sz="2667" dirty="0"/>
              <a:t> </a:t>
            </a:r>
            <a:r>
              <a:rPr lang="en-US" sz="2667" dirty="0" err="1"/>
              <a:t>cho</a:t>
            </a:r>
            <a:r>
              <a:rPr lang="en-US" sz="2667" dirty="0"/>
              <a:t> </a:t>
            </a:r>
            <a:r>
              <a:rPr lang="en-US" sz="2667" dirty="0" err="1"/>
              <a:t>từng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) 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605158" y="4607650"/>
            <a:ext cx="10048695" cy="1044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b="1" i="1" u="sng" dirty="0" err="1">
                <a:solidFill>
                  <a:schemeClr val="tx1">
                    <a:lumMod val="50000"/>
                  </a:schemeClr>
                </a:solidFill>
              </a:rPr>
              <a:t>Bước</a:t>
            </a:r>
            <a:r>
              <a:rPr lang="en-US" sz="2667" b="1" i="1" u="sng" dirty="0">
                <a:solidFill>
                  <a:schemeClr val="tx1">
                    <a:lumMod val="50000"/>
                  </a:schemeClr>
                </a:solidFill>
              </a:rPr>
              <a:t> 3.</a:t>
            </a:r>
            <a:r>
              <a:rPr lang="en-US" sz="2667" b="1" u="sng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667" dirty="0" err="1"/>
              <a:t>Nhân</a:t>
            </a:r>
            <a:r>
              <a:rPr lang="en-US" sz="2667" dirty="0"/>
              <a:t> </a:t>
            </a:r>
            <a:r>
              <a:rPr lang="en-US" sz="2667" dirty="0" err="1"/>
              <a:t>tử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mỗi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ở </a:t>
            </a:r>
            <a:r>
              <a:rPr lang="en-US" sz="2667" i="1" dirty="0" err="1"/>
              <a:t>Bước</a:t>
            </a:r>
            <a:r>
              <a:rPr lang="en-US" sz="2667" i="1" dirty="0"/>
              <a:t> 1</a:t>
            </a:r>
            <a:r>
              <a:rPr lang="en-US" sz="2667" dirty="0"/>
              <a:t>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thừa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phụ</a:t>
            </a:r>
            <a:r>
              <a:rPr lang="en-US" sz="2667" dirty="0"/>
              <a:t> </a:t>
            </a:r>
            <a:r>
              <a:rPr lang="en-US" sz="2667" dirty="0" err="1"/>
              <a:t>tương</a:t>
            </a:r>
            <a:r>
              <a:rPr lang="en-US" sz="2667" dirty="0"/>
              <a:t> </a:t>
            </a:r>
            <a:r>
              <a:rPr lang="en-US" sz="2667" dirty="0" err="1"/>
              <a:t>ứng</a:t>
            </a:r>
            <a:r>
              <a:rPr lang="en-US" sz="2667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3" grpId="0"/>
      <p:bldP spid="2" grpId="0"/>
      <p:bldP spid="231" grpId="0"/>
      <p:bldP spid="2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1" name="Google Shape;2691;p61"/>
          <p:cNvGrpSpPr/>
          <p:nvPr/>
        </p:nvGrpSpPr>
        <p:grpSpPr>
          <a:xfrm>
            <a:off x="1077729" y="-99785"/>
            <a:ext cx="3089388" cy="1175961"/>
            <a:chOff x="2255338" y="239648"/>
            <a:chExt cx="4045278" cy="881971"/>
          </a:xfrm>
        </p:grpSpPr>
        <p:sp>
          <p:nvSpPr>
            <p:cNvPr id="2692" name="Google Shape;2692;p61"/>
            <p:cNvSpPr/>
            <p:nvPr/>
          </p:nvSpPr>
          <p:spPr>
            <a:xfrm>
              <a:off x="2255338" y="374887"/>
              <a:ext cx="4045278" cy="625071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-US" sz="3200" b="1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Luyện</a:t>
              </a:r>
              <a:r>
                <a:rPr lang="en-US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3200" b="1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tập</a:t>
              </a:r>
              <a:r>
                <a:rPr lang="en-US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5</a:t>
              </a:r>
              <a:endParaRPr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93" name="Google Shape;2693;p61"/>
            <p:cNvSpPr/>
            <p:nvPr/>
          </p:nvSpPr>
          <p:spPr>
            <a:xfrm rot="7791998">
              <a:off x="2191400" y="379644"/>
              <a:ext cx="540251" cy="260260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94" name="Google Shape;2694;p61"/>
            <p:cNvSpPr/>
            <p:nvPr/>
          </p:nvSpPr>
          <p:spPr>
            <a:xfrm rot="7791998">
              <a:off x="5687969" y="631625"/>
              <a:ext cx="675334" cy="304653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695" name="Google Shape;2695;p61"/>
          <p:cNvSpPr txBox="1">
            <a:spLocks noGrp="1"/>
          </p:cNvSpPr>
          <p:nvPr>
            <p:ph type="title"/>
          </p:nvPr>
        </p:nvSpPr>
        <p:spPr>
          <a:xfrm>
            <a:off x="4043843" y="80533"/>
            <a:ext cx="7591709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3200" dirty="0">
                <a:latin typeface="+mn-lt"/>
              </a:rPr>
              <a:t>Quy đồng mẫu những phân số sau:</a:t>
            </a:r>
            <a:endParaRPr sz="3200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5" name="Google Shape;2695;p61"/>
              <p:cNvSpPr txBox="1">
                <a:spLocks/>
              </p:cNvSpPr>
              <p:nvPr/>
            </p:nvSpPr>
            <p:spPr>
              <a:xfrm>
                <a:off x="6021008" y="651221"/>
                <a:ext cx="3077499" cy="12056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33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9pPr>
              </a:lstStyle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>
                    <a:latin typeface="+mn-lt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−3</m:t>
                        </m:r>
                      </m:den>
                    </m:f>
                  </m:oMath>
                </a14:m>
                <a:r>
                  <a:rPr lang="en-US" sz="3200" dirty="0">
                    <a:latin typeface="+mn-lt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72</m:t>
                        </m:r>
                      </m:den>
                    </m:f>
                  </m:oMath>
                </a14:m>
                <a:r>
                  <a:rPr lang="en-US" sz="3200" dirty="0">
                    <a:latin typeface="+mn-lt"/>
                  </a:rPr>
                  <a:t> </a:t>
                </a:r>
              </a:p>
            </p:txBody>
          </p:sp>
        </mc:Choice>
        <mc:Fallback>
          <p:sp>
            <p:nvSpPr>
              <p:cNvPr id="255" name="Google Shape;2695;p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1008" y="651221"/>
                <a:ext cx="3077499" cy="12056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" name="TextBox 255"/>
          <p:cNvSpPr txBox="1"/>
          <p:nvPr/>
        </p:nvSpPr>
        <p:spPr>
          <a:xfrm>
            <a:off x="6021008" y="1384076"/>
            <a:ext cx="109899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u="sng" dirty="0" err="1">
                <a:solidFill>
                  <a:srgbClr val="002060"/>
                </a:solidFill>
              </a:rPr>
              <a:t>Giải</a:t>
            </a:r>
            <a:r>
              <a:rPr lang="en-US" sz="2667" b="1" u="sng" dirty="0">
                <a:solidFill>
                  <a:srgbClr val="002060"/>
                </a:solidFill>
              </a:rPr>
              <a:t>:</a:t>
            </a:r>
            <a:endParaRPr lang="vi-VN" sz="2667" b="1" u="sng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5710015" y="1930586"/>
                <a:ext cx="1561646" cy="7912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−3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−2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</a:rPr>
                  <a:t>; </a:t>
                </a:r>
                <a:endParaRPr lang="vi-VN" sz="32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0015" y="1930586"/>
                <a:ext cx="1561646" cy="791242"/>
              </a:xfrm>
              <a:prstGeom prst="rect">
                <a:avLst/>
              </a:prstGeom>
              <a:blipFill>
                <a:blip r:embed="rId4"/>
                <a:stretch>
                  <a:fillRect r="-9375" b="-131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8" name="Rectangle 257"/>
          <p:cNvSpPr/>
          <p:nvPr/>
        </p:nvSpPr>
        <p:spPr>
          <a:xfrm>
            <a:off x="4397585" y="2889557"/>
            <a:ext cx="3446777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67" dirty="0" err="1"/>
              <a:t>Có</a:t>
            </a:r>
            <a:r>
              <a:rPr lang="en-GB" sz="2667" dirty="0"/>
              <a:t>: </a:t>
            </a:r>
            <a:r>
              <a:rPr lang="en-GB" sz="2667" b="1" dirty="0"/>
              <a:t>BCNN(8, 3, 72) = 72</a:t>
            </a:r>
            <a:endParaRPr lang="vi-VN" sz="4267" b="1" dirty="0"/>
          </a:p>
        </p:txBody>
      </p:sp>
      <p:sp>
        <p:nvSpPr>
          <p:cNvPr id="3" name="Rectangle 2"/>
          <p:cNvSpPr/>
          <p:nvPr/>
        </p:nvSpPr>
        <p:spPr>
          <a:xfrm>
            <a:off x="3386841" y="3489416"/>
            <a:ext cx="6367331" cy="598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dirty="0">
                <a:ea typeface="Calibri" panose="020F0502020204030204" pitchFamily="34" charset="0"/>
              </a:rPr>
              <a:t>72 : 8 = 9; 72 : 3 = 24; 72 : 72 = 1</a:t>
            </a:r>
            <a:endParaRPr lang="en-US" sz="2667" dirty="0">
              <a:ea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0" name="Rectangle 259"/>
              <p:cNvSpPr/>
              <p:nvPr/>
            </p:nvSpPr>
            <p:spPr>
              <a:xfrm>
                <a:off x="3201856" y="3962981"/>
                <a:ext cx="6367331" cy="9758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2667" dirty="0">
                    <a:ea typeface="Calibri" panose="020F0502020204030204" pitchFamily="34" charset="0"/>
                  </a:rPr>
                  <a:t>=&gt; 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−3.9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8.9</m:t>
                        </m:r>
                      </m:den>
                    </m:f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−27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72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260" name="Rectangle 2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1856" y="3962981"/>
                <a:ext cx="6367331" cy="975845"/>
              </a:xfrm>
              <a:prstGeom prst="rect">
                <a:avLst/>
              </a:prstGeom>
              <a:blipFill>
                <a:blip r:embed="rId5"/>
                <a:stretch>
                  <a:fillRect b="-3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1" name="Rectangle 260"/>
              <p:cNvSpPr/>
              <p:nvPr/>
            </p:nvSpPr>
            <p:spPr>
              <a:xfrm>
                <a:off x="4397585" y="5055556"/>
                <a:ext cx="4768436" cy="14883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−3</m:t>
                        </m:r>
                      </m:den>
                    </m:f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−2.24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3.24</m:t>
                        </m:r>
                      </m:den>
                    </m:f>
                  </m:oMath>
                </a14:m>
                <a:r>
                  <a:rPr lang="en-GB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−48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72</m:t>
                        </m:r>
                      </m:den>
                    </m:f>
                  </m:oMath>
                </a14:m>
                <a:endParaRPr lang="en-GB" sz="32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72</m:t>
                        </m:r>
                      </m:den>
                    </m:f>
                  </m:oMath>
                </a14:m>
                <a:r>
                  <a:rPr lang="en-GB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3 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72</m:t>
                        </m:r>
                      </m:den>
                    </m:f>
                  </m:oMath>
                </a14:m>
                <a:r>
                  <a:rPr lang="en-GB" sz="3200" dirty="0"/>
                  <a:t> </a:t>
                </a:r>
                <a:endParaRPr lang="en-US" sz="3200" dirty="0"/>
              </a:p>
            </p:txBody>
          </p:sp>
        </mc:Choice>
        <mc:Fallback>
          <p:sp>
            <p:nvSpPr>
              <p:cNvPr id="261" name="Rectangle 2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7585" y="5055556"/>
                <a:ext cx="4768436" cy="1488356"/>
              </a:xfrm>
              <a:prstGeom prst="rect">
                <a:avLst/>
              </a:prstGeom>
              <a:blipFill>
                <a:blip r:embed="rId6"/>
                <a:stretch>
                  <a:fillRect b="-6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5" grpId="0"/>
      <p:bldP spid="255" grpId="0"/>
      <p:bldP spid="256" grpId="0"/>
      <p:bldP spid="2" grpId="0"/>
      <p:bldP spid="258" grpId="0"/>
      <p:bldP spid="3" grpId="0"/>
      <p:bldP spid="260" grpId="0"/>
      <p:bldP spid="261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695;p61"/>
          <p:cNvSpPr txBox="1">
            <a:spLocks noGrp="1"/>
          </p:cNvSpPr>
          <p:nvPr>
            <p:ph type="title"/>
          </p:nvPr>
        </p:nvSpPr>
        <p:spPr>
          <a:xfrm>
            <a:off x="860376" y="0"/>
            <a:ext cx="10722024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" sz="3200" dirty="0">
                <a:solidFill>
                  <a:srgbClr val="0070C0"/>
                </a:solidFill>
                <a:latin typeface="+mn-lt"/>
              </a:rPr>
              <a:t>2. </a:t>
            </a:r>
            <a:r>
              <a:rPr lang="en" sz="3200" dirty="0">
                <a:solidFill>
                  <a:schemeClr val="tx1"/>
                </a:solidFill>
                <a:latin typeface="+mn-lt"/>
              </a:rPr>
              <a:t>Các cặp phân số số sau có bằng nhau không? Vì sao?</a:t>
            </a:r>
            <a:endParaRPr sz="3200" dirty="0">
              <a:solidFill>
                <a:schemeClr val="tx1"/>
              </a:solidFill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Google Shape;2695;p61"/>
              <p:cNvSpPr txBox="1">
                <a:spLocks/>
              </p:cNvSpPr>
              <p:nvPr/>
            </p:nvSpPr>
            <p:spPr>
              <a:xfrm>
                <a:off x="1575668" y="748267"/>
                <a:ext cx="2912533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33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9pPr>
              </a:lstStyle>
              <a:p>
                <a:r>
                  <a:rPr lang="en-US" sz="3200" dirty="0">
                    <a:latin typeface="+mn-lt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sz="32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</a:rPr>
                      <m:t>v</m:t>
                    </m:r>
                    <m:r>
                      <a:rPr lang="en-US" sz="3200">
                        <a:latin typeface="Cambria Math" panose="02040503050406030204" pitchFamily="18" charset="0"/>
                      </a:rPr>
                      <m:t>à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3200" dirty="0">
                  <a:latin typeface="+mn-lt"/>
                </a:endParaRPr>
              </a:p>
            </p:txBody>
          </p:sp>
        </mc:Choice>
        <mc:Fallback>
          <p:sp>
            <p:nvSpPr>
              <p:cNvPr id="5" name="Google Shape;2695;p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5668" y="748267"/>
                <a:ext cx="2912533" cy="800000"/>
              </a:xfrm>
              <a:prstGeom prst="rect">
                <a:avLst/>
              </a:prstGeom>
              <a:blipFill>
                <a:blip r:embed="rId2"/>
                <a:stretch>
                  <a:fillRect b="-206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Google Shape;2695;p61"/>
          <p:cNvSpPr txBox="1">
            <a:spLocks/>
          </p:cNvSpPr>
          <p:nvPr/>
        </p:nvSpPr>
        <p:spPr>
          <a:xfrm>
            <a:off x="6221388" y="662690"/>
            <a:ext cx="3077499" cy="1205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33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r>
              <a:rPr lang="en-US" sz="3200" dirty="0">
                <a:latin typeface="+mn-lt"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Google Shape;2695;p61"/>
              <p:cNvSpPr txBox="1">
                <a:spLocks/>
              </p:cNvSpPr>
              <p:nvPr/>
            </p:nvSpPr>
            <p:spPr>
              <a:xfrm>
                <a:off x="7137060" y="652819"/>
                <a:ext cx="2912533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33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9pPr>
              </a:lstStyle>
              <a:p>
                <a:r>
                  <a:rPr lang="en-US" sz="3200" dirty="0">
                    <a:latin typeface="+mn-lt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  <m:r>
                      <a:rPr lang="en-US" sz="32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</a:rPr>
                      <m:t>v</m:t>
                    </m:r>
                    <m:r>
                      <a:rPr lang="en-US" sz="3200">
                        <a:latin typeface="Cambria Math" panose="02040503050406030204" pitchFamily="18" charset="0"/>
                      </a:rPr>
                      <m:t>à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3200" dirty="0">
                  <a:latin typeface="+mn-lt"/>
                </a:endParaRPr>
              </a:p>
            </p:txBody>
          </p:sp>
        </mc:Choice>
        <mc:Fallback>
          <p:sp>
            <p:nvSpPr>
              <p:cNvPr id="7" name="Google Shape;2695;p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7060" y="652819"/>
                <a:ext cx="2912533" cy="800000"/>
              </a:xfrm>
              <a:prstGeom prst="rect">
                <a:avLst/>
              </a:prstGeom>
              <a:blipFill>
                <a:blip r:embed="rId3"/>
                <a:stretch>
                  <a:fillRect b="-206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6415298" y="2481745"/>
                <a:ext cx="4791901" cy="22384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vi-VN" sz="3200" dirty="0">
                    <a:ea typeface="Calibri" panose="020F0502020204030204" pitchFamily="34" charset="0"/>
                    <a:cs typeface="Calibri" panose="020F0502020204030204" pitchFamily="34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  <a:cs typeface="Calibri" panose="020F050202020403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 .  (−4)</m:t>
                        </m:r>
                      </m:num>
                      <m:den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vi-VN" sz="3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−5</m:t>
                            </m:r>
                          </m:e>
                        </m:d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.(−4)</m:t>
                        </m:r>
                      </m:den>
                    </m:f>
                    <m:r>
                      <a:rPr lang="vi-VN" sz="32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  <a:cs typeface="Calibri" panose="020F0502020204030204" pitchFamily="34" charset="0"/>
                  </a:rPr>
                  <a:t> 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3200" dirty="0"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GB" sz="3200" dirty="0" err="1">
                    <a:ea typeface="Calibri" panose="020F0502020204030204" pitchFamily="34" charset="0"/>
                    <a:cs typeface="Calibri" panose="020F0502020204030204" pitchFamily="34" charset="0"/>
                  </a:rPr>
                  <a:t>Vậy</a:t>
                </a:r>
                <a:r>
                  <a:rPr lang="en-GB" sz="3200" dirty="0"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  <a:cs typeface="Calibri" panose="020F0502020204030204" pitchFamily="34" charset="0"/>
                  </a:rPr>
                  <a:t> 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3200" dirty="0"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5298" y="2481745"/>
                <a:ext cx="4791901" cy="2238433"/>
              </a:xfrm>
              <a:prstGeom prst="rect">
                <a:avLst/>
              </a:prstGeom>
              <a:blipFill>
                <a:blip r:embed="rId4"/>
                <a:stretch>
                  <a:fillRect l="-3181" b="-3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470681" y="1749059"/>
            <a:ext cx="115146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u="sng" dirty="0" err="1"/>
              <a:t>Giải</a:t>
            </a:r>
            <a:r>
              <a:rPr lang="en-US" sz="2667" b="1" u="sng" dirty="0"/>
              <a:t>:</a:t>
            </a:r>
            <a:endParaRPr lang="vi-VN" sz="2667" b="1" u="sn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916588" y="2483108"/>
            <a:ext cx="0" cy="426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1093926" y="2696034"/>
                <a:ext cx="3790589" cy="18574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vi-VN" sz="3200" dirty="0">
                    <a:ea typeface="Calibri" panose="020F0502020204030204" pitchFamily="34" charset="0"/>
                    <a:cs typeface="Calibri" panose="020F0502020204030204" pitchFamily="34" charset="0"/>
                  </a:rPr>
                  <a:t>a)  </a:t>
                </a:r>
                <a14:m>
                  <m:oMath xmlns:m="http://schemas.openxmlformats.org/officeDocument/2006/math">
                    <m:r>
                      <a:rPr lang="vi-VN" sz="32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−6</m:t>
                        </m:r>
                      </m:num>
                      <m:den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27</m:t>
                        </m:r>
                      </m:den>
                    </m:f>
                    <m:r>
                      <a:rPr lang="vi-VN" sz="32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−6  : 3</m:t>
                        </m:r>
                      </m:num>
                      <m:den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27  : 3</m:t>
                        </m:r>
                      </m:den>
                    </m:f>
                    <m:r>
                      <a:rPr lang="vi-VN" sz="320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−2</m:t>
                        </m:r>
                      </m:num>
                      <m:den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</a:p>
              <a:p>
                <a:pPr>
                  <a:lnSpc>
                    <a:spcPct val="130000"/>
                  </a:lnSpc>
                </a:pPr>
                <a:r>
                  <a:rPr lang="en-GB" sz="3200" dirty="0" err="1">
                    <a:ea typeface="Calibri" panose="020F0502020204030204" pitchFamily="34" charset="0"/>
                    <a:cs typeface="Calibri" panose="020F0502020204030204" pitchFamily="34" charset="0"/>
                  </a:rPr>
                  <a:t>Vậy</a:t>
                </a:r>
                <a:r>
                  <a:rPr lang="en-GB" sz="3200" dirty="0"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−2</m:t>
                        </m:r>
                      </m:num>
                      <m:den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3200" dirty="0">
                    <a:ea typeface="Calibri" panose="020F0502020204030204" pitchFamily="34" charset="0"/>
                    <a:cs typeface="Calibri" panose="020F050202020403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−6</m:t>
                        </m:r>
                      </m:num>
                      <m:den>
                        <m:r>
                          <a:rPr lang="vi-VN" sz="32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27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926" y="2696034"/>
                <a:ext cx="3790589" cy="1857496"/>
              </a:xfrm>
              <a:prstGeom prst="rect">
                <a:avLst/>
              </a:prstGeom>
              <a:blipFill>
                <a:blip r:embed="rId5"/>
                <a:stretch>
                  <a:fillRect l="-4019" r="-3215" b="-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109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1" grpId="0" build="allAtOnce"/>
      <p:bldP spid="2" grpId="0"/>
      <p:bldP spid="9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2695;p61"/>
          <p:cNvSpPr txBox="1">
            <a:spLocks/>
          </p:cNvSpPr>
          <p:nvPr/>
        </p:nvSpPr>
        <p:spPr>
          <a:xfrm>
            <a:off x="-1606988" y="-5320"/>
            <a:ext cx="10722024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33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r>
              <a:rPr lang="en-US" sz="3733" dirty="0">
                <a:solidFill>
                  <a:srgbClr val="0070C0"/>
                </a:solidFill>
                <a:latin typeface="+mn-lt"/>
              </a:rPr>
              <a:t>3. </a:t>
            </a:r>
            <a:r>
              <a:rPr lang="en-US" sz="3733" dirty="0" err="1">
                <a:solidFill>
                  <a:schemeClr val="tx1"/>
                </a:solidFill>
                <a:latin typeface="+mn-lt"/>
              </a:rPr>
              <a:t>Tìm</a:t>
            </a:r>
            <a:r>
              <a:rPr lang="en-US" sz="3733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733" dirty="0" err="1">
                <a:solidFill>
                  <a:schemeClr val="tx1"/>
                </a:solidFill>
                <a:latin typeface="+mn-lt"/>
              </a:rPr>
              <a:t>số</a:t>
            </a:r>
            <a:r>
              <a:rPr lang="en-US" sz="3733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733" dirty="0" err="1">
                <a:solidFill>
                  <a:schemeClr val="tx1"/>
                </a:solidFill>
                <a:latin typeface="+mn-lt"/>
              </a:rPr>
              <a:t>nguyên</a:t>
            </a:r>
            <a:r>
              <a:rPr lang="en-US" sz="3733" dirty="0">
                <a:solidFill>
                  <a:schemeClr val="tx1"/>
                </a:solidFill>
                <a:latin typeface="+mn-lt"/>
              </a:rPr>
              <a:t> x, </a:t>
            </a:r>
            <a:r>
              <a:rPr lang="en-US" sz="3733" dirty="0" err="1">
                <a:solidFill>
                  <a:schemeClr val="tx1"/>
                </a:solidFill>
                <a:latin typeface="+mn-lt"/>
              </a:rPr>
              <a:t>biết</a:t>
            </a:r>
            <a:r>
              <a:rPr lang="en-US" sz="3733" dirty="0">
                <a:solidFill>
                  <a:schemeClr val="tx1"/>
                </a:solidFill>
                <a:latin typeface="+mn-lt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9" name="Google Shape;2695;p61"/>
              <p:cNvSpPr txBox="1">
                <a:spLocks/>
              </p:cNvSpPr>
              <p:nvPr/>
            </p:nvSpPr>
            <p:spPr>
              <a:xfrm>
                <a:off x="1370578" y="892147"/>
                <a:ext cx="2912533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33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9pPr>
              </a:lstStyle>
              <a:p>
                <a:r>
                  <a:rPr lang="en-US" sz="3733" dirty="0">
                    <a:latin typeface="+mn-lt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  <m:r>
                      <a:rPr lang="en-US" sz="3733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733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3733" i="1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3733" dirty="0">
                  <a:latin typeface="+mn-lt"/>
                </a:endParaRPr>
              </a:p>
            </p:txBody>
          </p:sp>
        </mc:Choice>
        <mc:Fallback>
          <p:sp>
            <p:nvSpPr>
              <p:cNvPr id="129" name="Google Shape;2695;p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578" y="892147"/>
                <a:ext cx="2912533" cy="800000"/>
              </a:xfrm>
              <a:prstGeom prst="rect">
                <a:avLst/>
              </a:prstGeom>
              <a:blipFill>
                <a:blip r:embed="rId3"/>
                <a:stretch>
                  <a:fillRect b="-3787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0" name="Google Shape;2695;p61"/>
              <p:cNvSpPr txBox="1">
                <a:spLocks/>
              </p:cNvSpPr>
              <p:nvPr/>
            </p:nvSpPr>
            <p:spPr>
              <a:xfrm>
                <a:off x="7430217" y="892147"/>
                <a:ext cx="3547824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33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9pPr>
              </a:lstStyle>
              <a:p>
                <a:r>
                  <a:rPr lang="en-US" sz="3733" dirty="0">
                    <a:latin typeface="+mn-lt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+7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3733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733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−24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  <m:r>
                      <a:rPr lang="en-US" sz="3733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3733" dirty="0">
                  <a:latin typeface="+mn-lt"/>
                </a:endParaRPr>
              </a:p>
            </p:txBody>
          </p:sp>
        </mc:Choice>
        <mc:Fallback>
          <p:sp>
            <p:nvSpPr>
              <p:cNvPr id="130" name="Google Shape;2695;p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0217" y="892147"/>
                <a:ext cx="3547824" cy="800000"/>
              </a:xfrm>
              <a:prstGeom prst="rect">
                <a:avLst/>
              </a:prstGeom>
              <a:blipFill>
                <a:blip r:embed="rId4"/>
                <a:stretch>
                  <a:fillRect b="-3787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132108" y="1919245"/>
            <a:ext cx="2392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/>
              <a:t>Giải</a:t>
            </a:r>
            <a:r>
              <a:rPr lang="en-US" sz="3200" b="1" u="sng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Google Shape;2695;p61"/>
              <p:cNvSpPr txBox="1">
                <a:spLocks/>
              </p:cNvSpPr>
              <p:nvPr/>
            </p:nvSpPr>
            <p:spPr>
              <a:xfrm>
                <a:off x="1034766" y="2487985"/>
                <a:ext cx="2912533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33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9pPr>
              </a:lstStyle>
              <a:p>
                <a:r>
                  <a:rPr lang="en-US" sz="3733" dirty="0">
                    <a:latin typeface="+mn-lt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  <m:r>
                      <a:rPr lang="en-US" sz="3733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733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3733" i="1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3733" dirty="0">
                  <a:latin typeface="+mn-lt"/>
                </a:endParaRPr>
              </a:p>
            </p:txBody>
          </p:sp>
        </mc:Choice>
        <mc:Fallback>
          <p:sp>
            <p:nvSpPr>
              <p:cNvPr id="6" name="Google Shape;2695;p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766" y="2487985"/>
                <a:ext cx="2912533" cy="800000"/>
              </a:xfrm>
              <a:prstGeom prst="rect">
                <a:avLst/>
              </a:prstGeom>
              <a:blipFill>
                <a:blip r:embed="rId5"/>
                <a:stretch>
                  <a:fillRect b="-3893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Google Shape;2695;p61"/>
          <p:cNvSpPr txBox="1">
            <a:spLocks/>
          </p:cNvSpPr>
          <p:nvPr/>
        </p:nvSpPr>
        <p:spPr>
          <a:xfrm>
            <a:off x="579152" y="3646264"/>
            <a:ext cx="4495385" cy="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33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r>
              <a:rPr lang="en-US" sz="3200" dirty="0">
                <a:latin typeface="+mn-lt"/>
                <a:sym typeface="Wingdings" panose="05000000000000000000" pitchFamily="2" charset="2"/>
              </a:rPr>
              <a:t> (-28).x = 16.35</a:t>
            </a:r>
            <a:endParaRPr lang="en-US" sz="3200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Google Shape;2695;p61"/>
              <p:cNvSpPr txBox="1">
                <a:spLocks/>
              </p:cNvSpPr>
              <p:nvPr/>
            </p:nvSpPr>
            <p:spPr>
              <a:xfrm>
                <a:off x="1" y="4573412"/>
                <a:ext cx="4495385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33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9pPr>
              </a:lstStyle>
              <a:p>
                <a:r>
                  <a:rPr lang="en-US" sz="3200" dirty="0">
                    <a:latin typeface="+mn-lt"/>
                    <a:sym typeface="Wingdings" panose="05000000000000000000" pitchFamily="2" charset="2"/>
                  </a:rPr>
                  <a:t>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16.35</m:t>
                        </m:r>
                        <m:r>
                          <m:rPr>
                            <m:nor/>
                          </m:rPr>
                          <a:rPr lang="en-US" sz="3200" dirty="0">
                            <a:latin typeface="+mn-lt"/>
                          </a:rPr>
                          <m:t> </m:t>
                        </m:r>
                      </m:num>
                      <m:den>
                        <m:r>
                          <a:rPr lang="en-US" sz="3200" i="1" dirty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−28</m:t>
                        </m:r>
                      </m:den>
                    </m:f>
                  </m:oMath>
                </a14:m>
                <a:endParaRPr lang="en-US" sz="3200" dirty="0">
                  <a:latin typeface="+mn-lt"/>
                </a:endParaRPr>
              </a:p>
            </p:txBody>
          </p:sp>
        </mc:Choice>
        <mc:Fallback>
          <p:sp>
            <p:nvSpPr>
              <p:cNvPr id="8" name="Google Shape;2695;p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4573412"/>
                <a:ext cx="4495385" cy="800000"/>
              </a:xfrm>
              <a:prstGeom prst="rect">
                <a:avLst/>
              </a:prstGeom>
              <a:blipFill>
                <a:blip r:embed="rId6"/>
                <a:stretch>
                  <a:fillRect b="-2213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Google Shape;2695;p61"/>
          <p:cNvSpPr txBox="1">
            <a:spLocks/>
          </p:cNvSpPr>
          <p:nvPr/>
        </p:nvSpPr>
        <p:spPr>
          <a:xfrm>
            <a:off x="-146679" y="5731691"/>
            <a:ext cx="4495385" cy="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33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r>
              <a:rPr lang="en-US" sz="3200" dirty="0">
                <a:latin typeface="+mn-lt"/>
                <a:sym typeface="Wingdings" panose="05000000000000000000" pitchFamily="2" charset="2"/>
              </a:rPr>
              <a:t> x = -20</a:t>
            </a:r>
            <a:endParaRPr lang="en-US" sz="3200" dirty="0">
              <a:latin typeface="+mn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165011" y="2711973"/>
            <a:ext cx="0" cy="4146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Google Shape;2695;p61"/>
              <p:cNvSpPr txBox="1">
                <a:spLocks/>
              </p:cNvSpPr>
              <p:nvPr/>
            </p:nvSpPr>
            <p:spPr>
              <a:xfrm>
                <a:off x="7255487" y="2451573"/>
                <a:ext cx="3441615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33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9pPr>
              </a:lstStyle>
              <a:p>
                <a:r>
                  <a:rPr lang="en-US" sz="3733" dirty="0">
                    <a:latin typeface="+mn-lt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+7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3733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733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−24</m:t>
                        </m:r>
                      </m:num>
                      <m:den>
                        <m:r>
                          <a:rPr lang="en-US" sz="3733" i="1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  <m:r>
                      <a:rPr lang="en-US" sz="3733" i="1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3733" dirty="0">
                  <a:latin typeface="+mn-lt"/>
                </a:endParaRPr>
              </a:p>
            </p:txBody>
          </p:sp>
        </mc:Choice>
        <mc:Fallback>
          <p:sp>
            <p:nvSpPr>
              <p:cNvPr id="12" name="Google Shape;2695;p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5487" y="2451573"/>
                <a:ext cx="3441615" cy="800000"/>
              </a:xfrm>
              <a:prstGeom prst="rect">
                <a:avLst/>
              </a:prstGeom>
              <a:blipFill>
                <a:blip r:embed="rId7"/>
                <a:stretch>
                  <a:fillRect b="-3893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Google Shape;2695;p61"/>
          <p:cNvSpPr txBox="1">
            <a:spLocks/>
          </p:cNvSpPr>
          <p:nvPr/>
        </p:nvSpPr>
        <p:spPr>
          <a:xfrm>
            <a:off x="7041421" y="3511919"/>
            <a:ext cx="4495385" cy="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33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r>
              <a:rPr lang="en-US" sz="3200" dirty="0">
                <a:latin typeface="+mn-lt"/>
                <a:sym typeface="Wingdings" panose="05000000000000000000" pitchFamily="2" charset="2"/>
              </a:rPr>
              <a:t> 36.(x+7) = -24.15</a:t>
            </a:r>
            <a:endParaRPr lang="en-US" sz="3200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Google Shape;2695;p61"/>
              <p:cNvSpPr txBox="1">
                <a:spLocks/>
              </p:cNvSpPr>
              <p:nvPr/>
            </p:nvSpPr>
            <p:spPr>
              <a:xfrm>
                <a:off x="6694093" y="4173412"/>
                <a:ext cx="4495385" cy="8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33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Odibee Sans"/>
                  <a:buNone/>
                  <a:defRPr sz="2800" b="0" i="0" u="none" strike="noStrike" cap="none">
                    <a:solidFill>
                      <a:schemeClr val="dk1"/>
                    </a:solidFill>
                    <a:latin typeface="Odibee Sans"/>
                    <a:ea typeface="Odibee Sans"/>
                    <a:cs typeface="Odibee Sans"/>
                    <a:sym typeface="Odibee Sans"/>
                  </a:defRPr>
                </a:lvl9pPr>
              </a:lstStyle>
              <a:p>
                <a:r>
                  <a:rPr lang="en-US" sz="3200" dirty="0">
                    <a:latin typeface="+mn-lt"/>
                    <a:sym typeface="Wingdings" panose="05000000000000000000" pitchFamily="2" charset="2"/>
                  </a:rPr>
                  <a:t> x + 7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−24 .15</m:t>
                        </m:r>
                      </m:num>
                      <m:den>
                        <m:r>
                          <a:rPr lang="en-US" sz="3200" i="1" dirty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36</m:t>
                        </m:r>
                      </m:den>
                    </m:f>
                  </m:oMath>
                </a14:m>
                <a:endParaRPr lang="en-US" sz="3200" dirty="0">
                  <a:latin typeface="+mn-lt"/>
                </a:endParaRPr>
              </a:p>
            </p:txBody>
          </p:sp>
        </mc:Choice>
        <mc:Fallback>
          <p:sp>
            <p:nvSpPr>
              <p:cNvPr id="14" name="Google Shape;2695;p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4093" y="4173412"/>
                <a:ext cx="4495385" cy="800000"/>
              </a:xfrm>
              <a:prstGeom prst="rect">
                <a:avLst/>
              </a:prstGeom>
              <a:blipFill>
                <a:blip r:embed="rId8"/>
                <a:stretch>
                  <a:fillRect b="-2137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Google Shape;2695;p61"/>
          <p:cNvSpPr txBox="1">
            <a:spLocks/>
          </p:cNvSpPr>
          <p:nvPr/>
        </p:nvSpPr>
        <p:spPr>
          <a:xfrm>
            <a:off x="6482658" y="5012027"/>
            <a:ext cx="4495385" cy="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33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r>
              <a:rPr lang="en-US" sz="3200" dirty="0">
                <a:latin typeface="+mn-lt"/>
                <a:sym typeface="Wingdings" panose="05000000000000000000" pitchFamily="2" charset="2"/>
              </a:rPr>
              <a:t> x + 7 = -10</a:t>
            </a:r>
            <a:endParaRPr lang="en-US" sz="3200" dirty="0">
              <a:latin typeface="+mn-lt"/>
            </a:endParaRPr>
          </a:p>
        </p:txBody>
      </p:sp>
      <p:sp>
        <p:nvSpPr>
          <p:cNvPr id="16" name="Google Shape;2695;p61"/>
          <p:cNvSpPr txBox="1">
            <a:spLocks/>
          </p:cNvSpPr>
          <p:nvPr/>
        </p:nvSpPr>
        <p:spPr>
          <a:xfrm>
            <a:off x="6867344" y="5610724"/>
            <a:ext cx="4495385" cy="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33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r>
              <a:rPr lang="en-US" sz="3200" dirty="0">
                <a:latin typeface="+mn-lt"/>
                <a:sym typeface="Wingdings" panose="05000000000000000000" pitchFamily="2" charset="2"/>
              </a:rPr>
              <a:t> x      =    -10 - 7</a:t>
            </a:r>
            <a:endParaRPr lang="en-US" sz="3200" dirty="0">
              <a:latin typeface="+mn-lt"/>
            </a:endParaRPr>
          </a:p>
        </p:txBody>
      </p:sp>
      <p:sp>
        <p:nvSpPr>
          <p:cNvPr id="17" name="Google Shape;2695;p61"/>
          <p:cNvSpPr txBox="1">
            <a:spLocks/>
          </p:cNvSpPr>
          <p:nvPr/>
        </p:nvSpPr>
        <p:spPr>
          <a:xfrm>
            <a:off x="6694093" y="6248036"/>
            <a:ext cx="4495385" cy="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33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dibee Sans"/>
              <a:buNone/>
              <a:defRPr sz="2800" b="0" i="0" u="none" strike="noStrike" cap="none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r>
              <a:rPr lang="en-US" sz="3200" dirty="0">
                <a:latin typeface="+mn-lt"/>
                <a:sym typeface="Wingdings" panose="05000000000000000000" pitchFamily="2" charset="2"/>
              </a:rPr>
              <a:t> x     =   -17</a:t>
            </a:r>
            <a:endParaRPr lang="en-US" sz="32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29" grpId="0"/>
      <p:bldP spid="130" grpId="0"/>
      <p:bldP spid="2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3" name="Google Shape;3303;p67"/>
          <p:cNvGrpSpPr/>
          <p:nvPr/>
        </p:nvGrpSpPr>
        <p:grpSpPr>
          <a:xfrm>
            <a:off x="2622592" y="65546"/>
            <a:ext cx="7906808" cy="1668661"/>
            <a:chOff x="1966944" y="49159"/>
            <a:chExt cx="5930106" cy="1251496"/>
          </a:xfrm>
        </p:grpSpPr>
        <p:sp>
          <p:nvSpPr>
            <p:cNvPr id="3304" name="Google Shape;3304;p67"/>
            <p:cNvSpPr/>
            <p:nvPr/>
          </p:nvSpPr>
          <p:spPr>
            <a:xfrm>
              <a:off x="2255338" y="374887"/>
              <a:ext cx="5438514" cy="625071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05" name="Google Shape;3305;p67"/>
            <p:cNvSpPr/>
            <p:nvPr/>
          </p:nvSpPr>
          <p:spPr>
            <a:xfrm rot="7791998">
              <a:off x="7058505" y="716709"/>
              <a:ext cx="882084" cy="299122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06" name="Google Shape;3306;p67"/>
            <p:cNvSpPr/>
            <p:nvPr/>
          </p:nvSpPr>
          <p:spPr>
            <a:xfrm rot="7791998">
              <a:off x="1923405" y="333984"/>
              <a:ext cx="882084" cy="299122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307" name="Google Shape;3307;p67"/>
          <p:cNvSpPr txBox="1">
            <a:spLocks noGrp="1"/>
          </p:cNvSpPr>
          <p:nvPr>
            <p:ph type="title"/>
          </p:nvPr>
        </p:nvSpPr>
        <p:spPr>
          <a:xfrm>
            <a:off x="1914400" y="460305"/>
            <a:ext cx="93232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4267" dirty="0">
                <a:latin typeface="+mn-lt"/>
              </a:rPr>
              <a:t>HƯỚNG DẪN VỀ NHÀ</a:t>
            </a:r>
            <a:endParaRPr sz="4267" dirty="0">
              <a:latin typeface="+mn-lt"/>
            </a:endParaRPr>
          </a:p>
        </p:txBody>
      </p:sp>
      <p:sp>
        <p:nvSpPr>
          <p:cNvPr id="3310" name="Google Shape;3310;p67"/>
          <p:cNvSpPr/>
          <p:nvPr/>
        </p:nvSpPr>
        <p:spPr>
          <a:xfrm>
            <a:off x="1626097" y="2023238"/>
            <a:ext cx="10140168" cy="146539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11" name="Google Shape;3311;p67"/>
          <p:cNvSpPr txBox="1"/>
          <p:nvPr/>
        </p:nvSpPr>
        <p:spPr>
          <a:xfrm flipH="1">
            <a:off x="1889218" y="2364186"/>
            <a:ext cx="9877047" cy="149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243833" rIns="264000" bIns="0" anchor="ctr" anchorCtr="0">
            <a:noAutofit/>
          </a:bodyPr>
          <a:lstStyle/>
          <a:p>
            <a:pPr algn="just">
              <a:lnSpc>
                <a:spcPct val="130000"/>
              </a:lnSpc>
              <a:spcAft>
                <a:spcPts val="2133"/>
              </a:spcAft>
            </a:pPr>
            <a:r>
              <a:rPr lang="en" sz="3200" dirty="0">
                <a:solidFill>
                  <a:schemeClr val="accent3"/>
                </a:solidFill>
                <a:ea typeface="Odibee Sans"/>
                <a:cs typeface="Odibee Sans"/>
                <a:sym typeface="Odibee Sans"/>
              </a:rPr>
              <a:t>1. </a:t>
            </a:r>
            <a:r>
              <a:rPr lang="en-GB" sz="3200" dirty="0"/>
              <a:t>GV </a:t>
            </a:r>
            <a:r>
              <a:rPr lang="en-GB" sz="3200" dirty="0" err="1"/>
              <a:t>nhấn</a:t>
            </a:r>
            <a:r>
              <a:rPr lang="en-GB" sz="3200" dirty="0"/>
              <a:t> </a:t>
            </a:r>
            <a:r>
              <a:rPr lang="en-GB" sz="3200" dirty="0" err="1"/>
              <a:t>mạnh</a:t>
            </a:r>
            <a:r>
              <a:rPr lang="en-GB" sz="3200" dirty="0"/>
              <a:t> HS </a:t>
            </a:r>
            <a:r>
              <a:rPr lang="en-GB" sz="3200" dirty="0" err="1"/>
              <a:t>các</a:t>
            </a:r>
            <a:r>
              <a:rPr lang="en-GB" sz="3200" dirty="0"/>
              <a:t> </a:t>
            </a:r>
            <a:r>
              <a:rPr lang="en-GB" sz="3200" dirty="0" err="1"/>
              <a:t>bước</a:t>
            </a:r>
            <a:r>
              <a:rPr lang="en-GB" sz="3200" dirty="0"/>
              <a:t> </a:t>
            </a:r>
            <a:r>
              <a:rPr lang="en-GB" sz="3200" dirty="0" err="1"/>
              <a:t>rút</a:t>
            </a:r>
            <a:r>
              <a:rPr lang="en-GB" sz="3200" dirty="0"/>
              <a:t> </a:t>
            </a:r>
            <a:r>
              <a:rPr lang="en-GB" sz="3200" dirty="0" err="1"/>
              <a:t>gọn</a:t>
            </a:r>
            <a:r>
              <a:rPr lang="en-GB" sz="3200" dirty="0"/>
              <a:t> </a:t>
            </a:r>
            <a:r>
              <a:rPr lang="en-GB" sz="3200" dirty="0" err="1"/>
              <a:t>về</a:t>
            </a:r>
            <a:r>
              <a:rPr lang="en-GB" sz="3200" dirty="0"/>
              <a:t> </a:t>
            </a:r>
            <a:r>
              <a:rPr lang="en-GB" sz="3200" dirty="0" err="1"/>
              <a:t>phân</a:t>
            </a:r>
            <a:r>
              <a:rPr lang="en-GB" sz="3200" dirty="0"/>
              <a:t> </a:t>
            </a:r>
            <a:r>
              <a:rPr lang="en-GB" sz="3200" dirty="0" err="1"/>
              <a:t>số</a:t>
            </a:r>
            <a:r>
              <a:rPr lang="en-GB" sz="3200" dirty="0"/>
              <a:t> </a:t>
            </a:r>
            <a:r>
              <a:rPr lang="en-GB" sz="3200" dirty="0" err="1"/>
              <a:t>tối</a:t>
            </a:r>
            <a:r>
              <a:rPr lang="en-GB" sz="3200" dirty="0"/>
              <a:t> </a:t>
            </a:r>
            <a:r>
              <a:rPr lang="en-GB" sz="3200" dirty="0" err="1"/>
              <a:t>giản</a:t>
            </a:r>
            <a:r>
              <a:rPr lang="en-GB" sz="3200" dirty="0"/>
              <a:t>, </a:t>
            </a:r>
            <a:r>
              <a:rPr lang="en-GB" sz="3200" dirty="0" err="1"/>
              <a:t>các</a:t>
            </a:r>
            <a:r>
              <a:rPr lang="en-GB" sz="3200" dirty="0"/>
              <a:t> </a:t>
            </a:r>
            <a:r>
              <a:rPr lang="en-GB" sz="3200" dirty="0" err="1"/>
              <a:t>bước</a:t>
            </a:r>
            <a:r>
              <a:rPr lang="en-GB" sz="3200" dirty="0"/>
              <a:t> </a:t>
            </a:r>
            <a:r>
              <a:rPr lang="en-GB" sz="3200" dirty="0" err="1"/>
              <a:t>quy</a:t>
            </a:r>
            <a:r>
              <a:rPr lang="en-GB" sz="3200" dirty="0"/>
              <a:t> </a:t>
            </a:r>
            <a:r>
              <a:rPr lang="en-GB" sz="3200" dirty="0" err="1"/>
              <a:t>đồng</a:t>
            </a:r>
            <a:r>
              <a:rPr lang="en-GB" sz="3200" dirty="0"/>
              <a:t> </a:t>
            </a:r>
            <a:r>
              <a:rPr lang="en-GB" sz="3200" dirty="0" err="1"/>
              <a:t>mẫu</a:t>
            </a:r>
            <a:r>
              <a:rPr lang="en-GB" sz="3200" dirty="0"/>
              <a:t> </a:t>
            </a:r>
            <a:r>
              <a:rPr lang="en-GB" sz="3200" dirty="0" err="1"/>
              <a:t>nhiều</a:t>
            </a:r>
            <a:r>
              <a:rPr lang="en-GB" sz="3200" dirty="0"/>
              <a:t> </a:t>
            </a:r>
            <a:r>
              <a:rPr lang="en-GB" sz="3200" dirty="0" err="1"/>
              <a:t>phân</a:t>
            </a:r>
            <a:r>
              <a:rPr lang="en-GB" sz="3200" dirty="0"/>
              <a:t> </a:t>
            </a:r>
            <a:r>
              <a:rPr lang="en-GB" sz="3200" dirty="0" err="1"/>
              <a:t>số</a:t>
            </a:r>
            <a:endParaRPr lang="en-US" sz="3200" dirty="0"/>
          </a:p>
          <a:p>
            <a:pPr algn="just">
              <a:lnSpc>
                <a:spcPct val="130000"/>
              </a:lnSpc>
              <a:spcAft>
                <a:spcPts val="2133"/>
              </a:spcAft>
            </a:pPr>
            <a:endParaRPr sz="3200" dirty="0">
              <a:solidFill>
                <a:schemeClr val="accent3"/>
              </a:solidFill>
              <a:ea typeface="Didact Gothic"/>
              <a:cs typeface="Didact Gothic"/>
              <a:sym typeface="Didact Gothic"/>
            </a:endParaRPr>
          </a:p>
        </p:txBody>
      </p:sp>
      <p:sp>
        <p:nvSpPr>
          <p:cNvPr id="3313" name="Google Shape;3313;p67"/>
          <p:cNvSpPr/>
          <p:nvPr/>
        </p:nvSpPr>
        <p:spPr>
          <a:xfrm>
            <a:off x="1626098" y="3955951"/>
            <a:ext cx="10251068" cy="156446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14" name="Google Shape;3314;p67"/>
          <p:cNvSpPr txBox="1"/>
          <p:nvPr/>
        </p:nvSpPr>
        <p:spPr>
          <a:xfrm flipH="1">
            <a:off x="1889218" y="4211233"/>
            <a:ext cx="8596303" cy="814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243833" rIns="264000" bIns="0" anchor="ctr" anchorCtr="0">
            <a:noAutofit/>
          </a:bodyPr>
          <a:lstStyle/>
          <a:p>
            <a:pPr algn="just">
              <a:lnSpc>
                <a:spcPct val="130000"/>
              </a:lnSpc>
              <a:spcAft>
                <a:spcPts val="2133"/>
              </a:spcAft>
            </a:pPr>
            <a:r>
              <a:rPr lang="en" sz="3200" dirty="0">
                <a:solidFill>
                  <a:schemeClr val="accent3"/>
                </a:solidFill>
                <a:ea typeface="Odibee Sans"/>
                <a:cs typeface="Odibee Sans"/>
                <a:sym typeface="Odibee Sans"/>
              </a:rPr>
              <a:t>2. </a:t>
            </a:r>
            <a:r>
              <a:rPr lang="vi-VN" sz="3200" dirty="0"/>
              <a:t>Hoàn thành bài tập </a:t>
            </a:r>
            <a:r>
              <a:rPr lang="en-GB" sz="3200" dirty="0" err="1"/>
              <a:t>còn</a:t>
            </a:r>
            <a:r>
              <a:rPr lang="en-GB" sz="3200" dirty="0"/>
              <a:t> </a:t>
            </a:r>
            <a:r>
              <a:rPr lang="en-GB" sz="3200" dirty="0" err="1"/>
              <a:t>lại</a:t>
            </a:r>
            <a:r>
              <a:rPr lang="vi-VN" sz="3200" dirty="0"/>
              <a:t> trong </a:t>
            </a:r>
            <a:r>
              <a:rPr lang="en-GB" sz="3200" dirty="0"/>
              <a:t>SGK </a:t>
            </a:r>
            <a:r>
              <a:rPr lang="en-GB" sz="3200" dirty="0" err="1"/>
              <a:t>và</a:t>
            </a:r>
            <a:r>
              <a:rPr lang="en-GB" sz="3200" dirty="0"/>
              <a:t> </a:t>
            </a:r>
            <a:r>
              <a:rPr lang="en-GB" sz="3200" dirty="0" err="1"/>
              <a:t>các</a:t>
            </a:r>
            <a:r>
              <a:rPr lang="en-GB" sz="3200" dirty="0"/>
              <a:t> </a:t>
            </a:r>
            <a:r>
              <a:rPr lang="en-GB" sz="3200" dirty="0" err="1"/>
              <a:t>bài</a:t>
            </a:r>
            <a:r>
              <a:rPr lang="en-GB" sz="3200" dirty="0"/>
              <a:t> </a:t>
            </a:r>
            <a:r>
              <a:rPr lang="en-GB" sz="3200" dirty="0" err="1"/>
              <a:t>tập</a:t>
            </a:r>
            <a:r>
              <a:rPr lang="en-GB" sz="3200" dirty="0"/>
              <a:t> </a:t>
            </a:r>
            <a:r>
              <a:rPr lang="en-GB" sz="3200" dirty="0" err="1"/>
              <a:t>trong</a:t>
            </a:r>
            <a:r>
              <a:rPr lang="en-GB" sz="3200" dirty="0"/>
              <a:t> SBT</a:t>
            </a:r>
            <a:endParaRPr lang="en-US" sz="3200" dirty="0"/>
          </a:p>
        </p:txBody>
      </p:sp>
      <p:sp>
        <p:nvSpPr>
          <p:cNvPr id="3316" name="Google Shape;3316;p67"/>
          <p:cNvSpPr/>
          <p:nvPr/>
        </p:nvSpPr>
        <p:spPr>
          <a:xfrm>
            <a:off x="1626098" y="5775704"/>
            <a:ext cx="10072988" cy="108229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17" name="Google Shape;3317;p67"/>
          <p:cNvSpPr txBox="1"/>
          <p:nvPr/>
        </p:nvSpPr>
        <p:spPr>
          <a:xfrm flipH="1">
            <a:off x="1920730" y="6338372"/>
            <a:ext cx="10639329" cy="930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243833" rIns="264000" bIns="0" anchor="ctr" anchorCtr="0">
            <a:noAutofit/>
          </a:bodyPr>
          <a:lstStyle/>
          <a:p>
            <a:pPr>
              <a:spcAft>
                <a:spcPts val="2133"/>
              </a:spcAft>
            </a:pPr>
            <a:r>
              <a:rPr lang="en" sz="3200" dirty="0">
                <a:solidFill>
                  <a:schemeClr val="accent3"/>
                </a:solidFill>
                <a:ea typeface="Odibee Sans"/>
                <a:cs typeface="Odibee Sans"/>
                <a:sym typeface="Odibee Sans"/>
              </a:rPr>
              <a:t>3. </a:t>
            </a:r>
            <a:r>
              <a:rPr lang="vi-VN" sz="3200" dirty="0"/>
              <a:t>Chuẩn bị bài mới “</a:t>
            </a:r>
            <a:r>
              <a:rPr lang="en-GB" sz="3200" b="1" dirty="0"/>
              <a:t>So </a:t>
            </a:r>
            <a:r>
              <a:rPr lang="en-GB" sz="3200" b="1" dirty="0" err="1"/>
              <a:t>sánh</a:t>
            </a:r>
            <a:r>
              <a:rPr lang="en-GB" sz="3200" b="1" dirty="0"/>
              <a:t> </a:t>
            </a:r>
            <a:r>
              <a:rPr lang="en-GB" sz="3200" b="1" dirty="0" err="1"/>
              <a:t>các</a:t>
            </a:r>
            <a:r>
              <a:rPr lang="en-GB" sz="3200" b="1" dirty="0"/>
              <a:t> </a:t>
            </a:r>
            <a:r>
              <a:rPr lang="en-GB" sz="3200" b="1" dirty="0" err="1"/>
              <a:t>phân</a:t>
            </a:r>
            <a:r>
              <a:rPr lang="en-GB" sz="3200" b="1" dirty="0"/>
              <a:t> </a:t>
            </a:r>
            <a:r>
              <a:rPr lang="en-GB" sz="3200" b="1" dirty="0" err="1"/>
              <a:t>số</a:t>
            </a:r>
            <a:r>
              <a:rPr lang="en-GB" sz="3200" b="1" dirty="0"/>
              <a:t>. </a:t>
            </a:r>
            <a:r>
              <a:rPr lang="en-GB" sz="3200" b="1" dirty="0" err="1"/>
              <a:t>Hỗn</a:t>
            </a:r>
            <a:r>
              <a:rPr lang="en-GB" sz="3200" b="1" dirty="0"/>
              <a:t> </a:t>
            </a:r>
            <a:r>
              <a:rPr lang="en-GB" sz="3200" b="1" dirty="0" err="1"/>
              <a:t>số</a:t>
            </a:r>
            <a:r>
              <a:rPr lang="en-GB" sz="3200" b="1" dirty="0"/>
              <a:t> </a:t>
            </a:r>
            <a:r>
              <a:rPr lang="en-GB" sz="3200" b="1" dirty="0" err="1"/>
              <a:t>dương</a:t>
            </a:r>
            <a:r>
              <a:rPr lang="vi-VN" sz="3200" dirty="0"/>
              <a:t>”.</a:t>
            </a:r>
            <a:endParaRPr lang="en-US" sz="3200" dirty="0"/>
          </a:p>
          <a:p>
            <a:pPr>
              <a:spcAft>
                <a:spcPts val="2133"/>
              </a:spcAft>
            </a:pPr>
            <a:endParaRPr sz="3200" dirty="0">
              <a:solidFill>
                <a:schemeClr val="accent3"/>
              </a:solidFill>
              <a:ea typeface="Didact Gothic"/>
              <a:cs typeface="Didact Gothic"/>
              <a:sym typeface="Didact Gothic"/>
            </a:endParaRPr>
          </a:p>
        </p:txBody>
      </p:sp>
      <p:grpSp>
        <p:nvGrpSpPr>
          <p:cNvPr id="3318" name="Google Shape;3318;p67"/>
          <p:cNvGrpSpPr/>
          <p:nvPr/>
        </p:nvGrpSpPr>
        <p:grpSpPr>
          <a:xfrm>
            <a:off x="10864367" y="3640440"/>
            <a:ext cx="1012797" cy="828249"/>
            <a:chOff x="1269179" y="800254"/>
            <a:chExt cx="1204946" cy="985385"/>
          </a:xfrm>
        </p:grpSpPr>
        <p:sp>
          <p:nvSpPr>
            <p:cNvPr id="3319" name="Google Shape;3319;p67"/>
            <p:cNvSpPr/>
            <p:nvPr/>
          </p:nvSpPr>
          <p:spPr>
            <a:xfrm rot="-1180437">
              <a:off x="1352547" y="955310"/>
              <a:ext cx="1038210" cy="675274"/>
            </a:xfrm>
            <a:custGeom>
              <a:avLst/>
              <a:gdLst/>
              <a:ahLst/>
              <a:cxnLst/>
              <a:rect l="l" t="t" r="r" b="b"/>
              <a:pathLst>
                <a:path w="32379" h="21060" extrusionOk="0">
                  <a:moveTo>
                    <a:pt x="16573" y="0"/>
                  </a:moveTo>
                  <a:cubicBezTo>
                    <a:pt x="15439" y="0"/>
                    <a:pt x="14316" y="186"/>
                    <a:pt x="13231" y="549"/>
                  </a:cubicBezTo>
                  <a:lnTo>
                    <a:pt x="13225" y="552"/>
                  </a:lnTo>
                  <a:cubicBezTo>
                    <a:pt x="13099" y="596"/>
                    <a:pt x="12957" y="645"/>
                    <a:pt x="12810" y="702"/>
                  </a:cubicBezTo>
                  <a:lnTo>
                    <a:pt x="12592" y="791"/>
                  </a:lnTo>
                  <a:lnTo>
                    <a:pt x="12588" y="791"/>
                  </a:lnTo>
                  <a:cubicBezTo>
                    <a:pt x="10872" y="1494"/>
                    <a:pt x="9373" y="2637"/>
                    <a:pt x="8240" y="4105"/>
                  </a:cubicBezTo>
                  <a:cubicBezTo>
                    <a:pt x="7282" y="5352"/>
                    <a:pt x="6616" y="6796"/>
                    <a:pt x="6287" y="8325"/>
                  </a:cubicBezTo>
                  <a:cubicBezTo>
                    <a:pt x="5472" y="8431"/>
                    <a:pt x="4607" y="8623"/>
                    <a:pt x="3845" y="8875"/>
                  </a:cubicBezTo>
                  <a:cubicBezTo>
                    <a:pt x="2383" y="9359"/>
                    <a:pt x="1336" y="10012"/>
                    <a:pt x="726" y="10821"/>
                  </a:cubicBezTo>
                  <a:cubicBezTo>
                    <a:pt x="179" y="11549"/>
                    <a:pt x="0" y="12385"/>
                    <a:pt x="209" y="13240"/>
                  </a:cubicBezTo>
                  <a:cubicBezTo>
                    <a:pt x="352" y="13830"/>
                    <a:pt x="647" y="14353"/>
                    <a:pt x="1084" y="14791"/>
                  </a:cubicBezTo>
                  <a:cubicBezTo>
                    <a:pt x="1515" y="15222"/>
                    <a:pt x="2085" y="15574"/>
                    <a:pt x="2784" y="15835"/>
                  </a:cubicBezTo>
                  <a:cubicBezTo>
                    <a:pt x="3992" y="16290"/>
                    <a:pt x="5632" y="16512"/>
                    <a:pt x="7782" y="16512"/>
                  </a:cubicBezTo>
                  <a:cubicBezTo>
                    <a:pt x="7827" y="16512"/>
                    <a:pt x="7872" y="16512"/>
                    <a:pt x="7918" y="16511"/>
                  </a:cubicBezTo>
                  <a:cubicBezTo>
                    <a:pt x="8465" y="17304"/>
                    <a:pt x="9115" y="18017"/>
                    <a:pt x="9861" y="18633"/>
                  </a:cubicBezTo>
                  <a:cubicBezTo>
                    <a:pt x="10765" y="19382"/>
                    <a:pt x="11783" y="19969"/>
                    <a:pt x="12880" y="20383"/>
                  </a:cubicBezTo>
                  <a:cubicBezTo>
                    <a:pt x="13991" y="20801"/>
                    <a:pt x="15151" y="21026"/>
                    <a:pt x="16330" y="21055"/>
                  </a:cubicBezTo>
                  <a:cubicBezTo>
                    <a:pt x="16417" y="21055"/>
                    <a:pt x="16500" y="21059"/>
                    <a:pt x="16582" y="21059"/>
                  </a:cubicBezTo>
                  <a:cubicBezTo>
                    <a:pt x="17719" y="21059"/>
                    <a:pt x="18846" y="20873"/>
                    <a:pt x="19933" y="20509"/>
                  </a:cubicBezTo>
                  <a:cubicBezTo>
                    <a:pt x="21727" y="19906"/>
                    <a:pt x="23327" y="18832"/>
                    <a:pt x="24554" y="17403"/>
                  </a:cubicBezTo>
                  <a:cubicBezTo>
                    <a:pt x="25605" y="16183"/>
                    <a:pt x="26360" y="14738"/>
                    <a:pt x="26768" y="13187"/>
                  </a:cubicBezTo>
                  <a:cubicBezTo>
                    <a:pt x="28548" y="12501"/>
                    <a:pt x="29913" y="11759"/>
                    <a:pt x="30831" y="10980"/>
                  </a:cubicBezTo>
                  <a:cubicBezTo>
                    <a:pt x="31315" y="10569"/>
                    <a:pt x="31690" y="10134"/>
                    <a:pt x="31941" y="9694"/>
                  </a:cubicBezTo>
                  <a:cubicBezTo>
                    <a:pt x="32243" y="9157"/>
                    <a:pt x="32379" y="8600"/>
                    <a:pt x="32339" y="8037"/>
                  </a:cubicBezTo>
                  <a:cubicBezTo>
                    <a:pt x="32282" y="7191"/>
                    <a:pt x="31898" y="6455"/>
                    <a:pt x="31228" y="5906"/>
                  </a:cubicBezTo>
                  <a:cubicBezTo>
                    <a:pt x="30344" y="5176"/>
                    <a:pt x="28946" y="4772"/>
                    <a:pt x="27076" y="4702"/>
                  </a:cubicBezTo>
                  <a:cubicBezTo>
                    <a:pt x="26869" y="4694"/>
                    <a:pt x="26669" y="4690"/>
                    <a:pt x="26477" y="4690"/>
                  </a:cubicBezTo>
                  <a:cubicBezTo>
                    <a:pt x="26052" y="4690"/>
                    <a:pt x="25670" y="4707"/>
                    <a:pt x="25362" y="4725"/>
                  </a:cubicBezTo>
                  <a:cubicBezTo>
                    <a:pt x="24176" y="2926"/>
                    <a:pt x="22443" y="1520"/>
                    <a:pt x="20414" y="728"/>
                  </a:cubicBezTo>
                  <a:cubicBezTo>
                    <a:pt x="19290" y="284"/>
                    <a:pt x="18107" y="42"/>
                    <a:pt x="16904" y="6"/>
                  </a:cubicBezTo>
                  <a:cubicBezTo>
                    <a:pt x="16793" y="2"/>
                    <a:pt x="16683" y="0"/>
                    <a:pt x="165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0" name="Google Shape;3320;p67"/>
            <p:cNvSpPr/>
            <p:nvPr/>
          </p:nvSpPr>
          <p:spPr>
            <a:xfrm rot="-1180437">
              <a:off x="1548247" y="994081"/>
              <a:ext cx="637791" cy="600885"/>
            </a:xfrm>
            <a:custGeom>
              <a:avLst/>
              <a:gdLst/>
              <a:ahLst/>
              <a:cxnLst/>
              <a:rect l="l" t="t" r="r" b="b"/>
              <a:pathLst>
                <a:path w="19891" h="18740" extrusionOk="0">
                  <a:moveTo>
                    <a:pt x="10486" y="1"/>
                  </a:moveTo>
                  <a:cubicBezTo>
                    <a:pt x="9498" y="1"/>
                    <a:pt x="8493" y="159"/>
                    <a:pt x="7504" y="491"/>
                  </a:cubicBezTo>
                  <a:cubicBezTo>
                    <a:pt x="7385" y="531"/>
                    <a:pt x="7263" y="570"/>
                    <a:pt x="7146" y="620"/>
                  </a:cubicBezTo>
                  <a:cubicBezTo>
                    <a:pt x="7146" y="620"/>
                    <a:pt x="7143" y="620"/>
                    <a:pt x="7140" y="623"/>
                  </a:cubicBezTo>
                  <a:cubicBezTo>
                    <a:pt x="2470" y="2406"/>
                    <a:pt x="1" y="7574"/>
                    <a:pt x="1604" y="12353"/>
                  </a:cubicBezTo>
                  <a:cubicBezTo>
                    <a:pt x="2922" y="16267"/>
                    <a:pt x="6572" y="18739"/>
                    <a:pt x="10487" y="18739"/>
                  </a:cubicBezTo>
                  <a:cubicBezTo>
                    <a:pt x="11476" y="18739"/>
                    <a:pt x="12481" y="18582"/>
                    <a:pt x="13470" y="18250"/>
                  </a:cubicBezTo>
                  <a:cubicBezTo>
                    <a:pt x="17246" y="16983"/>
                    <a:pt x="19678" y="13540"/>
                    <a:pt x="19848" y="9784"/>
                  </a:cubicBezTo>
                  <a:cubicBezTo>
                    <a:pt x="19851" y="9771"/>
                    <a:pt x="19851" y="9754"/>
                    <a:pt x="19851" y="9738"/>
                  </a:cubicBezTo>
                  <a:cubicBezTo>
                    <a:pt x="19891" y="8634"/>
                    <a:pt x="19738" y="7497"/>
                    <a:pt x="19363" y="6387"/>
                  </a:cubicBezTo>
                  <a:cubicBezTo>
                    <a:pt x="18048" y="2474"/>
                    <a:pt x="14399" y="1"/>
                    <a:pt x="1048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1" name="Google Shape;3321;p67"/>
            <p:cNvSpPr/>
            <p:nvPr/>
          </p:nvSpPr>
          <p:spPr>
            <a:xfrm rot="-1180437">
              <a:off x="1586571" y="1008541"/>
              <a:ext cx="595274" cy="580941"/>
            </a:xfrm>
            <a:custGeom>
              <a:avLst/>
              <a:gdLst/>
              <a:ahLst/>
              <a:cxnLst/>
              <a:rect l="l" t="t" r="r" b="b"/>
              <a:pathLst>
                <a:path w="18565" h="18118" extrusionOk="0">
                  <a:moveTo>
                    <a:pt x="6023" y="1"/>
                  </a:moveTo>
                  <a:lnTo>
                    <a:pt x="6023" y="1"/>
                  </a:lnTo>
                  <a:cubicBezTo>
                    <a:pt x="2688" y="1274"/>
                    <a:pt x="478" y="4270"/>
                    <a:pt x="67" y="7617"/>
                  </a:cubicBezTo>
                  <a:lnTo>
                    <a:pt x="1" y="8788"/>
                  </a:lnTo>
                  <a:lnTo>
                    <a:pt x="1" y="8791"/>
                  </a:lnTo>
                  <a:cubicBezTo>
                    <a:pt x="4" y="9543"/>
                    <a:pt x="97" y="10309"/>
                    <a:pt x="292" y="11068"/>
                  </a:cubicBezTo>
                  <a:lnTo>
                    <a:pt x="388" y="11068"/>
                  </a:lnTo>
                  <a:cubicBezTo>
                    <a:pt x="1595" y="11068"/>
                    <a:pt x="3259" y="10942"/>
                    <a:pt x="5121" y="10723"/>
                  </a:cubicBezTo>
                  <a:cubicBezTo>
                    <a:pt x="1041" y="3498"/>
                    <a:pt x="5811" y="147"/>
                    <a:pt x="6023" y="1"/>
                  </a:cubicBezTo>
                  <a:close/>
                  <a:moveTo>
                    <a:pt x="18564" y="10538"/>
                  </a:moveTo>
                  <a:lnTo>
                    <a:pt x="18564" y="10538"/>
                  </a:lnTo>
                  <a:cubicBezTo>
                    <a:pt x="18518" y="10554"/>
                    <a:pt x="18468" y="10574"/>
                    <a:pt x="18422" y="10591"/>
                  </a:cubicBezTo>
                  <a:cubicBezTo>
                    <a:pt x="17487" y="13149"/>
                    <a:pt x="14686" y="14767"/>
                    <a:pt x="11773" y="14767"/>
                  </a:cubicBezTo>
                  <a:cubicBezTo>
                    <a:pt x="10129" y="14767"/>
                    <a:pt x="8445" y="14250"/>
                    <a:pt x="7050" y="13093"/>
                  </a:cubicBezTo>
                  <a:cubicBezTo>
                    <a:pt x="6941" y="13106"/>
                    <a:pt x="6831" y="13120"/>
                    <a:pt x="6722" y="13133"/>
                  </a:cubicBezTo>
                  <a:cubicBezTo>
                    <a:pt x="4614" y="13392"/>
                    <a:pt x="2831" y="13527"/>
                    <a:pt x="1333" y="13564"/>
                  </a:cubicBezTo>
                  <a:cubicBezTo>
                    <a:pt x="3030" y="16401"/>
                    <a:pt x="6109" y="18118"/>
                    <a:pt x="9370" y="18118"/>
                  </a:cubicBezTo>
                  <a:cubicBezTo>
                    <a:pt x="10358" y="18118"/>
                    <a:pt x="11362" y="17962"/>
                    <a:pt x="12353" y="17628"/>
                  </a:cubicBezTo>
                  <a:cubicBezTo>
                    <a:pt x="15661" y="16517"/>
                    <a:pt x="17942" y="13736"/>
                    <a:pt x="18564" y="10538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2" name="Google Shape;3322;p67"/>
            <p:cNvSpPr/>
            <p:nvPr/>
          </p:nvSpPr>
          <p:spPr>
            <a:xfrm rot="-1180437">
              <a:off x="1752752" y="1050782"/>
              <a:ext cx="282519" cy="177187"/>
            </a:xfrm>
            <a:custGeom>
              <a:avLst/>
              <a:gdLst/>
              <a:ahLst/>
              <a:cxnLst/>
              <a:rect l="l" t="t" r="r" b="b"/>
              <a:pathLst>
                <a:path w="8811" h="5526" extrusionOk="0">
                  <a:moveTo>
                    <a:pt x="2785" y="0"/>
                  </a:moveTo>
                  <a:cubicBezTo>
                    <a:pt x="2327" y="0"/>
                    <a:pt x="1936" y="123"/>
                    <a:pt x="1658" y="401"/>
                  </a:cubicBezTo>
                  <a:cubicBezTo>
                    <a:pt x="1" y="2079"/>
                    <a:pt x="4478" y="5525"/>
                    <a:pt x="6788" y="5525"/>
                  </a:cubicBezTo>
                  <a:cubicBezTo>
                    <a:pt x="7328" y="5525"/>
                    <a:pt x="7749" y="5340"/>
                    <a:pt x="7948" y="4895"/>
                  </a:cubicBezTo>
                  <a:cubicBezTo>
                    <a:pt x="8810" y="2950"/>
                    <a:pt x="5025" y="0"/>
                    <a:pt x="2785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3" name="Google Shape;3323;p67"/>
            <p:cNvSpPr/>
            <p:nvPr/>
          </p:nvSpPr>
          <p:spPr>
            <a:xfrm rot="-1180437">
              <a:off x="1378325" y="1144755"/>
              <a:ext cx="976807" cy="304739"/>
            </a:xfrm>
            <a:custGeom>
              <a:avLst/>
              <a:gdLst/>
              <a:ahLst/>
              <a:cxnLst/>
              <a:rect l="l" t="t" r="r" b="b"/>
              <a:pathLst>
                <a:path w="30464" h="9504" extrusionOk="0">
                  <a:moveTo>
                    <a:pt x="25726" y="1"/>
                  </a:moveTo>
                  <a:cubicBezTo>
                    <a:pt x="24734" y="1"/>
                    <a:pt x="23980" y="96"/>
                    <a:pt x="23980" y="96"/>
                  </a:cubicBezTo>
                  <a:lnTo>
                    <a:pt x="24587" y="1405"/>
                  </a:lnTo>
                  <a:cubicBezTo>
                    <a:pt x="24587" y="1405"/>
                    <a:pt x="24768" y="1388"/>
                    <a:pt x="25033" y="1388"/>
                  </a:cubicBezTo>
                  <a:cubicBezTo>
                    <a:pt x="25805" y="1388"/>
                    <a:pt x="27281" y="1531"/>
                    <a:pt x="27029" y="2651"/>
                  </a:cubicBezTo>
                  <a:cubicBezTo>
                    <a:pt x="26617" y="4489"/>
                    <a:pt x="12188" y="6999"/>
                    <a:pt x="6833" y="6999"/>
                  </a:cubicBezTo>
                  <a:cubicBezTo>
                    <a:pt x="5815" y="6999"/>
                    <a:pt x="5125" y="6908"/>
                    <a:pt x="4922" y="6705"/>
                  </a:cubicBezTo>
                  <a:cubicBezTo>
                    <a:pt x="4024" y="5804"/>
                    <a:pt x="5164" y="5183"/>
                    <a:pt x="5903" y="4899"/>
                  </a:cubicBezTo>
                  <a:cubicBezTo>
                    <a:pt x="6208" y="4782"/>
                    <a:pt x="6444" y="4720"/>
                    <a:pt x="6444" y="4720"/>
                  </a:cubicBezTo>
                  <a:lnTo>
                    <a:pt x="6510" y="3549"/>
                  </a:lnTo>
                  <a:lnTo>
                    <a:pt x="6510" y="3549"/>
                  </a:lnTo>
                  <a:cubicBezTo>
                    <a:pt x="4273" y="3646"/>
                    <a:pt x="0" y="4796"/>
                    <a:pt x="567" y="7116"/>
                  </a:cubicBezTo>
                  <a:cubicBezTo>
                    <a:pt x="903" y="8512"/>
                    <a:pt x="2568" y="9503"/>
                    <a:pt x="7011" y="9503"/>
                  </a:cubicBezTo>
                  <a:cubicBezTo>
                    <a:pt x="8657" y="9503"/>
                    <a:pt x="10684" y="9367"/>
                    <a:pt x="13165" y="9065"/>
                  </a:cubicBezTo>
                  <a:cubicBezTo>
                    <a:pt x="20245" y="8206"/>
                    <a:pt x="26788" y="6390"/>
                    <a:pt x="29313" y="4249"/>
                  </a:cubicBezTo>
                  <a:cubicBezTo>
                    <a:pt x="30066" y="3609"/>
                    <a:pt x="30463" y="2946"/>
                    <a:pt x="30417" y="2267"/>
                  </a:cubicBezTo>
                  <a:cubicBezTo>
                    <a:pt x="30283" y="337"/>
                    <a:pt x="27585" y="1"/>
                    <a:pt x="257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4" name="Google Shape;3324;p67"/>
            <p:cNvSpPr/>
            <p:nvPr/>
          </p:nvSpPr>
          <p:spPr>
            <a:xfrm rot="-1180437">
              <a:off x="2147603" y="1020873"/>
              <a:ext cx="178149" cy="128514"/>
            </a:xfrm>
            <a:custGeom>
              <a:avLst/>
              <a:gdLst/>
              <a:ahLst/>
              <a:cxnLst/>
              <a:rect l="l" t="t" r="r" b="b"/>
              <a:pathLst>
                <a:path w="5556" h="4008" extrusionOk="0">
                  <a:moveTo>
                    <a:pt x="0" y="0"/>
                  </a:moveTo>
                  <a:cubicBezTo>
                    <a:pt x="5556" y="1645"/>
                    <a:pt x="1750" y="4008"/>
                    <a:pt x="1750" y="4008"/>
                  </a:cubicBezTo>
                  <a:cubicBezTo>
                    <a:pt x="1750" y="4008"/>
                    <a:pt x="4462" y="3113"/>
                    <a:pt x="4223" y="1704"/>
                  </a:cubicBezTo>
                  <a:cubicBezTo>
                    <a:pt x="3985" y="296"/>
                    <a:pt x="1" y="0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5" name="Google Shape;3325;p67"/>
            <p:cNvSpPr/>
            <p:nvPr/>
          </p:nvSpPr>
          <p:spPr>
            <a:xfrm rot="-1180437">
              <a:off x="1414569" y="1258660"/>
              <a:ext cx="923452" cy="191007"/>
            </a:xfrm>
            <a:custGeom>
              <a:avLst/>
              <a:gdLst/>
              <a:ahLst/>
              <a:cxnLst/>
              <a:rect l="l" t="t" r="r" b="b"/>
              <a:pathLst>
                <a:path w="28800" h="5957" extrusionOk="0">
                  <a:moveTo>
                    <a:pt x="5996" y="0"/>
                  </a:moveTo>
                  <a:lnTo>
                    <a:pt x="5996" y="0"/>
                  </a:lnTo>
                  <a:cubicBezTo>
                    <a:pt x="3894" y="90"/>
                    <a:pt x="0" y="1111"/>
                    <a:pt x="0" y="3156"/>
                  </a:cubicBezTo>
                  <a:cubicBezTo>
                    <a:pt x="0" y="3289"/>
                    <a:pt x="16" y="3424"/>
                    <a:pt x="53" y="3567"/>
                  </a:cubicBezTo>
                  <a:cubicBezTo>
                    <a:pt x="388" y="4963"/>
                    <a:pt x="2055" y="5957"/>
                    <a:pt x="6499" y="5957"/>
                  </a:cubicBezTo>
                  <a:cubicBezTo>
                    <a:pt x="8147" y="5957"/>
                    <a:pt x="10172" y="5818"/>
                    <a:pt x="12651" y="5516"/>
                  </a:cubicBezTo>
                  <a:cubicBezTo>
                    <a:pt x="19731" y="4657"/>
                    <a:pt x="26274" y="2841"/>
                    <a:pt x="28799" y="700"/>
                  </a:cubicBezTo>
                  <a:lnTo>
                    <a:pt x="28799" y="700"/>
                  </a:lnTo>
                  <a:cubicBezTo>
                    <a:pt x="23416" y="3517"/>
                    <a:pt x="13705" y="4995"/>
                    <a:pt x="7490" y="4995"/>
                  </a:cubicBezTo>
                  <a:cubicBezTo>
                    <a:pt x="4276" y="4995"/>
                    <a:pt x="1995" y="4601"/>
                    <a:pt x="1737" y="3789"/>
                  </a:cubicBezTo>
                  <a:cubicBezTo>
                    <a:pt x="1097" y="1790"/>
                    <a:pt x="3871" y="378"/>
                    <a:pt x="4892" y="378"/>
                  </a:cubicBezTo>
                  <a:cubicBezTo>
                    <a:pt x="5114" y="378"/>
                    <a:pt x="5253" y="448"/>
                    <a:pt x="5257" y="591"/>
                  </a:cubicBezTo>
                  <a:cubicBezTo>
                    <a:pt x="5263" y="849"/>
                    <a:pt x="5316" y="1111"/>
                    <a:pt x="5389" y="1350"/>
                  </a:cubicBezTo>
                  <a:cubicBezTo>
                    <a:pt x="5694" y="1233"/>
                    <a:pt x="5930" y="1171"/>
                    <a:pt x="5930" y="1171"/>
                  </a:cubicBezTo>
                  <a:lnTo>
                    <a:pt x="5996" y="0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326" name="Google Shape;3326;p67"/>
          <p:cNvGrpSpPr/>
          <p:nvPr/>
        </p:nvGrpSpPr>
        <p:grpSpPr>
          <a:xfrm flipH="1">
            <a:off x="8814267" y="6373405"/>
            <a:ext cx="432173" cy="430291"/>
            <a:chOff x="5881974" y="3343444"/>
            <a:chExt cx="480264" cy="478243"/>
          </a:xfrm>
        </p:grpSpPr>
        <p:sp>
          <p:nvSpPr>
            <p:cNvPr id="3327" name="Google Shape;3327;p67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28" name="Google Shape;3328;p67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329" name="Google Shape;3329;p67"/>
          <p:cNvGrpSpPr/>
          <p:nvPr/>
        </p:nvGrpSpPr>
        <p:grpSpPr>
          <a:xfrm flipH="1">
            <a:off x="11445000" y="368672"/>
            <a:ext cx="432173" cy="430291"/>
            <a:chOff x="5881974" y="3343444"/>
            <a:chExt cx="480264" cy="478243"/>
          </a:xfrm>
        </p:grpSpPr>
        <p:sp>
          <p:nvSpPr>
            <p:cNvPr id="3330" name="Google Shape;3330;p67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31" name="Google Shape;3331;p67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332" name="Google Shape;3332;p67"/>
          <p:cNvGrpSpPr/>
          <p:nvPr/>
        </p:nvGrpSpPr>
        <p:grpSpPr>
          <a:xfrm flipH="1">
            <a:off x="1534367" y="2006056"/>
            <a:ext cx="432173" cy="430291"/>
            <a:chOff x="5881974" y="3343444"/>
            <a:chExt cx="480264" cy="478243"/>
          </a:xfrm>
        </p:grpSpPr>
        <p:sp>
          <p:nvSpPr>
            <p:cNvPr id="3333" name="Google Shape;3333;p67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34" name="Google Shape;3334;p67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0" grpId="0" animBg="1"/>
      <p:bldP spid="3311" grpId="0"/>
      <p:bldP spid="3313" grpId="0" animBg="1"/>
      <p:bldP spid="3314" grpId="0"/>
      <p:bldP spid="3316" grpId="0" animBg="1"/>
      <p:bldP spid="33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69" name="Google Shape;3369;p73"/>
          <p:cNvGrpSpPr/>
          <p:nvPr/>
        </p:nvGrpSpPr>
        <p:grpSpPr>
          <a:xfrm rot="20790175">
            <a:off x="2545933" y="222215"/>
            <a:ext cx="8191135" cy="6486339"/>
            <a:chOff x="5049084" y="1531700"/>
            <a:chExt cx="3775500" cy="3105900"/>
          </a:xfrm>
        </p:grpSpPr>
        <p:sp>
          <p:nvSpPr>
            <p:cNvPr id="3370" name="Google Shape;3370;p73"/>
            <p:cNvSpPr/>
            <p:nvPr/>
          </p:nvSpPr>
          <p:spPr>
            <a:xfrm rot="820672">
              <a:off x="5284989" y="1888404"/>
              <a:ext cx="3303691" cy="2392492"/>
            </a:xfrm>
            <a:prstGeom prst="frame">
              <a:avLst>
                <a:gd name="adj1" fmla="val 12500"/>
              </a:avLst>
            </a:prstGeom>
            <a:solidFill>
              <a:schemeClr val="dk2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3371" name="Google Shape;3371;p73"/>
            <p:cNvGrpSpPr/>
            <p:nvPr/>
          </p:nvGrpSpPr>
          <p:grpSpPr>
            <a:xfrm rot="7013662" flipH="1">
              <a:off x="7259552" y="4068822"/>
              <a:ext cx="213846" cy="346950"/>
              <a:chOff x="5532704" y="1843554"/>
              <a:chExt cx="245389" cy="398127"/>
            </a:xfrm>
          </p:grpSpPr>
          <p:sp>
            <p:nvSpPr>
              <p:cNvPr id="3372" name="Google Shape;3372;p73"/>
              <p:cNvSpPr/>
              <p:nvPr/>
            </p:nvSpPr>
            <p:spPr>
              <a:xfrm rot="6234685">
                <a:off x="5470270" y="1962070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1" y="1"/>
                    </a:moveTo>
                    <a:cubicBezTo>
                      <a:pt x="1" y="110"/>
                      <a:pt x="1" y="219"/>
                      <a:pt x="10" y="332"/>
                    </a:cubicBezTo>
                    <a:cubicBezTo>
                      <a:pt x="158" y="2319"/>
                      <a:pt x="1933" y="3826"/>
                      <a:pt x="4048" y="3826"/>
                    </a:cubicBezTo>
                    <a:cubicBezTo>
                      <a:pt x="4161" y="3826"/>
                      <a:pt x="4274" y="3822"/>
                      <a:pt x="4389" y="3813"/>
                    </a:cubicBezTo>
                    <a:cubicBezTo>
                      <a:pt x="6532" y="3655"/>
                      <a:pt x="8178" y="2002"/>
                      <a:pt x="8212" y="4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3" name="Google Shape;3373;p73"/>
              <p:cNvSpPr/>
              <p:nvPr/>
            </p:nvSpPr>
            <p:spPr>
              <a:xfrm rot="6234685">
                <a:off x="5506818" y="1976966"/>
                <a:ext cx="32079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3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5" y="1863"/>
                      <a:pt x="1660" y="3243"/>
                      <a:pt x="3519" y="3243"/>
                    </a:cubicBezTo>
                    <a:cubicBezTo>
                      <a:pt x="3620" y="3243"/>
                      <a:pt x="3723" y="3239"/>
                      <a:pt x="3827" y="3231"/>
                    </a:cubicBezTo>
                    <a:cubicBezTo>
                      <a:pt x="5616" y="3086"/>
                      <a:pt x="6823" y="1729"/>
                      <a:pt x="7114" y="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4" name="Google Shape;3374;p73"/>
              <p:cNvSpPr/>
              <p:nvPr/>
            </p:nvSpPr>
            <p:spPr>
              <a:xfrm rot="6234685">
                <a:off x="5602293" y="2016417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5" y="0"/>
                    </a:moveTo>
                    <a:cubicBezTo>
                      <a:pt x="585" y="0"/>
                      <a:pt x="1" y="886"/>
                      <a:pt x="579" y="889"/>
                    </a:cubicBezTo>
                    <a:cubicBezTo>
                      <a:pt x="580" y="889"/>
                      <a:pt x="582" y="889"/>
                      <a:pt x="583" y="889"/>
                    </a:cubicBezTo>
                    <a:cubicBezTo>
                      <a:pt x="1158" y="889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5" name="Google Shape;3375;p73"/>
              <p:cNvSpPr/>
              <p:nvPr/>
            </p:nvSpPr>
            <p:spPr>
              <a:xfrm rot="6234685">
                <a:off x="5629119" y="2089644"/>
                <a:ext cx="52392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890" extrusionOk="0">
                    <a:moveTo>
                      <a:pt x="588" y="0"/>
                    </a:moveTo>
                    <a:cubicBezTo>
                      <a:pt x="588" y="0"/>
                      <a:pt x="0" y="887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8" y="0"/>
                      <a:pt x="5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6" name="Google Shape;3376;p73"/>
              <p:cNvSpPr/>
              <p:nvPr/>
            </p:nvSpPr>
            <p:spPr>
              <a:xfrm rot="6234685">
                <a:off x="5658914" y="1971891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0" y="886"/>
                      <a:pt x="582" y="889"/>
                    </a:cubicBezTo>
                    <a:cubicBezTo>
                      <a:pt x="583" y="889"/>
                      <a:pt x="585" y="889"/>
                      <a:pt x="586" y="889"/>
                    </a:cubicBezTo>
                    <a:cubicBezTo>
                      <a:pt x="1159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7" name="Google Shape;3377;p73"/>
              <p:cNvSpPr/>
              <p:nvPr/>
            </p:nvSpPr>
            <p:spPr>
              <a:xfrm rot="6234685">
                <a:off x="5708660" y="1928090"/>
                <a:ext cx="52301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4" extrusionOk="0">
                    <a:moveTo>
                      <a:pt x="586" y="1"/>
                    </a:moveTo>
                    <a:lnTo>
                      <a:pt x="586" y="1"/>
                    </a:lnTo>
                    <a:cubicBezTo>
                      <a:pt x="586" y="1"/>
                      <a:pt x="0" y="890"/>
                      <a:pt x="583" y="893"/>
                    </a:cubicBezTo>
                    <a:cubicBezTo>
                      <a:pt x="584" y="893"/>
                      <a:pt x="585" y="893"/>
                      <a:pt x="586" y="893"/>
                    </a:cubicBezTo>
                    <a:cubicBezTo>
                      <a:pt x="1159" y="893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8" name="Google Shape;3378;p73"/>
              <p:cNvSpPr/>
              <p:nvPr/>
            </p:nvSpPr>
            <p:spPr>
              <a:xfrm rot="6234685">
                <a:off x="5681288" y="2036362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90"/>
                      <a:pt x="582" y="893"/>
                    </a:cubicBezTo>
                    <a:cubicBezTo>
                      <a:pt x="583" y="893"/>
                      <a:pt x="584" y="893"/>
                      <a:pt x="585" y="893"/>
                    </a:cubicBezTo>
                    <a:cubicBezTo>
                      <a:pt x="1159" y="893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79" name="Google Shape;3379;p73"/>
              <p:cNvSpPr/>
              <p:nvPr/>
            </p:nvSpPr>
            <p:spPr>
              <a:xfrm rot="6234685">
                <a:off x="5653061" y="2147659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87" y="1"/>
                    </a:moveTo>
                    <a:cubicBezTo>
                      <a:pt x="587" y="1"/>
                      <a:pt x="1" y="886"/>
                      <a:pt x="580" y="890"/>
                    </a:cubicBezTo>
                    <a:cubicBezTo>
                      <a:pt x="581" y="890"/>
                      <a:pt x="582" y="890"/>
                      <a:pt x="583" y="890"/>
                    </a:cubicBezTo>
                    <a:cubicBezTo>
                      <a:pt x="1160" y="890"/>
                      <a:pt x="587" y="1"/>
                      <a:pt x="5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0" name="Google Shape;3380;p73"/>
              <p:cNvSpPr/>
              <p:nvPr/>
            </p:nvSpPr>
            <p:spPr>
              <a:xfrm rot="6234685">
                <a:off x="5650673" y="1960480"/>
                <a:ext cx="100861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641" extrusionOk="0">
                    <a:moveTo>
                      <a:pt x="1119" y="1"/>
                    </a:moveTo>
                    <a:cubicBezTo>
                      <a:pt x="660" y="1"/>
                      <a:pt x="219" y="57"/>
                      <a:pt x="60" y="157"/>
                    </a:cubicBezTo>
                    <a:cubicBezTo>
                      <a:pt x="167" y="391"/>
                      <a:pt x="249" y="695"/>
                      <a:pt x="1" y="755"/>
                    </a:cubicBezTo>
                    <a:cubicBezTo>
                      <a:pt x="91" y="1102"/>
                      <a:pt x="283" y="1486"/>
                      <a:pt x="402" y="1572"/>
                    </a:cubicBezTo>
                    <a:cubicBezTo>
                      <a:pt x="471" y="1618"/>
                      <a:pt x="527" y="1641"/>
                      <a:pt x="576" y="1641"/>
                    </a:cubicBezTo>
                    <a:cubicBezTo>
                      <a:pt x="699" y="1641"/>
                      <a:pt x="775" y="1509"/>
                      <a:pt x="861" y="1353"/>
                    </a:cubicBezTo>
                    <a:cubicBezTo>
                      <a:pt x="901" y="1095"/>
                      <a:pt x="1116" y="772"/>
                      <a:pt x="1116" y="772"/>
                    </a:cubicBezTo>
                    <a:cubicBezTo>
                      <a:pt x="1116" y="772"/>
                      <a:pt x="1159" y="837"/>
                      <a:pt x="1211" y="933"/>
                    </a:cubicBezTo>
                    <a:cubicBezTo>
                      <a:pt x="1255" y="910"/>
                      <a:pt x="1304" y="891"/>
                      <a:pt x="1360" y="880"/>
                    </a:cubicBezTo>
                    <a:cubicBezTo>
                      <a:pt x="1608" y="834"/>
                      <a:pt x="1916" y="738"/>
                      <a:pt x="2134" y="622"/>
                    </a:cubicBezTo>
                    <a:cubicBezTo>
                      <a:pt x="2101" y="494"/>
                      <a:pt x="2163" y="311"/>
                      <a:pt x="2237" y="160"/>
                    </a:cubicBezTo>
                    <a:cubicBezTo>
                      <a:pt x="1992" y="50"/>
                      <a:pt x="1548" y="1"/>
                      <a:pt x="1119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1" name="Google Shape;3381;p73"/>
              <p:cNvSpPr/>
              <p:nvPr/>
            </p:nvSpPr>
            <p:spPr>
              <a:xfrm rot="6234685">
                <a:off x="5684193" y="1976712"/>
                <a:ext cx="1582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51" h="583" extrusionOk="0">
                    <a:moveTo>
                      <a:pt x="255" y="1"/>
                    </a:moveTo>
                    <a:cubicBezTo>
                      <a:pt x="255" y="1"/>
                      <a:pt x="40" y="324"/>
                      <a:pt x="0" y="582"/>
                    </a:cubicBezTo>
                    <a:cubicBezTo>
                      <a:pt x="86" y="430"/>
                      <a:pt x="185" y="251"/>
                      <a:pt x="350" y="162"/>
                    </a:cubicBezTo>
                    <a:cubicBezTo>
                      <a:pt x="298" y="66"/>
                      <a:pt x="255" y="1"/>
                      <a:pt x="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2" name="Google Shape;3382;p73"/>
              <p:cNvSpPr/>
              <p:nvPr/>
            </p:nvSpPr>
            <p:spPr>
              <a:xfrm rot="6234685">
                <a:off x="5719918" y="1941049"/>
                <a:ext cx="14518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9" extrusionOk="0">
                    <a:moveTo>
                      <a:pt x="132" y="1"/>
                    </a:moveTo>
                    <a:lnTo>
                      <a:pt x="132" y="1"/>
                    </a:lnTo>
                    <a:cubicBezTo>
                      <a:pt x="129" y="4"/>
                      <a:pt x="126" y="7"/>
                      <a:pt x="123" y="7"/>
                    </a:cubicBezTo>
                    <a:cubicBezTo>
                      <a:pt x="1" y="96"/>
                      <a:pt x="7" y="338"/>
                      <a:pt x="73" y="599"/>
                    </a:cubicBezTo>
                    <a:cubicBezTo>
                      <a:pt x="321" y="539"/>
                      <a:pt x="239" y="235"/>
                      <a:pt x="1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3" name="Google Shape;3383;p73"/>
              <p:cNvSpPr/>
              <p:nvPr/>
            </p:nvSpPr>
            <p:spPr>
              <a:xfrm rot="6234685">
                <a:off x="5695963" y="2041989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7" y="1"/>
                    </a:moveTo>
                    <a:cubicBezTo>
                      <a:pt x="63" y="152"/>
                      <a:pt x="1" y="335"/>
                      <a:pt x="34" y="463"/>
                    </a:cubicBezTo>
                    <a:cubicBezTo>
                      <a:pt x="298" y="321"/>
                      <a:pt x="431" y="152"/>
                      <a:pt x="170" y="17"/>
                    </a:cubicBezTo>
                    <a:cubicBezTo>
                      <a:pt x="160" y="10"/>
                      <a:pt x="147" y="4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384" name="Google Shape;3384;p73"/>
            <p:cNvGrpSpPr/>
            <p:nvPr/>
          </p:nvGrpSpPr>
          <p:grpSpPr>
            <a:xfrm rot="7013662" flipH="1">
              <a:off x="6829761" y="3982509"/>
              <a:ext cx="213801" cy="346903"/>
              <a:chOff x="5397982" y="2328265"/>
              <a:chExt cx="245338" cy="398074"/>
            </a:xfrm>
          </p:grpSpPr>
          <p:sp>
            <p:nvSpPr>
              <p:cNvPr id="3385" name="Google Shape;3385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6" name="Google Shape;3386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7" name="Google Shape;3387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8" name="Google Shape;3388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89" name="Google Shape;3389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0" name="Google Shape;3390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1" name="Google Shape;3391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2" name="Google Shape;3392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3" name="Google Shape;3393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4" name="Google Shape;3394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5" name="Google Shape;3395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6" name="Google Shape;3396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397" name="Google Shape;3397;p73"/>
            <p:cNvGrpSpPr/>
            <p:nvPr/>
          </p:nvGrpSpPr>
          <p:grpSpPr>
            <a:xfrm rot="7013662" flipH="1">
              <a:off x="6396962" y="3869927"/>
              <a:ext cx="213846" cy="346950"/>
              <a:chOff x="5288507" y="2829566"/>
              <a:chExt cx="245389" cy="398127"/>
            </a:xfrm>
          </p:grpSpPr>
          <p:sp>
            <p:nvSpPr>
              <p:cNvPr id="3398" name="Google Shape;3398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399" name="Google Shape;3399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0" name="Google Shape;3400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1" name="Google Shape;3401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2" name="Google Shape;3402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3" name="Google Shape;3403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4" name="Google Shape;3404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5" name="Google Shape;3405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6" name="Google Shape;3406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7" name="Google Shape;3407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8" name="Google Shape;3408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09" name="Google Shape;3409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10" name="Google Shape;3410;p73"/>
            <p:cNvGrpSpPr/>
            <p:nvPr/>
          </p:nvGrpSpPr>
          <p:grpSpPr>
            <a:xfrm rot="7013662" flipH="1">
              <a:off x="5937932" y="3757538"/>
              <a:ext cx="213801" cy="346903"/>
              <a:chOff x="5397982" y="2328265"/>
              <a:chExt cx="245338" cy="398074"/>
            </a:xfrm>
          </p:grpSpPr>
          <p:sp>
            <p:nvSpPr>
              <p:cNvPr id="3411" name="Google Shape;3411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2" name="Google Shape;3412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3" name="Google Shape;3413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4" name="Google Shape;3414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5" name="Google Shape;3415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6" name="Google Shape;3416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7" name="Google Shape;3417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8" name="Google Shape;3418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19" name="Google Shape;3419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0" name="Google Shape;3420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1" name="Google Shape;3421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2" name="Google Shape;3422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23" name="Google Shape;3423;p73"/>
            <p:cNvGrpSpPr/>
            <p:nvPr/>
          </p:nvGrpSpPr>
          <p:grpSpPr>
            <a:xfrm rot="7013662" flipH="1">
              <a:off x="5495037" y="3652176"/>
              <a:ext cx="213846" cy="346950"/>
              <a:chOff x="5288507" y="2829566"/>
              <a:chExt cx="245389" cy="398127"/>
            </a:xfrm>
          </p:grpSpPr>
          <p:sp>
            <p:nvSpPr>
              <p:cNvPr id="3424" name="Google Shape;3424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5" name="Google Shape;3425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6" name="Google Shape;3426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7" name="Google Shape;3427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8" name="Google Shape;3428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29" name="Google Shape;3429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0" name="Google Shape;3430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1" name="Google Shape;3431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2" name="Google Shape;3432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3" name="Google Shape;3433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4" name="Google Shape;3434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5" name="Google Shape;3435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36" name="Google Shape;3436;p73"/>
            <p:cNvGrpSpPr/>
            <p:nvPr/>
          </p:nvGrpSpPr>
          <p:grpSpPr>
            <a:xfrm rot="7013662" flipH="1">
              <a:off x="7665677" y="4173383"/>
              <a:ext cx="213801" cy="346903"/>
              <a:chOff x="5397982" y="2328265"/>
              <a:chExt cx="245338" cy="398074"/>
            </a:xfrm>
          </p:grpSpPr>
          <p:sp>
            <p:nvSpPr>
              <p:cNvPr id="3437" name="Google Shape;3437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8" name="Google Shape;3438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39" name="Google Shape;3439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0" name="Google Shape;3440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1" name="Google Shape;3441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2" name="Google Shape;3442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3" name="Google Shape;3443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4" name="Google Shape;3444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5" name="Google Shape;3445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6" name="Google Shape;3446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7" name="Google Shape;3447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48" name="Google Shape;3448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49" name="Google Shape;3449;p73"/>
            <p:cNvGrpSpPr/>
            <p:nvPr/>
          </p:nvGrpSpPr>
          <p:grpSpPr>
            <a:xfrm>
              <a:off x="5598136" y="1629277"/>
              <a:ext cx="222863" cy="361579"/>
              <a:chOff x="5532704" y="1843554"/>
              <a:chExt cx="245389" cy="398127"/>
            </a:xfrm>
          </p:grpSpPr>
          <p:sp>
            <p:nvSpPr>
              <p:cNvPr id="3450" name="Google Shape;3450;p73"/>
              <p:cNvSpPr/>
              <p:nvPr/>
            </p:nvSpPr>
            <p:spPr>
              <a:xfrm rot="6234685">
                <a:off x="5470270" y="1962070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1" y="1"/>
                    </a:moveTo>
                    <a:cubicBezTo>
                      <a:pt x="1" y="110"/>
                      <a:pt x="1" y="219"/>
                      <a:pt x="10" y="332"/>
                    </a:cubicBezTo>
                    <a:cubicBezTo>
                      <a:pt x="158" y="2319"/>
                      <a:pt x="1933" y="3826"/>
                      <a:pt x="4048" y="3826"/>
                    </a:cubicBezTo>
                    <a:cubicBezTo>
                      <a:pt x="4161" y="3826"/>
                      <a:pt x="4274" y="3822"/>
                      <a:pt x="4389" y="3813"/>
                    </a:cubicBezTo>
                    <a:cubicBezTo>
                      <a:pt x="6532" y="3655"/>
                      <a:pt x="8178" y="2002"/>
                      <a:pt x="8212" y="4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1" name="Google Shape;3451;p73"/>
              <p:cNvSpPr/>
              <p:nvPr/>
            </p:nvSpPr>
            <p:spPr>
              <a:xfrm rot="6234685">
                <a:off x="5506818" y="1976966"/>
                <a:ext cx="32079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3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5" y="1863"/>
                      <a:pt x="1660" y="3243"/>
                      <a:pt x="3519" y="3243"/>
                    </a:cubicBezTo>
                    <a:cubicBezTo>
                      <a:pt x="3620" y="3243"/>
                      <a:pt x="3723" y="3239"/>
                      <a:pt x="3827" y="3231"/>
                    </a:cubicBezTo>
                    <a:cubicBezTo>
                      <a:pt x="5616" y="3086"/>
                      <a:pt x="6823" y="1729"/>
                      <a:pt x="7114" y="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2" name="Google Shape;3452;p73"/>
              <p:cNvSpPr/>
              <p:nvPr/>
            </p:nvSpPr>
            <p:spPr>
              <a:xfrm rot="6234685">
                <a:off x="5602293" y="2016417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5" y="0"/>
                    </a:moveTo>
                    <a:cubicBezTo>
                      <a:pt x="585" y="0"/>
                      <a:pt x="1" y="886"/>
                      <a:pt x="579" y="889"/>
                    </a:cubicBezTo>
                    <a:cubicBezTo>
                      <a:pt x="580" y="889"/>
                      <a:pt x="582" y="889"/>
                      <a:pt x="583" y="889"/>
                    </a:cubicBezTo>
                    <a:cubicBezTo>
                      <a:pt x="1158" y="889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3" name="Google Shape;3453;p73"/>
              <p:cNvSpPr/>
              <p:nvPr/>
            </p:nvSpPr>
            <p:spPr>
              <a:xfrm rot="6234685">
                <a:off x="5629119" y="2089644"/>
                <a:ext cx="52392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890" extrusionOk="0">
                    <a:moveTo>
                      <a:pt x="588" y="0"/>
                    </a:moveTo>
                    <a:cubicBezTo>
                      <a:pt x="588" y="0"/>
                      <a:pt x="0" y="887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8" y="0"/>
                      <a:pt x="5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4" name="Google Shape;3454;p73"/>
              <p:cNvSpPr/>
              <p:nvPr/>
            </p:nvSpPr>
            <p:spPr>
              <a:xfrm rot="6234685">
                <a:off x="5658914" y="1971891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0" y="886"/>
                      <a:pt x="582" y="889"/>
                    </a:cubicBezTo>
                    <a:cubicBezTo>
                      <a:pt x="583" y="889"/>
                      <a:pt x="585" y="889"/>
                      <a:pt x="586" y="889"/>
                    </a:cubicBezTo>
                    <a:cubicBezTo>
                      <a:pt x="1159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5" name="Google Shape;3455;p73"/>
              <p:cNvSpPr/>
              <p:nvPr/>
            </p:nvSpPr>
            <p:spPr>
              <a:xfrm rot="6234685">
                <a:off x="5708660" y="1928090"/>
                <a:ext cx="52301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4" extrusionOk="0">
                    <a:moveTo>
                      <a:pt x="586" y="1"/>
                    </a:moveTo>
                    <a:lnTo>
                      <a:pt x="586" y="1"/>
                    </a:lnTo>
                    <a:cubicBezTo>
                      <a:pt x="586" y="1"/>
                      <a:pt x="0" y="890"/>
                      <a:pt x="583" y="893"/>
                    </a:cubicBezTo>
                    <a:cubicBezTo>
                      <a:pt x="584" y="893"/>
                      <a:pt x="585" y="893"/>
                      <a:pt x="586" y="893"/>
                    </a:cubicBezTo>
                    <a:cubicBezTo>
                      <a:pt x="1159" y="893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6" name="Google Shape;3456;p73"/>
              <p:cNvSpPr/>
              <p:nvPr/>
            </p:nvSpPr>
            <p:spPr>
              <a:xfrm rot="6234685">
                <a:off x="5681288" y="2036362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90"/>
                      <a:pt x="582" y="893"/>
                    </a:cubicBezTo>
                    <a:cubicBezTo>
                      <a:pt x="583" y="893"/>
                      <a:pt x="584" y="893"/>
                      <a:pt x="585" y="893"/>
                    </a:cubicBezTo>
                    <a:cubicBezTo>
                      <a:pt x="1159" y="893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7" name="Google Shape;3457;p73"/>
              <p:cNvSpPr/>
              <p:nvPr/>
            </p:nvSpPr>
            <p:spPr>
              <a:xfrm rot="6234685">
                <a:off x="5653061" y="2147659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87" y="1"/>
                    </a:moveTo>
                    <a:cubicBezTo>
                      <a:pt x="587" y="1"/>
                      <a:pt x="1" y="886"/>
                      <a:pt x="580" y="890"/>
                    </a:cubicBezTo>
                    <a:cubicBezTo>
                      <a:pt x="581" y="890"/>
                      <a:pt x="582" y="890"/>
                      <a:pt x="583" y="890"/>
                    </a:cubicBezTo>
                    <a:cubicBezTo>
                      <a:pt x="1160" y="890"/>
                      <a:pt x="587" y="1"/>
                      <a:pt x="5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8" name="Google Shape;3458;p73"/>
              <p:cNvSpPr/>
              <p:nvPr/>
            </p:nvSpPr>
            <p:spPr>
              <a:xfrm rot="6234685">
                <a:off x="5650673" y="1960480"/>
                <a:ext cx="100861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641" extrusionOk="0">
                    <a:moveTo>
                      <a:pt x="1119" y="1"/>
                    </a:moveTo>
                    <a:cubicBezTo>
                      <a:pt x="660" y="1"/>
                      <a:pt x="219" y="57"/>
                      <a:pt x="60" y="157"/>
                    </a:cubicBezTo>
                    <a:cubicBezTo>
                      <a:pt x="167" y="391"/>
                      <a:pt x="249" y="695"/>
                      <a:pt x="1" y="755"/>
                    </a:cubicBezTo>
                    <a:cubicBezTo>
                      <a:pt x="91" y="1102"/>
                      <a:pt x="283" y="1486"/>
                      <a:pt x="402" y="1572"/>
                    </a:cubicBezTo>
                    <a:cubicBezTo>
                      <a:pt x="471" y="1618"/>
                      <a:pt x="527" y="1641"/>
                      <a:pt x="576" y="1641"/>
                    </a:cubicBezTo>
                    <a:cubicBezTo>
                      <a:pt x="699" y="1641"/>
                      <a:pt x="775" y="1509"/>
                      <a:pt x="861" y="1353"/>
                    </a:cubicBezTo>
                    <a:cubicBezTo>
                      <a:pt x="901" y="1095"/>
                      <a:pt x="1116" y="772"/>
                      <a:pt x="1116" y="772"/>
                    </a:cubicBezTo>
                    <a:cubicBezTo>
                      <a:pt x="1116" y="772"/>
                      <a:pt x="1159" y="837"/>
                      <a:pt x="1211" y="933"/>
                    </a:cubicBezTo>
                    <a:cubicBezTo>
                      <a:pt x="1255" y="910"/>
                      <a:pt x="1304" y="891"/>
                      <a:pt x="1360" y="880"/>
                    </a:cubicBezTo>
                    <a:cubicBezTo>
                      <a:pt x="1608" y="834"/>
                      <a:pt x="1916" y="738"/>
                      <a:pt x="2134" y="622"/>
                    </a:cubicBezTo>
                    <a:cubicBezTo>
                      <a:pt x="2101" y="494"/>
                      <a:pt x="2163" y="311"/>
                      <a:pt x="2237" y="160"/>
                    </a:cubicBezTo>
                    <a:cubicBezTo>
                      <a:pt x="1992" y="50"/>
                      <a:pt x="1548" y="1"/>
                      <a:pt x="1119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59" name="Google Shape;3459;p73"/>
              <p:cNvSpPr/>
              <p:nvPr/>
            </p:nvSpPr>
            <p:spPr>
              <a:xfrm rot="6234685">
                <a:off x="5684193" y="1976712"/>
                <a:ext cx="1582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51" h="583" extrusionOk="0">
                    <a:moveTo>
                      <a:pt x="255" y="1"/>
                    </a:moveTo>
                    <a:cubicBezTo>
                      <a:pt x="255" y="1"/>
                      <a:pt x="40" y="324"/>
                      <a:pt x="0" y="582"/>
                    </a:cubicBezTo>
                    <a:cubicBezTo>
                      <a:pt x="86" y="430"/>
                      <a:pt x="185" y="251"/>
                      <a:pt x="350" y="162"/>
                    </a:cubicBezTo>
                    <a:cubicBezTo>
                      <a:pt x="298" y="66"/>
                      <a:pt x="255" y="1"/>
                      <a:pt x="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0" name="Google Shape;3460;p73"/>
              <p:cNvSpPr/>
              <p:nvPr/>
            </p:nvSpPr>
            <p:spPr>
              <a:xfrm rot="6234685">
                <a:off x="5719918" y="1941049"/>
                <a:ext cx="14518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9" extrusionOk="0">
                    <a:moveTo>
                      <a:pt x="132" y="1"/>
                    </a:moveTo>
                    <a:lnTo>
                      <a:pt x="132" y="1"/>
                    </a:lnTo>
                    <a:cubicBezTo>
                      <a:pt x="129" y="4"/>
                      <a:pt x="126" y="7"/>
                      <a:pt x="123" y="7"/>
                    </a:cubicBezTo>
                    <a:cubicBezTo>
                      <a:pt x="1" y="96"/>
                      <a:pt x="7" y="338"/>
                      <a:pt x="73" y="599"/>
                    </a:cubicBezTo>
                    <a:cubicBezTo>
                      <a:pt x="321" y="539"/>
                      <a:pt x="239" y="235"/>
                      <a:pt x="1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1" name="Google Shape;3461;p73"/>
              <p:cNvSpPr/>
              <p:nvPr/>
            </p:nvSpPr>
            <p:spPr>
              <a:xfrm rot="6234685">
                <a:off x="5695963" y="2041989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7" y="1"/>
                    </a:moveTo>
                    <a:cubicBezTo>
                      <a:pt x="63" y="152"/>
                      <a:pt x="1" y="335"/>
                      <a:pt x="34" y="463"/>
                    </a:cubicBezTo>
                    <a:cubicBezTo>
                      <a:pt x="298" y="321"/>
                      <a:pt x="431" y="152"/>
                      <a:pt x="170" y="17"/>
                    </a:cubicBezTo>
                    <a:cubicBezTo>
                      <a:pt x="160" y="10"/>
                      <a:pt x="147" y="4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62" name="Google Shape;3462;p73"/>
            <p:cNvGrpSpPr/>
            <p:nvPr/>
          </p:nvGrpSpPr>
          <p:grpSpPr>
            <a:xfrm>
              <a:off x="5475782" y="2069491"/>
              <a:ext cx="222816" cy="361530"/>
              <a:chOff x="5397982" y="2328265"/>
              <a:chExt cx="245338" cy="398074"/>
            </a:xfrm>
          </p:grpSpPr>
          <p:sp>
            <p:nvSpPr>
              <p:cNvPr id="3463" name="Google Shape;3463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4" name="Google Shape;3464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5" name="Google Shape;3465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6" name="Google Shape;3466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7" name="Google Shape;3467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8" name="Google Shape;3468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69" name="Google Shape;3469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0" name="Google Shape;3470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1" name="Google Shape;3471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2" name="Google Shape;3472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3" name="Google Shape;3473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4" name="Google Shape;3474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75" name="Google Shape;3475;p73"/>
            <p:cNvGrpSpPr/>
            <p:nvPr/>
          </p:nvGrpSpPr>
          <p:grpSpPr>
            <a:xfrm>
              <a:off x="5376356" y="2524772"/>
              <a:ext cx="222863" cy="361579"/>
              <a:chOff x="5288507" y="2829566"/>
              <a:chExt cx="245389" cy="398127"/>
            </a:xfrm>
          </p:grpSpPr>
          <p:sp>
            <p:nvSpPr>
              <p:cNvPr id="3476" name="Google Shape;3476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7" name="Google Shape;3477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8" name="Google Shape;3478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79" name="Google Shape;3479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0" name="Google Shape;3480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1" name="Google Shape;3481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2" name="Google Shape;3482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3" name="Google Shape;3483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4" name="Google Shape;3484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5" name="Google Shape;3485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6" name="Google Shape;3486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87" name="Google Shape;3487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488" name="Google Shape;3488;p73"/>
            <p:cNvGrpSpPr/>
            <p:nvPr/>
          </p:nvGrpSpPr>
          <p:grpSpPr>
            <a:xfrm>
              <a:off x="5264402" y="3004486"/>
              <a:ext cx="222816" cy="361530"/>
              <a:chOff x="5397982" y="2328265"/>
              <a:chExt cx="245338" cy="398074"/>
            </a:xfrm>
          </p:grpSpPr>
          <p:sp>
            <p:nvSpPr>
              <p:cNvPr id="3489" name="Google Shape;3489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0" name="Google Shape;3490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1" name="Google Shape;3491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2" name="Google Shape;3492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3" name="Google Shape;3493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4" name="Google Shape;3494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5" name="Google Shape;3495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6" name="Google Shape;3496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7" name="Google Shape;3497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8" name="Google Shape;3498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499" name="Google Shape;3499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0" name="Google Shape;3500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01" name="Google Shape;3501;p73"/>
            <p:cNvGrpSpPr/>
            <p:nvPr/>
          </p:nvGrpSpPr>
          <p:grpSpPr>
            <a:xfrm>
              <a:off x="5153506" y="3465747"/>
              <a:ext cx="222863" cy="361579"/>
              <a:chOff x="5288507" y="2829566"/>
              <a:chExt cx="245389" cy="398127"/>
            </a:xfrm>
          </p:grpSpPr>
          <p:sp>
            <p:nvSpPr>
              <p:cNvPr id="3502" name="Google Shape;3502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3" name="Google Shape;3503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4" name="Google Shape;3504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5" name="Google Shape;3505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6" name="Google Shape;3506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7" name="Google Shape;3507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8" name="Google Shape;3508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09" name="Google Shape;3509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0" name="Google Shape;3510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1" name="Google Shape;3511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2" name="Google Shape;3512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3" name="Google Shape;3513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14" name="Google Shape;3514;p73"/>
            <p:cNvGrpSpPr/>
            <p:nvPr/>
          </p:nvGrpSpPr>
          <p:grpSpPr>
            <a:xfrm rot="1611000" flipH="1">
              <a:off x="8500640" y="2360261"/>
              <a:ext cx="222866" cy="361584"/>
              <a:chOff x="5532704" y="1843554"/>
              <a:chExt cx="245389" cy="398127"/>
            </a:xfrm>
          </p:grpSpPr>
          <p:sp>
            <p:nvSpPr>
              <p:cNvPr id="3515" name="Google Shape;3515;p73"/>
              <p:cNvSpPr/>
              <p:nvPr/>
            </p:nvSpPr>
            <p:spPr>
              <a:xfrm rot="6234685">
                <a:off x="5470270" y="1962070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1" y="1"/>
                    </a:moveTo>
                    <a:cubicBezTo>
                      <a:pt x="1" y="110"/>
                      <a:pt x="1" y="219"/>
                      <a:pt x="10" y="332"/>
                    </a:cubicBezTo>
                    <a:cubicBezTo>
                      <a:pt x="158" y="2319"/>
                      <a:pt x="1933" y="3826"/>
                      <a:pt x="4048" y="3826"/>
                    </a:cubicBezTo>
                    <a:cubicBezTo>
                      <a:pt x="4161" y="3826"/>
                      <a:pt x="4274" y="3822"/>
                      <a:pt x="4389" y="3813"/>
                    </a:cubicBezTo>
                    <a:cubicBezTo>
                      <a:pt x="6532" y="3655"/>
                      <a:pt x="8178" y="2002"/>
                      <a:pt x="8212" y="4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6" name="Google Shape;3516;p73"/>
              <p:cNvSpPr/>
              <p:nvPr/>
            </p:nvSpPr>
            <p:spPr>
              <a:xfrm rot="6234685">
                <a:off x="5506818" y="1976966"/>
                <a:ext cx="32079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3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5" y="1863"/>
                      <a:pt x="1660" y="3243"/>
                      <a:pt x="3519" y="3243"/>
                    </a:cubicBezTo>
                    <a:cubicBezTo>
                      <a:pt x="3620" y="3243"/>
                      <a:pt x="3723" y="3239"/>
                      <a:pt x="3827" y="3231"/>
                    </a:cubicBezTo>
                    <a:cubicBezTo>
                      <a:pt x="5616" y="3086"/>
                      <a:pt x="6823" y="1729"/>
                      <a:pt x="7114" y="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7" name="Google Shape;3517;p73"/>
              <p:cNvSpPr/>
              <p:nvPr/>
            </p:nvSpPr>
            <p:spPr>
              <a:xfrm rot="6234685">
                <a:off x="5602293" y="2016417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5" y="0"/>
                    </a:moveTo>
                    <a:cubicBezTo>
                      <a:pt x="585" y="0"/>
                      <a:pt x="1" y="886"/>
                      <a:pt x="579" y="889"/>
                    </a:cubicBezTo>
                    <a:cubicBezTo>
                      <a:pt x="580" y="889"/>
                      <a:pt x="582" y="889"/>
                      <a:pt x="583" y="889"/>
                    </a:cubicBezTo>
                    <a:cubicBezTo>
                      <a:pt x="1158" y="889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8" name="Google Shape;3518;p73"/>
              <p:cNvSpPr/>
              <p:nvPr/>
            </p:nvSpPr>
            <p:spPr>
              <a:xfrm rot="6234685">
                <a:off x="5629119" y="2089644"/>
                <a:ext cx="52392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890" extrusionOk="0">
                    <a:moveTo>
                      <a:pt x="588" y="0"/>
                    </a:moveTo>
                    <a:cubicBezTo>
                      <a:pt x="588" y="0"/>
                      <a:pt x="0" y="887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8" y="0"/>
                      <a:pt x="5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19" name="Google Shape;3519;p73"/>
              <p:cNvSpPr/>
              <p:nvPr/>
            </p:nvSpPr>
            <p:spPr>
              <a:xfrm rot="6234685">
                <a:off x="5658914" y="1971891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0" y="886"/>
                      <a:pt x="582" y="889"/>
                    </a:cubicBezTo>
                    <a:cubicBezTo>
                      <a:pt x="583" y="889"/>
                      <a:pt x="585" y="889"/>
                      <a:pt x="586" y="889"/>
                    </a:cubicBezTo>
                    <a:cubicBezTo>
                      <a:pt x="1159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0" name="Google Shape;3520;p73"/>
              <p:cNvSpPr/>
              <p:nvPr/>
            </p:nvSpPr>
            <p:spPr>
              <a:xfrm rot="6234685">
                <a:off x="5708660" y="1928090"/>
                <a:ext cx="52301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4" extrusionOk="0">
                    <a:moveTo>
                      <a:pt x="586" y="1"/>
                    </a:moveTo>
                    <a:lnTo>
                      <a:pt x="586" y="1"/>
                    </a:lnTo>
                    <a:cubicBezTo>
                      <a:pt x="586" y="1"/>
                      <a:pt x="0" y="890"/>
                      <a:pt x="583" y="893"/>
                    </a:cubicBezTo>
                    <a:cubicBezTo>
                      <a:pt x="584" y="893"/>
                      <a:pt x="585" y="893"/>
                      <a:pt x="586" y="893"/>
                    </a:cubicBezTo>
                    <a:cubicBezTo>
                      <a:pt x="1159" y="893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1" name="Google Shape;3521;p73"/>
              <p:cNvSpPr/>
              <p:nvPr/>
            </p:nvSpPr>
            <p:spPr>
              <a:xfrm rot="6234685">
                <a:off x="5681288" y="2036362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90"/>
                      <a:pt x="582" y="893"/>
                    </a:cubicBezTo>
                    <a:cubicBezTo>
                      <a:pt x="583" y="893"/>
                      <a:pt x="584" y="893"/>
                      <a:pt x="585" y="893"/>
                    </a:cubicBezTo>
                    <a:cubicBezTo>
                      <a:pt x="1159" y="893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2" name="Google Shape;3522;p73"/>
              <p:cNvSpPr/>
              <p:nvPr/>
            </p:nvSpPr>
            <p:spPr>
              <a:xfrm rot="6234685">
                <a:off x="5653061" y="2147659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87" y="1"/>
                    </a:moveTo>
                    <a:cubicBezTo>
                      <a:pt x="587" y="1"/>
                      <a:pt x="1" y="886"/>
                      <a:pt x="580" y="890"/>
                    </a:cubicBezTo>
                    <a:cubicBezTo>
                      <a:pt x="581" y="890"/>
                      <a:pt x="582" y="890"/>
                      <a:pt x="583" y="890"/>
                    </a:cubicBezTo>
                    <a:cubicBezTo>
                      <a:pt x="1160" y="890"/>
                      <a:pt x="587" y="1"/>
                      <a:pt x="5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3" name="Google Shape;3523;p73"/>
              <p:cNvSpPr/>
              <p:nvPr/>
            </p:nvSpPr>
            <p:spPr>
              <a:xfrm rot="6234685">
                <a:off x="5650673" y="1960480"/>
                <a:ext cx="100861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641" extrusionOk="0">
                    <a:moveTo>
                      <a:pt x="1119" y="1"/>
                    </a:moveTo>
                    <a:cubicBezTo>
                      <a:pt x="660" y="1"/>
                      <a:pt x="219" y="57"/>
                      <a:pt x="60" y="157"/>
                    </a:cubicBezTo>
                    <a:cubicBezTo>
                      <a:pt x="167" y="391"/>
                      <a:pt x="249" y="695"/>
                      <a:pt x="1" y="755"/>
                    </a:cubicBezTo>
                    <a:cubicBezTo>
                      <a:pt x="91" y="1102"/>
                      <a:pt x="283" y="1486"/>
                      <a:pt x="402" y="1572"/>
                    </a:cubicBezTo>
                    <a:cubicBezTo>
                      <a:pt x="471" y="1618"/>
                      <a:pt x="527" y="1641"/>
                      <a:pt x="576" y="1641"/>
                    </a:cubicBezTo>
                    <a:cubicBezTo>
                      <a:pt x="699" y="1641"/>
                      <a:pt x="775" y="1509"/>
                      <a:pt x="861" y="1353"/>
                    </a:cubicBezTo>
                    <a:cubicBezTo>
                      <a:pt x="901" y="1095"/>
                      <a:pt x="1116" y="772"/>
                      <a:pt x="1116" y="772"/>
                    </a:cubicBezTo>
                    <a:cubicBezTo>
                      <a:pt x="1116" y="772"/>
                      <a:pt x="1159" y="837"/>
                      <a:pt x="1211" y="933"/>
                    </a:cubicBezTo>
                    <a:cubicBezTo>
                      <a:pt x="1255" y="910"/>
                      <a:pt x="1304" y="891"/>
                      <a:pt x="1360" y="880"/>
                    </a:cubicBezTo>
                    <a:cubicBezTo>
                      <a:pt x="1608" y="834"/>
                      <a:pt x="1916" y="738"/>
                      <a:pt x="2134" y="622"/>
                    </a:cubicBezTo>
                    <a:cubicBezTo>
                      <a:pt x="2101" y="494"/>
                      <a:pt x="2163" y="311"/>
                      <a:pt x="2237" y="160"/>
                    </a:cubicBezTo>
                    <a:cubicBezTo>
                      <a:pt x="1992" y="50"/>
                      <a:pt x="1548" y="1"/>
                      <a:pt x="1119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4" name="Google Shape;3524;p73"/>
              <p:cNvSpPr/>
              <p:nvPr/>
            </p:nvSpPr>
            <p:spPr>
              <a:xfrm rot="6234685">
                <a:off x="5684193" y="1976712"/>
                <a:ext cx="1582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51" h="583" extrusionOk="0">
                    <a:moveTo>
                      <a:pt x="255" y="1"/>
                    </a:moveTo>
                    <a:cubicBezTo>
                      <a:pt x="255" y="1"/>
                      <a:pt x="40" y="324"/>
                      <a:pt x="0" y="582"/>
                    </a:cubicBezTo>
                    <a:cubicBezTo>
                      <a:pt x="86" y="430"/>
                      <a:pt x="185" y="251"/>
                      <a:pt x="350" y="162"/>
                    </a:cubicBezTo>
                    <a:cubicBezTo>
                      <a:pt x="298" y="66"/>
                      <a:pt x="255" y="1"/>
                      <a:pt x="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5" name="Google Shape;3525;p73"/>
              <p:cNvSpPr/>
              <p:nvPr/>
            </p:nvSpPr>
            <p:spPr>
              <a:xfrm rot="6234685">
                <a:off x="5719918" y="1941049"/>
                <a:ext cx="14518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9" extrusionOk="0">
                    <a:moveTo>
                      <a:pt x="132" y="1"/>
                    </a:moveTo>
                    <a:lnTo>
                      <a:pt x="132" y="1"/>
                    </a:lnTo>
                    <a:cubicBezTo>
                      <a:pt x="129" y="4"/>
                      <a:pt x="126" y="7"/>
                      <a:pt x="123" y="7"/>
                    </a:cubicBezTo>
                    <a:cubicBezTo>
                      <a:pt x="1" y="96"/>
                      <a:pt x="7" y="338"/>
                      <a:pt x="73" y="599"/>
                    </a:cubicBezTo>
                    <a:cubicBezTo>
                      <a:pt x="321" y="539"/>
                      <a:pt x="239" y="235"/>
                      <a:pt x="1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6" name="Google Shape;3526;p73"/>
              <p:cNvSpPr/>
              <p:nvPr/>
            </p:nvSpPr>
            <p:spPr>
              <a:xfrm rot="6234685">
                <a:off x="5695963" y="2041989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7" y="1"/>
                    </a:moveTo>
                    <a:cubicBezTo>
                      <a:pt x="63" y="152"/>
                      <a:pt x="1" y="335"/>
                      <a:pt x="34" y="463"/>
                    </a:cubicBezTo>
                    <a:cubicBezTo>
                      <a:pt x="298" y="321"/>
                      <a:pt x="431" y="152"/>
                      <a:pt x="170" y="17"/>
                    </a:cubicBezTo>
                    <a:cubicBezTo>
                      <a:pt x="160" y="10"/>
                      <a:pt x="147" y="4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27" name="Google Shape;3527;p73"/>
            <p:cNvGrpSpPr/>
            <p:nvPr/>
          </p:nvGrpSpPr>
          <p:grpSpPr>
            <a:xfrm rot="1611000" flipH="1">
              <a:off x="8411032" y="2808298"/>
              <a:ext cx="222819" cy="361535"/>
              <a:chOff x="5397982" y="2328265"/>
              <a:chExt cx="245338" cy="398074"/>
            </a:xfrm>
          </p:grpSpPr>
          <p:sp>
            <p:nvSpPr>
              <p:cNvPr id="3528" name="Google Shape;3528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29" name="Google Shape;3529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0" name="Google Shape;3530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1" name="Google Shape;3531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2" name="Google Shape;3532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3" name="Google Shape;3533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4" name="Google Shape;3534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5" name="Google Shape;3535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6" name="Google Shape;3536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7" name="Google Shape;3537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8" name="Google Shape;3538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39" name="Google Shape;3539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40" name="Google Shape;3540;p73"/>
            <p:cNvGrpSpPr/>
            <p:nvPr/>
          </p:nvGrpSpPr>
          <p:grpSpPr>
            <a:xfrm rot="1611000" flipH="1">
              <a:off x="8294051" y="3259395"/>
              <a:ext cx="222866" cy="361584"/>
              <a:chOff x="5288507" y="2829566"/>
              <a:chExt cx="245389" cy="398127"/>
            </a:xfrm>
          </p:grpSpPr>
          <p:sp>
            <p:nvSpPr>
              <p:cNvPr id="3541" name="Google Shape;3541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2" name="Google Shape;3542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3" name="Google Shape;3543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4" name="Google Shape;3544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5" name="Google Shape;3545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6" name="Google Shape;3546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7" name="Google Shape;3547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8" name="Google Shape;3548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49" name="Google Shape;3549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0" name="Google Shape;3550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1" name="Google Shape;3551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2" name="Google Shape;3552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53" name="Google Shape;3553;p73"/>
            <p:cNvGrpSpPr/>
            <p:nvPr/>
          </p:nvGrpSpPr>
          <p:grpSpPr>
            <a:xfrm rot="1611000" flipH="1">
              <a:off x="8177217" y="3737937"/>
              <a:ext cx="222819" cy="361535"/>
              <a:chOff x="5397982" y="2328265"/>
              <a:chExt cx="245338" cy="398074"/>
            </a:xfrm>
          </p:grpSpPr>
          <p:sp>
            <p:nvSpPr>
              <p:cNvPr id="3554" name="Google Shape;3554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5" name="Google Shape;3555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6" name="Google Shape;3556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7" name="Google Shape;3557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8" name="Google Shape;3558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59" name="Google Shape;3559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0" name="Google Shape;3560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1" name="Google Shape;3561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2" name="Google Shape;3562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3" name="Google Shape;3563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4" name="Google Shape;3564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5" name="Google Shape;3565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66" name="Google Shape;3566;p73"/>
            <p:cNvGrpSpPr/>
            <p:nvPr/>
          </p:nvGrpSpPr>
          <p:grpSpPr>
            <a:xfrm rot="1611000" flipH="1">
              <a:off x="8067769" y="4199551"/>
              <a:ext cx="222866" cy="361584"/>
              <a:chOff x="5288507" y="2829566"/>
              <a:chExt cx="245389" cy="398127"/>
            </a:xfrm>
          </p:grpSpPr>
          <p:sp>
            <p:nvSpPr>
              <p:cNvPr id="3567" name="Google Shape;3567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8" name="Google Shape;3568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69" name="Google Shape;3569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0" name="Google Shape;3570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1" name="Google Shape;3571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2" name="Google Shape;3572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3" name="Google Shape;3573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4" name="Google Shape;3574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5" name="Google Shape;3575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6" name="Google Shape;3576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7" name="Google Shape;3577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78" name="Google Shape;3578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79" name="Google Shape;3579;p73"/>
            <p:cNvGrpSpPr/>
            <p:nvPr/>
          </p:nvGrpSpPr>
          <p:grpSpPr>
            <a:xfrm rot="7013662" flipH="1">
              <a:off x="7754815" y="2057897"/>
              <a:ext cx="213846" cy="346950"/>
              <a:chOff x="5532704" y="1843554"/>
              <a:chExt cx="245389" cy="398127"/>
            </a:xfrm>
          </p:grpSpPr>
          <p:sp>
            <p:nvSpPr>
              <p:cNvPr id="3580" name="Google Shape;3580;p73"/>
              <p:cNvSpPr/>
              <p:nvPr/>
            </p:nvSpPr>
            <p:spPr>
              <a:xfrm rot="6234685">
                <a:off x="5470270" y="1962070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1" y="1"/>
                    </a:moveTo>
                    <a:cubicBezTo>
                      <a:pt x="1" y="110"/>
                      <a:pt x="1" y="219"/>
                      <a:pt x="10" y="332"/>
                    </a:cubicBezTo>
                    <a:cubicBezTo>
                      <a:pt x="158" y="2319"/>
                      <a:pt x="1933" y="3826"/>
                      <a:pt x="4048" y="3826"/>
                    </a:cubicBezTo>
                    <a:cubicBezTo>
                      <a:pt x="4161" y="3826"/>
                      <a:pt x="4274" y="3822"/>
                      <a:pt x="4389" y="3813"/>
                    </a:cubicBezTo>
                    <a:cubicBezTo>
                      <a:pt x="6532" y="3655"/>
                      <a:pt x="8178" y="2002"/>
                      <a:pt x="8212" y="4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1" name="Google Shape;3581;p73"/>
              <p:cNvSpPr/>
              <p:nvPr/>
            </p:nvSpPr>
            <p:spPr>
              <a:xfrm rot="6234685">
                <a:off x="5506818" y="1976966"/>
                <a:ext cx="32079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3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5" y="1863"/>
                      <a:pt x="1660" y="3243"/>
                      <a:pt x="3519" y="3243"/>
                    </a:cubicBezTo>
                    <a:cubicBezTo>
                      <a:pt x="3620" y="3243"/>
                      <a:pt x="3723" y="3239"/>
                      <a:pt x="3827" y="3231"/>
                    </a:cubicBezTo>
                    <a:cubicBezTo>
                      <a:pt x="5616" y="3086"/>
                      <a:pt x="6823" y="1729"/>
                      <a:pt x="7114" y="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2" name="Google Shape;3582;p73"/>
              <p:cNvSpPr/>
              <p:nvPr/>
            </p:nvSpPr>
            <p:spPr>
              <a:xfrm rot="6234685">
                <a:off x="5602293" y="2016417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5" y="0"/>
                    </a:moveTo>
                    <a:cubicBezTo>
                      <a:pt x="585" y="0"/>
                      <a:pt x="1" y="886"/>
                      <a:pt x="579" y="889"/>
                    </a:cubicBezTo>
                    <a:cubicBezTo>
                      <a:pt x="580" y="889"/>
                      <a:pt x="582" y="889"/>
                      <a:pt x="583" y="889"/>
                    </a:cubicBezTo>
                    <a:cubicBezTo>
                      <a:pt x="1158" y="889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3" name="Google Shape;3583;p73"/>
              <p:cNvSpPr/>
              <p:nvPr/>
            </p:nvSpPr>
            <p:spPr>
              <a:xfrm rot="6234685">
                <a:off x="5629119" y="2089644"/>
                <a:ext cx="52392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890" extrusionOk="0">
                    <a:moveTo>
                      <a:pt x="588" y="0"/>
                    </a:moveTo>
                    <a:cubicBezTo>
                      <a:pt x="588" y="0"/>
                      <a:pt x="0" y="887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8" y="0"/>
                      <a:pt x="5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4" name="Google Shape;3584;p73"/>
              <p:cNvSpPr/>
              <p:nvPr/>
            </p:nvSpPr>
            <p:spPr>
              <a:xfrm rot="6234685">
                <a:off x="5658914" y="1971891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0" y="886"/>
                      <a:pt x="582" y="889"/>
                    </a:cubicBezTo>
                    <a:cubicBezTo>
                      <a:pt x="583" y="889"/>
                      <a:pt x="585" y="889"/>
                      <a:pt x="586" y="889"/>
                    </a:cubicBezTo>
                    <a:cubicBezTo>
                      <a:pt x="1159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5" name="Google Shape;3585;p73"/>
              <p:cNvSpPr/>
              <p:nvPr/>
            </p:nvSpPr>
            <p:spPr>
              <a:xfrm rot="6234685">
                <a:off x="5708660" y="1928090"/>
                <a:ext cx="52301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4" extrusionOk="0">
                    <a:moveTo>
                      <a:pt x="586" y="1"/>
                    </a:moveTo>
                    <a:lnTo>
                      <a:pt x="586" y="1"/>
                    </a:lnTo>
                    <a:cubicBezTo>
                      <a:pt x="586" y="1"/>
                      <a:pt x="0" y="890"/>
                      <a:pt x="583" y="893"/>
                    </a:cubicBezTo>
                    <a:cubicBezTo>
                      <a:pt x="584" y="893"/>
                      <a:pt x="585" y="893"/>
                      <a:pt x="586" y="893"/>
                    </a:cubicBezTo>
                    <a:cubicBezTo>
                      <a:pt x="1159" y="893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6" name="Google Shape;3586;p73"/>
              <p:cNvSpPr/>
              <p:nvPr/>
            </p:nvSpPr>
            <p:spPr>
              <a:xfrm rot="6234685">
                <a:off x="5681288" y="2036362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90"/>
                      <a:pt x="582" y="893"/>
                    </a:cubicBezTo>
                    <a:cubicBezTo>
                      <a:pt x="583" y="893"/>
                      <a:pt x="584" y="893"/>
                      <a:pt x="585" y="893"/>
                    </a:cubicBezTo>
                    <a:cubicBezTo>
                      <a:pt x="1159" y="893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7" name="Google Shape;3587;p73"/>
              <p:cNvSpPr/>
              <p:nvPr/>
            </p:nvSpPr>
            <p:spPr>
              <a:xfrm rot="6234685">
                <a:off x="5653061" y="2147659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87" y="1"/>
                    </a:moveTo>
                    <a:cubicBezTo>
                      <a:pt x="587" y="1"/>
                      <a:pt x="1" y="886"/>
                      <a:pt x="580" y="890"/>
                    </a:cubicBezTo>
                    <a:cubicBezTo>
                      <a:pt x="581" y="890"/>
                      <a:pt x="582" y="890"/>
                      <a:pt x="583" y="890"/>
                    </a:cubicBezTo>
                    <a:cubicBezTo>
                      <a:pt x="1160" y="890"/>
                      <a:pt x="587" y="1"/>
                      <a:pt x="5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8" name="Google Shape;3588;p73"/>
              <p:cNvSpPr/>
              <p:nvPr/>
            </p:nvSpPr>
            <p:spPr>
              <a:xfrm rot="6234685">
                <a:off x="5650673" y="1960480"/>
                <a:ext cx="100861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641" extrusionOk="0">
                    <a:moveTo>
                      <a:pt x="1119" y="1"/>
                    </a:moveTo>
                    <a:cubicBezTo>
                      <a:pt x="660" y="1"/>
                      <a:pt x="219" y="57"/>
                      <a:pt x="60" y="157"/>
                    </a:cubicBezTo>
                    <a:cubicBezTo>
                      <a:pt x="167" y="391"/>
                      <a:pt x="249" y="695"/>
                      <a:pt x="1" y="755"/>
                    </a:cubicBezTo>
                    <a:cubicBezTo>
                      <a:pt x="91" y="1102"/>
                      <a:pt x="283" y="1486"/>
                      <a:pt x="402" y="1572"/>
                    </a:cubicBezTo>
                    <a:cubicBezTo>
                      <a:pt x="471" y="1618"/>
                      <a:pt x="527" y="1641"/>
                      <a:pt x="576" y="1641"/>
                    </a:cubicBezTo>
                    <a:cubicBezTo>
                      <a:pt x="699" y="1641"/>
                      <a:pt x="775" y="1509"/>
                      <a:pt x="861" y="1353"/>
                    </a:cubicBezTo>
                    <a:cubicBezTo>
                      <a:pt x="901" y="1095"/>
                      <a:pt x="1116" y="772"/>
                      <a:pt x="1116" y="772"/>
                    </a:cubicBezTo>
                    <a:cubicBezTo>
                      <a:pt x="1116" y="772"/>
                      <a:pt x="1159" y="837"/>
                      <a:pt x="1211" y="933"/>
                    </a:cubicBezTo>
                    <a:cubicBezTo>
                      <a:pt x="1255" y="910"/>
                      <a:pt x="1304" y="891"/>
                      <a:pt x="1360" y="880"/>
                    </a:cubicBezTo>
                    <a:cubicBezTo>
                      <a:pt x="1608" y="834"/>
                      <a:pt x="1916" y="738"/>
                      <a:pt x="2134" y="622"/>
                    </a:cubicBezTo>
                    <a:cubicBezTo>
                      <a:pt x="2101" y="494"/>
                      <a:pt x="2163" y="311"/>
                      <a:pt x="2237" y="160"/>
                    </a:cubicBezTo>
                    <a:cubicBezTo>
                      <a:pt x="1992" y="50"/>
                      <a:pt x="1548" y="1"/>
                      <a:pt x="1119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89" name="Google Shape;3589;p73"/>
              <p:cNvSpPr/>
              <p:nvPr/>
            </p:nvSpPr>
            <p:spPr>
              <a:xfrm rot="6234685">
                <a:off x="5684193" y="1976712"/>
                <a:ext cx="1582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51" h="583" extrusionOk="0">
                    <a:moveTo>
                      <a:pt x="255" y="1"/>
                    </a:moveTo>
                    <a:cubicBezTo>
                      <a:pt x="255" y="1"/>
                      <a:pt x="40" y="324"/>
                      <a:pt x="0" y="582"/>
                    </a:cubicBezTo>
                    <a:cubicBezTo>
                      <a:pt x="86" y="430"/>
                      <a:pt x="185" y="251"/>
                      <a:pt x="350" y="162"/>
                    </a:cubicBezTo>
                    <a:cubicBezTo>
                      <a:pt x="298" y="66"/>
                      <a:pt x="255" y="1"/>
                      <a:pt x="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0" name="Google Shape;3590;p73"/>
              <p:cNvSpPr/>
              <p:nvPr/>
            </p:nvSpPr>
            <p:spPr>
              <a:xfrm rot="6234685">
                <a:off x="5719918" y="1941049"/>
                <a:ext cx="14518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9" extrusionOk="0">
                    <a:moveTo>
                      <a:pt x="132" y="1"/>
                    </a:moveTo>
                    <a:lnTo>
                      <a:pt x="132" y="1"/>
                    </a:lnTo>
                    <a:cubicBezTo>
                      <a:pt x="129" y="4"/>
                      <a:pt x="126" y="7"/>
                      <a:pt x="123" y="7"/>
                    </a:cubicBezTo>
                    <a:cubicBezTo>
                      <a:pt x="1" y="96"/>
                      <a:pt x="7" y="338"/>
                      <a:pt x="73" y="599"/>
                    </a:cubicBezTo>
                    <a:cubicBezTo>
                      <a:pt x="321" y="539"/>
                      <a:pt x="239" y="235"/>
                      <a:pt x="1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1" name="Google Shape;3591;p73"/>
              <p:cNvSpPr/>
              <p:nvPr/>
            </p:nvSpPr>
            <p:spPr>
              <a:xfrm rot="6234685">
                <a:off x="5695963" y="2041989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7" y="1"/>
                    </a:moveTo>
                    <a:cubicBezTo>
                      <a:pt x="63" y="152"/>
                      <a:pt x="1" y="335"/>
                      <a:pt x="34" y="463"/>
                    </a:cubicBezTo>
                    <a:cubicBezTo>
                      <a:pt x="298" y="321"/>
                      <a:pt x="431" y="152"/>
                      <a:pt x="170" y="17"/>
                    </a:cubicBezTo>
                    <a:cubicBezTo>
                      <a:pt x="160" y="10"/>
                      <a:pt x="147" y="4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592" name="Google Shape;3592;p73"/>
            <p:cNvGrpSpPr/>
            <p:nvPr/>
          </p:nvGrpSpPr>
          <p:grpSpPr>
            <a:xfrm rot="7013662" flipH="1">
              <a:off x="7325024" y="1971584"/>
              <a:ext cx="213801" cy="346903"/>
              <a:chOff x="5397982" y="2328265"/>
              <a:chExt cx="245338" cy="398074"/>
            </a:xfrm>
          </p:grpSpPr>
          <p:sp>
            <p:nvSpPr>
              <p:cNvPr id="3593" name="Google Shape;3593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4" name="Google Shape;3594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5" name="Google Shape;3595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6" name="Google Shape;3596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7" name="Google Shape;3597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8" name="Google Shape;3598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599" name="Google Shape;3599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0" name="Google Shape;3600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1" name="Google Shape;3601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2" name="Google Shape;3602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3" name="Google Shape;3603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4" name="Google Shape;3604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05" name="Google Shape;3605;p73"/>
            <p:cNvGrpSpPr/>
            <p:nvPr/>
          </p:nvGrpSpPr>
          <p:grpSpPr>
            <a:xfrm rot="7013662" flipH="1">
              <a:off x="6892224" y="1859002"/>
              <a:ext cx="213846" cy="346950"/>
              <a:chOff x="5288507" y="2829566"/>
              <a:chExt cx="245389" cy="398127"/>
            </a:xfrm>
          </p:grpSpPr>
          <p:sp>
            <p:nvSpPr>
              <p:cNvPr id="3606" name="Google Shape;3606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7" name="Google Shape;3607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8" name="Google Shape;3608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09" name="Google Shape;3609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0" name="Google Shape;3610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1" name="Google Shape;3611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2" name="Google Shape;3612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3" name="Google Shape;3613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4" name="Google Shape;3614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5" name="Google Shape;3615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6" name="Google Shape;3616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17" name="Google Shape;3617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18" name="Google Shape;3618;p73"/>
            <p:cNvGrpSpPr/>
            <p:nvPr/>
          </p:nvGrpSpPr>
          <p:grpSpPr>
            <a:xfrm rot="7013662" flipH="1">
              <a:off x="6433194" y="1746613"/>
              <a:ext cx="213801" cy="346903"/>
              <a:chOff x="5397982" y="2328265"/>
              <a:chExt cx="245338" cy="398074"/>
            </a:xfrm>
          </p:grpSpPr>
          <p:sp>
            <p:nvSpPr>
              <p:cNvPr id="3619" name="Google Shape;3619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0" name="Google Shape;3620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1" name="Google Shape;3621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2" name="Google Shape;3622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3" name="Google Shape;3623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4" name="Google Shape;3624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5" name="Google Shape;3625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6" name="Google Shape;3626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7" name="Google Shape;3627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8" name="Google Shape;3628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29" name="Google Shape;3629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0" name="Google Shape;3630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31" name="Google Shape;3631;p73"/>
            <p:cNvGrpSpPr/>
            <p:nvPr/>
          </p:nvGrpSpPr>
          <p:grpSpPr>
            <a:xfrm rot="7013662" flipH="1">
              <a:off x="5990299" y="1641251"/>
              <a:ext cx="213846" cy="346950"/>
              <a:chOff x="5288507" y="2829566"/>
              <a:chExt cx="245389" cy="398127"/>
            </a:xfrm>
          </p:grpSpPr>
          <p:sp>
            <p:nvSpPr>
              <p:cNvPr id="3632" name="Google Shape;3632;p73"/>
              <p:cNvSpPr/>
              <p:nvPr/>
            </p:nvSpPr>
            <p:spPr>
              <a:xfrm rot="6234685">
                <a:off x="5226072" y="2948081"/>
                <a:ext cx="370258" cy="161096"/>
              </a:xfrm>
              <a:custGeom>
                <a:avLst/>
                <a:gdLst/>
                <a:ahLst/>
                <a:cxnLst/>
                <a:rect l="l" t="t" r="r" b="b"/>
                <a:pathLst>
                  <a:path w="8212" h="3827" extrusionOk="0">
                    <a:moveTo>
                      <a:pt x="4" y="1"/>
                    </a:moveTo>
                    <a:lnTo>
                      <a:pt x="4" y="1"/>
                    </a:lnTo>
                    <a:cubicBezTo>
                      <a:pt x="0" y="110"/>
                      <a:pt x="4" y="219"/>
                      <a:pt x="11" y="332"/>
                    </a:cubicBezTo>
                    <a:cubicBezTo>
                      <a:pt x="161" y="2319"/>
                      <a:pt x="1937" y="3826"/>
                      <a:pt x="4052" y="3826"/>
                    </a:cubicBezTo>
                    <a:cubicBezTo>
                      <a:pt x="4164" y="3826"/>
                      <a:pt x="4278" y="3822"/>
                      <a:pt x="4392" y="3813"/>
                    </a:cubicBezTo>
                    <a:cubicBezTo>
                      <a:pt x="6535" y="3655"/>
                      <a:pt x="8178" y="2002"/>
                      <a:pt x="8211" y="47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3" name="Google Shape;3633;p73"/>
              <p:cNvSpPr/>
              <p:nvPr/>
            </p:nvSpPr>
            <p:spPr>
              <a:xfrm rot="6234685">
                <a:off x="5262666" y="2962978"/>
                <a:ext cx="320707" cy="136555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24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54" y="1863"/>
                      <a:pt x="1658" y="3243"/>
                      <a:pt x="3520" y="3243"/>
                    </a:cubicBezTo>
                    <a:cubicBezTo>
                      <a:pt x="3622" y="3243"/>
                      <a:pt x="3725" y="3239"/>
                      <a:pt x="3829" y="3231"/>
                    </a:cubicBezTo>
                    <a:cubicBezTo>
                      <a:pt x="5618" y="3086"/>
                      <a:pt x="6825" y="1729"/>
                      <a:pt x="7113" y="4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4" name="Google Shape;3634;p73"/>
              <p:cNvSpPr/>
              <p:nvPr/>
            </p:nvSpPr>
            <p:spPr>
              <a:xfrm rot="6234685">
                <a:off x="5358063" y="3002559"/>
                <a:ext cx="52256" cy="37422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89" extrusionOk="0">
                    <a:moveTo>
                      <a:pt x="586" y="0"/>
                    </a:moveTo>
                    <a:lnTo>
                      <a:pt x="586" y="0"/>
                    </a:lnTo>
                    <a:cubicBezTo>
                      <a:pt x="586" y="0"/>
                      <a:pt x="0" y="886"/>
                      <a:pt x="579" y="889"/>
                    </a:cubicBezTo>
                    <a:cubicBezTo>
                      <a:pt x="580" y="889"/>
                      <a:pt x="581" y="889"/>
                      <a:pt x="582" y="889"/>
                    </a:cubicBezTo>
                    <a:cubicBezTo>
                      <a:pt x="1159" y="889"/>
                      <a:pt x="586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5" name="Google Shape;3635;p73"/>
              <p:cNvSpPr/>
              <p:nvPr/>
            </p:nvSpPr>
            <p:spPr>
              <a:xfrm rot="6234685">
                <a:off x="5384956" y="3075699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86" y="0"/>
                    </a:moveTo>
                    <a:cubicBezTo>
                      <a:pt x="586" y="0"/>
                      <a:pt x="1" y="887"/>
                      <a:pt x="583" y="890"/>
                    </a:cubicBezTo>
                    <a:cubicBezTo>
                      <a:pt x="584" y="890"/>
                      <a:pt x="585" y="890"/>
                      <a:pt x="586" y="890"/>
                    </a:cubicBezTo>
                    <a:cubicBezTo>
                      <a:pt x="1160" y="890"/>
                      <a:pt x="587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6" name="Google Shape;3636;p73"/>
              <p:cNvSpPr/>
              <p:nvPr/>
            </p:nvSpPr>
            <p:spPr>
              <a:xfrm rot="6234685">
                <a:off x="5414684" y="295803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86" y="1"/>
                    </a:moveTo>
                    <a:cubicBezTo>
                      <a:pt x="586" y="1"/>
                      <a:pt x="1" y="886"/>
                      <a:pt x="582" y="889"/>
                    </a:cubicBezTo>
                    <a:cubicBezTo>
                      <a:pt x="584" y="889"/>
                      <a:pt x="585" y="889"/>
                      <a:pt x="586" y="889"/>
                    </a:cubicBezTo>
                    <a:cubicBezTo>
                      <a:pt x="1158" y="889"/>
                      <a:pt x="586" y="1"/>
                      <a:pt x="5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7" name="Google Shape;3637;p73"/>
              <p:cNvSpPr/>
              <p:nvPr/>
            </p:nvSpPr>
            <p:spPr>
              <a:xfrm rot="6234685">
                <a:off x="5464458" y="2914211"/>
                <a:ext cx="52256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4" extrusionOk="0">
                    <a:moveTo>
                      <a:pt x="585" y="1"/>
                    </a:moveTo>
                    <a:cubicBezTo>
                      <a:pt x="585" y="1"/>
                      <a:pt x="1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6" y="1"/>
                      <a:pt x="5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8" name="Google Shape;3638;p73"/>
              <p:cNvSpPr/>
              <p:nvPr/>
            </p:nvSpPr>
            <p:spPr>
              <a:xfrm rot="6234685">
                <a:off x="5437058" y="3022504"/>
                <a:ext cx="52256" cy="3759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3" extrusionOk="0">
                    <a:moveTo>
                      <a:pt x="585" y="0"/>
                    </a:moveTo>
                    <a:cubicBezTo>
                      <a:pt x="585" y="0"/>
                      <a:pt x="0" y="890"/>
                      <a:pt x="579" y="893"/>
                    </a:cubicBezTo>
                    <a:cubicBezTo>
                      <a:pt x="580" y="893"/>
                      <a:pt x="581" y="893"/>
                      <a:pt x="582" y="893"/>
                    </a:cubicBezTo>
                    <a:cubicBezTo>
                      <a:pt x="1159" y="893"/>
                      <a:pt x="585" y="0"/>
                      <a:pt x="5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39" name="Google Shape;3639;p73"/>
              <p:cNvSpPr/>
              <p:nvPr/>
            </p:nvSpPr>
            <p:spPr>
              <a:xfrm rot="6234685">
                <a:off x="5408769" y="3133780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89" y="1"/>
                    </a:moveTo>
                    <a:lnTo>
                      <a:pt x="589" y="1"/>
                    </a:lnTo>
                    <a:cubicBezTo>
                      <a:pt x="589" y="1"/>
                      <a:pt x="0" y="886"/>
                      <a:pt x="582" y="890"/>
                    </a:cubicBezTo>
                    <a:cubicBezTo>
                      <a:pt x="583" y="890"/>
                      <a:pt x="584" y="890"/>
                      <a:pt x="585" y="890"/>
                    </a:cubicBezTo>
                    <a:cubicBezTo>
                      <a:pt x="1162" y="890"/>
                      <a:pt x="589" y="1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0" name="Google Shape;3640;p73"/>
              <p:cNvSpPr/>
              <p:nvPr/>
            </p:nvSpPr>
            <p:spPr>
              <a:xfrm rot="6234685">
                <a:off x="5406544" y="2946579"/>
                <a:ext cx="100680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1" extrusionOk="0">
                    <a:moveTo>
                      <a:pt x="1118" y="1"/>
                    </a:moveTo>
                    <a:cubicBezTo>
                      <a:pt x="658" y="1"/>
                      <a:pt x="215" y="57"/>
                      <a:pt x="60" y="157"/>
                    </a:cubicBezTo>
                    <a:cubicBezTo>
                      <a:pt x="165" y="391"/>
                      <a:pt x="245" y="695"/>
                      <a:pt x="0" y="755"/>
                    </a:cubicBezTo>
                    <a:cubicBezTo>
                      <a:pt x="90" y="1102"/>
                      <a:pt x="281" y="1486"/>
                      <a:pt x="400" y="1572"/>
                    </a:cubicBezTo>
                    <a:cubicBezTo>
                      <a:pt x="467" y="1618"/>
                      <a:pt x="522" y="1641"/>
                      <a:pt x="572" y="1641"/>
                    </a:cubicBezTo>
                    <a:cubicBezTo>
                      <a:pt x="698" y="1641"/>
                      <a:pt x="774" y="1509"/>
                      <a:pt x="860" y="1353"/>
                    </a:cubicBezTo>
                    <a:cubicBezTo>
                      <a:pt x="899" y="1095"/>
                      <a:pt x="1115" y="772"/>
                      <a:pt x="1115" y="772"/>
                    </a:cubicBezTo>
                    <a:cubicBezTo>
                      <a:pt x="1115" y="772"/>
                      <a:pt x="1157" y="837"/>
                      <a:pt x="1207" y="933"/>
                    </a:cubicBezTo>
                    <a:cubicBezTo>
                      <a:pt x="1253" y="910"/>
                      <a:pt x="1303" y="891"/>
                      <a:pt x="1360" y="880"/>
                    </a:cubicBezTo>
                    <a:cubicBezTo>
                      <a:pt x="1607" y="834"/>
                      <a:pt x="1911" y="738"/>
                      <a:pt x="2130" y="622"/>
                    </a:cubicBezTo>
                    <a:cubicBezTo>
                      <a:pt x="2100" y="494"/>
                      <a:pt x="2163" y="311"/>
                      <a:pt x="2233" y="160"/>
                    </a:cubicBezTo>
                    <a:cubicBezTo>
                      <a:pt x="1991" y="50"/>
                      <a:pt x="1548" y="1"/>
                      <a:pt x="1118" y="1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1" name="Google Shape;3641;p73"/>
              <p:cNvSpPr/>
              <p:nvPr/>
            </p:nvSpPr>
            <p:spPr>
              <a:xfrm rot="6234685">
                <a:off x="5440029" y="2962767"/>
                <a:ext cx="15736" cy="24541"/>
              </a:xfrm>
              <a:custGeom>
                <a:avLst/>
                <a:gdLst/>
                <a:ahLst/>
                <a:cxnLst/>
                <a:rect l="l" t="t" r="r" b="b"/>
                <a:pathLst>
                  <a:path w="349" h="583" extrusionOk="0">
                    <a:moveTo>
                      <a:pt x="256" y="1"/>
                    </a:moveTo>
                    <a:cubicBezTo>
                      <a:pt x="256" y="1"/>
                      <a:pt x="40" y="324"/>
                      <a:pt x="1" y="582"/>
                    </a:cubicBezTo>
                    <a:cubicBezTo>
                      <a:pt x="87" y="430"/>
                      <a:pt x="183" y="251"/>
                      <a:pt x="348" y="162"/>
                    </a:cubicBezTo>
                    <a:cubicBezTo>
                      <a:pt x="298" y="66"/>
                      <a:pt x="256" y="1"/>
                      <a:pt x="2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2" name="Google Shape;3642;p73"/>
              <p:cNvSpPr/>
              <p:nvPr/>
            </p:nvSpPr>
            <p:spPr>
              <a:xfrm rot="6234685">
                <a:off x="5475749" y="2927038"/>
                <a:ext cx="14473" cy="25215"/>
              </a:xfrm>
              <a:custGeom>
                <a:avLst/>
                <a:gdLst/>
                <a:ahLst/>
                <a:cxnLst/>
                <a:rect l="l" t="t" r="r" b="b"/>
                <a:pathLst>
                  <a:path w="321" h="599" extrusionOk="0">
                    <a:moveTo>
                      <a:pt x="136" y="1"/>
                    </a:moveTo>
                    <a:lnTo>
                      <a:pt x="136" y="1"/>
                    </a:lnTo>
                    <a:cubicBezTo>
                      <a:pt x="133" y="4"/>
                      <a:pt x="129" y="7"/>
                      <a:pt x="126" y="7"/>
                    </a:cubicBezTo>
                    <a:cubicBezTo>
                      <a:pt x="0" y="96"/>
                      <a:pt x="10" y="338"/>
                      <a:pt x="76" y="599"/>
                    </a:cubicBezTo>
                    <a:cubicBezTo>
                      <a:pt x="321" y="539"/>
                      <a:pt x="241" y="235"/>
                      <a:pt x="1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3" name="Google Shape;3643;p73"/>
              <p:cNvSpPr/>
              <p:nvPr/>
            </p:nvSpPr>
            <p:spPr>
              <a:xfrm rot="6234685">
                <a:off x="5451722" y="3028175"/>
                <a:ext cx="1943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64" extrusionOk="0">
                    <a:moveTo>
                      <a:pt x="133" y="1"/>
                    </a:moveTo>
                    <a:cubicBezTo>
                      <a:pt x="63" y="152"/>
                      <a:pt x="0" y="335"/>
                      <a:pt x="30" y="463"/>
                    </a:cubicBezTo>
                    <a:cubicBezTo>
                      <a:pt x="295" y="321"/>
                      <a:pt x="430" y="152"/>
                      <a:pt x="168" y="17"/>
                    </a:cubicBezTo>
                    <a:cubicBezTo>
                      <a:pt x="156" y="10"/>
                      <a:pt x="145" y="4"/>
                      <a:pt x="1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44" name="Google Shape;3644;p73"/>
            <p:cNvGrpSpPr/>
            <p:nvPr/>
          </p:nvGrpSpPr>
          <p:grpSpPr>
            <a:xfrm rot="7013662" flipH="1">
              <a:off x="8160939" y="2162458"/>
              <a:ext cx="213801" cy="346903"/>
              <a:chOff x="5397982" y="2328265"/>
              <a:chExt cx="245338" cy="398074"/>
            </a:xfrm>
          </p:grpSpPr>
          <p:sp>
            <p:nvSpPr>
              <p:cNvPr id="3645" name="Google Shape;3645;p73"/>
              <p:cNvSpPr/>
              <p:nvPr/>
            </p:nvSpPr>
            <p:spPr>
              <a:xfrm rot="6234685">
                <a:off x="5335545" y="2446775"/>
                <a:ext cx="370213" cy="161054"/>
              </a:xfrm>
              <a:custGeom>
                <a:avLst/>
                <a:gdLst/>
                <a:ahLst/>
                <a:cxnLst/>
                <a:rect l="l" t="t" r="r" b="b"/>
                <a:pathLst>
                  <a:path w="8211" h="3826" extrusionOk="0">
                    <a:moveTo>
                      <a:pt x="4154" y="1"/>
                    </a:moveTo>
                    <a:cubicBezTo>
                      <a:pt x="4043" y="1"/>
                      <a:pt x="3932" y="5"/>
                      <a:pt x="3819" y="13"/>
                    </a:cubicBezTo>
                    <a:cubicBezTo>
                      <a:pt x="1676" y="175"/>
                      <a:pt x="33" y="1828"/>
                      <a:pt x="0" y="3783"/>
                    </a:cubicBezTo>
                    <a:lnTo>
                      <a:pt x="8210" y="3826"/>
                    </a:lnTo>
                    <a:cubicBezTo>
                      <a:pt x="8210" y="3716"/>
                      <a:pt x="8207" y="3608"/>
                      <a:pt x="8201" y="3498"/>
                    </a:cubicBezTo>
                    <a:cubicBezTo>
                      <a:pt x="8053" y="1509"/>
                      <a:pt x="6274" y="1"/>
                      <a:pt x="415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6" name="Google Shape;3646;p73"/>
              <p:cNvSpPr/>
              <p:nvPr/>
            </p:nvSpPr>
            <p:spPr>
              <a:xfrm rot="6234685">
                <a:off x="5348921" y="2455235"/>
                <a:ext cx="320752" cy="136429"/>
              </a:xfrm>
              <a:custGeom>
                <a:avLst/>
                <a:gdLst/>
                <a:ahLst/>
                <a:cxnLst/>
                <a:rect l="l" t="t" r="r" b="b"/>
                <a:pathLst>
                  <a:path w="7114" h="3241" extrusionOk="0">
                    <a:moveTo>
                      <a:pt x="3593" y="1"/>
                    </a:moveTo>
                    <a:cubicBezTo>
                      <a:pt x="3492" y="1"/>
                      <a:pt x="3388" y="5"/>
                      <a:pt x="3284" y="13"/>
                    </a:cubicBezTo>
                    <a:cubicBezTo>
                      <a:pt x="1498" y="158"/>
                      <a:pt x="291" y="1511"/>
                      <a:pt x="1" y="3204"/>
                    </a:cubicBezTo>
                    <a:lnTo>
                      <a:pt x="7113" y="3241"/>
                    </a:lnTo>
                    <a:cubicBezTo>
                      <a:pt x="6859" y="1378"/>
                      <a:pt x="5455" y="1"/>
                      <a:pt x="35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7" name="Google Shape;3647;p73"/>
              <p:cNvSpPr/>
              <p:nvPr/>
            </p:nvSpPr>
            <p:spPr>
              <a:xfrm rot="6234685">
                <a:off x="5533898" y="2524353"/>
                <a:ext cx="52437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891" extrusionOk="0">
                    <a:moveTo>
                      <a:pt x="577" y="1"/>
                    </a:moveTo>
                    <a:cubicBezTo>
                      <a:pt x="0" y="1"/>
                      <a:pt x="573" y="891"/>
                      <a:pt x="573" y="891"/>
                    </a:cubicBezTo>
                    <a:cubicBezTo>
                      <a:pt x="573" y="891"/>
                      <a:pt x="1162" y="4"/>
                      <a:pt x="580" y="1"/>
                    </a:cubicBezTo>
                    <a:cubicBezTo>
                      <a:pt x="579" y="1"/>
                      <a:pt x="578" y="1"/>
                      <a:pt x="5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8" name="Google Shape;3648;p73"/>
              <p:cNvSpPr/>
              <p:nvPr/>
            </p:nvSpPr>
            <p:spPr>
              <a:xfrm rot="6234685">
                <a:off x="5507100" y="2451104"/>
                <a:ext cx="52256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890" extrusionOk="0">
                    <a:moveTo>
                      <a:pt x="577" y="0"/>
                    </a:moveTo>
                    <a:cubicBezTo>
                      <a:pt x="0" y="0"/>
                      <a:pt x="574" y="890"/>
                      <a:pt x="574" y="890"/>
                    </a:cubicBezTo>
                    <a:cubicBezTo>
                      <a:pt x="574" y="890"/>
                      <a:pt x="1159" y="0"/>
                      <a:pt x="580" y="0"/>
                    </a:cubicBezTo>
                    <a:cubicBezTo>
                      <a:pt x="579" y="0"/>
                      <a:pt x="578" y="0"/>
                      <a:pt x="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49" name="Google Shape;3649;p73"/>
              <p:cNvSpPr/>
              <p:nvPr/>
            </p:nvSpPr>
            <p:spPr>
              <a:xfrm rot="6234685">
                <a:off x="5477352" y="256874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8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81" y="1"/>
                    </a:cubicBezTo>
                    <a:cubicBezTo>
                      <a:pt x="580" y="1"/>
                      <a:pt x="579" y="1"/>
                      <a:pt x="5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0" name="Google Shape;3650;p73"/>
              <p:cNvSpPr/>
              <p:nvPr/>
            </p:nvSpPr>
            <p:spPr>
              <a:xfrm rot="6234685">
                <a:off x="5427627" y="2612633"/>
                <a:ext cx="52301" cy="37506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1" extrusionOk="0">
                    <a:moveTo>
                      <a:pt x="575" y="1"/>
                    </a:moveTo>
                    <a:cubicBezTo>
                      <a:pt x="1" y="1"/>
                      <a:pt x="574" y="890"/>
                      <a:pt x="574" y="890"/>
                    </a:cubicBezTo>
                    <a:cubicBezTo>
                      <a:pt x="574" y="890"/>
                      <a:pt x="1160" y="4"/>
                      <a:pt x="578" y="1"/>
                    </a:cubicBezTo>
                    <a:cubicBezTo>
                      <a:pt x="577" y="1"/>
                      <a:pt x="576" y="1"/>
                      <a:pt x="5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1" name="Google Shape;3651;p73"/>
              <p:cNvSpPr/>
              <p:nvPr/>
            </p:nvSpPr>
            <p:spPr>
              <a:xfrm rot="6234685">
                <a:off x="5455060" y="2504251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8" y="0"/>
                    </a:moveTo>
                    <a:cubicBezTo>
                      <a:pt x="1" y="0"/>
                      <a:pt x="574" y="890"/>
                      <a:pt x="574" y="890"/>
                    </a:cubicBezTo>
                    <a:cubicBezTo>
                      <a:pt x="574" y="890"/>
                      <a:pt x="1160" y="3"/>
                      <a:pt x="581" y="0"/>
                    </a:cubicBezTo>
                    <a:cubicBezTo>
                      <a:pt x="580" y="0"/>
                      <a:pt x="579" y="0"/>
                      <a:pt x="57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2" name="Google Shape;3652;p73"/>
              <p:cNvSpPr/>
              <p:nvPr/>
            </p:nvSpPr>
            <p:spPr>
              <a:xfrm rot="6234685">
                <a:off x="5483144" y="2393128"/>
                <a:ext cx="52301" cy="37464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890" extrusionOk="0">
                    <a:moveTo>
                      <a:pt x="573" y="0"/>
                    </a:moveTo>
                    <a:cubicBezTo>
                      <a:pt x="1" y="0"/>
                      <a:pt x="573" y="889"/>
                      <a:pt x="573" y="889"/>
                    </a:cubicBezTo>
                    <a:cubicBezTo>
                      <a:pt x="573" y="889"/>
                      <a:pt x="1159" y="4"/>
                      <a:pt x="577" y="0"/>
                    </a:cubicBezTo>
                    <a:cubicBezTo>
                      <a:pt x="575" y="0"/>
                      <a:pt x="574" y="0"/>
                      <a:pt x="5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3" name="Google Shape;3653;p73"/>
              <p:cNvSpPr/>
              <p:nvPr/>
            </p:nvSpPr>
            <p:spPr>
              <a:xfrm rot="6234685">
                <a:off x="5437124" y="2548657"/>
                <a:ext cx="100680" cy="69035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1640" extrusionOk="0">
                    <a:moveTo>
                      <a:pt x="1661" y="0"/>
                    </a:moveTo>
                    <a:cubicBezTo>
                      <a:pt x="1539" y="0"/>
                      <a:pt x="1462" y="132"/>
                      <a:pt x="1373" y="288"/>
                    </a:cubicBezTo>
                    <a:cubicBezTo>
                      <a:pt x="1333" y="542"/>
                      <a:pt x="1118" y="870"/>
                      <a:pt x="1118" y="870"/>
                    </a:cubicBezTo>
                    <a:cubicBezTo>
                      <a:pt x="1118" y="870"/>
                      <a:pt x="1075" y="804"/>
                      <a:pt x="1026" y="707"/>
                    </a:cubicBezTo>
                    <a:cubicBezTo>
                      <a:pt x="979" y="731"/>
                      <a:pt x="930" y="751"/>
                      <a:pt x="877" y="761"/>
                    </a:cubicBezTo>
                    <a:cubicBezTo>
                      <a:pt x="626" y="804"/>
                      <a:pt x="321" y="903"/>
                      <a:pt x="103" y="1019"/>
                    </a:cubicBezTo>
                    <a:cubicBezTo>
                      <a:pt x="136" y="1144"/>
                      <a:pt x="70" y="1330"/>
                      <a:pt x="0" y="1481"/>
                    </a:cubicBezTo>
                    <a:cubicBezTo>
                      <a:pt x="242" y="1591"/>
                      <a:pt x="689" y="1640"/>
                      <a:pt x="1115" y="1640"/>
                    </a:cubicBezTo>
                    <a:cubicBezTo>
                      <a:pt x="1574" y="1640"/>
                      <a:pt x="2018" y="1584"/>
                      <a:pt x="2177" y="1481"/>
                    </a:cubicBezTo>
                    <a:cubicBezTo>
                      <a:pt x="2070" y="1250"/>
                      <a:pt x="1988" y="946"/>
                      <a:pt x="2233" y="886"/>
                    </a:cubicBezTo>
                    <a:cubicBezTo>
                      <a:pt x="2146" y="536"/>
                      <a:pt x="1951" y="156"/>
                      <a:pt x="1836" y="69"/>
                    </a:cubicBezTo>
                    <a:cubicBezTo>
                      <a:pt x="1766" y="20"/>
                      <a:pt x="1710" y="0"/>
                      <a:pt x="166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4" name="Google Shape;3654;p73"/>
              <p:cNvSpPr/>
              <p:nvPr/>
            </p:nvSpPr>
            <p:spPr>
              <a:xfrm rot="6234685">
                <a:off x="5488573" y="2576934"/>
                <a:ext cx="15690" cy="24583"/>
              </a:xfrm>
              <a:custGeom>
                <a:avLst/>
                <a:gdLst/>
                <a:ahLst/>
                <a:cxnLst/>
                <a:rect l="l" t="t" r="r" b="b"/>
                <a:pathLst>
                  <a:path w="348" h="584" extrusionOk="0">
                    <a:moveTo>
                      <a:pt x="348" y="1"/>
                    </a:moveTo>
                    <a:lnTo>
                      <a:pt x="348" y="1"/>
                    </a:lnTo>
                    <a:cubicBezTo>
                      <a:pt x="262" y="153"/>
                      <a:pt x="166" y="328"/>
                      <a:pt x="1" y="420"/>
                    </a:cubicBezTo>
                    <a:cubicBezTo>
                      <a:pt x="50" y="517"/>
                      <a:pt x="93" y="583"/>
                      <a:pt x="93" y="583"/>
                    </a:cubicBezTo>
                    <a:cubicBezTo>
                      <a:pt x="93" y="583"/>
                      <a:pt x="308" y="255"/>
                      <a:pt x="3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5" name="Google Shape;3655;p73"/>
              <p:cNvSpPr/>
              <p:nvPr/>
            </p:nvSpPr>
            <p:spPr>
              <a:xfrm rot="6234685">
                <a:off x="5454153" y="2612094"/>
                <a:ext cx="14518" cy="25088"/>
              </a:xfrm>
              <a:custGeom>
                <a:avLst/>
                <a:gdLst/>
                <a:ahLst/>
                <a:cxnLst/>
                <a:rect l="l" t="t" r="r" b="b"/>
                <a:pathLst>
                  <a:path w="322" h="596" extrusionOk="0">
                    <a:moveTo>
                      <a:pt x="246" y="0"/>
                    </a:moveTo>
                    <a:lnTo>
                      <a:pt x="246" y="0"/>
                    </a:lnTo>
                    <a:cubicBezTo>
                      <a:pt x="1" y="60"/>
                      <a:pt x="83" y="364"/>
                      <a:pt x="190" y="595"/>
                    </a:cubicBezTo>
                    <a:cubicBezTo>
                      <a:pt x="193" y="595"/>
                      <a:pt x="196" y="592"/>
                      <a:pt x="196" y="589"/>
                    </a:cubicBezTo>
                    <a:cubicBezTo>
                      <a:pt x="321" y="503"/>
                      <a:pt x="312" y="262"/>
                      <a:pt x="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56" name="Google Shape;3656;p73"/>
              <p:cNvSpPr/>
              <p:nvPr/>
            </p:nvSpPr>
            <p:spPr>
              <a:xfrm rot="6234685">
                <a:off x="5473064" y="2516671"/>
                <a:ext cx="19613" cy="19532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64" extrusionOk="0">
                    <a:moveTo>
                      <a:pt x="401" y="1"/>
                    </a:moveTo>
                    <a:lnTo>
                      <a:pt x="401" y="1"/>
                    </a:lnTo>
                    <a:cubicBezTo>
                      <a:pt x="137" y="143"/>
                      <a:pt x="1" y="312"/>
                      <a:pt x="262" y="447"/>
                    </a:cubicBezTo>
                    <a:cubicBezTo>
                      <a:pt x="275" y="454"/>
                      <a:pt x="285" y="457"/>
                      <a:pt x="298" y="463"/>
                    </a:cubicBezTo>
                    <a:cubicBezTo>
                      <a:pt x="368" y="312"/>
                      <a:pt x="434" y="126"/>
                      <a:pt x="4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3662" name="Google Shape;3662;p73"/>
          <p:cNvSpPr/>
          <p:nvPr/>
        </p:nvSpPr>
        <p:spPr>
          <a:xfrm>
            <a:off x="3751441" y="1643713"/>
            <a:ext cx="6144408" cy="3358248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3664" name="Google Shape;3664;p73"/>
          <p:cNvGrpSpPr/>
          <p:nvPr/>
        </p:nvGrpSpPr>
        <p:grpSpPr>
          <a:xfrm>
            <a:off x="5298174" y="5946073"/>
            <a:ext cx="2557005" cy="353811"/>
            <a:chOff x="5889124" y="4026299"/>
            <a:chExt cx="1800075" cy="249075"/>
          </a:xfrm>
        </p:grpSpPr>
        <p:sp>
          <p:nvSpPr>
            <p:cNvPr id="3665" name="Google Shape;3665;p73"/>
            <p:cNvSpPr/>
            <p:nvPr/>
          </p:nvSpPr>
          <p:spPr>
            <a:xfrm rot="10800000">
              <a:off x="5889124" y="4026299"/>
              <a:ext cx="1800075" cy="249075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3666" name="Google Shape;3666;p73"/>
            <p:cNvGrpSpPr/>
            <p:nvPr/>
          </p:nvGrpSpPr>
          <p:grpSpPr>
            <a:xfrm rot="-5400000">
              <a:off x="6116695" y="4027378"/>
              <a:ext cx="57254" cy="137072"/>
              <a:chOff x="3197462" y="129838"/>
              <a:chExt cx="465478" cy="1040001"/>
            </a:xfrm>
          </p:grpSpPr>
          <p:sp>
            <p:nvSpPr>
              <p:cNvPr id="3667" name="Google Shape;3667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68" name="Google Shape;3668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69" name="Google Shape;3669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0" name="Google Shape;3670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1" name="Google Shape;3671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2" name="Google Shape;3672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73" name="Google Shape;3673;p73"/>
            <p:cNvGrpSpPr/>
            <p:nvPr/>
          </p:nvGrpSpPr>
          <p:grpSpPr>
            <a:xfrm rot="-5400000">
              <a:off x="6393433" y="4027378"/>
              <a:ext cx="57254" cy="137072"/>
              <a:chOff x="3197462" y="129838"/>
              <a:chExt cx="465478" cy="1040001"/>
            </a:xfrm>
          </p:grpSpPr>
          <p:sp>
            <p:nvSpPr>
              <p:cNvPr id="3674" name="Google Shape;3674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5" name="Google Shape;3675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6" name="Google Shape;3676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7" name="Google Shape;3677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8" name="Google Shape;3678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79" name="Google Shape;3679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80" name="Google Shape;3680;p73"/>
            <p:cNvGrpSpPr/>
            <p:nvPr/>
          </p:nvGrpSpPr>
          <p:grpSpPr>
            <a:xfrm rot="-5400000">
              <a:off x="6670171" y="4027378"/>
              <a:ext cx="57254" cy="137072"/>
              <a:chOff x="3197462" y="129838"/>
              <a:chExt cx="465478" cy="1040001"/>
            </a:xfrm>
          </p:grpSpPr>
          <p:sp>
            <p:nvSpPr>
              <p:cNvPr id="3681" name="Google Shape;3681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2" name="Google Shape;3682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3" name="Google Shape;3683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4" name="Google Shape;3684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5" name="Google Shape;3685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6" name="Google Shape;3686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87" name="Google Shape;3687;p73"/>
            <p:cNvGrpSpPr/>
            <p:nvPr/>
          </p:nvGrpSpPr>
          <p:grpSpPr>
            <a:xfrm rot="-5400000">
              <a:off x="6946909" y="4027378"/>
              <a:ext cx="57254" cy="137072"/>
              <a:chOff x="3197462" y="129838"/>
              <a:chExt cx="465478" cy="1040001"/>
            </a:xfrm>
          </p:grpSpPr>
          <p:sp>
            <p:nvSpPr>
              <p:cNvPr id="3688" name="Google Shape;3688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89" name="Google Shape;3689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0" name="Google Shape;3690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1" name="Google Shape;3691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2" name="Google Shape;3692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3" name="Google Shape;3693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694" name="Google Shape;3694;p73"/>
            <p:cNvGrpSpPr/>
            <p:nvPr/>
          </p:nvGrpSpPr>
          <p:grpSpPr>
            <a:xfrm rot="-5400000">
              <a:off x="7223647" y="4027378"/>
              <a:ext cx="57254" cy="137072"/>
              <a:chOff x="3197462" y="129838"/>
              <a:chExt cx="465478" cy="1040001"/>
            </a:xfrm>
          </p:grpSpPr>
          <p:sp>
            <p:nvSpPr>
              <p:cNvPr id="3695" name="Google Shape;3695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6" name="Google Shape;3696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7" name="Google Shape;3697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8" name="Google Shape;3698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699" name="Google Shape;3699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0" name="Google Shape;3700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01" name="Google Shape;3701;p73"/>
            <p:cNvGrpSpPr/>
            <p:nvPr/>
          </p:nvGrpSpPr>
          <p:grpSpPr>
            <a:xfrm rot="-5400000">
              <a:off x="7500384" y="4027378"/>
              <a:ext cx="57254" cy="137072"/>
              <a:chOff x="3197462" y="129838"/>
              <a:chExt cx="465478" cy="1040001"/>
            </a:xfrm>
          </p:grpSpPr>
          <p:sp>
            <p:nvSpPr>
              <p:cNvPr id="3702" name="Google Shape;3702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3" name="Google Shape;3703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4" name="Google Shape;3704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5" name="Google Shape;3705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6" name="Google Shape;3706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07" name="Google Shape;3707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08" name="Google Shape;3708;p73"/>
            <p:cNvGrpSpPr/>
            <p:nvPr/>
          </p:nvGrpSpPr>
          <p:grpSpPr>
            <a:xfrm rot="-5400000">
              <a:off x="6269480" y="4131553"/>
              <a:ext cx="57254" cy="137072"/>
              <a:chOff x="3197462" y="129838"/>
              <a:chExt cx="465478" cy="1040001"/>
            </a:xfrm>
          </p:grpSpPr>
          <p:sp>
            <p:nvSpPr>
              <p:cNvPr id="3709" name="Google Shape;3709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0" name="Google Shape;3710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1" name="Google Shape;3711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2" name="Google Shape;3712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3" name="Google Shape;3713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4" name="Google Shape;3714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15" name="Google Shape;3715;p73"/>
            <p:cNvGrpSpPr/>
            <p:nvPr/>
          </p:nvGrpSpPr>
          <p:grpSpPr>
            <a:xfrm rot="-5400000">
              <a:off x="6546218" y="4131553"/>
              <a:ext cx="57254" cy="137072"/>
              <a:chOff x="3197462" y="129838"/>
              <a:chExt cx="465478" cy="1040001"/>
            </a:xfrm>
          </p:grpSpPr>
          <p:sp>
            <p:nvSpPr>
              <p:cNvPr id="3716" name="Google Shape;3716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7" name="Google Shape;3717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8" name="Google Shape;3718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19" name="Google Shape;3719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0" name="Google Shape;3720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1" name="Google Shape;3721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22" name="Google Shape;3722;p73"/>
            <p:cNvGrpSpPr/>
            <p:nvPr/>
          </p:nvGrpSpPr>
          <p:grpSpPr>
            <a:xfrm rot="-5400000">
              <a:off x="6822956" y="4131553"/>
              <a:ext cx="57254" cy="137072"/>
              <a:chOff x="3197462" y="129838"/>
              <a:chExt cx="465478" cy="1040001"/>
            </a:xfrm>
          </p:grpSpPr>
          <p:sp>
            <p:nvSpPr>
              <p:cNvPr id="3723" name="Google Shape;3723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4" name="Google Shape;3724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5" name="Google Shape;3725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6" name="Google Shape;3726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7" name="Google Shape;3727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28" name="Google Shape;3728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29" name="Google Shape;3729;p73"/>
            <p:cNvGrpSpPr/>
            <p:nvPr/>
          </p:nvGrpSpPr>
          <p:grpSpPr>
            <a:xfrm rot="-5400000">
              <a:off x="7099693" y="4131553"/>
              <a:ext cx="57254" cy="137072"/>
              <a:chOff x="3197462" y="129838"/>
              <a:chExt cx="465478" cy="1040001"/>
            </a:xfrm>
          </p:grpSpPr>
          <p:sp>
            <p:nvSpPr>
              <p:cNvPr id="3730" name="Google Shape;3730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1" name="Google Shape;3731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2" name="Google Shape;3732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3" name="Google Shape;3733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4" name="Google Shape;3734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5" name="Google Shape;3735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3736" name="Google Shape;3736;p73"/>
            <p:cNvGrpSpPr/>
            <p:nvPr/>
          </p:nvGrpSpPr>
          <p:grpSpPr>
            <a:xfrm rot="-5400000">
              <a:off x="7376431" y="4131553"/>
              <a:ext cx="57254" cy="137072"/>
              <a:chOff x="3197462" y="129838"/>
              <a:chExt cx="465478" cy="1040001"/>
            </a:xfrm>
          </p:grpSpPr>
          <p:sp>
            <p:nvSpPr>
              <p:cNvPr id="3737" name="Google Shape;3737;p73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8" name="Google Shape;3738;p73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39" name="Google Shape;3739;p73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40" name="Google Shape;3740;p73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41" name="Google Shape;3741;p73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3742" name="Google Shape;3742;p73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3743" name="Google Shape;3743;p73"/>
          <p:cNvSpPr/>
          <p:nvPr/>
        </p:nvSpPr>
        <p:spPr>
          <a:xfrm rot="8749714">
            <a:off x="7206913" y="2123291"/>
            <a:ext cx="843243" cy="285951"/>
          </a:xfrm>
          <a:custGeom>
            <a:avLst/>
            <a:gdLst/>
            <a:ahLst/>
            <a:cxnLst/>
            <a:rect l="l" t="t" r="r" b="b"/>
            <a:pathLst>
              <a:path w="9177" h="3112" extrusionOk="0">
                <a:moveTo>
                  <a:pt x="9011" y="1"/>
                </a:moveTo>
                <a:lnTo>
                  <a:pt x="1" y="655"/>
                </a:lnTo>
                <a:lnTo>
                  <a:pt x="1" y="682"/>
                </a:lnTo>
                <a:lnTo>
                  <a:pt x="34" y="728"/>
                </a:lnTo>
                <a:lnTo>
                  <a:pt x="7" y="741"/>
                </a:lnTo>
                <a:lnTo>
                  <a:pt x="7" y="758"/>
                </a:lnTo>
                <a:lnTo>
                  <a:pt x="106" y="821"/>
                </a:lnTo>
                <a:lnTo>
                  <a:pt x="14" y="827"/>
                </a:lnTo>
                <a:lnTo>
                  <a:pt x="109" y="867"/>
                </a:lnTo>
                <a:lnTo>
                  <a:pt x="57" y="897"/>
                </a:lnTo>
                <a:lnTo>
                  <a:pt x="117" y="940"/>
                </a:lnTo>
                <a:lnTo>
                  <a:pt x="63" y="986"/>
                </a:lnTo>
                <a:lnTo>
                  <a:pt x="120" y="1022"/>
                </a:lnTo>
                <a:cubicBezTo>
                  <a:pt x="120" y="1022"/>
                  <a:pt x="60" y="1042"/>
                  <a:pt x="67" y="1055"/>
                </a:cubicBezTo>
                <a:cubicBezTo>
                  <a:pt x="77" y="1068"/>
                  <a:pt x="126" y="1112"/>
                  <a:pt x="126" y="1112"/>
                </a:cubicBezTo>
                <a:lnTo>
                  <a:pt x="86" y="1128"/>
                </a:lnTo>
                <a:lnTo>
                  <a:pt x="109" y="1181"/>
                </a:lnTo>
                <a:lnTo>
                  <a:pt x="100" y="1227"/>
                </a:lnTo>
                <a:lnTo>
                  <a:pt x="126" y="1297"/>
                </a:lnTo>
                <a:lnTo>
                  <a:pt x="113" y="1419"/>
                </a:lnTo>
                <a:lnTo>
                  <a:pt x="159" y="1541"/>
                </a:lnTo>
                <a:lnTo>
                  <a:pt x="143" y="1660"/>
                </a:lnTo>
                <a:lnTo>
                  <a:pt x="176" y="1782"/>
                </a:lnTo>
                <a:lnTo>
                  <a:pt x="140" y="2014"/>
                </a:lnTo>
                <a:lnTo>
                  <a:pt x="209" y="2246"/>
                </a:lnTo>
                <a:lnTo>
                  <a:pt x="179" y="2394"/>
                </a:lnTo>
                <a:lnTo>
                  <a:pt x="216" y="2563"/>
                </a:lnTo>
                <a:lnTo>
                  <a:pt x="216" y="2705"/>
                </a:lnTo>
                <a:lnTo>
                  <a:pt x="248" y="2788"/>
                </a:lnTo>
                <a:cubicBezTo>
                  <a:pt x="248" y="2788"/>
                  <a:pt x="202" y="2805"/>
                  <a:pt x="216" y="2814"/>
                </a:cubicBezTo>
                <a:cubicBezTo>
                  <a:pt x="225" y="2824"/>
                  <a:pt x="265" y="2861"/>
                  <a:pt x="255" y="2874"/>
                </a:cubicBezTo>
                <a:cubicBezTo>
                  <a:pt x="248" y="2890"/>
                  <a:pt x="213" y="3026"/>
                  <a:pt x="213" y="3026"/>
                </a:cubicBezTo>
                <a:lnTo>
                  <a:pt x="272" y="3052"/>
                </a:lnTo>
                <a:lnTo>
                  <a:pt x="228" y="3076"/>
                </a:lnTo>
                <a:lnTo>
                  <a:pt x="239" y="3112"/>
                </a:lnTo>
                <a:lnTo>
                  <a:pt x="9177" y="2461"/>
                </a:lnTo>
                <a:lnTo>
                  <a:pt x="9038" y="2368"/>
                </a:lnTo>
                <a:lnTo>
                  <a:pt x="9094" y="2252"/>
                </a:lnTo>
                <a:lnTo>
                  <a:pt x="8958" y="2143"/>
                </a:lnTo>
                <a:lnTo>
                  <a:pt x="9097" y="2044"/>
                </a:lnTo>
                <a:lnTo>
                  <a:pt x="8946" y="1935"/>
                </a:lnTo>
                <a:cubicBezTo>
                  <a:pt x="8946" y="1935"/>
                  <a:pt x="9081" y="1782"/>
                  <a:pt x="9101" y="1759"/>
                </a:cubicBezTo>
                <a:cubicBezTo>
                  <a:pt x="9124" y="1736"/>
                  <a:pt x="8992" y="1620"/>
                  <a:pt x="8992" y="1620"/>
                </a:cubicBezTo>
                <a:lnTo>
                  <a:pt x="9081" y="1532"/>
                </a:lnTo>
                <a:lnTo>
                  <a:pt x="8935" y="1290"/>
                </a:lnTo>
                <a:lnTo>
                  <a:pt x="9097" y="1164"/>
                </a:lnTo>
                <a:lnTo>
                  <a:pt x="9061" y="691"/>
                </a:lnTo>
                <a:lnTo>
                  <a:pt x="8879" y="513"/>
                </a:lnTo>
                <a:lnTo>
                  <a:pt x="9038" y="341"/>
                </a:lnTo>
                <a:lnTo>
                  <a:pt x="9028" y="228"/>
                </a:lnTo>
                <a:lnTo>
                  <a:pt x="8859" y="242"/>
                </a:lnTo>
                <a:lnTo>
                  <a:pt x="8859" y="242"/>
                </a:lnTo>
                <a:lnTo>
                  <a:pt x="9011" y="1"/>
                </a:lnTo>
                <a:close/>
              </a:path>
            </a:pathLst>
          </a:custGeom>
          <a:solidFill>
            <a:schemeClr val="dk1">
              <a:alpha val="15109"/>
            </a:schemeClr>
          </a:solidFill>
          <a:ln>
            <a:noFill/>
          </a:ln>
          <a:effectLst>
            <a:outerShdw blurRad="28575" dist="19050" dir="192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744" name="Google Shape;3744;p73"/>
          <p:cNvSpPr/>
          <p:nvPr/>
        </p:nvSpPr>
        <p:spPr>
          <a:xfrm rot="-7188483">
            <a:off x="11148412" y="3071853"/>
            <a:ext cx="843248" cy="285952"/>
          </a:xfrm>
          <a:custGeom>
            <a:avLst/>
            <a:gdLst/>
            <a:ahLst/>
            <a:cxnLst/>
            <a:rect l="l" t="t" r="r" b="b"/>
            <a:pathLst>
              <a:path w="9177" h="3112" extrusionOk="0">
                <a:moveTo>
                  <a:pt x="9011" y="1"/>
                </a:moveTo>
                <a:lnTo>
                  <a:pt x="1" y="655"/>
                </a:lnTo>
                <a:lnTo>
                  <a:pt x="1" y="682"/>
                </a:lnTo>
                <a:lnTo>
                  <a:pt x="34" y="728"/>
                </a:lnTo>
                <a:lnTo>
                  <a:pt x="7" y="741"/>
                </a:lnTo>
                <a:lnTo>
                  <a:pt x="7" y="758"/>
                </a:lnTo>
                <a:lnTo>
                  <a:pt x="106" y="821"/>
                </a:lnTo>
                <a:lnTo>
                  <a:pt x="14" y="827"/>
                </a:lnTo>
                <a:lnTo>
                  <a:pt x="109" y="867"/>
                </a:lnTo>
                <a:lnTo>
                  <a:pt x="57" y="897"/>
                </a:lnTo>
                <a:lnTo>
                  <a:pt x="117" y="940"/>
                </a:lnTo>
                <a:lnTo>
                  <a:pt x="63" y="986"/>
                </a:lnTo>
                <a:lnTo>
                  <a:pt x="120" y="1022"/>
                </a:lnTo>
                <a:cubicBezTo>
                  <a:pt x="120" y="1022"/>
                  <a:pt x="60" y="1042"/>
                  <a:pt x="67" y="1055"/>
                </a:cubicBezTo>
                <a:cubicBezTo>
                  <a:pt x="77" y="1068"/>
                  <a:pt x="126" y="1112"/>
                  <a:pt x="126" y="1112"/>
                </a:cubicBezTo>
                <a:lnTo>
                  <a:pt x="86" y="1128"/>
                </a:lnTo>
                <a:lnTo>
                  <a:pt x="109" y="1181"/>
                </a:lnTo>
                <a:lnTo>
                  <a:pt x="100" y="1227"/>
                </a:lnTo>
                <a:lnTo>
                  <a:pt x="126" y="1297"/>
                </a:lnTo>
                <a:lnTo>
                  <a:pt x="113" y="1419"/>
                </a:lnTo>
                <a:lnTo>
                  <a:pt x="159" y="1541"/>
                </a:lnTo>
                <a:lnTo>
                  <a:pt x="143" y="1660"/>
                </a:lnTo>
                <a:lnTo>
                  <a:pt x="176" y="1782"/>
                </a:lnTo>
                <a:lnTo>
                  <a:pt x="140" y="2014"/>
                </a:lnTo>
                <a:lnTo>
                  <a:pt x="209" y="2246"/>
                </a:lnTo>
                <a:lnTo>
                  <a:pt x="179" y="2394"/>
                </a:lnTo>
                <a:lnTo>
                  <a:pt x="216" y="2563"/>
                </a:lnTo>
                <a:lnTo>
                  <a:pt x="216" y="2705"/>
                </a:lnTo>
                <a:lnTo>
                  <a:pt x="248" y="2788"/>
                </a:lnTo>
                <a:cubicBezTo>
                  <a:pt x="248" y="2788"/>
                  <a:pt x="202" y="2805"/>
                  <a:pt x="216" y="2814"/>
                </a:cubicBezTo>
                <a:cubicBezTo>
                  <a:pt x="225" y="2824"/>
                  <a:pt x="265" y="2861"/>
                  <a:pt x="255" y="2874"/>
                </a:cubicBezTo>
                <a:cubicBezTo>
                  <a:pt x="248" y="2890"/>
                  <a:pt x="213" y="3026"/>
                  <a:pt x="213" y="3026"/>
                </a:cubicBezTo>
                <a:lnTo>
                  <a:pt x="272" y="3052"/>
                </a:lnTo>
                <a:lnTo>
                  <a:pt x="228" y="3076"/>
                </a:lnTo>
                <a:lnTo>
                  <a:pt x="239" y="3112"/>
                </a:lnTo>
                <a:lnTo>
                  <a:pt x="9177" y="2461"/>
                </a:lnTo>
                <a:lnTo>
                  <a:pt x="9038" y="2368"/>
                </a:lnTo>
                <a:lnTo>
                  <a:pt x="9094" y="2252"/>
                </a:lnTo>
                <a:lnTo>
                  <a:pt x="8958" y="2143"/>
                </a:lnTo>
                <a:lnTo>
                  <a:pt x="9097" y="2044"/>
                </a:lnTo>
                <a:lnTo>
                  <a:pt x="8946" y="1935"/>
                </a:lnTo>
                <a:cubicBezTo>
                  <a:pt x="8946" y="1935"/>
                  <a:pt x="9081" y="1782"/>
                  <a:pt x="9101" y="1759"/>
                </a:cubicBezTo>
                <a:cubicBezTo>
                  <a:pt x="9124" y="1736"/>
                  <a:pt x="8992" y="1620"/>
                  <a:pt x="8992" y="1620"/>
                </a:cubicBezTo>
                <a:lnTo>
                  <a:pt x="9081" y="1532"/>
                </a:lnTo>
                <a:lnTo>
                  <a:pt x="8935" y="1290"/>
                </a:lnTo>
                <a:lnTo>
                  <a:pt x="9097" y="1164"/>
                </a:lnTo>
                <a:lnTo>
                  <a:pt x="9061" y="691"/>
                </a:lnTo>
                <a:lnTo>
                  <a:pt x="8879" y="513"/>
                </a:lnTo>
                <a:lnTo>
                  <a:pt x="9038" y="341"/>
                </a:lnTo>
                <a:lnTo>
                  <a:pt x="9028" y="228"/>
                </a:lnTo>
                <a:lnTo>
                  <a:pt x="8859" y="242"/>
                </a:lnTo>
                <a:lnTo>
                  <a:pt x="8859" y="242"/>
                </a:lnTo>
                <a:lnTo>
                  <a:pt x="9011" y="1"/>
                </a:lnTo>
                <a:close/>
              </a:path>
            </a:pathLst>
          </a:custGeom>
          <a:solidFill>
            <a:schemeClr val="dk1">
              <a:alpha val="15109"/>
            </a:schemeClr>
          </a:solidFill>
          <a:ln>
            <a:noFill/>
          </a:ln>
          <a:effectLst>
            <a:outerShdw blurRad="28575" dist="19050" dir="192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" name="TextBox 1"/>
          <p:cNvSpPr txBox="1"/>
          <p:nvPr/>
        </p:nvSpPr>
        <p:spPr>
          <a:xfrm>
            <a:off x="3374999" y="2463087"/>
            <a:ext cx="6516027" cy="1930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800" dirty="0"/>
              <a:t>CẢM ƠN CÁC EM ĐÃ CHÚ Ý LẮNG NGHE</a:t>
            </a:r>
            <a:endParaRPr lang="vi-VN" sz="4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4" name="Google Shape;2264;p56"/>
          <p:cNvSpPr/>
          <p:nvPr/>
        </p:nvSpPr>
        <p:spPr>
          <a:xfrm>
            <a:off x="1626467" y="2709401"/>
            <a:ext cx="9355373" cy="3359207"/>
          </a:xfrm>
          <a:custGeom>
            <a:avLst/>
            <a:gdLst/>
            <a:ahLst/>
            <a:cxnLst/>
            <a:rect l="l" t="t" r="r" b="b"/>
            <a:pathLst>
              <a:path w="35450" h="5768" extrusionOk="0">
                <a:moveTo>
                  <a:pt x="1" y="1"/>
                </a:moveTo>
                <a:cubicBezTo>
                  <a:pt x="1" y="1"/>
                  <a:pt x="83" y="1069"/>
                  <a:pt x="840" y="1565"/>
                </a:cubicBezTo>
                <a:cubicBezTo>
                  <a:pt x="1594" y="2064"/>
                  <a:pt x="996" y="2775"/>
                  <a:pt x="1082" y="3347"/>
                </a:cubicBezTo>
                <a:cubicBezTo>
                  <a:pt x="1165" y="3916"/>
                  <a:pt x="1651" y="4558"/>
                  <a:pt x="1988" y="4911"/>
                </a:cubicBezTo>
                <a:cubicBezTo>
                  <a:pt x="2322" y="5268"/>
                  <a:pt x="2659" y="5768"/>
                  <a:pt x="2659" y="5768"/>
                </a:cubicBezTo>
                <a:lnTo>
                  <a:pt x="34559" y="5768"/>
                </a:lnTo>
                <a:cubicBezTo>
                  <a:pt x="34559" y="5768"/>
                  <a:pt x="35132" y="5371"/>
                  <a:pt x="35257" y="4395"/>
                </a:cubicBezTo>
                <a:cubicBezTo>
                  <a:pt x="35449" y="2884"/>
                  <a:pt x="34930" y="3016"/>
                  <a:pt x="34999" y="2279"/>
                </a:cubicBezTo>
                <a:cubicBezTo>
                  <a:pt x="35098" y="1151"/>
                  <a:pt x="34880" y="712"/>
                  <a:pt x="35049" y="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65" name="Google Shape;2265;p56"/>
          <p:cNvSpPr/>
          <p:nvPr/>
        </p:nvSpPr>
        <p:spPr>
          <a:xfrm>
            <a:off x="2007368" y="2995034"/>
            <a:ext cx="8593553" cy="2787924"/>
          </a:xfrm>
          <a:custGeom>
            <a:avLst/>
            <a:gdLst/>
            <a:ahLst/>
            <a:cxnLst/>
            <a:rect l="l" t="t" r="r" b="b"/>
            <a:pathLst>
              <a:path w="35450" h="5768" extrusionOk="0">
                <a:moveTo>
                  <a:pt x="1" y="1"/>
                </a:moveTo>
                <a:cubicBezTo>
                  <a:pt x="1" y="1"/>
                  <a:pt x="83" y="1069"/>
                  <a:pt x="840" y="1565"/>
                </a:cubicBezTo>
                <a:cubicBezTo>
                  <a:pt x="1594" y="2064"/>
                  <a:pt x="996" y="2775"/>
                  <a:pt x="1082" y="3347"/>
                </a:cubicBezTo>
                <a:cubicBezTo>
                  <a:pt x="1165" y="3916"/>
                  <a:pt x="1651" y="4558"/>
                  <a:pt x="1988" y="4911"/>
                </a:cubicBezTo>
                <a:cubicBezTo>
                  <a:pt x="2322" y="5268"/>
                  <a:pt x="2659" y="5768"/>
                  <a:pt x="2659" y="5768"/>
                </a:cubicBezTo>
                <a:lnTo>
                  <a:pt x="34559" y="5768"/>
                </a:lnTo>
                <a:cubicBezTo>
                  <a:pt x="34559" y="5768"/>
                  <a:pt x="35132" y="5371"/>
                  <a:pt x="35257" y="4395"/>
                </a:cubicBezTo>
                <a:cubicBezTo>
                  <a:pt x="35449" y="2884"/>
                  <a:pt x="34930" y="3016"/>
                  <a:pt x="34999" y="2279"/>
                </a:cubicBezTo>
                <a:cubicBezTo>
                  <a:pt x="35098" y="1151"/>
                  <a:pt x="34880" y="712"/>
                  <a:pt x="3504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28575" dist="19050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266" name="Google Shape;2266;p56"/>
          <p:cNvGrpSpPr/>
          <p:nvPr/>
        </p:nvGrpSpPr>
        <p:grpSpPr>
          <a:xfrm rot="889286">
            <a:off x="8820760" y="2665867"/>
            <a:ext cx="2550365" cy="1346908"/>
            <a:chOff x="5862862" y="867279"/>
            <a:chExt cx="1912829" cy="1010210"/>
          </a:xfrm>
        </p:grpSpPr>
        <p:sp>
          <p:nvSpPr>
            <p:cNvPr id="2267" name="Google Shape;2267;p56"/>
            <p:cNvSpPr/>
            <p:nvPr/>
          </p:nvSpPr>
          <p:spPr>
            <a:xfrm rot="1233980">
              <a:off x="7702903" y="1677825"/>
              <a:ext cx="968" cy="7906"/>
            </a:xfrm>
            <a:custGeom>
              <a:avLst/>
              <a:gdLst/>
              <a:ahLst/>
              <a:cxnLst/>
              <a:rect l="l" t="t" r="r" b="b"/>
              <a:pathLst>
                <a:path w="18" h="147" extrusionOk="0">
                  <a:moveTo>
                    <a:pt x="17" y="1"/>
                  </a:moveTo>
                  <a:lnTo>
                    <a:pt x="0" y="90"/>
                  </a:lnTo>
                  <a:cubicBezTo>
                    <a:pt x="5" y="118"/>
                    <a:pt x="9" y="146"/>
                    <a:pt x="12" y="146"/>
                  </a:cubicBezTo>
                  <a:cubicBezTo>
                    <a:pt x="15" y="146"/>
                    <a:pt x="17" y="111"/>
                    <a:pt x="17" y="1"/>
                  </a:cubicBezTo>
                  <a:close/>
                </a:path>
              </a:pathLst>
            </a:custGeom>
            <a:solidFill>
              <a:srgbClr val="F987B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68" name="Google Shape;2268;p56"/>
            <p:cNvSpPr/>
            <p:nvPr/>
          </p:nvSpPr>
          <p:spPr>
            <a:xfrm rot="1233980">
              <a:off x="5865970" y="1190581"/>
              <a:ext cx="1906613" cy="363607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  <a:effectLst>
              <a:outerShdw blurRad="42863" dist="19050" dir="1938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69" name="Google Shape;2269;p56"/>
            <p:cNvSpPr/>
            <p:nvPr/>
          </p:nvSpPr>
          <p:spPr>
            <a:xfrm rot="1233980">
              <a:off x="7060840" y="1317101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2" y="2842"/>
                    <a:pt x="70" y="2877"/>
                    <a:pt x="67" y="2877"/>
                  </a:cubicBezTo>
                  <a:cubicBezTo>
                    <a:pt x="64" y="2877"/>
                    <a:pt x="60" y="2849"/>
                    <a:pt x="57" y="2821"/>
                  </a:cubicBezTo>
                  <a:lnTo>
                    <a:pt x="70" y="2732"/>
                  </a:lnTo>
                  <a:close/>
                  <a:moveTo>
                    <a:pt x="2382" y="3356"/>
                  </a:moveTo>
                  <a:cubicBezTo>
                    <a:pt x="2379" y="3382"/>
                    <a:pt x="2374" y="3429"/>
                    <a:pt x="2368" y="3485"/>
                  </a:cubicBezTo>
                  <a:lnTo>
                    <a:pt x="2368" y="3476"/>
                  </a:lnTo>
                  <a:cubicBezTo>
                    <a:pt x="2375" y="3416"/>
                    <a:pt x="2380" y="3378"/>
                    <a:pt x="2382" y="3356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9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21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32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6" y="2510"/>
                    <a:pt x="2217" y="2580"/>
                  </a:cubicBezTo>
                  <a:cubicBezTo>
                    <a:pt x="2246" y="2199"/>
                    <a:pt x="2279" y="1819"/>
                    <a:pt x="2325" y="1436"/>
                  </a:cubicBezTo>
                  <a:cubicBezTo>
                    <a:pt x="2332" y="1280"/>
                    <a:pt x="2332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lnTo>
                    <a:pt x="2309" y="5698"/>
                  </a:ln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51" y="6336"/>
                  </a:moveTo>
                  <a:cubicBezTo>
                    <a:pt x="2448" y="6350"/>
                    <a:pt x="2448" y="6362"/>
                    <a:pt x="2444" y="6376"/>
                  </a:cubicBezTo>
                  <a:cubicBezTo>
                    <a:pt x="2448" y="6359"/>
                    <a:pt x="2448" y="6346"/>
                    <a:pt x="2451" y="6336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22" y="886"/>
                  </a:lnTo>
                  <a:lnTo>
                    <a:pt x="222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9" y="1371"/>
                    <a:pt x="173" y="1181"/>
                  </a:cubicBezTo>
                  <a:lnTo>
                    <a:pt x="173" y="1181"/>
                  </a:lnTo>
                  <a:cubicBezTo>
                    <a:pt x="153" y="1270"/>
                    <a:pt x="163" y="1405"/>
                    <a:pt x="169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9" y="1986"/>
                  </a:cubicBezTo>
                  <a:cubicBezTo>
                    <a:pt x="119" y="1986"/>
                    <a:pt x="130" y="1664"/>
                    <a:pt x="124" y="1664"/>
                  </a:cubicBezTo>
                  <a:lnTo>
                    <a:pt x="124" y="1664"/>
                  </a:lnTo>
                  <a:cubicBezTo>
                    <a:pt x="123" y="1664"/>
                    <a:pt x="122" y="1673"/>
                    <a:pt x="120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7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4" y="3856"/>
                    <a:pt x="54" y="4071"/>
                  </a:cubicBezTo>
                  <a:cubicBezTo>
                    <a:pt x="54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40" y="6161"/>
                    <a:pt x="169" y="6323"/>
                    <a:pt x="199" y="6495"/>
                  </a:cubicBezTo>
                  <a:lnTo>
                    <a:pt x="2306" y="6495"/>
                  </a:lnTo>
                  <a:cubicBezTo>
                    <a:pt x="2296" y="6409"/>
                    <a:pt x="2283" y="6323"/>
                    <a:pt x="2272" y="6240"/>
                  </a:cubicBezTo>
                  <a:cubicBezTo>
                    <a:pt x="2252" y="6062"/>
                    <a:pt x="2240" y="5883"/>
                    <a:pt x="2226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20" y="4738"/>
                    <a:pt x="2245" y="5003"/>
                    <a:pt x="2257" y="5003"/>
                  </a:cubicBezTo>
                  <a:cubicBezTo>
                    <a:pt x="2260" y="5003"/>
                    <a:pt x="2262" y="4981"/>
                    <a:pt x="2263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5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27" y="5816"/>
                    <a:pt x="2326" y="5962"/>
                    <a:pt x="2329" y="6111"/>
                  </a:cubicBezTo>
                  <a:lnTo>
                    <a:pt x="2329" y="6111"/>
                  </a:lnTo>
                  <a:lnTo>
                    <a:pt x="2332" y="6104"/>
                  </a:lnTo>
                  <a:lnTo>
                    <a:pt x="2332" y="6104"/>
                  </a:lnTo>
                  <a:cubicBezTo>
                    <a:pt x="2332" y="6108"/>
                    <a:pt x="2332" y="6108"/>
                    <a:pt x="2329" y="6111"/>
                  </a:cubicBezTo>
                  <a:lnTo>
                    <a:pt x="2329" y="6111"/>
                  </a:lnTo>
                  <a:cubicBezTo>
                    <a:pt x="2329" y="6111"/>
                    <a:pt x="2329" y="6111"/>
                    <a:pt x="2329" y="6111"/>
                  </a:cubicBezTo>
                  <a:lnTo>
                    <a:pt x="2329" y="6111"/>
                  </a:lnTo>
                  <a:lnTo>
                    <a:pt x="2329" y="6112"/>
                  </a:lnTo>
                  <a:cubicBezTo>
                    <a:pt x="2329" y="6112"/>
                    <a:pt x="2329" y="6112"/>
                    <a:pt x="2329" y="6111"/>
                  </a:cubicBezTo>
                  <a:lnTo>
                    <a:pt x="2329" y="6111"/>
                  </a:lnTo>
                  <a:cubicBezTo>
                    <a:pt x="2331" y="6249"/>
                    <a:pt x="2338" y="6390"/>
                    <a:pt x="2362" y="6495"/>
                  </a:cubicBezTo>
                  <a:lnTo>
                    <a:pt x="2388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5" y="6383"/>
                    <a:pt x="2473" y="6300"/>
                    <a:pt x="2462" y="6300"/>
                  </a:cubicBezTo>
                  <a:cubicBezTo>
                    <a:pt x="2458" y="6300"/>
                    <a:pt x="2454" y="6311"/>
                    <a:pt x="2451" y="6336"/>
                  </a:cubicBezTo>
                  <a:cubicBezTo>
                    <a:pt x="2464" y="6211"/>
                    <a:pt x="2461" y="6098"/>
                    <a:pt x="2458" y="5976"/>
                  </a:cubicBezTo>
                  <a:cubicBezTo>
                    <a:pt x="2451" y="5843"/>
                    <a:pt x="2441" y="5701"/>
                    <a:pt x="2464" y="5512"/>
                  </a:cubicBezTo>
                  <a:lnTo>
                    <a:pt x="2464" y="5512"/>
                  </a:lnTo>
                  <a:cubicBezTo>
                    <a:pt x="2457" y="5518"/>
                    <a:pt x="2451" y="5545"/>
                    <a:pt x="2446" y="5545"/>
                  </a:cubicBezTo>
                  <a:cubicBezTo>
                    <a:pt x="2439" y="5545"/>
                    <a:pt x="2434" y="5502"/>
                    <a:pt x="2428" y="5318"/>
                  </a:cubicBezTo>
                  <a:cubicBezTo>
                    <a:pt x="2425" y="5304"/>
                    <a:pt x="2415" y="5268"/>
                    <a:pt x="2411" y="5248"/>
                  </a:cubicBezTo>
                  <a:lnTo>
                    <a:pt x="2411" y="5245"/>
                  </a:lnTo>
                  <a:cubicBezTo>
                    <a:pt x="2410" y="5237"/>
                    <a:pt x="2408" y="5233"/>
                    <a:pt x="2407" y="5233"/>
                  </a:cubicBezTo>
                  <a:lnTo>
                    <a:pt x="2407" y="5233"/>
                  </a:lnTo>
                  <a:cubicBezTo>
                    <a:pt x="2406" y="5233"/>
                    <a:pt x="2406" y="5239"/>
                    <a:pt x="2408" y="5251"/>
                  </a:cubicBezTo>
                  <a:cubicBezTo>
                    <a:pt x="2405" y="5327"/>
                    <a:pt x="2402" y="5390"/>
                    <a:pt x="2391" y="5417"/>
                  </a:cubicBezTo>
                  <a:cubicBezTo>
                    <a:pt x="2348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5" y="4020"/>
                  </a:cubicBezTo>
                  <a:cubicBezTo>
                    <a:pt x="2373" y="4020"/>
                    <a:pt x="2381" y="4069"/>
                    <a:pt x="2388" y="4213"/>
                  </a:cubicBezTo>
                  <a:lnTo>
                    <a:pt x="2388" y="3803"/>
                  </a:lnTo>
                  <a:cubicBezTo>
                    <a:pt x="2402" y="3562"/>
                    <a:pt x="2438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cubicBezTo>
                    <a:pt x="2431" y="2702"/>
                    <a:pt x="2431" y="2663"/>
                    <a:pt x="2435" y="2603"/>
                  </a:cubicBezTo>
                  <a:cubicBezTo>
                    <a:pt x="2431" y="2540"/>
                    <a:pt x="2438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lnTo>
                    <a:pt x="2521" y="1317"/>
                  </a:lnTo>
                  <a:cubicBezTo>
                    <a:pt x="2517" y="1234"/>
                    <a:pt x="2517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70" name="Google Shape;2270;p56"/>
            <p:cNvSpPr/>
            <p:nvPr/>
          </p:nvSpPr>
          <p:spPr>
            <a:xfrm rot="1233980">
              <a:off x="7283457" y="1404371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1697"/>
                  </a:lnTo>
                  <a:cubicBezTo>
                    <a:pt x="283" y="1866"/>
                    <a:pt x="283" y="2034"/>
                    <a:pt x="286" y="2203"/>
                  </a:cubicBezTo>
                  <a:lnTo>
                    <a:pt x="223" y="2213"/>
                  </a:lnTo>
                  <a:lnTo>
                    <a:pt x="286" y="2272"/>
                  </a:lnTo>
                  <a:cubicBezTo>
                    <a:pt x="286" y="2441"/>
                    <a:pt x="292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7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9" y="2051"/>
                    <a:pt x="252" y="1832"/>
                    <a:pt x="266" y="1747"/>
                  </a:cubicBezTo>
                  <a:cubicBezTo>
                    <a:pt x="272" y="1720"/>
                    <a:pt x="279" y="1703"/>
                    <a:pt x="286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6" y="5440"/>
                  </a:cubicBezTo>
                  <a:cubicBezTo>
                    <a:pt x="623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90" y="5787"/>
                    <a:pt x="556" y="5668"/>
                  </a:cubicBezTo>
                  <a:cubicBezTo>
                    <a:pt x="536" y="5599"/>
                    <a:pt x="517" y="5529"/>
                    <a:pt x="501" y="5457"/>
                  </a:cubicBezTo>
                  <a:cubicBezTo>
                    <a:pt x="481" y="5384"/>
                    <a:pt x="461" y="5311"/>
                    <a:pt x="441" y="5235"/>
                  </a:cubicBezTo>
                  <a:lnTo>
                    <a:pt x="451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21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3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5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5" y="5314"/>
                    <a:pt x="2792" y="5258"/>
                  </a:cubicBezTo>
                  <a:cubicBezTo>
                    <a:pt x="2778" y="5202"/>
                    <a:pt x="2766" y="5146"/>
                    <a:pt x="2749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2" y="2725"/>
                    <a:pt x="2346" y="2798"/>
                    <a:pt x="2336" y="2798"/>
                  </a:cubicBezTo>
                  <a:cubicBezTo>
                    <a:pt x="2320" y="2798"/>
                    <a:pt x="2294" y="2611"/>
                    <a:pt x="2276" y="2611"/>
                  </a:cubicBezTo>
                  <a:cubicBezTo>
                    <a:pt x="2271" y="2611"/>
                    <a:pt x="2266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3" y="2353"/>
                  </a:cubicBezTo>
                  <a:cubicBezTo>
                    <a:pt x="2341" y="2353"/>
                    <a:pt x="2340" y="2151"/>
                    <a:pt x="2349" y="1938"/>
                  </a:cubicBezTo>
                  <a:cubicBezTo>
                    <a:pt x="2355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395" y="1128"/>
                    <a:pt x="2412" y="810"/>
                    <a:pt x="2432" y="497"/>
                  </a:cubicBezTo>
                  <a:cubicBezTo>
                    <a:pt x="2247" y="228"/>
                    <a:pt x="2111" y="1"/>
                    <a:pt x="2111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9" y="225"/>
                  </a:cubicBezTo>
                  <a:cubicBezTo>
                    <a:pt x="318" y="152"/>
                    <a:pt x="315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71" name="Google Shape;2271;p56"/>
            <p:cNvSpPr/>
            <p:nvPr/>
          </p:nvSpPr>
          <p:spPr>
            <a:xfrm rot="1233980">
              <a:off x="6616301" y="1150288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4" y="3334"/>
                  </a:moveTo>
                  <a:cubicBezTo>
                    <a:pt x="2385" y="3334"/>
                    <a:pt x="2377" y="3397"/>
                    <a:pt x="2368" y="3485"/>
                  </a:cubicBezTo>
                  <a:cubicBezTo>
                    <a:pt x="2368" y="3479"/>
                    <a:pt x="2368" y="3479"/>
                    <a:pt x="2365" y="3476"/>
                  </a:cubicBezTo>
                  <a:cubicBezTo>
                    <a:pt x="2378" y="3374"/>
                    <a:pt x="2384" y="3334"/>
                    <a:pt x="2384" y="3334"/>
                  </a:cubicBezTo>
                  <a:close/>
                  <a:moveTo>
                    <a:pt x="2332" y="599"/>
                  </a:moveTo>
                  <a:cubicBezTo>
                    <a:pt x="2342" y="642"/>
                    <a:pt x="2352" y="695"/>
                    <a:pt x="2362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8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5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3" y="1810"/>
                    <a:pt x="2386" y="1861"/>
                    <a:pt x="2373" y="1861"/>
                  </a:cubicBezTo>
                  <a:cubicBezTo>
                    <a:pt x="2365" y="1861"/>
                    <a:pt x="2359" y="1840"/>
                    <a:pt x="2356" y="1840"/>
                  </a:cubicBezTo>
                  <a:cubicBezTo>
                    <a:pt x="2355" y="1840"/>
                    <a:pt x="2355" y="1845"/>
                    <a:pt x="2356" y="1859"/>
                  </a:cubicBezTo>
                  <a:cubicBezTo>
                    <a:pt x="2302" y="2335"/>
                    <a:pt x="2309" y="2540"/>
                    <a:pt x="2329" y="2722"/>
                  </a:cubicBezTo>
                  <a:cubicBezTo>
                    <a:pt x="2348" y="2904"/>
                    <a:pt x="2362" y="3069"/>
                    <a:pt x="2316" y="3462"/>
                  </a:cubicBezTo>
                  <a:cubicBezTo>
                    <a:pt x="2296" y="3575"/>
                    <a:pt x="2278" y="3609"/>
                    <a:pt x="2263" y="3609"/>
                  </a:cubicBezTo>
                  <a:cubicBezTo>
                    <a:pt x="2240" y="3609"/>
                    <a:pt x="2221" y="3534"/>
                    <a:pt x="2202" y="3534"/>
                  </a:cubicBezTo>
                  <a:cubicBezTo>
                    <a:pt x="2198" y="3534"/>
                    <a:pt x="2194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32" y="973"/>
                  </a:cubicBezTo>
                  <a:lnTo>
                    <a:pt x="2332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332" y="6104"/>
                  </a:moveTo>
                  <a:lnTo>
                    <a:pt x="2332" y="6104"/>
                  </a:lnTo>
                  <a:cubicBezTo>
                    <a:pt x="2332" y="6106"/>
                    <a:pt x="2331" y="6107"/>
                    <a:pt x="2330" y="6107"/>
                  </a:cubicBezTo>
                  <a:lnTo>
                    <a:pt x="2330" y="6107"/>
                  </a:lnTo>
                  <a:lnTo>
                    <a:pt x="2332" y="6104"/>
                  </a:lnTo>
                  <a:close/>
                  <a:moveTo>
                    <a:pt x="2448" y="6339"/>
                  </a:moveTo>
                  <a:cubicBezTo>
                    <a:pt x="2448" y="6353"/>
                    <a:pt x="2448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lnTo>
                    <a:pt x="169" y="27"/>
                  </a:ln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6" y="1350"/>
                  </a:lnTo>
                  <a:cubicBezTo>
                    <a:pt x="209" y="1402"/>
                    <a:pt x="199" y="1439"/>
                    <a:pt x="190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53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6" y="1747"/>
                  </a:cubicBezTo>
                  <a:cubicBezTo>
                    <a:pt x="162" y="1924"/>
                    <a:pt x="147" y="1986"/>
                    <a:pt x="138" y="1986"/>
                  </a:cubicBezTo>
                  <a:cubicBezTo>
                    <a:pt x="119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70" y="2794"/>
                    <a:pt x="50" y="2669"/>
                    <a:pt x="44" y="2768"/>
                  </a:cubicBezTo>
                  <a:cubicBezTo>
                    <a:pt x="41" y="2768"/>
                    <a:pt x="41" y="2778"/>
                    <a:pt x="37" y="2801"/>
                  </a:cubicBezTo>
                  <a:cubicBezTo>
                    <a:pt x="37" y="2824"/>
                    <a:pt x="37" y="2861"/>
                    <a:pt x="34" y="2924"/>
                  </a:cubicBezTo>
                  <a:lnTo>
                    <a:pt x="1" y="3508"/>
                  </a:lnTo>
                  <a:lnTo>
                    <a:pt x="1" y="3508"/>
                  </a:lnTo>
                  <a:lnTo>
                    <a:pt x="60" y="3274"/>
                  </a:lnTo>
                  <a:lnTo>
                    <a:pt x="60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9" y="3665"/>
                    <a:pt x="77" y="3639"/>
                    <a:pt x="94" y="3578"/>
                  </a:cubicBezTo>
                  <a:lnTo>
                    <a:pt x="94" y="3578"/>
                  </a:lnTo>
                  <a:cubicBezTo>
                    <a:pt x="70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7" y="4567"/>
                    <a:pt x="44" y="4699"/>
                    <a:pt x="54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72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7" y="5245"/>
                    <a:pt x="2186" y="5013"/>
                  </a:cubicBezTo>
                  <a:lnTo>
                    <a:pt x="2186" y="5013"/>
                  </a:lnTo>
                  <a:cubicBezTo>
                    <a:pt x="2190" y="5033"/>
                    <a:pt x="2193" y="5043"/>
                    <a:pt x="2197" y="5043"/>
                  </a:cubicBezTo>
                  <a:cubicBezTo>
                    <a:pt x="2200" y="5043"/>
                    <a:pt x="2203" y="5035"/>
                    <a:pt x="2206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83" y="5083"/>
                    <a:pt x="2306" y="5248"/>
                    <a:pt x="2325" y="5430"/>
                  </a:cubicBezTo>
                  <a:cubicBezTo>
                    <a:pt x="2336" y="5520"/>
                    <a:pt x="2345" y="5616"/>
                    <a:pt x="2352" y="5715"/>
                  </a:cubicBezTo>
                  <a:cubicBezTo>
                    <a:pt x="2362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41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4" y="5545"/>
                  </a:cubicBezTo>
                  <a:cubicBezTo>
                    <a:pt x="2438" y="5545"/>
                    <a:pt x="2434" y="5502"/>
                    <a:pt x="2428" y="5318"/>
                  </a:cubicBezTo>
                  <a:cubicBezTo>
                    <a:pt x="2421" y="5304"/>
                    <a:pt x="2415" y="5268"/>
                    <a:pt x="2411" y="5248"/>
                  </a:cubicBezTo>
                  <a:lnTo>
                    <a:pt x="2411" y="5225"/>
                  </a:lnTo>
                  <a:cubicBezTo>
                    <a:pt x="2408" y="5231"/>
                    <a:pt x="2408" y="5235"/>
                    <a:pt x="2408" y="5245"/>
                  </a:cubicBez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3" y="4488"/>
                  </a:cubicBezTo>
                  <a:cubicBezTo>
                    <a:pt x="2308" y="4488"/>
                    <a:pt x="2316" y="4559"/>
                    <a:pt x="2324" y="4559"/>
                  </a:cubicBezTo>
                  <a:cubicBezTo>
                    <a:pt x="2326" y="4559"/>
                    <a:pt x="2329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8" y="4020"/>
                    <a:pt x="2364" y="4020"/>
                  </a:cubicBezTo>
                  <a:cubicBezTo>
                    <a:pt x="2372" y="4020"/>
                    <a:pt x="2379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3" y="2652"/>
                    <a:pt x="2425" y="2652"/>
                  </a:cubicBezTo>
                  <a:lnTo>
                    <a:pt x="2425" y="2652"/>
                  </a:lnTo>
                  <a:cubicBezTo>
                    <a:pt x="2425" y="2652"/>
                    <a:pt x="2427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21" y="1399"/>
                    <a:pt x="2521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72" name="Google Shape;2272;p56"/>
            <p:cNvSpPr/>
            <p:nvPr/>
          </p:nvSpPr>
          <p:spPr>
            <a:xfrm rot="1233980">
              <a:off x="6838918" y="123755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3" y="1697"/>
                  </a:moveTo>
                  <a:lnTo>
                    <a:pt x="283" y="2203"/>
                  </a:lnTo>
                  <a:lnTo>
                    <a:pt x="219" y="2213"/>
                  </a:lnTo>
                  <a:lnTo>
                    <a:pt x="283" y="2272"/>
                  </a:lnTo>
                  <a:cubicBezTo>
                    <a:pt x="286" y="2441"/>
                    <a:pt x="289" y="2606"/>
                    <a:pt x="295" y="2771"/>
                  </a:cubicBezTo>
                  <a:cubicBezTo>
                    <a:pt x="293" y="2771"/>
                    <a:pt x="291" y="2771"/>
                    <a:pt x="289" y="2771"/>
                  </a:cubicBezTo>
                  <a:cubicBezTo>
                    <a:pt x="245" y="2771"/>
                    <a:pt x="205" y="2742"/>
                    <a:pt x="183" y="2682"/>
                  </a:cubicBezTo>
                  <a:cubicBezTo>
                    <a:pt x="187" y="2655"/>
                    <a:pt x="196" y="2464"/>
                    <a:pt x="210" y="2259"/>
                  </a:cubicBezTo>
                  <a:cubicBezTo>
                    <a:pt x="226" y="2051"/>
                    <a:pt x="249" y="1832"/>
                    <a:pt x="266" y="1747"/>
                  </a:cubicBezTo>
                  <a:cubicBezTo>
                    <a:pt x="272" y="1720"/>
                    <a:pt x="279" y="1703"/>
                    <a:pt x="283" y="1697"/>
                  </a:cubicBezTo>
                  <a:close/>
                  <a:moveTo>
                    <a:pt x="338" y="4663"/>
                  </a:moveTo>
                  <a:lnTo>
                    <a:pt x="338" y="4663"/>
                  </a:lnTo>
                  <a:cubicBezTo>
                    <a:pt x="388" y="4778"/>
                    <a:pt x="467" y="4987"/>
                    <a:pt x="553" y="5219"/>
                  </a:cubicBezTo>
                  <a:cubicBezTo>
                    <a:pt x="567" y="5291"/>
                    <a:pt x="580" y="5364"/>
                    <a:pt x="593" y="5440"/>
                  </a:cubicBezTo>
                  <a:cubicBezTo>
                    <a:pt x="620" y="5625"/>
                    <a:pt x="643" y="5807"/>
                    <a:pt x="663" y="5993"/>
                  </a:cubicBezTo>
                  <a:lnTo>
                    <a:pt x="663" y="6002"/>
                  </a:lnTo>
                  <a:cubicBezTo>
                    <a:pt x="629" y="5900"/>
                    <a:pt x="586" y="5787"/>
                    <a:pt x="553" y="5668"/>
                  </a:cubicBezTo>
                  <a:cubicBezTo>
                    <a:pt x="533" y="5599"/>
                    <a:pt x="517" y="5529"/>
                    <a:pt x="501" y="5457"/>
                  </a:cubicBezTo>
                  <a:cubicBezTo>
                    <a:pt x="481" y="5384"/>
                    <a:pt x="457" y="5311"/>
                    <a:pt x="441" y="5235"/>
                  </a:cubicBezTo>
                  <a:lnTo>
                    <a:pt x="448" y="5120"/>
                  </a:lnTo>
                  <a:lnTo>
                    <a:pt x="338" y="4663"/>
                  </a:lnTo>
                  <a:close/>
                  <a:moveTo>
                    <a:pt x="94" y="1"/>
                  </a:moveTo>
                  <a:cubicBezTo>
                    <a:pt x="94" y="50"/>
                    <a:pt x="97" y="90"/>
                    <a:pt x="100" y="113"/>
                  </a:cubicBezTo>
                  <a:cubicBezTo>
                    <a:pt x="1" y="417"/>
                    <a:pt x="25" y="1475"/>
                    <a:pt x="17" y="1971"/>
                  </a:cubicBezTo>
                  <a:lnTo>
                    <a:pt x="60" y="1988"/>
                  </a:lnTo>
                  <a:cubicBezTo>
                    <a:pt x="54" y="2328"/>
                    <a:pt x="84" y="2655"/>
                    <a:pt x="114" y="3076"/>
                  </a:cubicBezTo>
                  <a:lnTo>
                    <a:pt x="147" y="3049"/>
                  </a:lnTo>
                  <a:cubicBezTo>
                    <a:pt x="176" y="3231"/>
                    <a:pt x="187" y="3466"/>
                    <a:pt x="193" y="3727"/>
                  </a:cubicBezTo>
                  <a:cubicBezTo>
                    <a:pt x="203" y="3989"/>
                    <a:pt x="233" y="4273"/>
                    <a:pt x="266" y="4560"/>
                  </a:cubicBezTo>
                  <a:cubicBezTo>
                    <a:pt x="246" y="4524"/>
                    <a:pt x="233" y="4375"/>
                    <a:pt x="229" y="4273"/>
                  </a:cubicBezTo>
                  <a:lnTo>
                    <a:pt x="229" y="4273"/>
                  </a:lnTo>
                  <a:cubicBezTo>
                    <a:pt x="219" y="4620"/>
                    <a:pt x="306" y="4981"/>
                    <a:pt x="382" y="5331"/>
                  </a:cubicBezTo>
                  <a:cubicBezTo>
                    <a:pt x="454" y="5685"/>
                    <a:pt x="517" y="6025"/>
                    <a:pt x="497" y="6336"/>
                  </a:cubicBezTo>
                  <a:cubicBezTo>
                    <a:pt x="504" y="6396"/>
                    <a:pt x="510" y="6445"/>
                    <a:pt x="513" y="6495"/>
                  </a:cubicBezTo>
                  <a:lnTo>
                    <a:pt x="2905" y="6495"/>
                  </a:lnTo>
                  <a:cubicBezTo>
                    <a:pt x="2911" y="6141"/>
                    <a:pt x="2878" y="5718"/>
                    <a:pt x="2792" y="5341"/>
                  </a:cubicBezTo>
                  <a:lnTo>
                    <a:pt x="2792" y="5341"/>
                  </a:lnTo>
                  <a:cubicBezTo>
                    <a:pt x="2798" y="5347"/>
                    <a:pt x="2809" y="5364"/>
                    <a:pt x="2825" y="5427"/>
                  </a:cubicBezTo>
                  <a:cubicBezTo>
                    <a:pt x="2815" y="5370"/>
                    <a:pt x="2802" y="5314"/>
                    <a:pt x="2792" y="5258"/>
                  </a:cubicBezTo>
                  <a:cubicBezTo>
                    <a:pt x="2778" y="5202"/>
                    <a:pt x="2763" y="5146"/>
                    <a:pt x="2749" y="5089"/>
                  </a:cubicBezTo>
                  <a:cubicBezTo>
                    <a:pt x="2723" y="4974"/>
                    <a:pt x="2696" y="4854"/>
                    <a:pt x="2670" y="4735"/>
                  </a:cubicBezTo>
                  <a:cubicBezTo>
                    <a:pt x="2613" y="4497"/>
                    <a:pt x="2594" y="4259"/>
                    <a:pt x="2567" y="4035"/>
                  </a:cubicBezTo>
                  <a:cubicBezTo>
                    <a:pt x="2554" y="3925"/>
                    <a:pt x="2540" y="3816"/>
                    <a:pt x="2528" y="3717"/>
                  </a:cubicBezTo>
                  <a:cubicBezTo>
                    <a:pt x="2521" y="3615"/>
                    <a:pt x="2511" y="3522"/>
                    <a:pt x="2501" y="3436"/>
                  </a:cubicBezTo>
                  <a:cubicBezTo>
                    <a:pt x="2481" y="3267"/>
                    <a:pt x="2451" y="3132"/>
                    <a:pt x="2409" y="3056"/>
                  </a:cubicBezTo>
                  <a:cubicBezTo>
                    <a:pt x="2409" y="3056"/>
                    <a:pt x="2386" y="2913"/>
                    <a:pt x="2375" y="2771"/>
                  </a:cubicBezTo>
                  <a:cubicBezTo>
                    <a:pt x="2362" y="2629"/>
                    <a:pt x="2349" y="2487"/>
                    <a:pt x="2349" y="2487"/>
                  </a:cubicBezTo>
                  <a:lnTo>
                    <a:pt x="2349" y="2487"/>
                  </a:lnTo>
                  <a:cubicBezTo>
                    <a:pt x="2351" y="2725"/>
                    <a:pt x="2345" y="2798"/>
                    <a:pt x="2334" y="2798"/>
                  </a:cubicBezTo>
                  <a:cubicBezTo>
                    <a:pt x="2318" y="2798"/>
                    <a:pt x="2292" y="2611"/>
                    <a:pt x="2275" y="2611"/>
                  </a:cubicBezTo>
                  <a:cubicBezTo>
                    <a:pt x="2270" y="2611"/>
                    <a:pt x="2265" y="2630"/>
                    <a:pt x="2263" y="2679"/>
                  </a:cubicBezTo>
                  <a:cubicBezTo>
                    <a:pt x="2251" y="2466"/>
                    <a:pt x="2271" y="2158"/>
                    <a:pt x="2289" y="2158"/>
                  </a:cubicBezTo>
                  <a:cubicBezTo>
                    <a:pt x="2296" y="2158"/>
                    <a:pt x="2302" y="2196"/>
                    <a:pt x="2306" y="2289"/>
                  </a:cubicBezTo>
                  <a:lnTo>
                    <a:pt x="2299" y="2342"/>
                  </a:lnTo>
                  <a:cubicBezTo>
                    <a:pt x="2304" y="2350"/>
                    <a:pt x="2309" y="2353"/>
                    <a:pt x="2312" y="2353"/>
                  </a:cubicBezTo>
                  <a:cubicBezTo>
                    <a:pt x="2341" y="2353"/>
                    <a:pt x="2337" y="2151"/>
                    <a:pt x="2349" y="1938"/>
                  </a:cubicBezTo>
                  <a:cubicBezTo>
                    <a:pt x="2355" y="1698"/>
                    <a:pt x="2359" y="1449"/>
                    <a:pt x="2384" y="1449"/>
                  </a:cubicBezTo>
                  <a:cubicBezTo>
                    <a:pt x="2385" y="1449"/>
                    <a:pt x="2385" y="1449"/>
                    <a:pt x="2386" y="1449"/>
                  </a:cubicBezTo>
                  <a:cubicBezTo>
                    <a:pt x="2402" y="959"/>
                    <a:pt x="2432" y="480"/>
                    <a:pt x="2465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5" y="225"/>
                  </a:cubicBezTo>
                  <a:cubicBezTo>
                    <a:pt x="318" y="152"/>
                    <a:pt x="312" y="76"/>
                    <a:pt x="3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73" name="Google Shape;2273;p56"/>
            <p:cNvSpPr/>
            <p:nvPr/>
          </p:nvSpPr>
          <p:spPr>
            <a:xfrm rot="1233980">
              <a:off x="6171762" y="983475"/>
              <a:ext cx="136655" cy="349302"/>
            </a:xfrm>
            <a:custGeom>
              <a:avLst/>
              <a:gdLst/>
              <a:ahLst/>
              <a:cxnLst/>
              <a:rect l="l" t="t" r="r" b="b"/>
              <a:pathLst>
                <a:path w="2541" h="6495" extrusionOk="0">
                  <a:moveTo>
                    <a:pt x="70" y="2732"/>
                  </a:moveTo>
                  <a:cubicBezTo>
                    <a:pt x="70" y="2842"/>
                    <a:pt x="68" y="2877"/>
                    <a:pt x="65" y="2877"/>
                  </a:cubicBezTo>
                  <a:cubicBezTo>
                    <a:pt x="62" y="2877"/>
                    <a:pt x="59" y="2849"/>
                    <a:pt x="54" y="2821"/>
                  </a:cubicBezTo>
                  <a:lnTo>
                    <a:pt x="70" y="2732"/>
                  </a:lnTo>
                  <a:close/>
                  <a:moveTo>
                    <a:pt x="2382" y="3334"/>
                  </a:moveTo>
                  <a:lnTo>
                    <a:pt x="2382" y="3334"/>
                  </a:lnTo>
                  <a:cubicBezTo>
                    <a:pt x="2382" y="3334"/>
                    <a:pt x="2376" y="3397"/>
                    <a:pt x="2368" y="3485"/>
                  </a:cubicBezTo>
                  <a:cubicBezTo>
                    <a:pt x="2365" y="3479"/>
                    <a:pt x="2365" y="3479"/>
                    <a:pt x="2365" y="3476"/>
                  </a:cubicBezTo>
                  <a:cubicBezTo>
                    <a:pt x="2377" y="3374"/>
                    <a:pt x="2381" y="3334"/>
                    <a:pt x="2382" y="3334"/>
                  </a:cubicBezTo>
                  <a:close/>
                  <a:moveTo>
                    <a:pt x="2329" y="599"/>
                  </a:moveTo>
                  <a:cubicBezTo>
                    <a:pt x="2339" y="642"/>
                    <a:pt x="2352" y="695"/>
                    <a:pt x="2359" y="755"/>
                  </a:cubicBezTo>
                  <a:cubicBezTo>
                    <a:pt x="2375" y="854"/>
                    <a:pt x="2391" y="973"/>
                    <a:pt x="2402" y="1108"/>
                  </a:cubicBezTo>
                  <a:cubicBezTo>
                    <a:pt x="2405" y="1174"/>
                    <a:pt x="2411" y="1244"/>
                    <a:pt x="2418" y="1320"/>
                  </a:cubicBezTo>
                  <a:cubicBezTo>
                    <a:pt x="2418" y="1356"/>
                    <a:pt x="2421" y="1396"/>
                    <a:pt x="2421" y="1432"/>
                  </a:cubicBezTo>
                  <a:cubicBezTo>
                    <a:pt x="2421" y="1472"/>
                    <a:pt x="2421" y="1512"/>
                    <a:pt x="2418" y="1551"/>
                  </a:cubicBezTo>
                  <a:cubicBezTo>
                    <a:pt x="2401" y="1810"/>
                    <a:pt x="2384" y="1861"/>
                    <a:pt x="2371" y="1861"/>
                  </a:cubicBezTo>
                  <a:cubicBezTo>
                    <a:pt x="2363" y="1861"/>
                    <a:pt x="2357" y="1840"/>
                    <a:pt x="2354" y="1840"/>
                  </a:cubicBezTo>
                  <a:cubicBezTo>
                    <a:pt x="2352" y="1840"/>
                    <a:pt x="2352" y="1845"/>
                    <a:pt x="2352" y="1859"/>
                  </a:cubicBezTo>
                  <a:cubicBezTo>
                    <a:pt x="2299" y="2335"/>
                    <a:pt x="2309" y="2540"/>
                    <a:pt x="2329" y="2722"/>
                  </a:cubicBezTo>
                  <a:cubicBezTo>
                    <a:pt x="2345" y="2904"/>
                    <a:pt x="2359" y="3069"/>
                    <a:pt x="2316" y="3462"/>
                  </a:cubicBezTo>
                  <a:cubicBezTo>
                    <a:pt x="2296" y="3575"/>
                    <a:pt x="2278" y="3609"/>
                    <a:pt x="2262" y="3609"/>
                  </a:cubicBezTo>
                  <a:cubicBezTo>
                    <a:pt x="2239" y="3609"/>
                    <a:pt x="2219" y="3534"/>
                    <a:pt x="2201" y="3534"/>
                  </a:cubicBezTo>
                  <a:cubicBezTo>
                    <a:pt x="2197" y="3534"/>
                    <a:pt x="2193" y="3537"/>
                    <a:pt x="2190" y="3545"/>
                  </a:cubicBezTo>
                  <a:cubicBezTo>
                    <a:pt x="2193" y="3132"/>
                    <a:pt x="2249" y="2910"/>
                    <a:pt x="2263" y="2632"/>
                  </a:cubicBezTo>
                  <a:lnTo>
                    <a:pt x="2263" y="2632"/>
                  </a:lnTo>
                  <a:lnTo>
                    <a:pt x="2223" y="2977"/>
                  </a:lnTo>
                  <a:cubicBezTo>
                    <a:pt x="2217" y="2844"/>
                    <a:pt x="2213" y="2566"/>
                    <a:pt x="2243" y="2417"/>
                  </a:cubicBezTo>
                  <a:lnTo>
                    <a:pt x="2243" y="2417"/>
                  </a:lnTo>
                  <a:cubicBezTo>
                    <a:pt x="2233" y="2454"/>
                    <a:pt x="2223" y="2510"/>
                    <a:pt x="2217" y="2580"/>
                  </a:cubicBezTo>
                  <a:cubicBezTo>
                    <a:pt x="2243" y="2199"/>
                    <a:pt x="2279" y="1819"/>
                    <a:pt x="2325" y="1436"/>
                  </a:cubicBezTo>
                  <a:cubicBezTo>
                    <a:pt x="2329" y="1280"/>
                    <a:pt x="2329" y="1128"/>
                    <a:pt x="2329" y="973"/>
                  </a:cubicBezTo>
                  <a:lnTo>
                    <a:pt x="2329" y="599"/>
                  </a:lnTo>
                  <a:close/>
                  <a:moveTo>
                    <a:pt x="2309" y="5698"/>
                  </a:moveTo>
                  <a:cubicBezTo>
                    <a:pt x="2310" y="5706"/>
                    <a:pt x="2312" y="5715"/>
                    <a:pt x="2313" y="5725"/>
                  </a:cubicBezTo>
                  <a:lnTo>
                    <a:pt x="2313" y="5725"/>
                  </a:lnTo>
                  <a:cubicBezTo>
                    <a:pt x="2312" y="5715"/>
                    <a:pt x="2310" y="5706"/>
                    <a:pt x="2309" y="5698"/>
                  </a:cubicBezTo>
                  <a:close/>
                  <a:moveTo>
                    <a:pt x="2448" y="6339"/>
                  </a:moveTo>
                  <a:cubicBezTo>
                    <a:pt x="2448" y="6353"/>
                    <a:pt x="2444" y="6362"/>
                    <a:pt x="2444" y="6376"/>
                  </a:cubicBezTo>
                  <a:cubicBezTo>
                    <a:pt x="2444" y="6362"/>
                    <a:pt x="2448" y="6350"/>
                    <a:pt x="2448" y="6339"/>
                  </a:cubicBezTo>
                  <a:close/>
                  <a:moveTo>
                    <a:pt x="169" y="1"/>
                  </a:moveTo>
                  <a:cubicBezTo>
                    <a:pt x="166" y="10"/>
                    <a:pt x="166" y="21"/>
                    <a:pt x="166" y="27"/>
                  </a:cubicBezTo>
                  <a:cubicBezTo>
                    <a:pt x="166" y="367"/>
                    <a:pt x="163" y="705"/>
                    <a:pt x="160" y="1039"/>
                  </a:cubicBezTo>
                  <a:lnTo>
                    <a:pt x="219" y="886"/>
                  </a:lnTo>
                  <a:lnTo>
                    <a:pt x="213" y="1350"/>
                  </a:lnTo>
                  <a:cubicBezTo>
                    <a:pt x="207" y="1402"/>
                    <a:pt x="198" y="1439"/>
                    <a:pt x="189" y="1439"/>
                  </a:cubicBezTo>
                  <a:cubicBezTo>
                    <a:pt x="178" y="1439"/>
                    <a:pt x="167" y="1371"/>
                    <a:pt x="169" y="1181"/>
                  </a:cubicBezTo>
                  <a:lnTo>
                    <a:pt x="169" y="1181"/>
                  </a:lnTo>
                  <a:cubicBezTo>
                    <a:pt x="149" y="1270"/>
                    <a:pt x="163" y="1405"/>
                    <a:pt x="166" y="1524"/>
                  </a:cubicBezTo>
                  <a:cubicBezTo>
                    <a:pt x="169" y="1643"/>
                    <a:pt x="179" y="1743"/>
                    <a:pt x="183" y="1747"/>
                  </a:cubicBezTo>
                  <a:cubicBezTo>
                    <a:pt x="159" y="1924"/>
                    <a:pt x="145" y="1986"/>
                    <a:pt x="137" y="1986"/>
                  </a:cubicBezTo>
                  <a:cubicBezTo>
                    <a:pt x="118" y="1986"/>
                    <a:pt x="129" y="1664"/>
                    <a:pt x="122" y="1664"/>
                  </a:cubicBezTo>
                  <a:lnTo>
                    <a:pt x="122" y="1664"/>
                  </a:lnTo>
                  <a:cubicBezTo>
                    <a:pt x="121" y="1664"/>
                    <a:pt x="119" y="1673"/>
                    <a:pt x="117" y="1693"/>
                  </a:cubicBezTo>
                  <a:lnTo>
                    <a:pt x="97" y="1965"/>
                  </a:lnTo>
                  <a:lnTo>
                    <a:pt x="110" y="1901"/>
                  </a:lnTo>
                  <a:lnTo>
                    <a:pt x="110" y="1901"/>
                  </a:lnTo>
                  <a:cubicBezTo>
                    <a:pt x="114" y="2120"/>
                    <a:pt x="137" y="2143"/>
                    <a:pt x="94" y="2540"/>
                  </a:cubicBezTo>
                  <a:cubicBezTo>
                    <a:pt x="67" y="2794"/>
                    <a:pt x="50" y="2669"/>
                    <a:pt x="44" y="2768"/>
                  </a:cubicBezTo>
                  <a:cubicBezTo>
                    <a:pt x="41" y="2768"/>
                    <a:pt x="37" y="2778"/>
                    <a:pt x="37" y="2801"/>
                  </a:cubicBezTo>
                  <a:cubicBezTo>
                    <a:pt x="37" y="2824"/>
                    <a:pt x="34" y="2861"/>
                    <a:pt x="34" y="2924"/>
                  </a:cubicBezTo>
                  <a:lnTo>
                    <a:pt x="1" y="3508"/>
                  </a:lnTo>
                  <a:lnTo>
                    <a:pt x="57" y="3274"/>
                  </a:lnTo>
                  <a:cubicBezTo>
                    <a:pt x="64" y="3406"/>
                    <a:pt x="57" y="3545"/>
                    <a:pt x="57" y="3615"/>
                  </a:cubicBezTo>
                  <a:cubicBezTo>
                    <a:pt x="59" y="3647"/>
                    <a:pt x="60" y="3665"/>
                    <a:pt x="64" y="3665"/>
                  </a:cubicBezTo>
                  <a:cubicBezTo>
                    <a:pt x="68" y="3665"/>
                    <a:pt x="76" y="3639"/>
                    <a:pt x="90" y="3578"/>
                  </a:cubicBezTo>
                  <a:lnTo>
                    <a:pt x="90" y="3578"/>
                  </a:lnTo>
                  <a:cubicBezTo>
                    <a:pt x="67" y="3681"/>
                    <a:pt x="60" y="3856"/>
                    <a:pt x="54" y="4071"/>
                  </a:cubicBezTo>
                  <a:cubicBezTo>
                    <a:pt x="50" y="4187"/>
                    <a:pt x="50" y="4309"/>
                    <a:pt x="47" y="4438"/>
                  </a:cubicBezTo>
                  <a:cubicBezTo>
                    <a:pt x="44" y="4567"/>
                    <a:pt x="44" y="4699"/>
                    <a:pt x="50" y="4831"/>
                  </a:cubicBezTo>
                  <a:cubicBezTo>
                    <a:pt x="80" y="5361"/>
                    <a:pt x="106" y="5870"/>
                    <a:pt x="114" y="5996"/>
                  </a:cubicBezTo>
                  <a:cubicBezTo>
                    <a:pt x="137" y="6161"/>
                    <a:pt x="169" y="6323"/>
                    <a:pt x="199" y="6495"/>
                  </a:cubicBezTo>
                  <a:lnTo>
                    <a:pt x="2302" y="6495"/>
                  </a:lnTo>
                  <a:cubicBezTo>
                    <a:pt x="2292" y="6409"/>
                    <a:pt x="2283" y="6323"/>
                    <a:pt x="2269" y="6240"/>
                  </a:cubicBezTo>
                  <a:cubicBezTo>
                    <a:pt x="2252" y="6062"/>
                    <a:pt x="2236" y="5883"/>
                    <a:pt x="2223" y="5704"/>
                  </a:cubicBezTo>
                  <a:cubicBezTo>
                    <a:pt x="2206" y="5477"/>
                    <a:pt x="2193" y="5245"/>
                    <a:pt x="2183" y="5013"/>
                  </a:cubicBezTo>
                  <a:lnTo>
                    <a:pt x="2183" y="5013"/>
                  </a:lnTo>
                  <a:cubicBezTo>
                    <a:pt x="2188" y="5033"/>
                    <a:pt x="2193" y="5043"/>
                    <a:pt x="2196" y="5043"/>
                  </a:cubicBezTo>
                  <a:cubicBezTo>
                    <a:pt x="2199" y="5043"/>
                    <a:pt x="2202" y="5035"/>
                    <a:pt x="2203" y="5016"/>
                  </a:cubicBezTo>
                  <a:lnTo>
                    <a:pt x="2186" y="4782"/>
                  </a:lnTo>
                  <a:cubicBezTo>
                    <a:pt x="2190" y="4751"/>
                    <a:pt x="2195" y="4738"/>
                    <a:pt x="2199" y="4738"/>
                  </a:cubicBezTo>
                  <a:cubicBezTo>
                    <a:pt x="2219" y="4738"/>
                    <a:pt x="2245" y="5003"/>
                    <a:pt x="2255" y="5003"/>
                  </a:cubicBezTo>
                  <a:cubicBezTo>
                    <a:pt x="2258" y="5003"/>
                    <a:pt x="2260" y="4981"/>
                    <a:pt x="2260" y="4924"/>
                  </a:cubicBezTo>
                  <a:cubicBezTo>
                    <a:pt x="2279" y="5083"/>
                    <a:pt x="2306" y="5248"/>
                    <a:pt x="2325" y="5430"/>
                  </a:cubicBezTo>
                  <a:cubicBezTo>
                    <a:pt x="2336" y="5520"/>
                    <a:pt x="2342" y="5616"/>
                    <a:pt x="2348" y="5715"/>
                  </a:cubicBezTo>
                  <a:cubicBezTo>
                    <a:pt x="2359" y="5814"/>
                    <a:pt x="2368" y="5916"/>
                    <a:pt x="2371" y="6025"/>
                  </a:cubicBezTo>
                  <a:lnTo>
                    <a:pt x="2332" y="6104"/>
                  </a:lnTo>
                  <a:cubicBezTo>
                    <a:pt x="2341" y="6074"/>
                    <a:pt x="2333" y="5851"/>
                    <a:pt x="2313" y="5725"/>
                  </a:cubicBezTo>
                  <a:lnTo>
                    <a:pt x="2313" y="5725"/>
                  </a:lnTo>
                  <a:cubicBezTo>
                    <a:pt x="2339" y="5900"/>
                    <a:pt x="2311" y="6275"/>
                    <a:pt x="2359" y="6495"/>
                  </a:cubicBezTo>
                  <a:lnTo>
                    <a:pt x="2385" y="6495"/>
                  </a:lnTo>
                  <a:lnTo>
                    <a:pt x="2391" y="6263"/>
                  </a:lnTo>
                  <a:cubicBezTo>
                    <a:pt x="2405" y="6336"/>
                    <a:pt x="2418" y="6416"/>
                    <a:pt x="2435" y="6495"/>
                  </a:cubicBezTo>
                  <a:lnTo>
                    <a:pt x="2494" y="6495"/>
                  </a:lnTo>
                  <a:cubicBezTo>
                    <a:pt x="2482" y="6384"/>
                    <a:pt x="2472" y="6301"/>
                    <a:pt x="2461" y="6301"/>
                  </a:cubicBezTo>
                  <a:cubicBezTo>
                    <a:pt x="2456" y="6301"/>
                    <a:pt x="2452" y="6313"/>
                    <a:pt x="2448" y="6339"/>
                  </a:cubicBezTo>
                  <a:cubicBezTo>
                    <a:pt x="2464" y="6211"/>
                    <a:pt x="2461" y="6098"/>
                    <a:pt x="2455" y="5976"/>
                  </a:cubicBezTo>
                  <a:cubicBezTo>
                    <a:pt x="2451" y="5843"/>
                    <a:pt x="2438" y="5701"/>
                    <a:pt x="2461" y="5512"/>
                  </a:cubicBezTo>
                  <a:lnTo>
                    <a:pt x="2461" y="5512"/>
                  </a:lnTo>
                  <a:cubicBezTo>
                    <a:pt x="2454" y="5518"/>
                    <a:pt x="2448" y="5545"/>
                    <a:pt x="2443" y="5545"/>
                  </a:cubicBezTo>
                  <a:cubicBezTo>
                    <a:pt x="2437" y="5545"/>
                    <a:pt x="2432" y="5502"/>
                    <a:pt x="2428" y="5318"/>
                  </a:cubicBezTo>
                  <a:cubicBezTo>
                    <a:pt x="2421" y="5304"/>
                    <a:pt x="2415" y="5268"/>
                    <a:pt x="2408" y="5248"/>
                  </a:cubicBezTo>
                  <a:lnTo>
                    <a:pt x="2408" y="5245"/>
                  </a:lnTo>
                  <a:cubicBezTo>
                    <a:pt x="2406" y="5237"/>
                    <a:pt x="2406" y="5233"/>
                    <a:pt x="2406" y="5233"/>
                  </a:cubicBezTo>
                  <a:lnTo>
                    <a:pt x="2406" y="5233"/>
                  </a:lnTo>
                  <a:cubicBezTo>
                    <a:pt x="2405" y="5233"/>
                    <a:pt x="2406" y="5239"/>
                    <a:pt x="2408" y="5251"/>
                  </a:cubicBezTo>
                  <a:cubicBezTo>
                    <a:pt x="2405" y="5327"/>
                    <a:pt x="2398" y="5390"/>
                    <a:pt x="2391" y="5417"/>
                  </a:cubicBezTo>
                  <a:cubicBezTo>
                    <a:pt x="2345" y="5254"/>
                    <a:pt x="2316" y="4735"/>
                    <a:pt x="2296" y="4560"/>
                  </a:cubicBezTo>
                  <a:cubicBezTo>
                    <a:pt x="2298" y="4506"/>
                    <a:pt x="2300" y="4488"/>
                    <a:pt x="2302" y="4488"/>
                  </a:cubicBezTo>
                  <a:cubicBezTo>
                    <a:pt x="2307" y="4488"/>
                    <a:pt x="2313" y="4559"/>
                    <a:pt x="2322" y="4559"/>
                  </a:cubicBezTo>
                  <a:cubicBezTo>
                    <a:pt x="2325" y="4559"/>
                    <a:pt x="2328" y="4552"/>
                    <a:pt x="2332" y="4534"/>
                  </a:cubicBezTo>
                  <a:lnTo>
                    <a:pt x="2302" y="4273"/>
                  </a:lnTo>
                  <a:cubicBezTo>
                    <a:pt x="2327" y="4255"/>
                    <a:pt x="2346" y="4020"/>
                    <a:pt x="2363" y="4020"/>
                  </a:cubicBezTo>
                  <a:cubicBezTo>
                    <a:pt x="2370" y="4020"/>
                    <a:pt x="2378" y="4069"/>
                    <a:pt x="2385" y="4213"/>
                  </a:cubicBezTo>
                  <a:lnTo>
                    <a:pt x="2388" y="3803"/>
                  </a:lnTo>
                  <a:cubicBezTo>
                    <a:pt x="2402" y="3562"/>
                    <a:pt x="2435" y="3228"/>
                    <a:pt x="2428" y="3023"/>
                  </a:cubicBezTo>
                  <a:cubicBezTo>
                    <a:pt x="2441" y="2868"/>
                    <a:pt x="2421" y="2652"/>
                    <a:pt x="2423" y="2652"/>
                  </a:cubicBezTo>
                  <a:lnTo>
                    <a:pt x="2423" y="2652"/>
                  </a:lnTo>
                  <a:cubicBezTo>
                    <a:pt x="2424" y="2652"/>
                    <a:pt x="2426" y="2667"/>
                    <a:pt x="2431" y="2702"/>
                  </a:cubicBezTo>
                  <a:lnTo>
                    <a:pt x="2431" y="2603"/>
                  </a:lnTo>
                  <a:cubicBezTo>
                    <a:pt x="2431" y="2540"/>
                    <a:pt x="2435" y="2461"/>
                    <a:pt x="2441" y="2378"/>
                  </a:cubicBezTo>
                  <a:cubicBezTo>
                    <a:pt x="2451" y="2219"/>
                    <a:pt x="2461" y="2057"/>
                    <a:pt x="2461" y="2057"/>
                  </a:cubicBezTo>
                  <a:lnTo>
                    <a:pt x="2471" y="2051"/>
                  </a:lnTo>
                  <a:cubicBezTo>
                    <a:pt x="2487" y="1892"/>
                    <a:pt x="2501" y="1730"/>
                    <a:pt x="2510" y="1564"/>
                  </a:cubicBezTo>
                  <a:cubicBezTo>
                    <a:pt x="2514" y="1524"/>
                    <a:pt x="2517" y="1482"/>
                    <a:pt x="2521" y="1442"/>
                  </a:cubicBezTo>
                  <a:cubicBezTo>
                    <a:pt x="2517" y="1399"/>
                    <a:pt x="2517" y="1359"/>
                    <a:pt x="2517" y="1317"/>
                  </a:cubicBezTo>
                  <a:cubicBezTo>
                    <a:pt x="2517" y="1234"/>
                    <a:pt x="2514" y="1147"/>
                    <a:pt x="2514" y="1062"/>
                  </a:cubicBezTo>
                  <a:cubicBezTo>
                    <a:pt x="2507" y="721"/>
                    <a:pt x="2507" y="371"/>
                    <a:pt x="2540" y="7"/>
                  </a:cubicBezTo>
                  <a:lnTo>
                    <a:pt x="25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74" name="Google Shape;2274;p56"/>
            <p:cNvSpPr/>
            <p:nvPr/>
          </p:nvSpPr>
          <p:spPr>
            <a:xfrm rot="1233980">
              <a:off x="6394228" y="1070688"/>
              <a:ext cx="156554" cy="349302"/>
            </a:xfrm>
            <a:custGeom>
              <a:avLst/>
              <a:gdLst/>
              <a:ahLst/>
              <a:cxnLst/>
              <a:rect l="l" t="t" r="r" b="b"/>
              <a:pathLst>
                <a:path w="2911" h="6495" extrusionOk="0">
                  <a:moveTo>
                    <a:pt x="286" y="1697"/>
                  </a:moveTo>
                  <a:lnTo>
                    <a:pt x="286" y="2203"/>
                  </a:lnTo>
                  <a:lnTo>
                    <a:pt x="222" y="2213"/>
                  </a:lnTo>
                  <a:lnTo>
                    <a:pt x="286" y="2272"/>
                  </a:lnTo>
                  <a:cubicBezTo>
                    <a:pt x="289" y="2441"/>
                    <a:pt x="292" y="2606"/>
                    <a:pt x="298" y="2771"/>
                  </a:cubicBezTo>
                  <a:cubicBezTo>
                    <a:pt x="296" y="2771"/>
                    <a:pt x="294" y="2771"/>
                    <a:pt x="292" y="2771"/>
                  </a:cubicBezTo>
                  <a:cubicBezTo>
                    <a:pt x="248" y="2771"/>
                    <a:pt x="208" y="2742"/>
                    <a:pt x="186" y="2682"/>
                  </a:cubicBezTo>
                  <a:cubicBezTo>
                    <a:pt x="190" y="2655"/>
                    <a:pt x="199" y="2464"/>
                    <a:pt x="209" y="2259"/>
                  </a:cubicBezTo>
                  <a:cubicBezTo>
                    <a:pt x="229" y="2051"/>
                    <a:pt x="252" y="1832"/>
                    <a:pt x="269" y="1747"/>
                  </a:cubicBezTo>
                  <a:cubicBezTo>
                    <a:pt x="275" y="1720"/>
                    <a:pt x="278" y="1703"/>
                    <a:pt x="286" y="1697"/>
                  </a:cubicBezTo>
                  <a:close/>
                  <a:moveTo>
                    <a:pt x="341" y="4663"/>
                  </a:moveTo>
                  <a:lnTo>
                    <a:pt x="341" y="4663"/>
                  </a:lnTo>
                  <a:cubicBezTo>
                    <a:pt x="391" y="4778"/>
                    <a:pt x="470" y="4987"/>
                    <a:pt x="556" y="5219"/>
                  </a:cubicBezTo>
                  <a:cubicBezTo>
                    <a:pt x="570" y="5291"/>
                    <a:pt x="583" y="5364"/>
                    <a:pt x="596" y="5440"/>
                  </a:cubicBezTo>
                  <a:cubicBezTo>
                    <a:pt x="623" y="5625"/>
                    <a:pt x="646" y="5807"/>
                    <a:pt x="662" y="5992"/>
                  </a:cubicBezTo>
                  <a:lnTo>
                    <a:pt x="662" y="5992"/>
                  </a:lnTo>
                  <a:cubicBezTo>
                    <a:pt x="630" y="5893"/>
                    <a:pt x="588" y="5783"/>
                    <a:pt x="556" y="5668"/>
                  </a:cubicBezTo>
                  <a:cubicBezTo>
                    <a:pt x="536" y="5599"/>
                    <a:pt x="516" y="5529"/>
                    <a:pt x="500" y="5457"/>
                  </a:cubicBezTo>
                  <a:cubicBezTo>
                    <a:pt x="480" y="5384"/>
                    <a:pt x="460" y="5311"/>
                    <a:pt x="444" y="5235"/>
                  </a:cubicBezTo>
                  <a:lnTo>
                    <a:pt x="451" y="5120"/>
                  </a:lnTo>
                  <a:lnTo>
                    <a:pt x="341" y="4663"/>
                  </a:lnTo>
                  <a:close/>
                  <a:moveTo>
                    <a:pt x="97" y="1"/>
                  </a:moveTo>
                  <a:cubicBezTo>
                    <a:pt x="97" y="50"/>
                    <a:pt x="97" y="90"/>
                    <a:pt x="103" y="113"/>
                  </a:cubicBezTo>
                  <a:cubicBezTo>
                    <a:pt x="1" y="417"/>
                    <a:pt x="28" y="1475"/>
                    <a:pt x="20" y="1971"/>
                  </a:cubicBezTo>
                  <a:lnTo>
                    <a:pt x="63" y="1988"/>
                  </a:lnTo>
                  <a:cubicBezTo>
                    <a:pt x="54" y="2328"/>
                    <a:pt x="87" y="2655"/>
                    <a:pt x="113" y="3076"/>
                  </a:cubicBezTo>
                  <a:lnTo>
                    <a:pt x="150" y="3049"/>
                  </a:lnTo>
                  <a:cubicBezTo>
                    <a:pt x="176" y="3231"/>
                    <a:pt x="186" y="3466"/>
                    <a:pt x="196" y="3727"/>
                  </a:cubicBezTo>
                  <a:cubicBezTo>
                    <a:pt x="206" y="3989"/>
                    <a:pt x="232" y="4273"/>
                    <a:pt x="266" y="4560"/>
                  </a:cubicBezTo>
                  <a:cubicBezTo>
                    <a:pt x="249" y="4524"/>
                    <a:pt x="236" y="4375"/>
                    <a:pt x="232" y="4273"/>
                  </a:cubicBezTo>
                  <a:lnTo>
                    <a:pt x="232" y="4273"/>
                  </a:lnTo>
                  <a:cubicBezTo>
                    <a:pt x="222" y="4620"/>
                    <a:pt x="305" y="4981"/>
                    <a:pt x="385" y="5331"/>
                  </a:cubicBezTo>
                  <a:cubicBezTo>
                    <a:pt x="457" y="5685"/>
                    <a:pt x="516" y="6025"/>
                    <a:pt x="497" y="6336"/>
                  </a:cubicBezTo>
                  <a:cubicBezTo>
                    <a:pt x="507" y="6396"/>
                    <a:pt x="510" y="6445"/>
                    <a:pt x="513" y="6495"/>
                  </a:cubicBezTo>
                  <a:lnTo>
                    <a:pt x="2908" y="6495"/>
                  </a:lnTo>
                  <a:cubicBezTo>
                    <a:pt x="2911" y="6141"/>
                    <a:pt x="2881" y="5718"/>
                    <a:pt x="2795" y="5341"/>
                  </a:cubicBezTo>
                  <a:lnTo>
                    <a:pt x="2795" y="5341"/>
                  </a:lnTo>
                  <a:cubicBezTo>
                    <a:pt x="2801" y="5347"/>
                    <a:pt x="2812" y="5364"/>
                    <a:pt x="2825" y="5427"/>
                  </a:cubicBezTo>
                  <a:cubicBezTo>
                    <a:pt x="2815" y="5370"/>
                    <a:pt x="2805" y="5314"/>
                    <a:pt x="2795" y="5258"/>
                  </a:cubicBezTo>
                  <a:cubicBezTo>
                    <a:pt x="2781" y="5202"/>
                    <a:pt x="2766" y="5146"/>
                    <a:pt x="2752" y="5089"/>
                  </a:cubicBezTo>
                  <a:cubicBezTo>
                    <a:pt x="2726" y="4974"/>
                    <a:pt x="2699" y="4854"/>
                    <a:pt x="2673" y="4735"/>
                  </a:cubicBezTo>
                  <a:cubicBezTo>
                    <a:pt x="2613" y="4497"/>
                    <a:pt x="2597" y="4259"/>
                    <a:pt x="2570" y="4035"/>
                  </a:cubicBezTo>
                  <a:cubicBezTo>
                    <a:pt x="2557" y="3925"/>
                    <a:pt x="2543" y="3816"/>
                    <a:pt x="2531" y="3717"/>
                  </a:cubicBezTo>
                  <a:cubicBezTo>
                    <a:pt x="2520" y="3615"/>
                    <a:pt x="2514" y="3522"/>
                    <a:pt x="2504" y="3436"/>
                  </a:cubicBezTo>
                  <a:cubicBezTo>
                    <a:pt x="2484" y="3267"/>
                    <a:pt x="2455" y="3132"/>
                    <a:pt x="2412" y="3056"/>
                  </a:cubicBezTo>
                  <a:cubicBezTo>
                    <a:pt x="2412" y="3056"/>
                    <a:pt x="2389" y="2913"/>
                    <a:pt x="2378" y="2771"/>
                  </a:cubicBezTo>
                  <a:cubicBezTo>
                    <a:pt x="2365" y="2629"/>
                    <a:pt x="2352" y="2487"/>
                    <a:pt x="2352" y="2487"/>
                  </a:cubicBezTo>
                  <a:lnTo>
                    <a:pt x="2352" y="2487"/>
                  </a:lnTo>
                  <a:cubicBezTo>
                    <a:pt x="2354" y="2725"/>
                    <a:pt x="2348" y="2798"/>
                    <a:pt x="2337" y="2798"/>
                  </a:cubicBezTo>
                  <a:cubicBezTo>
                    <a:pt x="2321" y="2798"/>
                    <a:pt x="2295" y="2611"/>
                    <a:pt x="2278" y="2611"/>
                  </a:cubicBezTo>
                  <a:cubicBezTo>
                    <a:pt x="2273" y="2611"/>
                    <a:pt x="2268" y="2630"/>
                    <a:pt x="2266" y="2679"/>
                  </a:cubicBezTo>
                  <a:cubicBezTo>
                    <a:pt x="2254" y="2466"/>
                    <a:pt x="2274" y="2158"/>
                    <a:pt x="2292" y="2158"/>
                  </a:cubicBezTo>
                  <a:cubicBezTo>
                    <a:pt x="2299" y="2158"/>
                    <a:pt x="2305" y="2196"/>
                    <a:pt x="2309" y="2289"/>
                  </a:cubicBezTo>
                  <a:lnTo>
                    <a:pt x="2302" y="2342"/>
                  </a:lnTo>
                  <a:cubicBezTo>
                    <a:pt x="2307" y="2350"/>
                    <a:pt x="2312" y="2353"/>
                    <a:pt x="2315" y="2353"/>
                  </a:cubicBezTo>
                  <a:cubicBezTo>
                    <a:pt x="2344" y="2353"/>
                    <a:pt x="2340" y="2151"/>
                    <a:pt x="2352" y="1938"/>
                  </a:cubicBezTo>
                  <a:cubicBezTo>
                    <a:pt x="2358" y="1698"/>
                    <a:pt x="2362" y="1449"/>
                    <a:pt x="2387" y="1449"/>
                  </a:cubicBezTo>
                  <a:cubicBezTo>
                    <a:pt x="2388" y="1449"/>
                    <a:pt x="2388" y="1449"/>
                    <a:pt x="2389" y="1449"/>
                  </a:cubicBezTo>
                  <a:cubicBezTo>
                    <a:pt x="2401" y="959"/>
                    <a:pt x="2435" y="480"/>
                    <a:pt x="2468" y="1"/>
                  </a:cubicBezTo>
                  <a:lnTo>
                    <a:pt x="338" y="1"/>
                  </a:lnTo>
                  <a:cubicBezTo>
                    <a:pt x="335" y="76"/>
                    <a:pt x="332" y="152"/>
                    <a:pt x="328" y="225"/>
                  </a:cubicBezTo>
                  <a:cubicBezTo>
                    <a:pt x="321" y="152"/>
                    <a:pt x="315" y="76"/>
                    <a:pt x="3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275" name="Google Shape;2275;p56"/>
          <p:cNvGrpSpPr/>
          <p:nvPr/>
        </p:nvGrpSpPr>
        <p:grpSpPr>
          <a:xfrm>
            <a:off x="1722811" y="4530569"/>
            <a:ext cx="2349776" cy="1872932"/>
            <a:chOff x="1292108" y="3397926"/>
            <a:chExt cx="1762332" cy="1404699"/>
          </a:xfrm>
        </p:grpSpPr>
        <p:sp>
          <p:nvSpPr>
            <p:cNvPr id="2276" name="Google Shape;2276;p56"/>
            <p:cNvSpPr/>
            <p:nvPr/>
          </p:nvSpPr>
          <p:spPr>
            <a:xfrm rot="-8665993">
              <a:off x="1220007" y="3918479"/>
              <a:ext cx="1906534" cy="363592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42863" dist="19050" dir="1920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277" name="Google Shape;2277;p56"/>
            <p:cNvGrpSpPr/>
            <p:nvPr/>
          </p:nvGrpSpPr>
          <p:grpSpPr>
            <a:xfrm rot="-7563">
              <a:off x="1959985" y="3986887"/>
              <a:ext cx="853625" cy="661631"/>
              <a:chOff x="1959411" y="3975074"/>
              <a:chExt cx="853623" cy="661629"/>
            </a:xfrm>
          </p:grpSpPr>
          <p:grpSp>
            <p:nvGrpSpPr>
              <p:cNvPr id="2278" name="Google Shape;2278;p56"/>
              <p:cNvGrpSpPr/>
              <p:nvPr/>
            </p:nvGrpSpPr>
            <p:grpSpPr>
              <a:xfrm rot="7493799">
                <a:off x="2664833" y="4448105"/>
                <a:ext cx="87059" cy="194512"/>
                <a:chOff x="3197462" y="129838"/>
                <a:chExt cx="465478" cy="1040001"/>
              </a:xfrm>
            </p:grpSpPr>
            <p:sp>
              <p:nvSpPr>
                <p:cNvPr id="2279" name="Google Shape;2279;p56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80" name="Google Shape;2280;p56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81" name="Google Shape;2281;p56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82" name="Google Shape;2282;p56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83" name="Google Shape;2283;p56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84" name="Google Shape;2284;p56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  <p:grpSp>
            <p:nvGrpSpPr>
              <p:cNvPr id="2285" name="Google Shape;2285;p56"/>
              <p:cNvGrpSpPr/>
              <p:nvPr/>
            </p:nvGrpSpPr>
            <p:grpSpPr>
              <a:xfrm rot="7493799">
                <a:off x="2342693" y="4223260"/>
                <a:ext cx="87059" cy="194512"/>
                <a:chOff x="3197462" y="129838"/>
                <a:chExt cx="465478" cy="1040001"/>
              </a:xfrm>
            </p:grpSpPr>
            <p:sp>
              <p:nvSpPr>
                <p:cNvPr id="2286" name="Google Shape;2286;p56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87" name="Google Shape;2287;p56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88" name="Google Shape;2288;p56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89" name="Google Shape;2289;p56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90" name="Google Shape;2290;p56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91" name="Google Shape;2291;p56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  <p:grpSp>
            <p:nvGrpSpPr>
              <p:cNvPr id="2292" name="Google Shape;2292;p56"/>
              <p:cNvGrpSpPr/>
              <p:nvPr/>
            </p:nvGrpSpPr>
            <p:grpSpPr>
              <a:xfrm rot="7493799">
                <a:off x="2020553" y="3998415"/>
                <a:ext cx="87059" cy="194512"/>
                <a:chOff x="3197462" y="129838"/>
                <a:chExt cx="465478" cy="1040001"/>
              </a:xfrm>
            </p:grpSpPr>
            <p:sp>
              <p:nvSpPr>
                <p:cNvPr id="2293" name="Google Shape;2293;p56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94" name="Google Shape;2294;p56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95" name="Google Shape;2295;p56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96" name="Google Shape;2296;p56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97" name="Google Shape;2297;p56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298" name="Google Shape;2298;p56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  <p:grpSp>
            <p:nvGrpSpPr>
              <p:cNvPr id="2299" name="Google Shape;2299;p56"/>
              <p:cNvGrpSpPr/>
              <p:nvPr/>
            </p:nvGrpSpPr>
            <p:grpSpPr>
              <a:xfrm rot="7493799">
                <a:off x="2577693" y="4194005"/>
                <a:ext cx="87059" cy="194512"/>
                <a:chOff x="3197462" y="129838"/>
                <a:chExt cx="465478" cy="1040001"/>
              </a:xfrm>
            </p:grpSpPr>
            <p:sp>
              <p:nvSpPr>
                <p:cNvPr id="2300" name="Google Shape;2300;p56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01" name="Google Shape;2301;p56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02" name="Google Shape;2302;p56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03" name="Google Shape;2303;p56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04" name="Google Shape;2304;p56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05" name="Google Shape;2305;p56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  <p:grpSp>
            <p:nvGrpSpPr>
              <p:cNvPr id="2306" name="Google Shape;2306;p56"/>
              <p:cNvGrpSpPr/>
              <p:nvPr/>
            </p:nvGrpSpPr>
            <p:grpSpPr>
              <a:xfrm rot="7493799">
                <a:off x="2255553" y="3969160"/>
                <a:ext cx="87059" cy="194512"/>
                <a:chOff x="3197462" y="129838"/>
                <a:chExt cx="465478" cy="1040001"/>
              </a:xfrm>
            </p:grpSpPr>
            <p:sp>
              <p:nvSpPr>
                <p:cNvPr id="2307" name="Google Shape;2307;p56"/>
                <p:cNvSpPr/>
                <p:nvPr/>
              </p:nvSpPr>
              <p:spPr>
                <a:xfrm rot="-5400000">
                  <a:off x="3168755" y="864893"/>
                  <a:ext cx="522889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" h="497" extrusionOk="0">
                      <a:moveTo>
                        <a:pt x="249" y="0"/>
                      </a:moveTo>
                      <a:cubicBezTo>
                        <a:pt x="110" y="0"/>
                        <a:pt x="1" y="110"/>
                        <a:pt x="1" y="249"/>
                      </a:cubicBezTo>
                      <a:cubicBezTo>
                        <a:pt x="1" y="387"/>
                        <a:pt x="110" y="496"/>
                        <a:pt x="249" y="496"/>
                      </a:cubicBezTo>
                      <a:lnTo>
                        <a:pt x="2739" y="496"/>
                      </a:lnTo>
                      <a:cubicBezTo>
                        <a:pt x="2874" y="496"/>
                        <a:pt x="2987" y="387"/>
                        <a:pt x="2987" y="249"/>
                      </a:cubicBezTo>
                      <a:cubicBezTo>
                        <a:pt x="2987" y="110"/>
                        <a:pt x="2874" y="0"/>
                        <a:pt x="27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08" name="Google Shape;2308;p56"/>
                <p:cNvSpPr/>
                <p:nvPr/>
              </p:nvSpPr>
              <p:spPr>
                <a:xfrm rot="-5400000">
                  <a:off x="3046830" y="280470"/>
                  <a:ext cx="766741" cy="4654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0" h="2659" extrusionOk="0">
                      <a:moveTo>
                        <a:pt x="755" y="0"/>
                      </a:moveTo>
                      <a:cubicBezTo>
                        <a:pt x="341" y="0"/>
                        <a:pt x="1" y="338"/>
                        <a:pt x="1" y="754"/>
                      </a:cubicBezTo>
                      <a:lnTo>
                        <a:pt x="1" y="1905"/>
                      </a:lnTo>
                      <a:cubicBezTo>
                        <a:pt x="1" y="2322"/>
                        <a:pt x="341" y="2659"/>
                        <a:pt x="755" y="2659"/>
                      </a:cubicBezTo>
                      <a:lnTo>
                        <a:pt x="3050" y="2659"/>
                      </a:lnTo>
                      <a:cubicBezTo>
                        <a:pt x="3784" y="2659"/>
                        <a:pt x="4379" y="2064"/>
                        <a:pt x="4379" y="1330"/>
                      </a:cubicBezTo>
                      <a:cubicBezTo>
                        <a:pt x="4379" y="596"/>
                        <a:pt x="3784" y="0"/>
                        <a:pt x="305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09" name="Google Shape;2309;p56"/>
                <p:cNvSpPr/>
                <p:nvPr/>
              </p:nvSpPr>
              <p:spPr>
                <a:xfrm rot="-5400000">
                  <a:off x="3079301" y="514959"/>
                  <a:ext cx="481226" cy="1129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5" extrusionOk="0">
                      <a:moveTo>
                        <a:pt x="322" y="0"/>
                      </a:moveTo>
                      <a:cubicBezTo>
                        <a:pt x="146" y="0"/>
                        <a:pt x="0" y="146"/>
                        <a:pt x="0" y="324"/>
                      </a:cubicBezTo>
                      <a:cubicBezTo>
                        <a:pt x="0" y="503"/>
                        <a:pt x="146" y="645"/>
                        <a:pt x="322" y="645"/>
                      </a:cubicBezTo>
                      <a:lnTo>
                        <a:pt x="2428" y="645"/>
                      </a:lnTo>
                      <a:cubicBezTo>
                        <a:pt x="2606" y="645"/>
                        <a:pt x="2748" y="503"/>
                        <a:pt x="2748" y="324"/>
                      </a:cubicBezTo>
                      <a:cubicBezTo>
                        <a:pt x="2748" y="146"/>
                        <a:pt x="2606" y="0"/>
                        <a:pt x="2428" y="0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10" name="Google Shape;2310;p56"/>
                <p:cNvSpPr/>
                <p:nvPr/>
              </p:nvSpPr>
              <p:spPr>
                <a:xfrm rot="-5400000">
                  <a:off x="3299434" y="515221"/>
                  <a:ext cx="481226" cy="112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9" h="642" extrusionOk="0">
                      <a:moveTo>
                        <a:pt x="322" y="1"/>
                      </a:moveTo>
                      <a:cubicBezTo>
                        <a:pt x="146" y="1"/>
                        <a:pt x="0" y="143"/>
                        <a:pt x="0" y="321"/>
                      </a:cubicBezTo>
                      <a:cubicBezTo>
                        <a:pt x="0" y="500"/>
                        <a:pt x="146" y="642"/>
                        <a:pt x="322" y="642"/>
                      </a:cubicBezTo>
                      <a:lnTo>
                        <a:pt x="2428" y="642"/>
                      </a:lnTo>
                      <a:cubicBezTo>
                        <a:pt x="2606" y="642"/>
                        <a:pt x="2748" y="500"/>
                        <a:pt x="2748" y="321"/>
                      </a:cubicBezTo>
                      <a:cubicBezTo>
                        <a:pt x="2748" y="143"/>
                        <a:pt x="2606" y="1"/>
                        <a:pt x="2428" y="1"/>
                      </a:cubicBezTo>
                      <a:close/>
                    </a:path>
                  </a:pathLst>
                </a:custGeom>
                <a:solidFill>
                  <a:srgbClr val="F1C23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11" name="Google Shape;2311;p56"/>
                <p:cNvSpPr/>
                <p:nvPr/>
              </p:nvSpPr>
              <p:spPr>
                <a:xfrm rot="-5400000">
                  <a:off x="3239740" y="151981"/>
                  <a:ext cx="297594" cy="318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0" h="1819" extrusionOk="0">
                      <a:moveTo>
                        <a:pt x="410" y="0"/>
                      </a:moveTo>
                      <a:cubicBezTo>
                        <a:pt x="202" y="0"/>
                        <a:pt x="23" y="33"/>
                        <a:pt x="7" y="109"/>
                      </a:cubicBezTo>
                      <a:cubicBezTo>
                        <a:pt x="0" y="139"/>
                        <a:pt x="0" y="168"/>
                        <a:pt x="7" y="195"/>
                      </a:cubicBezTo>
                      <a:lnTo>
                        <a:pt x="417" y="195"/>
                      </a:lnTo>
                      <a:cubicBezTo>
                        <a:pt x="595" y="195"/>
                        <a:pt x="737" y="341"/>
                        <a:pt x="737" y="519"/>
                      </a:cubicBezTo>
                      <a:cubicBezTo>
                        <a:pt x="737" y="582"/>
                        <a:pt x="721" y="641"/>
                        <a:pt x="687" y="691"/>
                      </a:cubicBezTo>
                      <a:cubicBezTo>
                        <a:pt x="794" y="754"/>
                        <a:pt x="883" y="820"/>
                        <a:pt x="939" y="899"/>
                      </a:cubicBezTo>
                      <a:cubicBezTo>
                        <a:pt x="1118" y="1163"/>
                        <a:pt x="1207" y="1818"/>
                        <a:pt x="1376" y="1818"/>
                      </a:cubicBezTo>
                      <a:cubicBezTo>
                        <a:pt x="1409" y="1818"/>
                        <a:pt x="1445" y="1795"/>
                        <a:pt x="1485" y="1739"/>
                      </a:cubicBezTo>
                      <a:cubicBezTo>
                        <a:pt x="1699" y="1448"/>
                        <a:pt x="1690" y="456"/>
                        <a:pt x="1072" y="109"/>
                      </a:cubicBezTo>
                      <a:cubicBezTo>
                        <a:pt x="956" y="46"/>
                        <a:pt x="661" y="0"/>
                        <a:pt x="410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  <p:sp>
              <p:nvSpPr>
                <p:cNvPr id="2312" name="Google Shape;2312;p56"/>
                <p:cNvSpPr/>
                <p:nvPr/>
              </p:nvSpPr>
              <p:spPr>
                <a:xfrm rot="-5400000">
                  <a:off x="3242890" y="351371"/>
                  <a:ext cx="128140" cy="870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2" h="497" extrusionOk="0">
                      <a:moveTo>
                        <a:pt x="1" y="0"/>
                      </a:moveTo>
                      <a:cubicBezTo>
                        <a:pt x="37" y="222"/>
                        <a:pt x="408" y="341"/>
                        <a:pt x="681" y="496"/>
                      </a:cubicBezTo>
                      <a:cubicBezTo>
                        <a:pt x="715" y="446"/>
                        <a:pt x="731" y="387"/>
                        <a:pt x="731" y="324"/>
                      </a:cubicBezTo>
                      <a:cubicBezTo>
                        <a:pt x="731" y="146"/>
                        <a:pt x="589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>
                    <a:alpha val="15109"/>
                  </a:schemeClr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endParaRPr sz="2400"/>
                </a:p>
              </p:txBody>
            </p:sp>
          </p:grpSp>
        </p:grpSp>
        <p:grpSp>
          <p:nvGrpSpPr>
            <p:cNvPr id="2313" name="Google Shape;2313;p56"/>
            <p:cNvGrpSpPr/>
            <p:nvPr/>
          </p:nvGrpSpPr>
          <p:grpSpPr>
            <a:xfrm rot="7487173">
              <a:off x="1699197" y="3786819"/>
              <a:ext cx="87055" cy="194505"/>
              <a:chOff x="3197462" y="129838"/>
              <a:chExt cx="465478" cy="1040001"/>
            </a:xfrm>
          </p:grpSpPr>
          <p:sp>
            <p:nvSpPr>
              <p:cNvPr id="2314" name="Google Shape;2314;p56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15" name="Google Shape;2315;p56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16" name="Google Shape;2316;p56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17" name="Google Shape;2317;p56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18" name="Google Shape;2318;p56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19" name="Google Shape;2319;p56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2320" name="Google Shape;2320;p56"/>
            <p:cNvGrpSpPr/>
            <p:nvPr/>
          </p:nvGrpSpPr>
          <p:grpSpPr>
            <a:xfrm rot="7487173">
              <a:off x="1934133" y="3757053"/>
              <a:ext cx="87055" cy="194505"/>
              <a:chOff x="3197462" y="129838"/>
              <a:chExt cx="465478" cy="1040001"/>
            </a:xfrm>
          </p:grpSpPr>
          <p:sp>
            <p:nvSpPr>
              <p:cNvPr id="2321" name="Google Shape;2321;p56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22" name="Google Shape;2322;p56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23" name="Google Shape;2323;p56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24" name="Google Shape;2324;p56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25" name="Google Shape;2325;p56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26" name="Google Shape;2326;p56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2327" name="Google Shape;2327;p56"/>
            <p:cNvGrpSpPr/>
            <p:nvPr/>
          </p:nvGrpSpPr>
          <p:grpSpPr>
            <a:xfrm rot="7487173">
              <a:off x="1611504" y="3532909"/>
              <a:ext cx="87055" cy="194505"/>
              <a:chOff x="3197462" y="129838"/>
              <a:chExt cx="465478" cy="1040001"/>
            </a:xfrm>
          </p:grpSpPr>
          <p:sp>
            <p:nvSpPr>
              <p:cNvPr id="2328" name="Google Shape;2328;p56"/>
              <p:cNvSpPr/>
              <p:nvPr/>
            </p:nvSpPr>
            <p:spPr>
              <a:xfrm rot="-5400000">
                <a:off x="3168755" y="864893"/>
                <a:ext cx="522889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2987" h="497" extrusionOk="0">
                    <a:moveTo>
                      <a:pt x="249" y="0"/>
                    </a:moveTo>
                    <a:cubicBezTo>
                      <a:pt x="110" y="0"/>
                      <a:pt x="1" y="110"/>
                      <a:pt x="1" y="249"/>
                    </a:cubicBezTo>
                    <a:cubicBezTo>
                      <a:pt x="1" y="387"/>
                      <a:pt x="110" y="496"/>
                      <a:pt x="249" y="496"/>
                    </a:cubicBezTo>
                    <a:lnTo>
                      <a:pt x="2739" y="496"/>
                    </a:lnTo>
                    <a:cubicBezTo>
                      <a:pt x="2874" y="496"/>
                      <a:pt x="2987" y="387"/>
                      <a:pt x="2987" y="249"/>
                    </a:cubicBezTo>
                    <a:cubicBezTo>
                      <a:pt x="2987" y="110"/>
                      <a:pt x="2874" y="0"/>
                      <a:pt x="273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29" name="Google Shape;2329;p56"/>
              <p:cNvSpPr/>
              <p:nvPr/>
            </p:nvSpPr>
            <p:spPr>
              <a:xfrm rot="-5400000">
                <a:off x="3046830" y="280470"/>
                <a:ext cx="766741" cy="465478"/>
              </a:xfrm>
              <a:custGeom>
                <a:avLst/>
                <a:gdLst/>
                <a:ahLst/>
                <a:cxnLst/>
                <a:rect l="l" t="t" r="r" b="b"/>
                <a:pathLst>
                  <a:path w="4380" h="2659" extrusionOk="0">
                    <a:moveTo>
                      <a:pt x="755" y="0"/>
                    </a:moveTo>
                    <a:cubicBezTo>
                      <a:pt x="341" y="0"/>
                      <a:pt x="1" y="338"/>
                      <a:pt x="1" y="754"/>
                    </a:cubicBezTo>
                    <a:lnTo>
                      <a:pt x="1" y="1905"/>
                    </a:lnTo>
                    <a:cubicBezTo>
                      <a:pt x="1" y="2322"/>
                      <a:pt x="341" y="2659"/>
                      <a:pt x="755" y="2659"/>
                    </a:cubicBezTo>
                    <a:lnTo>
                      <a:pt x="3050" y="2659"/>
                    </a:lnTo>
                    <a:cubicBezTo>
                      <a:pt x="3784" y="2659"/>
                      <a:pt x="4379" y="2064"/>
                      <a:pt x="4379" y="1330"/>
                    </a:cubicBezTo>
                    <a:cubicBezTo>
                      <a:pt x="4379" y="596"/>
                      <a:pt x="3784" y="0"/>
                      <a:pt x="30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30" name="Google Shape;2330;p56"/>
              <p:cNvSpPr/>
              <p:nvPr/>
            </p:nvSpPr>
            <p:spPr>
              <a:xfrm rot="-5400000">
                <a:off x="3079301" y="514959"/>
                <a:ext cx="481226" cy="112912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5" extrusionOk="0">
                    <a:moveTo>
                      <a:pt x="322" y="0"/>
                    </a:moveTo>
                    <a:cubicBezTo>
                      <a:pt x="146" y="0"/>
                      <a:pt x="0" y="146"/>
                      <a:pt x="0" y="324"/>
                    </a:cubicBezTo>
                    <a:cubicBezTo>
                      <a:pt x="0" y="503"/>
                      <a:pt x="146" y="645"/>
                      <a:pt x="322" y="645"/>
                    </a:cubicBezTo>
                    <a:lnTo>
                      <a:pt x="2428" y="645"/>
                    </a:lnTo>
                    <a:cubicBezTo>
                      <a:pt x="2606" y="645"/>
                      <a:pt x="2748" y="503"/>
                      <a:pt x="2748" y="324"/>
                    </a:cubicBezTo>
                    <a:cubicBezTo>
                      <a:pt x="2748" y="146"/>
                      <a:pt x="2606" y="0"/>
                      <a:pt x="24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31" name="Google Shape;2331;p56"/>
              <p:cNvSpPr/>
              <p:nvPr/>
            </p:nvSpPr>
            <p:spPr>
              <a:xfrm rot="-5400000">
                <a:off x="3299434" y="515221"/>
                <a:ext cx="481226" cy="112387"/>
              </a:xfrm>
              <a:custGeom>
                <a:avLst/>
                <a:gdLst/>
                <a:ahLst/>
                <a:cxnLst/>
                <a:rect l="l" t="t" r="r" b="b"/>
                <a:pathLst>
                  <a:path w="2749" h="642" extrusionOk="0">
                    <a:moveTo>
                      <a:pt x="322" y="1"/>
                    </a:moveTo>
                    <a:cubicBezTo>
                      <a:pt x="146" y="1"/>
                      <a:pt x="0" y="143"/>
                      <a:pt x="0" y="321"/>
                    </a:cubicBezTo>
                    <a:cubicBezTo>
                      <a:pt x="0" y="500"/>
                      <a:pt x="146" y="642"/>
                      <a:pt x="322" y="642"/>
                    </a:cubicBezTo>
                    <a:lnTo>
                      <a:pt x="2428" y="642"/>
                    </a:lnTo>
                    <a:cubicBezTo>
                      <a:pt x="2606" y="642"/>
                      <a:pt x="2748" y="500"/>
                      <a:pt x="2748" y="321"/>
                    </a:cubicBezTo>
                    <a:cubicBezTo>
                      <a:pt x="2748" y="143"/>
                      <a:pt x="2606" y="1"/>
                      <a:pt x="2428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32" name="Google Shape;2332;p56"/>
              <p:cNvSpPr/>
              <p:nvPr/>
            </p:nvSpPr>
            <p:spPr>
              <a:xfrm rot="-5400000">
                <a:off x="3239740" y="151981"/>
                <a:ext cx="297594" cy="318430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1819" extrusionOk="0">
                    <a:moveTo>
                      <a:pt x="410" y="0"/>
                    </a:moveTo>
                    <a:cubicBezTo>
                      <a:pt x="202" y="0"/>
                      <a:pt x="23" y="33"/>
                      <a:pt x="7" y="109"/>
                    </a:cubicBezTo>
                    <a:cubicBezTo>
                      <a:pt x="0" y="139"/>
                      <a:pt x="0" y="168"/>
                      <a:pt x="7" y="195"/>
                    </a:cubicBezTo>
                    <a:lnTo>
                      <a:pt x="417" y="195"/>
                    </a:lnTo>
                    <a:cubicBezTo>
                      <a:pt x="595" y="195"/>
                      <a:pt x="737" y="341"/>
                      <a:pt x="737" y="519"/>
                    </a:cubicBezTo>
                    <a:cubicBezTo>
                      <a:pt x="737" y="582"/>
                      <a:pt x="721" y="641"/>
                      <a:pt x="687" y="691"/>
                    </a:cubicBezTo>
                    <a:cubicBezTo>
                      <a:pt x="794" y="754"/>
                      <a:pt x="883" y="820"/>
                      <a:pt x="939" y="899"/>
                    </a:cubicBezTo>
                    <a:cubicBezTo>
                      <a:pt x="1118" y="1163"/>
                      <a:pt x="1207" y="1818"/>
                      <a:pt x="1376" y="1818"/>
                    </a:cubicBezTo>
                    <a:cubicBezTo>
                      <a:pt x="1409" y="1818"/>
                      <a:pt x="1445" y="1795"/>
                      <a:pt x="1485" y="1739"/>
                    </a:cubicBezTo>
                    <a:cubicBezTo>
                      <a:pt x="1699" y="1448"/>
                      <a:pt x="1690" y="456"/>
                      <a:pt x="1072" y="109"/>
                    </a:cubicBezTo>
                    <a:cubicBezTo>
                      <a:pt x="956" y="46"/>
                      <a:pt x="661" y="0"/>
                      <a:pt x="410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333" name="Google Shape;2333;p56"/>
              <p:cNvSpPr/>
              <p:nvPr/>
            </p:nvSpPr>
            <p:spPr>
              <a:xfrm rot="-5400000">
                <a:off x="3242890" y="351371"/>
                <a:ext cx="128140" cy="87004"/>
              </a:xfrm>
              <a:custGeom>
                <a:avLst/>
                <a:gdLst/>
                <a:ahLst/>
                <a:cxnLst/>
                <a:rect l="l" t="t" r="r" b="b"/>
                <a:pathLst>
                  <a:path w="732" h="497" extrusionOk="0">
                    <a:moveTo>
                      <a:pt x="1" y="0"/>
                    </a:moveTo>
                    <a:cubicBezTo>
                      <a:pt x="37" y="222"/>
                      <a:pt x="408" y="341"/>
                      <a:pt x="681" y="496"/>
                    </a:cubicBezTo>
                    <a:cubicBezTo>
                      <a:pt x="715" y="446"/>
                      <a:pt x="731" y="387"/>
                      <a:pt x="731" y="324"/>
                    </a:cubicBezTo>
                    <a:cubicBezTo>
                      <a:pt x="731" y="146"/>
                      <a:pt x="589" y="0"/>
                      <a:pt x="411" y="0"/>
                    </a:cubicBezTo>
                    <a:close/>
                  </a:path>
                </a:pathLst>
              </a:custGeom>
              <a:solidFill>
                <a:schemeClr val="dk1">
                  <a:alpha val="15109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2334" name="Google Shape;2334;p56"/>
          <p:cNvSpPr txBox="1">
            <a:spLocks noGrp="1"/>
          </p:cNvSpPr>
          <p:nvPr>
            <p:ph type="ctrTitle"/>
          </p:nvPr>
        </p:nvSpPr>
        <p:spPr>
          <a:xfrm rot="-159">
            <a:off x="2238488" y="3554077"/>
            <a:ext cx="8494875" cy="119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" sz="3733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TÍNH CHẤT CƠ BẢN CỦA PHÂN SỐ</a:t>
            </a:r>
            <a:endParaRPr sz="3733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2336" name="Google Shape;2336;p56"/>
          <p:cNvGrpSpPr/>
          <p:nvPr/>
        </p:nvGrpSpPr>
        <p:grpSpPr>
          <a:xfrm rot="516988">
            <a:off x="5605373" y="1572745"/>
            <a:ext cx="1311648" cy="1795959"/>
            <a:chOff x="4836718" y="719374"/>
            <a:chExt cx="1180952" cy="1617007"/>
          </a:xfrm>
        </p:grpSpPr>
        <p:sp>
          <p:nvSpPr>
            <p:cNvPr id="2337" name="Google Shape;2337;p56"/>
            <p:cNvSpPr/>
            <p:nvPr/>
          </p:nvSpPr>
          <p:spPr>
            <a:xfrm>
              <a:off x="4836718" y="719374"/>
              <a:ext cx="1180952" cy="1617007"/>
            </a:xfrm>
            <a:custGeom>
              <a:avLst/>
              <a:gdLst/>
              <a:ahLst/>
              <a:cxnLst/>
              <a:rect l="l" t="t" r="r" b="b"/>
              <a:pathLst>
                <a:path w="16014" h="21927" extrusionOk="0">
                  <a:moveTo>
                    <a:pt x="8367" y="0"/>
                  </a:moveTo>
                  <a:cubicBezTo>
                    <a:pt x="8320" y="0"/>
                    <a:pt x="8272" y="0"/>
                    <a:pt x="8225" y="1"/>
                  </a:cubicBezTo>
                  <a:lnTo>
                    <a:pt x="8208" y="1"/>
                  </a:lnTo>
                  <a:cubicBezTo>
                    <a:pt x="8185" y="1"/>
                    <a:pt x="8158" y="4"/>
                    <a:pt x="8135" y="4"/>
                  </a:cubicBezTo>
                  <a:lnTo>
                    <a:pt x="8069" y="4"/>
                  </a:lnTo>
                  <a:lnTo>
                    <a:pt x="8032" y="7"/>
                  </a:lnTo>
                  <a:cubicBezTo>
                    <a:pt x="7264" y="27"/>
                    <a:pt x="6507" y="110"/>
                    <a:pt x="5777" y="257"/>
                  </a:cubicBezTo>
                  <a:cubicBezTo>
                    <a:pt x="5245" y="359"/>
                    <a:pt x="4737" y="496"/>
                    <a:pt x="4272" y="658"/>
                  </a:cubicBezTo>
                  <a:cubicBezTo>
                    <a:pt x="3428" y="947"/>
                    <a:pt x="2691" y="1326"/>
                    <a:pt x="2083" y="1781"/>
                  </a:cubicBezTo>
                  <a:cubicBezTo>
                    <a:pt x="1365" y="2319"/>
                    <a:pt x="827" y="2964"/>
                    <a:pt x="482" y="3697"/>
                  </a:cubicBezTo>
                  <a:cubicBezTo>
                    <a:pt x="157" y="4379"/>
                    <a:pt x="0" y="5129"/>
                    <a:pt x="17" y="5937"/>
                  </a:cubicBezTo>
                  <a:cubicBezTo>
                    <a:pt x="17" y="5973"/>
                    <a:pt x="20" y="6009"/>
                    <a:pt x="20" y="6049"/>
                  </a:cubicBezTo>
                  <a:lnTo>
                    <a:pt x="20" y="6062"/>
                  </a:lnTo>
                  <a:cubicBezTo>
                    <a:pt x="24" y="6093"/>
                    <a:pt x="24" y="6122"/>
                    <a:pt x="27" y="6153"/>
                  </a:cubicBezTo>
                  <a:lnTo>
                    <a:pt x="27" y="6176"/>
                  </a:lnTo>
                  <a:lnTo>
                    <a:pt x="27" y="6182"/>
                  </a:lnTo>
                  <a:cubicBezTo>
                    <a:pt x="30" y="6205"/>
                    <a:pt x="30" y="6232"/>
                    <a:pt x="34" y="6255"/>
                  </a:cubicBezTo>
                  <a:cubicBezTo>
                    <a:pt x="34" y="6268"/>
                    <a:pt x="34" y="6279"/>
                    <a:pt x="37" y="6292"/>
                  </a:cubicBezTo>
                  <a:lnTo>
                    <a:pt x="37" y="6298"/>
                  </a:lnTo>
                  <a:cubicBezTo>
                    <a:pt x="37" y="6318"/>
                    <a:pt x="40" y="6338"/>
                    <a:pt x="40" y="6355"/>
                  </a:cubicBezTo>
                  <a:cubicBezTo>
                    <a:pt x="43" y="6372"/>
                    <a:pt x="43" y="6388"/>
                    <a:pt x="47" y="6404"/>
                  </a:cubicBezTo>
                  <a:cubicBezTo>
                    <a:pt x="47" y="6421"/>
                    <a:pt x="50" y="6438"/>
                    <a:pt x="54" y="6455"/>
                  </a:cubicBezTo>
                  <a:cubicBezTo>
                    <a:pt x="54" y="6471"/>
                    <a:pt x="57" y="6487"/>
                    <a:pt x="57" y="6504"/>
                  </a:cubicBezTo>
                  <a:cubicBezTo>
                    <a:pt x="60" y="6524"/>
                    <a:pt x="63" y="6541"/>
                    <a:pt x="67" y="6561"/>
                  </a:cubicBezTo>
                  <a:lnTo>
                    <a:pt x="67" y="6567"/>
                  </a:lnTo>
                  <a:cubicBezTo>
                    <a:pt x="67" y="6577"/>
                    <a:pt x="70" y="6587"/>
                    <a:pt x="70" y="6597"/>
                  </a:cubicBezTo>
                  <a:cubicBezTo>
                    <a:pt x="77" y="6637"/>
                    <a:pt x="80" y="6674"/>
                    <a:pt x="87" y="6707"/>
                  </a:cubicBezTo>
                  <a:lnTo>
                    <a:pt x="87" y="6711"/>
                  </a:lnTo>
                  <a:cubicBezTo>
                    <a:pt x="296" y="7926"/>
                    <a:pt x="937" y="8514"/>
                    <a:pt x="1439" y="8793"/>
                  </a:cubicBezTo>
                  <a:cubicBezTo>
                    <a:pt x="1874" y="9035"/>
                    <a:pt x="2375" y="9158"/>
                    <a:pt x="2964" y="9158"/>
                  </a:cubicBezTo>
                  <a:cubicBezTo>
                    <a:pt x="3033" y="9158"/>
                    <a:pt x="3106" y="9155"/>
                    <a:pt x="3179" y="9152"/>
                  </a:cubicBezTo>
                  <a:lnTo>
                    <a:pt x="3179" y="9152"/>
                  </a:lnTo>
                  <a:cubicBezTo>
                    <a:pt x="3010" y="9474"/>
                    <a:pt x="2884" y="9843"/>
                    <a:pt x="2804" y="10258"/>
                  </a:cubicBezTo>
                  <a:cubicBezTo>
                    <a:pt x="2784" y="10378"/>
                    <a:pt x="2764" y="10493"/>
                    <a:pt x="2754" y="10606"/>
                  </a:cubicBezTo>
                  <a:cubicBezTo>
                    <a:pt x="2585" y="12038"/>
                    <a:pt x="3149" y="12895"/>
                    <a:pt x="3654" y="13363"/>
                  </a:cubicBezTo>
                  <a:cubicBezTo>
                    <a:pt x="3887" y="13579"/>
                    <a:pt x="4159" y="13762"/>
                    <a:pt x="4465" y="13908"/>
                  </a:cubicBezTo>
                  <a:cubicBezTo>
                    <a:pt x="4013" y="13912"/>
                    <a:pt x="3581" y="13985"/>
                    <a:pt x="3189" y="14120"/>
                  </a:cubicBezTo>
                  <a:cubicBezTo>
                    <a:pt x="2700" y="14293"/>
                    <a:pt x="2262" y="14569"/>
                    <a:pt x="1891" y="14938"/>
                  </a:cubicBezTo>
                  <a:cubicBezTo>
                    <a:pt x="1525" y="15300"/>
                    <a:pt x="1223" y="15755"/>
                    <a:pt x="987" y="16290"/>
                  </a:cubicBezTo>
                  <a:lnTo>
                    <a:pt x="983" y="16293"/>
                  </a:lnTo>
                  <a:cubicBezTo>
                    <a:pt x="974" y="16320"/>
                    <a:pt x="963" y="16343"/>
                    <a:pt x="954" y="16369"/>
                  </a:cubicBezTo>
                  <a:cubicBezTo>
                    <a:pt x="943" y="16389"/>
                    <a:pt x="937" y="16409"/>
                    <a:pt x="927" y="16432"/>
                  </a:cubicBezTo>
                  <a:lnTo>
                    <a:pt x="920" y="16446"/>
                  </a:lnTo>
                  <a:cubicBezTo>
                    <a:pt x="914" y="16466"/>
                    <a:pt x="904" y="16489"/>
                    <a:pt x="897" y="16512"/>
                  </a:cubicBezTo>
                  <a:lnTo>
                    <a:pt x="894" y="16522"/>
                  </a:lnTo>
                  <a:cubicBezTo>
                    <a:pt x="884" y="16545"/>
                    <a:pt x="877" y="16569"/>
                    <a:pt x="871" y="16588"/>
                  </a:cubicBezTo>
                  <a:lnTo>
                    <a:pt x="864" y="16608"/>
                  </a:lnTo>
                  <a:cubicBezTo>
                    <a:pt x="857" y="16628"/>
                    <a:pt x="851" y="16645"/>
                    <a:pt x="844" y="16665"/>
                  </a:cubicBezTo>
                  <a:cubicBezTo>
                    <a:pt x="545" y="17602"/>
                    <a:pt x="664" y="18535"/>
                    <a:pt x="1193" y="19359"/>
                  </a:cubicBezTo>
                  <a:cubicBezTo>
                    <a:pt x="1631" y="20039"/>
                    <a:pt x="2352" y="20634"/>
                    <a:pt x="3278" y="21083"/>
                  </a:cubicBezTo>
                  <a:cubicBezTo>
                    <a:pt x="4089" y="21474"/>
                    <a:pt x="5029" y="21741"/>
                    <a:pt x="6006" y="21860"/>
                  </a:cubicBezTo>
                  <a:lnTo>
                    <a:pt x="6009" y="21860"/>
                  </a:lnTo>
                  <a:cubicBezTo>
                    <a:pt x="6033" y="21863"/>
                    <a:pt x="6053" y="21867"/>
                    <a:pt x="6076" y="21870"/>
                  </a:cubicBezTo>
                  <a:lnTo>
                    <a:pt x="6079" y="21870"/>
                  </a:lnTo>
                  <a:cubicBezTo>
                    <a:pt x="6099" y="21870"/>
                    <a:pt x="6122" y="21873"/>
                    <a:pt x="6142" y="21877"/>
                  </a:cubicBezTo>
                  <a:lnTo>
                    <a:pt x="6152" y="21877"/>
                  </a:lnTo>
                  <a:cubicBezTo>
                    <a:pt x="6168" y="21880"/>
                    <a:pt x="6188" y="21880"/>
                    <a:pt x="6205" y="21883"/>
                  </a:cubicBezTo>
                  <a:lnTo>
                    <a:pt x="6222" y="21883"/>
                  </a:lnTo>
                  <a:cubicBezTo>
                    <a:pt x="6238" y="21887"/>
                    <a:pt x="6258" y="21887"/>
                    <a:pt x="6275" y="21890"/>
                  </a:cubicBezTo>
                  <a:lnTo>
                    <a:pt x="6292" y="21890"/>
                  </a:lnTo>
                  <a:cubicBezTo>
                    <a:pt x="6308" y="21893"/>
                    <a:pt x="6328" y="21893"/>
                    <a:pt x="6344" y="21897"/>
                  </a:cubicBezTo>
                  <a:lnTo>
                    <a:pt x="6364" y="21897"/>
                  </a:lnTo>
                  <a:cubicBezTo>
                    <a:pt x="6381" y="21900"/>
                    <a:pt x="6398" y="21900"/>
                    <a:pt x="6415" y="21900"/>
                  </a:cubicBezTo>
                  <a:lnTo>
                    <a:pt x="6444" y="21903"/>
                  </a:lnTo>
                  <a:cubicBezTo>
                    <a:pt x="6458" y="21903"/>
                    <a:pt x="6471" y="21906"/>
                    <a:pt x="6481" y="21906"/>
                  </a:cubicBezTo>
                  <a:cubicBezTo>
                    <a:pt x="6504" y="21906"/>
                    <a:pt x="6527" y="21910"/>
                    <a:pt x="6551" y="21910"/>
                  </a:cubicBezTo>
                  <a:cubicBezTo>
                    <a:pt x="6737" y="21923"/>
                    <a:pt x="6930" y="21926"/>
                    <a:pt x="7122" y="21926"/>
                  </a:cubicBezTo>
                  <a:cubicBezTo>
                    <a:pt x="7786" y="21926"/>
                    <a:pt x="8494" y="21860"/>
                    <a:pt x="9191" y="21734"/>
                  </a:cubicBezTo>
                  <a:cubicBezTo>
                    <a:pt x="10234" y="21541"/>
                    <a:pt x="11201" y="21226"/>
                    <a:pt x="12064" y="20790"/>
                  </a:cubicBezTo>
                  <a:cubicBezTo>
                    <a:pt x="13094" y="20272"/>
                    <a:pt x="13934" y="19605"/>
                    <a:pt x="14563" y="18804"/>
                  </a:cubicBezTo>
                  <a:cubicBezTo>
                    <a:pt x="15300" y="17867"/>
                    <a:pt x="15731" y="16768"/>
                    <a:pt x="15848" y="15539"/>
                  </a:cubicBezTo>
                  <a:cubicBezTo>
                    <a:pt x="16013" y="13792"/>
                    <a:pt x="15754" y="12287"/>
                    <a:pt x="15074" y="11071"/>
                  </a:cubicBezTo>
                  <a:cubicBezTo>
                    <a:pt x="14642" y="10301"/>
                    <a:pt x="14111" y="9773"/>
                    <a:pt x="13698" y="9424"/>
                  </a:cubicBezTo>
                  <a:cubicBezTo>
                    <a:pt x="13738" y="9381"/>
                    <a:pt x="13778" y="9331"/>
                    <a:pt x="13818" y="9282"/>
                  </a:cubicBezTo>
                  <a:lnTo>
                    <a:pt x="13821" y="9274"/>
                  </a:lnTo>
                  <a:cubicBezTo>
                    <a:pt x="13851" y="9238"/>
                    <a:pt x="13878" y="9202"/>
                    <a:pt x="13908" y="9162"/>
                  </a:cubicBezTo>
                  <a:lnTo>
                    <a:pt x="13918" y="9148"/>
                  </a:lnTo>
                  <a:cubicBezTo>
                    <a:pt x="13928" y="9135"/>
                    <a:pt x="13934" y="9125"/>
                    <a:pt x="13941" y="9115"/>
                  </a:cubicBezTo>
                  <a:cubicBezTo>
                    <a:pt x="13948" y="9105"/>
                    <a:pt x="13954" y="9098"/>
                    <a:pt x="13961" y="9092"/>
                  </a:cubicBezTo>
                  <a:lnTo>
                    <a:pt x="13961" y="9089"/>
                  </a:lnTo>
                  <a:cubicBezTo>
                    <a:pt x="13971" y="9075"/>
                    <a:pt x="13981" y="9058"/>
                    <a:pt x="13991" y="9046"/>
                  </a:cubicBezTo>
                  <a:cubicBezTo>
                    <a:pt x="14001" y="9035"/>
                    <a:pt x="14008" y="9022"/>
                    <a:pt x="14014" y="9012"/>
                  </a:cubicBezTo>
                  <a:cubicBezTo>
                    <a:pt x="14020" y="9002"/>
                    <a:pt x="14028" y="8995"/>
                    <a:pt x="14034" y="8986"/>
                  </a:cubicBezTo>
                  <a:cubicBezTo>
                    <a:pt x="14040" y="8972"/>
                    <a:pt x="14051" y="8959"/>
                    <a:pt x="14060" y="8943"/>
                  </a:cubicBezTo>
                  <a:lnTo>
                    <a:pt x="14074" y="8926"/>
                  </a:lnTo>
                  <a:cubicBezTo>
                    <a:pt x="14084" y="8906"/>
                    <a:pt x="14097" y="8886"/>
                    <a:pt x="14111" y="8866"/>
                  </a:cubicBezTo>
                  <a:lnTo>
                    <a:pt x="14124" y="8849"/>
                  </a:lnTo>
                  <a:cubicBezTo>
                    <a:pt x="14134" y="8833"/>
                    <a:pt x="14147" y="8813"/>
                    <a:pt x="14157" y="8793"/>
                  </a:cubicBezTo>
                  <a:lnTo>
                    <a:pt x="14164" y="8783"/>
                  </a:lnTo>
                  <a:cubicBezTo>
                    <a:pt x="14177" y="8759"/>
                    <a:pt x="14193" y="8736"/>
                    <a:pt x="14207" y="8713"/>
                  </a:cubicBezTo>
                  <a:lnTo>
                    <a:pt x="14210" y="8707"/>
                  </a:lnTo>
                  <a:cubicBezTo>
                    <a:pt x="14224" y="8684"/>
                    <a:pt x="14236" y="8660"/>
                    <a:pt x="14250" y="8637"/>
                  </a:cubicBezTo>
                  <a:lnTo>
                    <a:pt x="14256" y="8630"/>
                  </a:lnTo>
                  <a:cubicBezTo>
                    <a:pt x="14287" y="8577"/>
                    <a:pt x="14313" y="8524"/>
                    <a:pt x="14343" y="8471"/>
                  </a:cubicBezTo>
                  <a:lnTo>
                    <a:pt x="14346" y="8468"/>
                  </a:lnTo>
                  <a:cubicBezTo>
                    <a:pt x="14572" y="8039"/>
                    <a:pt x="14758" y="7554"/>
                    <a:pt x="14897" y="7022"/>
                  </a:cubicBezTo>
                  <a:lnTo>
                    <a:pt x="14901" y="7016"/>
                  </a:lnTo>
                  <a:lnTo>
                    <a:pt x="14931" y="6896"/>
                  </a:lnTo>
                  <a:lnTo>
                    <a:pt x="14931" y="6893"/>
                  </a:lnTo>
                  <a:cubicBezTo>
                    <a:pt x="14941" y="6856"/>
                    <a:pt x="14951" y="6817"/>
                    <a:pt x="14957" y="6780"/>
                  </a:cubicBezTo>
                  <a:lnTo>
                    <a:pt x="14964" y="6757"/>
                  </a:lnTo>
                  <a:cubicBezTo>
                    <a:pt x="14974" y="6717"/>
                    <a:pt x="14981" y="6677"/>
                    <a:pt x="14991" y="6637"/>
                  </a:cubicBezTo>
                  <a:cubicBezTo>
                    <a:pt x="15144" y="5940"/>
                    <a:pt x="15136" y="5225"/>
                    <a:pt x="14971" y="4522"/>
                  </a:cubicBezTo>
                  <a:cubicBezTo>
                    <a:pt x="14814" y="3850"/>
                    <a:pt x="14523" y="3213"/>
                    <a:pt x="14104" y="2625"/>
                  </a:cubicBezTo>
                  <a:cubicBezTo>
                    <a:pt x="13091" y="1210"/>
                    <a:pt x="11460" y="277"/>
                    <a:pt x="9630" y="64"/>
                  </a:cubicBezTo>
                  <a:cubicBezTo>
                    <a:pt x="9536" y="50"/>
                    <a:pt x="9453" y="44"/>
                    <a:pt x="9374" y="37"/>
                  </a:cubicBezTo>
                  <a:cubicBezTo>
                    <a:pt x="9053" y="11"/>
                    <a:pt x="8713" y="0"/>
                    <a:pt x="83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38" name="Google Shape;2338;p56"/>
            <p:cNvSpPr/>
            <p:nvPr/>
          </p:nvSpPr>
          <p:spPr>
            <a:xfrm>
              <a:off x="5884639" y="1361174"/>
              <a:ext cx="74" cy="295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0" y="1"/>
                  </a:move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39" name="Google Shape;2339;p56"/>
            <p:cNvSpPr/>
            <p:nvPr/>
          </p:nvSpPr>
          <p:spPr>
            <a:xfrm>
              <a:off x="4911939" y="788694"/>
              <a:ext cx="1049908" cy="1467231"/>
            </a:xfrm>
            <a:custGeom>
              <a:avLst/>
              <a:gdLst/>
              <a:ahLst/>
              <a:cxnLst/>
              <a:rect l="l" t="t" r="r" b="b"/>
              <a:pathLst>
                <a:path w="14237" h="19896" extrusionOk="0">
                  <a:moveTo>
                    <a:pt x="7383" y="0"/>
                  </a:moveTo>
                  <a:cubicBezTo>
                    <a:pt x="7084" y="0"/>
                    <a:pt x="6774" y="11"/>
                    <a:pt x="6457" y="34"/>
                  </a:cubicBezTo>
                  <a:cubicBezTo>
                    <a:pt x="5965" y="71"/>
                    <a:pt x="5458" y="137"/>
                    <a:pt x="4953" y="237"/>
                  </a:cubicBezTo>
                  <a:cubicBezTo>
                    <a:pt x="4487" y="330"/>
                    <a:pt x="4026" y="449"/>
                    <a:pt x="3581" y="602"/>
                  </a:cubicBezTo>
                  <a:cubicBezTo>
                    <a:pt x="2183" y="1083"/>
                    <a:pt x="960" y="1888"/>
                    <a:pt x="379" y="3116"/>
                  </a:cubicBezTo>
                  <a:cubicBezTo>
                    <a:pt x="133" y="3634"/>
                    <a:pt x="0" y="4226"/>
                    <a:pt x="14" y="4900"/>
                  </a:cubicBezTo>
                  <a:cubicBezTo>
                    <a:pt x="17" y="5129"/>
                    <a:pt x="37" y="5335"/>
                    <a:pt x="70" y="5521"/>
                  </a:cubicBezTo>
                  <a:cubicBezTo>
                    <a:pt x="277" y="6735"/>
                    <a:pt x="1029" y="7125"/>
                    <a:pt x="1948" y="7125"/>
                  </a:cubicBezTo>
                  <a:cubicBezTo>
                    <a:pt x="3418" y="7125"/>
                    <a:pt x="5316" y="6127"/>
                    <a:pt x="6095" y="5906"/>
                  </a:cubicBezTo>
                  <a:cubicBezTo>
                    <a:pt x="6287" y="5852"/>
                    <a:pt x="6453" y="5829"/>
                    <a:pt x="6596" y="5829"/>
                  </a:cubicBezTo>
                  <a:cubicBezTo>
                    <a:pt x="7171" y="5829"/>
                    <a:pt x="7391" y="6197"/>
                    <a:pt x="7474" y="6444"/>
                  </a:cubicBezTo>
                  <a:cubicBezTo>
                    <a:pt x="7517" y="6571"/>
                    <a:pt x="7524" y="6663"/>
                    <a:pt x="7524" y="6663"/>
                  </a:cubicBezTo>
                  <a:cubicBezTo>
                    <a:pt x="7417" y="6976"/>
                    <a:pt x="7245" y="7186"/>
                    <a:pt x="7026" y="7321"/>
                  </a:cubicBezTo>
                  <a:cubicBezTo>
                    <a:pt x="5836" y="8066"/>
                    <a:pt x="3279" y="6777"/>
                    <a:pt x="2784" y="9434"/>
                  </a:cubicBezTo>
                  <a:cubicBezTo>
                    <a:pt x="2764" y="9527"/>
                    <a:pt x="2750" y="9617"/>
                    <a:pt x="2744" y="9703"/>
                  </a:cubicBezTo>
                  <a:cubicBezTo>
                    <a:pt x="2701" y="10048"/>
                    <a:pt x="2714" y="10350"/>
                    <a:pt x="2770" y="10613"/>
                  </a:cubicBezTo>
                  <a:cubicBezTo>
                    <a:pt x="3071" y="12025"/>
                    <a:pt x="4604" y="12319"/>
                    <a:pt x="5619" y="12319"/>
                  </a:cubicBezTo>
                  <a:cubicBezTo>
                    <a:pt x="5983" y="12319"/>
                    <a:pt x="6280" y="12282"/>
                    <a:pt x="6431" y="12244"/>
                  </a:cubicBezTo>
                  <a:cubicBezTo>
                    <a:pt x="6597" y="12202"/>
                    <a:pt x="6804" y="12176"/>
                    <a:pt x="7017" y="12176"/>
                  </a:cubicBezTo>
                  <a:cubicBezTo>
                    <a:pt x="7636" y="12176"/>
                    <a:pt x="8301" y="12398"/>
                    <a:pt x="8138" y="13108"/>
                  </a:cubicBezTo>
                  <a:cubicBezTo>
                    <a:pt x="8131" y="13141"/>
                    <a:pt x="8122" y="13174"/>
                    <a:pt x="8111" y="13208"/>
                  </a:cubicBezTo>
                  <a:cubicBezTo>
                    <a:pt x="8095" y="13254"/>
                    <a:pt x="8078" y="13297"/>
                    <a:pt x="8058" y="13340"/>
                  </a:cubicBezTo>
                  <a:cubicBezTo>
                    <a:pt x="7735" y="14015"/>
                    <a:pt x="6738" y="14277"/>
                    <a:pt x="5894" y="14277"/>
                  </a:cubicBezTo>
                  <a:cubicBezTo>
                    <a:pt x="5575" y="14277"/>
                    <a:pt x="5279" y="14240"/>
                    <a:pt x="5049" y="14174"/>
                  </a:cubicBezTo>
                  <a:cubicBezTo>
                    <a:pt x="4692" y="14071"/>
                    <a:pt x="4115" y="13907"/>
                    <a:pt x="3485" y="13907"/>
                  </a:cubicBezTo>
                  <a:cubicBezTo>
                    <a:pt x="2848" y="13907"/>
                    <a:pt x="2157" y="14075"/>
                    <a:pt x="1585" y="14642"/>
                  </a:cubicBezTo>
                  <a:cubicBezTo>
                    <a:pt x="1326" y="14902"/>
                    <a:pt x="1090" y="15240"/>
                    <a:pt x="894" y="15685"/>
                  </a:cubicBezTo>
                  <a:cubicBezTo>
                    <a:pt x="817" y="15861"/>
                    <a:pt x="761" y="16034"/>
                    <a:pt x="728" y="16203"/>
                  </a:cubicBezTo>
                  <a:cubicBezTo>
                    <a:pt x="285" y="18309"/>
                    <a:pt x="3029" y="19724"/>
                    <a:pt x="5594" y="19881"/>
                  </a:cubicBezTo>
                  <a:cubicBezTo>
                    <a:pt x="5754" y="19890"/>
                    <a:pt x="5922" y="19895"/>
                    <a:pt x="6096" y="19895"/>
                  </a:cubicBezTo>
                  <a:cubicBezTo>
                    <a:pt x="8931" y="19895"/>
                    <a:pt x="13423" y="18576"/>
                    <a:pt x="13818" y="14426"/>
                  </a:cubicBezTo>
                  <a:cubicBezTo>
                    <a:pt x="14236" y="10019"/>
                    <a:pt x="11550" y="9012"/>
                    <a:pt x="11343" y="8593"/>
                  </a:cubicBezTo>
                  <a:cubicBezTo>
                    <a:pt x="11280" y="8467"/>
                    <a:pt x="11357" y="8354"/>
                    <a:pt x="11506" y="8188"/>
                  </a:cubicBezTo>
                  <a:cubicBezTo>
                    <a:pt x="11855" y="7810"/>
                    <a:pt x="12599" y="7155"/>
                    <a:pt x="12977" y="5405"/>
                  </a:cubicBezTo>
                  <a:cubicBezTo>
                    <a:pt x="13512" y="2944"/>
                    <a:pt x="11479" y="402"/>
                    <a:pt x="8487" y="57"/>
                  </a:cubicBezTo>
                  <a:cubicBezTo>
                    <a:pt x="8417" y="47"/>
                    <a:pt x="8347" y="40"/>
                    <a:pt x="8277" y="34"/>
                  </a:cubicBezTo>
                  <a:cubicBezTo>
                    <a:pt x="7996" y="12"/>
                    <a:pt x="7696" y="0"/>
                    <a:pt x="738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0" name="Google Shape;2340;p56"/>
            <p:cNvSpPr/>
            <p:nvPr/>
          </p:nvSpPr>
          <p:spPr>
            <a:xfrm>
              <a:off x="4917101" y="1171576"/>
              <a:ext cx="548515" cy="142623"/>
            </a:xfrm>
            <a:custGeom>
              <a:avLst/>
              <a:gdLst/>
              <a:ahLst/>
              <a:cxnLst/>
              <a:rect l="l" t="t" r="r" b="b"/>
              <a:pathLst>
                <a:path w="7438" h="1934" extrusionOk="0">
                  <a:moveTo>
                    <a:pt x="5863" y="1"/>
                  </a:moveTo>
                  <a:cubicBezTo>
                    <a:pt x="5198" y="1"/>
                    <a:pt x="4377" y="256"/>
                    <a:pt x="3116" y="651"/>
                  </a:cubicBezTo>
                  <a:cubicBezTo>
                    <a:pt x="2524" y="838"/>
                    <a:pt x="1946" y="964"/>
                    <a:pt x="1438" y="964"/>
                  </a:cubicBezTo>
                  <a:cubicBezTo>
                    <a:pt x="837" y="964"/>
                    <a:pt x="332" y="791"/>
                    <a:pt x="0" y="329"/>
                  </a:cubicBezTo>
                  <a:lnTo>
                    <a:pt x="0" y="329"/>
                  </a:lnTo>
                  <a:cubicBezTo>
                    <a:pt x="206" y="1545"/>
                    <a:pt x="960" y="1934"/>
                    <a:pt x="1877" y="1934"/>
                  </a:cubicBezTo>
                  <a:cubicBezTo>
                    <a:pt x="3348" y="1934"/>
                    <a:pt x="5248" y="933"/>
                    <a:pt x="6025" y="714"/>
                  </a:cubicBezTo>
                  <a:cubicBezTo>
                    <a:pt x="6218" y="661"/>
                    <a:pt x="6384" y="638"/>
                    <a:pt x="6527" y="638"/>
                  </a:cubicBezTo>
                  <a:cubicBezTo>
                    <a:pt x="7101" y="638"/>
                    <a:pt x="7321" y="1007"/>
                    <a:pt x="7404" y="1252"/>
                  </a:cubicBezTo>
                  <a:cubicBezTo>
                    <a:pt x="7427" y="1196"/>
                    <a:pt x="7437" y="1137"/>
                    <a:pt x="7437" y="1070"/>
                  </a:cubicBezTo>
                  <a:cubicBezTo>
                    <a:pt x="7437" y="754"/>
                    <a:pt x="7168" y="363"/>
                    <a:pt x="6633" y="143"/>
                  </a:cubicBezTo>
                  <a:cubicBezTo>
                    <a:pt x="6390" y="44"/>
                    <a:pt x="6138" y="1"/>
                    <a:pt x="5863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1" name="Google Shape;2341;p56"/>
            <p:cNvSpPr/>
            <p:nvPr/>
          </p:nvSpPr>
          <p:spPr>
            <a:xfrm>
              <a:off x="5116213" y="1571347"/>
              <a:ext cx="420641" cy="183994"/>
            </a:xfrm>
            <a:custGeom>
              <a:avLst/>
              <a:gdLst/>
              <a:ahLst/>
              <a:cxnLst/>
              <a:rect l="l" t="t" r="r" b="b"/>
              <a:pathLst>
                <a:path w="5704" h="2495" extrusionOk="0">
                  <a:moveTo>
                    <a:pt x="0" y="0"/>
                  </a:moveTo>
                  <a:lnTo>
                    <a:pt x="0" y="0"/>
                  </a:lnTo>
                  <a:cubicBezTo>
                    <a:pt x="302" y="1411"/>
                    <a:pt x="1837" y="1707"/>
                    <a:pt x="2850" y="1707"/>
                  </a:cubicBezTo>
                  <a:cubicBezTo>
                    <a:pt x="3215" y="1707"/>
                    <a:pt x="3511" y="1667"/>
                    <a:pt x="3661" y="1631"/>
                  </a:cubicBezTo>
                  <a:cubicBezTo>
                    <a:pt x="3827" y="1588"/>
                    <a:pt x="4036" y="1561"/>
                    <a:pt x="4248" y="1561"/>
                  </a:cubicBezTo>
                  <a:cubicBezTo>
                    <a:pt x="4803" y="1565"/>
                    <a:pt x="5392" y="1741"/>
                    <a:pt x="5395" y="2285"/>
                  </a:cubicBezTo>
                  <a:cubicBezTo>
                    <a:pt x="5395" y="2352"/>
                    <a:pt x="5384" y="2422"/>
                    <a:pt x="5368" y="2495"/>
                  </a:cubicBezTo>
                  <a:cubicBezTo>
                    <a:pt x="5611" y="2372"/>
                    <a:pt x="5703" y="2219"/>
                    <a:pt x="5703" y="2060"/>
                  </a:cubicBezTo>
                  <a:cubicBezTo>
                    <a:pt x="5703" y="1741"/>
                    <a:pt x="5335" y="1402"/>
                    <a:pt x="5096" y="1239"/>
                  </a:cubicBezTo>
                  <a:cubicBezTo>
                    <a:pt x="4700" y="970"/>
                    <a:pt x="4103" y="924"/>
                    <a:pt x="2402" y="728"/>
                  </a:cubicBezTo>
                  <a:cubicBezTo>
                    <a:pt x="1631" y="641"/>
                    <a:pt x="684" y="399"/>
                    <a:pt x="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2" name="Google Shape;2342;p56"/>
            <p:cNvSpPr/>
            <p:nvPr/>
          </p:nvSpPr>
          <p:spPr>
            <a:xfrm>
              <a:off x="5388112" y="788694"/>
              <a:ext cx="487307" cy="603898"/>
            </a:xfrm>
            <a:custGeom>
              <a:avLst/>
              <a:gdLst/>
              <a:ahLst/>
              <a:cxnLst/>
              <a:rect l="l" t="t" r="r" b="b"/>
              <a:pathLst>
                <a:path w="6608" h="8189" extrusionOk="0">
                  <a:moveTo>
                    <a:pt x="930" y="1"/>
                  </a:moveTo>
                  <a:cubicBezTo>
                    <a:pt x="632" y="1"/>
                    <a:pt x="319" y="11"/>
                    <a:pt x="0" y="34"/>
                  </a:cubicBezTo>
                  <a:cubicBezTo>
                    <a:pt x="266" y="429"/>
                    <a:pt x="2030" y="57"/>
                    <a:pt x="2947" y="465"/>
                  </a:cubicBezTo>
                  <a:cubicBezTo>
                    <a:pt x="3863" y="877"/>
                    <a:pt x="5205" y="1515"/>
                    <a:pt x="5683" y="3598"/>
                  </a:cubicBezTo>
                  <a:cubicBezTo>
                    <a:pt x="5770" y="3963"/>
                    <a:pt x="5803" y="4339"/>
                    <a:pt x="5803" y="4718"/>
                  </a:cubicBezTo>
                  <a:cubicBezTo>
                    <a:pt x="5806" y="6109"/>
                    <a:pt x="5325" y="7491"/>
                    <a:pt x="5049" y="8188"/>
                  </a:cubicBezTo>
                  <a:cubicBezTo>
                    <a:pt x="5398" y="7810"/>
                    <a:pt x="6142" y="7155"/>
                    <a:pt x="6520" y="5405"/>
                  </a:cubicBezTo>
                  <a:cubicBezTo>
                    <a:pt x="6580" y="5139"/>
                    <a:pt x="6607" y="4877"/>
                    <a:pt x="6607" y="4611"/>
                  </a:cubicBezTo>
                  <a:cubicBezTo>
                    <a:pt x="6607" y="2422"/>
                    <a:pt x="4700" y="362"/>
                    <a:pt x="2030" y="57"/>
                  </a:cubicBezTo>
                  <a:cubicBezTo>
                    <a:pt x="1960" y="47"/>
                    <a:pt x="1890" y="40"/>
                    <a:pt x="1820" y="34"/>
                  </a:cubicBezTo>
                  <a:cubicBezTo>
                    <a:pt x="1541" y="11"/>
                    <a:pt x="1242" y="1"/>
                    <a:pt x="930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3" name="Google Shape;2343;p56"/>
            <p:cNvSpPr/>
            <p:nvPr/>
          </p:nvSpPr>
          <p:spPr>
            <a:xfrm>
              <a:off x="4962085" y="1422382"/>
              <a:ext cx="972107" cy="833392"/>
            </a:xfrm>
            <a:custGeom>
              <a:avLst/>
              <a:gdLst/>
              <a:ahLst/>
              <a:cxnLst/>
              <a:rect l="l" t="t" r="r" b="b"/>
              <a:pathLst>
                <a:path w="13182" h="11301" extrusionOk="0">
                  <a:moveTo>
                    <a:pt x="10663" y="0"/>
                  </a:moveTo>
                  <a:cubicBezTo>
                    <a:pt x="10650" y="28"/>
                    <a:pt x="10646" y="51"/>
                    <a:pt x="10646" y="77"/>
                  </a:cubicBezTo>
                  <a:cubicBezTo>
                    <a:pt x="10646" y="476"/>
                    <a:pt x="11759" y="997"/>
                    <a:pt x="12155" y="1655"/>
                  </a:cubicBezTo>
                  <a:cubicBezTo>
                    <a:pt x="12576" y="2352"/>
                    <a:pt x="12690" y="3236"/>
                    <a:pt x="12812" y="4063"/>
                  </a:cubicBezTo>
                  <a:cubicBezTo>
                    <a:pt x="12829" y="4176"/>
                    <a:pt x="12835" y="4312"/>
                    <a:pt x="12835" y="4468"/>
                  </a:cubicBezTo>
                  <a:cubicBezTo>
                    <a:pt x="12835" y="5452"/>
                    <a:pt x="12457" y="7182"/>
                    <a:pt x="11135" y="8301"/>
                  </a:cubicBezTo>
                  <a:cubicBezTo>
                    <a:pt x="9979" y="9278"/>
                    <a:pt x="7571" y="9965"/>
                    <a:pt x="5265" y="9965"/>
                  </a:cubicBezTo>
                  <a:cubicBezTo>
                    <a:pt x="4508" y="9965"/>
                    <a:pt x="3764" y="9893"/>
                    <a:pt x="3080" y="9729"/>
                  </a:cubicBezTo>
                  <a:cubicBezTo>
                    <a:pt x="1589" y="9378"/>
                    <a:pt x="569" y="8504"/>
                    <a:pt x="48" y="7610"/>
                  </a:cubicBezTo>
                  <a:cubicBezTo>
                    <a:pt x="18" y="7763"/>
                    <a:pt x="1" y="7909"/>
                    <a:pt x="1" y="8055"/>
                  </a:cubicBezTo>
                  <a:cubicBezTo>
                    <a:pt x="1" y="9916"/>
                    <a:pt x="2535" y="11141"/>
                    <a:pt x="4914" y="11288"/>
                  </a:cubicBezTo>
                  <a:cubicBezTo>
                    <a:pt x="5073" y="11297"/>
                    <a:pt x="5242" y="11300"/>
                    <a:pt x="5418" y="11300"/>
                  </a:cubicBezTo>
                  <a:cubicBezTo>
                    <a:pt x="8252" y="11300"/>
                    <a:pt x="12743" y="9982"/>
                    <a:pt x="13138" y="5833"/>
                  </a:cubicBezTo>
                  <a:cubicBezTo>
                    <a:pt x="13168" y="5515"/>
                    <a:pt x="13181" y="5216"/>
                    <a:pt x="13181" y="4930"/>
                  </a:cubicBezTo>
                  <a:cubicBezTo>
                    <a:pt x="13181" y="1283"/>
                    <a:pt x="10856" y="389"/>
                    <a:pt x="10663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4" name="Google Shape;2344;p56"/>
            <p:cNvSpPr/>
            <p:nvPr/>
          </p:nvSpPr>
          <p:spPr>
            <a:xfrm>
              <a:off x="4987085" y="988542"/>
              <a:ext cx="174481" cy="131119"/>
            </a:xfrm>
            <a:custGeom>
              <a:avLst/>
              <a:gdLst/>
              <a:ahLst/>
              <a:cxnLst/>
              <a:rect l="l" t="t" r="r" b="b"/>
              <a:pathLst>
                <a:path w="2366" h="1778" extrusionOk="0">
                  <a:moveTo>
                    <a:pt x="1867" y="0"/>
                  </a:moveTo>
                  <a:cubicBezTo>
                    <a:pt x="1844" y="0"/>
                    <a:pt x="1820" y="5"/>
                    <a:pt x="1797" y="15"/>
                  </a:cubicBezTo>
                  <a:cubicBezTo>
                    <a:pt x="1711" y="54"/>
                    <a:pt x="1675" y="154"/>
                    <a:pt x="1711" y="237"/>
                  </a:cubicBezTo>
                  <a:cubicBezTo>
                    <a:pt x="1788" y="410"/>
                    <a:pt x="1944" y="918"/>
                    <a:pt x="1762" y="1200"/>
                  </a:cubicBezTo>
                  <a:cubicBezTo>
                    <a:pt x="1658" y="1359"/>
                    <a:pt x="1449" y="1439"/>
                    <a:pt x="1144" y="1439"/>
                  </a:cubicBezTo>
                  <a:cubicBezTo>
                    <a:pt x="888" y="1439"/>
                    <a:pt x="715" y="1370"/>
                    <a:pt x="609" y="1230"/>
                  </a:cubicBezTo>
                  <a:cubicBezTo>
                    <a:pt x="413" y="971"/>
                    <a:pt x="489" y="499"/>
                    <a:pt x="536" y="340"/>
                  </a:cubicBezTo>
                  <a:cubicBezTo>
                    <a:pt x="562" y="251"/>
                    <a:pt x="512" y="157"/>
                    <a:pt x="422" y="131"/>
                  </a:cubicBezTo>
                  <a:cubicBezTo>
                    <a:pt x="406" y="126"/>
                    <a:pt x="390" y="124"/>
                    <a:pt x="375" y="124"/>
                  </a:cubicBezTo>
                  <a:cubicBezTo>
                    <a:pt x="302" y="124"/>
                    <a:pt x="235" y="173"/>
                    <a:pt x="213" y="243"/>
                  </a:cubicBezTo>
                  <a:cubicBezTo>
                    <a:pt x="203" y="274"/>
                    <a:pt x="1" y="984"/>
                    <a:pt x="339" y="1433"/>
                  </a:cubicBezTo>
                  <a:cubicBezTo>
                    <a:pt x="509" y="1662"/>
                    <a:pt x="781" y="1778"/>
                    <a:pt x="1144" y="1778"/>
                  </a:cubicBezTo>
                  <a:cubicBezTo>
                    <a:pt x="1572" y="1778"/>
                    <a:pt x="1874" y="1646"/>
                    <a:pt x="2044" y="1386"/>
                  </a:cubicBezTo>
                  <a:cubicBezTo>
                    <a:pt x="2366" y="891"/>
                    <a:pt x="2033" y="134"/>
                    <a:pt x="2021" y="101"/>
                  </a:cubicBezTo>
                  <a:cubicBezTo>
                    <a:pt x="1994" y="37"/>
                    <a:pt x="1932" y="0"/>
                    <a:pt x="18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5" name="Google Shape;2345;p56"/>
            <p:cNvSpPr/>
            <p:nvPr/>
          </p:nvSpPr>
          <p:spPr>
            <a:xfrm>
              <a:off x="5490249" y="970032"/>
              <a:ext cx="174186" cy="131045"/>
            </a:xfrm>
            <a:custGeom>
              <a:avLst/>
              <a:gdLst/>
              <a:ahLst/>
              <a:cxnLst/>
              <a:rect l="l" t="t" r="r" b="b"/>
              <a:pathLst>
                <a:path w="2362" h="1777" extrusionOk="0">
                  <a:moveTo>
                    <a:pt x="1866" y="0"/>
                  </a:moveTo>
                  <a:cubicBezTo>
                    <a:pt x="1843" y="0"/>
                    <a:pt x="1820" y="5"/>
                    <a:pt x="1798" y="16"/>
                  </a:cubicBezTo>
                  <a:cubicBezTo>
                    <a:pt x="1711" y="53"/>
                    <a:pt x="1671" y="152"/>
                    <a:pt x="1711" y="238"/>
                  </a:cubicBezTo>
                  <a:cubicBezTo>
                    <a:pt x="1787" y="411"/>
                    <a:pt x="1943" y="920"/>
                    <a:pt x="1758" y="1202"/>
                  </a:cubicBezTo>
                  <a:cubicBezTo>
                    <a:pt x="1655" y="1358"/>
                    <a:pt x="1448" y="1438"/>
                    <a:pt x="1140" y="1438"/>
                  </a:cubicBezTo>
                  <a:cubicBezTo>
                    <a:pt x="887" y="1438"/>
                    <a:pt x="711" y="1371"/>
                    <a:pt x="605" y="1229"/>
                  </a:cubicBezTo>
                  <a:cubicBezTo>
                    <a:pt x="412" y="969"/>
                    <a:pt x="489" y="498"/>
                    <a:pt x="535" y="338"/>
                  </a:cubicBezTo>
                  <a:cubicBezTo>
                    <a:pt x="562" y="249"/>
                    <a:pt x="508" y="156"/>
                    <a:pt x="419" y="129"/>
                  </a:cubicBezTo>
                  <a:cubicBezTo>
                    <a:pt x="404" y="125"/>
                    <a:pt x="389" y="124"/>
                    <a:pt x="375" y="124"/>
                  </a:cubicBezTo>
                  <a:cubicBezTo>
                    <a:pt x="300" y="124"/>
                    <a:pt x="231" y="170"/>
                    <a:pt x="210" y="246"/>
                  </a:cubicBezTo>
                  <a:cubicBezTo>
                    <a:pt x="203" y="275"/>
                    <a:pt x="1" y="983"/>
                    <a:pt x="335" y="1431"/>
                  </a:cubicBezTo>
                  <a:cubicBezTo>
                    <a:pt x="508" y="1661"/>
                    <a:pt x="778" y="1777"/>
                    <a:pt x="1140" y="1777"/>
                  </a:cubicBezTo>
                  <a:cubicBezTo>
                    <a:pt x="1571" y="1777"/>
                    <a:pt x="1874" y="1644"/>
                    <a:pt x="2043" y="1385"/>
                  </a:cubicBezTo>
                  <a:cubicBezTo>
                    <a:pt x="2362" y="890"/>
                    <a:pt x="2033" y="132"/>
                    <a:pt x="2017" y="99"/>
                  </a:cubicBezTo>
                  <a:cubicBezTo>
                    <a:pt x="1990" y="38"/>
                    <a:pt x="1929" y="0"/>
                    <a:pt x="18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6" name="Google Shape;2346;p56"/>
            <p:cNvSpPr/>
            <p:nvPr/>
          </p:nvSpPr>
          <p:spPr>
            <a:xfrm>
              <a:off x="5177938" y="1068924"/>
              <a:ext cx="272930" cy="101768"/>
            </a:xfrm>
            <a:custGeom>
              <a:avLst/>
              <a:gdLst/>
              <a:ahLst/>
              <a:cxnLst/>
              <a:rect l="l" t="t" r="r" b="b"/>
              <a:pathLst>
                <a:path w="3701" h="1380" extrusionOk="0">
                  <a:moveTo>
                    <a:pt x="0" y="1"/>
                  </a:moveTo>
                  <a:lnTo>
                    <a:pt x="0" y="1"/>
                  </a:lnTo>
                  <a:cubicBezTo>
                    <a:pt x="146" y="635"/>
                    <a:pt x="598" y="1379"/>
                    <a:pt x="1917" y="1379"/>
                  </a:cubicBezTo>
                  <a:cubicBezTo>
                    <a:pt x="2986" y="1376"/>
                    <a:pt x="3474" y="824"/>
                    <a:pt x="3701" y="266"/>
                  </a:cubicBezTo>
                  <a:lnTo>
                    <a:pt x="3701" y="266"/>
                  </a:lnTo>
                  <a:cubicBezTo>
                    <a:pt x="3539" y="305"/>
                    <a:pt x="3402" y="321"/>
                    <a:pt x="3287" y="321"/>
                  </a:cubicBezTo>
                  <a:cubicBezTo>
                    <a:pt x="2827" y="321"/>
                    <a:pt x="2714" y="70"/>
                    <a:pt x="2714" y="70"/>
                  </a:cubicBezTo>
                  <a:cubicBezTo>
                    <a:pt x="2714" y="70"/>
                    <a:pt x="2601" y="379"/>
                    <a:pt x="1910" y="436"/>
                  </a:cubicBezTo>
                  <a:cubicBezTo>
                    <a:pt x="1870" y="439"/>
                    <a:pt x="1831" y="441"/>
                    <a:pt x="1795" y="441"/>
                  </a:cubicBezTo>
                  <a:cubicBezTo>
                    <a:pt x="1219" y="441"/>
                    <a:pt x="1196" y="70"/>
                    <a:pt x="1196" y="70"/>
                  </a:cubicBezTo>
                  <a:lnTo>
                    <a:pt x="1143" y="57"/>
                  </a:lnTo>
                  <a:cubicBezTo>
                    <a:pt x="1060" y="183"/>
                    <a:pt x="877" y="389"/>
                    <a:pt x="549" y="406"/>
                  </a:cubicBezTo>
                  <a:cubicBezTo>
                    <a:pt x="537" y="406"/>
                    <a:pt x="525" y="407"/>
                    <a:pt x="514" y="407"/>
                  </a:cubicBezTo>
                  <a:cubicBezTo>
                    <a:pt x="152" y="407"/>
                    <a:pt x="33" y="110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7" name="Google Shape;2347;p56"/>
            <p:cNvSpPr/>
            <p:nvPr/>
          </p:nvSpPr>
          <p:spPr>
            <a:xfrm>
              <a:off x="5378009" y="1004028"/>
              <a:ext cx="89748" cy="88641"/>
            </a:xfrm>
            <a:custGeom>
              <a:avLst/>
              <a:gdLst/>
              <a:ahLst/>
              <a:cxnLst/>
              <a:rect l="l" t="t" r="r" b="b"/>
              <a:pathLst>
                <a:path w="1217" h="1202" extrusionOk="0">
                  <a:moveTo>
                    <a:pt x="1" y="1"/>
                  </a:moveTo>
                  <a:lnTo>
                    <a:pt x="1" y="950"/>
                  </a:lnTo>
                  <a:cubicBezTo>
                    <a:pt x="1" y="950"/>
                    <a:pt x="114" y="1201"/>
                    <a:pt x="574" y="1201"/>
                  </a:cubicBezTo>
                  <a:cubicBezTo>
                    <a:pt x="689" y="1201"/>
                    <a:pt x="826" y="1185"/>
                    <a:pt x="988" y="1146"/>
                  </a:cubicBezTo>
                  <a:cubicBezTo>
                    <a:pt x="1217" y="579"/>
                    <a:pt x="1167" y="1"/>
                    <a:pt x="11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8" name="Google Shape;2348;p56"/>
            <p:cNvSpPr/>
            <p:nvPr/>
          </p:nvSpPr>
          <p:spPr>
            <a:xfrm>
              <a:off x="5262155" y="1004028"/>
              <a:ext cx="115927" cy="97417"/>
            </a:xfrm>
            <a:custGeom>
              <a:avLst/>
              <a:gdLst/>
              <a:ahLst/>
              <a:cxnLst/>
              <a:rect l="l" t="t" r="r" b="b"/>
              <a:pathLst>
                <a:path w="1572" h="1321" extrusionOk="0">
                  <a:moveTo>
                    <a:pt x="54" y="1"/>
                  </a:moveTo>
                  <a:lnTo>
                    <a:pt x="54" y="838"/>
                  </a:lnTo>
                  <a:cubicBezTo>
                    <a:pt x="54" y="838"/>
                    <a:pt x="37" y="881"/>
                    <a:pt x="1" y="937"/>
                  </a:cubicBezTo>
                  <a:lnTo>
                    <a:pt x="54" y="950"/>
                  </a:lnTo>
                  <a:cubicBezTo>
                    <a:pt x="54" y="950"/>
                    <a:pt x="77" y="1321"/>
                    <a:pt x="653" y="1321"/>
                  </a:cubicBezTo>
                  <a:cubicBezTo>
                    <a:pt x="689" y="1321"/>
                    <a:pt x="728" y="1319"/>
                    <a:pt x="768" y="1316"/>
                  </a:cubicBezTo>
                  <a:cubicBezTo>
                    <a:pt x="1459" y="1259"/>
                    <a:pt x="1572" y="950"/>
                    <a:pt x="1572" y="950"/>
                  </a:cubicBezTo>
                  <a:lnTo>
                    <a:pt x="15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9" name="Google Shape;2349;p56"/>
            <p:cNvSpPr/>
            <p:nvPr/>
          </p:nvSpPr>
          <p:spPr>
            <a:xfrm>
              <a:off x="5170342" y="1004028"/>
              <a:ext cx="95868" cy="94910"/>
            </a:xfrm>
            <a:custGeom>
              <a:avLst/>
              <a:gdLst/>
              <a:ahLst/>
              <a:cxnLst/>
              <a:rect l="l" t="t" r="r" b="b"/>
              <a:pathLst>
                <a:path w="1300" h="1287" extrusionOk="0">
                  <a:moveTo>
                    <a:pt x="57" y="1"/>
                  </a:moveTo>
                  <a:cubicBezTo>
                    <a:pt x="57" y="1"/>
                    <a:pt x="0" y="386"/>
                    <a:pt x="94" y="838"/>
                  </a:cubicBezTo>
                  <a:cubicBezTo>
                    <a:pt x="94" y="838"/>
                    <a:pt x="97" y="854"/>
                    <a:pt x="103" y="881"/>
                  </a:cubicBezTo>
                  <a:cubicBezTo>
                    <a:pt x="136" y="990"/>
                    <a:pt x="255" y="1287"/>
                    <a:pt x="617" y="1287"/>
                  </a:cubicBezTo>
                  <a:cubicBezTo>
                    <a:pt x="628" y="1287"/>
                    <a:pt x="640" y="1286"/>
                    <a:pt x="652" y="1286"/>
                  </a:cubicBezTo>
                  <a:cubicBezTo>
                    <a:pt x="980" y="1269"/>
                    <a:pt x="1163" y="1063"/>
                    <a:pt x="1246" y="937"/>
                  </a:cubicBezTo>
                  <a:cubicBezTo>
                    <a:pt x="1282" y="881"/>
                    <a:pt x="1299" y="838"/>
                    <a:pt x="1299" y="838"/>
                  </a:cubicBezTo>
                  <a:lnTo>
                    <a:pt x="12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0" name="Google Shape;2350;p56"/>
            <p:cNvSpPr/>
            <p:nvPr/>
          </p:nvSpPr>
          <p:spPr>
            <a:xfrm>
              <a:off x="4956776" y="1138981"/>
              <a:ext cx="106783" cy="86503"/>
            </a:xfrm>
            <a:custGeom>
              <a:avLst/>
              <a:gdLst/>
              <a:ahLst/>
              <a:cxnLst/>
              <a:rect l="l" t="t" r="r" b="b"/>
              <a:pathLst>
                <a:path w="1448" h="1173" extrusionOk="0">
                  <a:moveTo>
                    <a:pt x="724" y="0"/>
                  </a:moveTo>
                  <a:cubicBezTo>
                    <a:pt x="322" y="0"/>
                    <a:pt x="0" y="263"/>
                    <a:pt x="0" y="585"/>
                  </a:cubicBezTo>
                  <a:cubicBezTo>
                    <a:pt x="0" y="911"/>
                    <a:pt x="322" y="1173"/>
                    <a:pt x="724" y="1173"/>
                  </a:cubicBezTo>
                  <a:cubicBezTo>
                    <a:pt x="1126" y="1173"/>
                    <a:pt x="1448" y="911"/>
                    <a:pt x="1448" y="585"/>
                  </a:cubicBezTo>
                  <a:cubicBezTo>
                    <a:pt x="1448" y="263"/>
                    <a:pt x="1126" y="0"/>
                    <a:pt x="724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1" name="Google Shape;2351;p56"/>
            <p:cNvSpPr/>
            <p:nvPr/>
          </p:nvSpPr>
          <p:spPr>
            <a:xfrm>
              <a:off x="5593124" y="1111548"/>
              <a:ext cx="106857" cy="86798"/>
            </a:xfrm>
            <a:custGeom>
              <a:avLst/>
              <a:gdLst/>
              <a:ahLst/>
              <a:cxnLst/>
              <a:rect l="l" t="t" r="r" b="b"/>
              <a:pathLst>
                <a:path w="1449" h="1177" extrusionOk="0">
                  <a:moveTo>
                    <a:pt x="725" y="1"/>
                  </a:moveTo>
                  <a:cubicBezTo>
                    <a:pt x="326" y="1"/>
                    <a:pt x="1" y="263"/>
                    <a:pt x="1" y="588"/>
                  </a:cubicBezTo>
                  <a:cubicBezTo>
                    <a:pt x="1" y="910"/>
                    <a:pt x="326" y="1177"/>
                    <a:pt x="725" y="1177"/>
                  </a:cubicBezTo>
                  <a:cubicBezTo>
                    <a:pt x="1126" y="1177"/>
                    <a:pt x="1448" y="910"/>
                    <a:pt x="1448" y="588"/>
                  </a:cubicBezTo>
                  <a:cubicBezTo>
                    <a:pt x="1448" y="263"/>
                    <a:pt x="1126" y="1"/>
                    <a:pt x="725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52" name="Google Shape;2352;p56"/>
          <p:cNvGrpSpPr/>
          <p:nvPr/>
        </p:nvGrpSpPr>
        <p:grpSpPr>
          <a:xfrm rot="-1332500">
            <a:off x="9256584" y="467218"/>
            <a:ext cx="890859" cy="880361"/>
            <a:chOff x="1560678" y="386628"/>
            <a:chExt cx="1762332" cy="1726722"/>
          </a:xfrm>
        </p:grpSpPr>
        <p:sp>
          <p:nvSpPr>
            <p:cNvPr id="2353" name="Google Shape;2353;p56"/>
            <p:cNvSpPr/>
            <p:nvPr/>
          </p:nvSpPr>
          <p:spPr>
            <a:xfrm>
              <a:off x="1560678" y="386628"/>
              <a:ext cx="1762332" cy="1726722"/>
            </a:xfrm>
            <a:custGeom>
              <a:avLst/>
              <a:gdLst/>
              <a:ahLst/>
              <a:cxnLst/>
              <a:rect l="l" t="t" r="r" b="b"/>
              <a:pathLst>
                <a:path w="21776" h="21336" extrusionOk="0">
                  <a:moveTo>
                    <a:pt x="11437" y="1"/>
                  </a:moveTo>
                  <a:cubicBezTo>
                    <a:pt x="11306" y="1"/>
                    <a:pt x="11162" y="50"/>
                    <a:pt x="11002" y="142"/>
                  </a:cubicBezTo>
                  <a:cubicBezTo>
                    <a:pt x="8892" y="1365"/>
                    <a:pt x="4481" y="10228"/>
                    <a:pt x="2252" y="14920"/>
                  </a:cubicBezTo>
                  <a:cubicBezTo>
                    <a:pt x="2097" y="15247"/>
                    <a:pt x="1954" y="15551"/>
                    <a:pt x="1823" y="15835"/>
                  </a:cubicBezTo>
                  <a:cubicBezTo>
                    <a:pt x="1591" y="16050"/>
                    <a:pt x="1105" y="17125"/>
                    <a:pt x="774" y="17909"/>
                  </a:cubicBezTo>
                  <a:cubicBezTo>
                    <a:pt x="698" y="18084"/>
                    <a:pt x="632" y="18243"/>
                    <a:pt x="579" y="18375"/>
                  </a:cubicBezTo>
                  <a:cubicBezTo>
                    <a:pt x="288" y="18468"/>
                    <a:pt x="1" y="18954"/>
                    <a:pt x="374" y="19321"/>
                  </a:cubicBezTo>
                  <a:cubicBezTo>
                    <a:pt x="806" y="19744"/>
                    <a:pt x="4644" y="21336"/>
                    <a:pt x="9623" y="21336"/>
                  </a:cubicBezTo>
                  <a:cubicBezTo>
                    <a:pt x="10053" y="21336"/>
                    <a:pt x="10491" y="21324"/>
                    <a:pt x="10936" y="21299"/>
                  </a:cubicBezTo>
                  <a:cubicBezTo>
                    <a:pt x="14629" y="21090"/>
                    <a:pt x="18085" y="19780"/>
                    <a:pt x="20039" y="18855"/>
                  </a:cubicBezTo>
                  <a:cubicBezTo>
                    <a:pt x="21045" y="18379"/>
                    <a:pt x="21653" y="18005"/>
                    <a:pt x="21686" y="17938"/>
                  </a:cubicBezTo>
                  <a:cubicBezTo>
                    <a:pt x="21775" y="17744"/>
                    <a:pt x="21335" y="16977"/>
                    <a:pt x="21335" y="16977"/>
                  </a:cubicBezTo>
                  <a:cubicBezTo>
                    <a:pt x="21330" y="16968"/>
                    <a:pt x="21321" y="16964"/>
                    <a:pt x="21308" y="16964"/>
                  </a:cubicBezTo>
                  <a:cubicBezTo>
                    <a:pt x="21270" y="16964"/>
                    <a:pt x="21201" y="16997"/>
                    <a:pt x="21100" y="17056"/>
                  </a:cubicBezTo>
                  <a:cubicBezTo>
                    <a:pt x="20879" y="16292"/>
                    <a:pt x="20076" y="14566"/>
                    <a:pt x="19781" y="14417"/>
                  </a:cubicBezTo>
                  <a:cubicBezTo>
                    <a:pt x="19771" y="14413"/>
                    <a:pt x="19759" y="14411"/>
                    <a:pt x="19745" y="14411"/>
                  </a:cubicBezTo>
                  <a:cubicBezTo>
                    <a:pt x="19728" y="14411"/>
                    <a:pt x="19708" y="14414"/>
                    <a:pt x="19685" y="14417"/>
                  </a:cubicBezTo>
                  <a:cubicBezTo>
                    <a:pt x="17913" y="10006"/>
                    <a:pt x="13410" y="149"/>
                    <a:pt x="11482" y="3"/>
                  </a:cubicBezTo>
                  <a:cubicBezTo>
                    <a:pt x="11467" y="1"/>
                    <a:pt x="11452" y="1"/>
                    <a:pt x="114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4" name="Google Shape;2354;p56"/>
            <p:cNvSpPr/>
            <p:nvPr/>
          </p:nvSpPr>
          <p:spPr>
            <a:xfrm>
              <a:off x="1807922" y="539830"/>
              <a:ext cx="1281688" cy="1342710"/>
            </a:xfrm>
            <a:custGeom>
              <a:avLst/>
              <a:gdLst/>
              <a:ahLst/>
              <a:cxnLst/>
              <a:rect l="l" t="t" r="r" b="b"/>
              <a:pathLst>
                <a:path w="15837" h="16591" extrusionOk="0">
                  <a:moveTo>
                    <a:pt x="8443" y="0"/>
                  </a:moveTo>
                  <a:cubicBezTo>
                    <a:pt x="8337" y="0"/>
                    <a:pt x="8223" y="40"/>
                    <a:pt x="8096" y="118"/>
                  </a:cubicBezTo>
                  <a:cubicBezTo>
                    <a:pt x="6399" y="1142"/>
                    <a:pt x="2864" y="8573"/>
                    <a:pt x="1079" y="12507"/>
                  </a:cubicBezTo>
                  <a:cubicBezTo>
                    <a:pt x="421" y="13962"/>
                    <a:pt x="1" y="14938"/>
                    <a:pt x="1" y="14938"/>
                  </a:cubicBezTo>
                  <a:cubicBezTo>
                    <a:pt x="1689" y="16155"/>
                    <a:pt x="3718" y="16590"/>
                    <a:pt x="5748" y="16590"/>
                  </a:cubicBezTo>
                  <a:cubicBezTo>
                    <a:pt x="10661" y="16590"/>
                    <a:pt x="15581" y="14042"/>
                    <a:pt x="15688" y="13867"/>
                  </a:cubicBezTo>
                  <a:cubicBezTo>
                    <a:pt x="15837" y="13619"/>
                    <a:pt x="10460" y="160"/>
                    <a:pt x="8479" y="2"/>
                  </a:cubicBezTo>
                  <a:cubicBezTo>
                    <a:pt x="8467" y="1"/>
                    <a:pt x="8455" y="0"/>
                    <a:pt x="84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5" name="Google Shape;2355;p56"/>
            <p:cNvSpPr/>
            <p:nvPr/>
          </p:nvSpPr>
          <p:spPr>
            <a:xfrm>
              <a:off x="1867406" y="539669"/>
              <a:ext cx="1162317" cy="1172190"/>
            </a:xfrm>
            <a:custGeom>
              <a:avLst/>
              <a:gdLst/>
              <a:ahLst/>
              <a:cxnLst/>
              <a:rect l="l" t="t" r="r" b="b"/>
              <a:pathLst>
                <a:path w="14362" h="14484" extrusionOk="0">
                  <a:moveTo>
                    <a:pt x="7712" y="0"/>
                  </a:moveTo>
                  <a:cubicBezTo>
                    <a:pt x="7605" y="0"/>
                    <a:pt x="7489" y="43"/>
                    <a:pt x="7361" y="120"/>
                  </a:cubicBezTo>
                  <a:cubicBezTo>
                    <a:pt x="8704" y="2719"/>
                    <a:pt x="13250" y="11580"/>
                    <a:pt x="13015" y="11987"/>
                  </a:cubicBezTo>
                  <a:cubicBezTo>
                    <a:pt x="12831" y="12308"/>
                    <a:pt x="10297" y="13793"/>
                    <a:pt x="6494" y="13793"/>
                  </a:cubicBezTo>
                  <a:cubicBezTo>
                    <a:pt x="4692" y="13793"/>
                    <a:pt x="2606" y="13459"/>
                    <a:pt x="344" y="12509"/>
                  </a:cubicBezTo>
                  <a:cubicBezTo>
                    <a:pt x="222" y="12784"/>
                    <a:pt x="106" y="13039"/>
                    <a:pt x="0" y="13274"/>
                  </a:cubicBezTo>
                  <a:cubicBezTo>
                    <a:pt x="20" y="13257"/>
                    <a:pt x="37" y="13247"/>
                    <a:pt x="49" y="13244"/>
                  </a:cubicBezTo>
                  <a:lnTo>
                    <a:pt x="60" y="13244"/>
                  </a:lnTo>
                  <a:cubicBezTo>
                    <a:pt x="188" y="13244"/>
                    <a:pt x="641" y="13555"/>
                    <a:pt x="1531" y="13865"/>
                  </a:cubicBezTo>
                  <a:cubicBezTo>
                    <a:pt x="2424" y="14176"/>
                    <a:pt x="3753" y="14484"/>
                    <a:pt x="5635" y="14484"/>
                  </a:cubicBezTo>
                  <a:cubicBezTo>
                    <a:pt x="6105" y="14484"/>
                    <a:pt x="6610" y="14467"/>
                    <a:pt x="7152" y="14421"/>
                  </a:cubicBezTo>
                  <a:cubicBezTo>
                    <a:pt x="10281" y="14170"/>
                    <a:pt x="12251" y="13250"/>
                    <a:pt x="13353" y="12648"/>
                  </a:cubicBezTo>
                  <a:cubicBezTo>
                    <a:pt x="13878" y="12364"/>
                    <a:pt x="14203" y="12149"/>
                    <a:pt x="14361" y="12113"/>
                  </a:cubicBezTo>
                  <a:cubicBezTo>
                    <a:pt x="12930" y="8406"/>
                    <a:pt x="9295" y="129"/>
                    <a:pt x="7744" y="4"/>
                  </a:cubicBezTo>
                  <a:cubicBezTo>
                    <a:pt x="7735" y="0"/>
                    <a:pt x="7724" y="0"/>
                    <a:pt x="7712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6" name="Google Shape;2356;p56"/>
            <p:cNvSpPr/>
            <p:nvPr/>
          </p:nvSpPr>
          <p:spPr>
            <a:xfrm>
              <a:off x="2350887" y="1044111"/>
              <a:ext cx="196660" cy="219320"/>
            </a:xfrm>
            <a:custGeom>
              <a:avLst/>
              <a:gdLst/>
              <a:ahLst/>
              <a:cxnLst/>
              <a:rect l="l" t="t" r="r" b="b"/>
              <a:pathLst>
                <a:path w="2430" h="2710" extrusionOk="0">
                  <a:moveTo>
                    <a:pt x="1809" y="1"/>
                  </a:moveTo>
                  <a:cubicBezTo>
                    <a:pt x="1808" y="1"/>
                    <a:pt x="1807" y="1"/>
                    <a:pt x="1807" y="1"/>
                  </a:cubicBezTo>
                  <a:cubicBezTo>
                    <a:pt x="1634" y="7"/>
                    <a:pt x="2071" y="2418"/>
                    <a:pt x="1228" y="2454"/>
                  </a:cubicBezTo>
                  <a:cubicBezTo>
                    <a:pt x="1221" y="2454"/>
                    <a:pt x="1214" y="2454"/>
                    <a:pt x="1207" y="2454"/>
                  </a:cubicBezTo>
                  <a:cubicBezTo>
                    <a:pt x="316" y="2454"/>
                    <a:pt x="558" y="191"/>
                    <a:pt x="329" y="136"/>
                  </a:cubicBezTo>
                  <a:cubicBezTo>
                    <a:pt x="326" y="136"/>
                    <a:pt x="324" y="135"/>
                    <a:pt x="321" y="135"/>
                  </a:cubicBezTo>
                  <a:cubicBezTo>
                    <a:pt x="87" y="135"/>
                    <a:pt x="0" y="2709"/>
                    <a:pt x="1213" y="2709"/>
                  </a:cubicBezTo>
                  <a:cubicBezTo>
                    <a:pt x="1225" y="2709"/>
                    <a:pt x="1236" y="2709"/>
                    <a:pt x="1248" y="2708"/>
                  </a:cubicBezTo>
                  <a:cubicBezTo>
                    <a:pt x="2429" y="2662"/>
                    <a:pt x="2116" y="1"/>
                    <a:pt x="18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7" name="Google Shape;2357;p56"/>
            <p:cNvSpPr/>
            <p:nvPr/>
          </p:nvSpPr>
          <p:spPr>
            <a:xfrm>
              <a:off x="2271980" y="966741"/>
              <a:ext cx="58674" cy="57622"/>
            </a:xfrm>
            <a:custGeom>
              <a:avLst/>
              <a:gdLst/>
              <a:ahLst/>
              <a:cxnLst/>
              <a:rect l="l" t="t" r="r" b="b"/>
              <a:pathLst>
                <a:path w="725" h="712" extrusionOk="0">
                  <a:moveTo>
                    <a:pt x="361" y="1"/>
                  </a:moveTo>
                  <a:cubicBezTo>
                    <a:pt x="357" y="1"/>
                    <a:pt x="352" y="1"/>
                    <a:pt x="348" y="1"/>
                  </a:cubicBezTo>
                  <a:cubicBezTo>
                    <a:pt x="153" y="11"/>
                    <a:pt x="1" y="176"/>
                    <a:pt x="7" y="371"/>
                  </a:cubicBezTo>
                  <a:cubicBezTo>
                    <a:pt x="14" y="560"/>
                    <a:pt x="169" y="712"/>
                    <a:pt x="359" y="712"/>
                  </a:cubicBezTo>
                  <a:cubicBezTo>
                    <a:pt x="365" y="712"/>
                    <a:pt x="372" y="712"/>
                    <a:pt x="378" y="711"/>
                  </a:cubicBezTo>
                  <a:cubicBezTo>
                    <a:pt x="573" y="705"/>
                    <a:pt x="725" y="540"/>
                    <a:pt x="718" y="342"/>
                  </a:cubicBezTo>
                  <a:cubicBezTo>
                    <a:pt x="712" y="151"/>
                    <a:pt x="553" y="1"/>
                    <a:pt x="3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8" name="Google Shape;2358;p56"/>
            <p:cNvSpPr/>
            <p:nvPr/>
          </p:nvSpPr>
          <p:spPr>
            <a:xfrm>
              <a:off x="2531282" y="956301"/>
              <a:ext cx="58998" cy="57703"/>
            </a:xfrm>
            <a:custGeom>
              <a:avLst/>
              <a:gdLst/>
              <a:ahLst/>
              <a:cxnLst/>
              <a:rect l="l" t="t" r="r" b="b"/>
              <a:pathLst>
                <a:path w="729" h="713" extrusionOk="0">
                  <a:moveTo>
                    <a:pt x="363" y="0"/>
                  </a:moveTo>
                  <a:cubicBezTo>
                    <a:pt x="359" y="0"/>
                    <a:pt x="355" y="1"/>
                    <a:pt x="351" y="1"/>
                  </a:cubicBezTo>
                  <a:cubicBezTo>
                    <a:pt x="153" y="11"/>
                    <a:pt x="1" y="176"/>
                    <a:pt x="11" y="371"/>
                  </a:cubicBezTo>
                  <a:cubicBezTo>
                    <a:pt x="17" y="564"/>
                    <a:pt x="173" y="712"/>
                    <a:pt x="360" y="712"/>
                  </a:cubicBezTo>
                  <a:cubicBezTo>
                    <a:pt x="366" y="712"/>
                    <a:pt x="372" y="712"/>
                    <a:pt x="378" y="712"/>
                  </a:cubicBezTo>
                  <a:cubicBezTo>
                    <a:pt x="576" y="705"/>
                    <a:pt x="728" y="540"/>
                    <a:pt x="719" y="344"/>
                  </a:cubicBezTo>
                  <a:cubicBezTo>
                    <a:pt x="712" y="150"/>
                    <a:pt x="553" y="0"/>
                    <a:pt x="3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9" name="Google Shape;2359;p56"/>
            <p:cNvSpPr/>
            <p:nvPr/>
          </p:nvSpPr>
          <p:spPr>
            <a:xfrm>
              <a:off x="2561793" y="1057950"/>
              <a:ext cx="121071" cy="118239"/>
            </a:xfrm>
            <a:custGeom>
              <a:avLst/>
              <a:gdLst/>
              <a:ahLst/>
              <a:cxnLst/>
              <a:rect l="l" t="t" r="r" b="b"/>
              <a:pathLst>
                <a:path w="1496" h="1461" extrusionOk="0">
                  <a:moveTo>
                    <a:pt x="748" y="0"/>
                  </a:moveTo>
                  <a:cubicBezTo>
                    <a:pt x="738" y="0"/>
                    <a:pt x="729" y="1"/>
                    <a:pt x="719" y="1"/>
                  </a:cubicBezTo>
                  <a:cubicBezTo>
                    <a:pt x="315" y="18"/>
                    <a:pt x="1" y="355"/>
                    <a:pt x="17" y="759"/>
                  </a:cubicBezTo>
                  <a:cubicBezTo>
                    <a:pt x="34" y="1152"/>
                    <a:pt x="357" y="1460"/>
                    <a:pt x="748" y="1460"/>
                  </a:cubicBezTo>
                  <a:cubicBezTo>
                    <a:pt x="758" y="1460"/>
                    <a:pt x="768" y="1460"/>
                    <a:pt x="778" y="1460"/>
                  </a:cubicBezTo>
                  <a:cubicBezTo>
                    <a:pt x="1182" y="1446"/>
                    <a:pt x="1496" y="1106"/>
                    <a:pt x="1479" y="703"/>
                  </a:cubicBezTo>
                  <a:cubicBezTo>
                    <a:pt x="1463" y="308"/>
                    <a:pt x="1138" y="0"/>
                    <a:pt x="748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0" name="Google Shape;2360;p56"/>
            <p:cNvSpPr/>
            <p:nvPr/>
          </p:nvSpPr>
          <p:spPr>
            <a:xfrm>
              <a:off x="2155277" y="1074055"/>
              <a:ext cx="121152" cy="118401"/>
            </a:xfrm>
            <a:custGeom>
              <a:avLst/>
              <a:gdLst/>
              <a:ahLst/>
              <a:cxnLst/>
              <a:rect l="l" t="t" r="r" b="b"/>
              <a:pathLst>
                <a:path w="1497" h="1463" extrusionOk="0">
                  <a:moveTo>
                    <a:pt x="742" y="0"/>
                  </a:moveTo>
                  <a:cubicBezTo>
                    <a:pt x="734" y="0"/>
                    <a:pt x="726" y="0"/>
                    <a:pt x="718" y="0"/>
                  </a:cubicBezTo>
                  <a:cubicBezTo>
                    <a:pt x="315" y="17"/>
                    <a:pt x="1" y="358"/>
                    <a:pt x="18" y="761"/>
                  </a:cubicBezTo>
                  <a:cubicBezTo>
                    <a:pt x="34" y="1154"/>
                    <a:pt x="358" y="1463"/>
                    <a:pt x="747" y="1463"/>
                  </a:cubicBezTo>
                  <a:cubicBezTo>
                    <a:pt x="757" y="1463"/>
                    <a:pt x="768" y="1463"/>
                    <a:pt x="778" y="1462"/>
                  </a:cubicBezTo>
                  <a:cubicBezTo>
                    <a:pt x="1182" y="1446"/>
                    <a:pt x="1496" y="1105"/>
                    <a:pt x="1479" y="702"/>
                  </a:cubicBezTo>
                  <a:cubicBezTo>
                    <a:pt x="1463" y="306"/>
                    <a:pt x="1136" y="0"/>
                    <a:pt x="742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1" name="Google Shape;2361;p56"/>
            <p:cNvSpPr/>
            <p:nvPr/>
          </p:nvSpPr>
          <p:spPr>
            <a:xfrm>
              <a:off x="1771746" y="1519498"/>
              <a:ext cx="1359624" cy="436860"/>
            </a:xfrm>
            <a:custGeom>
              <a:avLst/>
              <a:gdLst/>
              <a:ahLst/>
              <a:cxnLst/>
              <a:rect l="l" t="t" r="r" b="b"/>
              <a:pathLst>
                <a:path w="16800" h="5398" extrusionOk="0">
                  <a:moveTo>
                    <a:pt x="15582" y="1"/>
                  </a:moveTo>
                  <a:cubicBezTo>
                    <a:pt x="15444" y="1"/>
                    <a:pt x="15111" y="228"/>
                    <a:pt x="14535" y="541"/>
                  </a:cubicBezTo>
                  <a:cubicBezTo>
                    <a:pt x="13433" y="1143"/>
                    <a:pt x="11463" y="2063"/>
                    <a:pt x="8334" y="2314"/>
                  </a:cubicBezTo>
                  <a:cubicBezTo>
                    <a:pt x="7792" y="2357"/>
                    <a:pt x="7286" y="2377"/>
                    <a:pt x="6814" y="2377"/>
                  </a:cubicBezTo>
                  <a:cubicBezTo>
                    <a:pt x="4934" y="2377"/>
                    <a:pt x="3604" y="2068"/>
                    <a:pt x="2713" y="1758"/>
                  </a:cubicBezTo>
                  <a:cubicBezTo>
                    <a:pt x="1822" y="1445"/>
                    <a:pt x="1369" y="1135"/>
                    <a:pt x="1243" y="1135"/>
                  </a:cubicBezTo>
                  <a:cubicBezTo>
                    <a:pt x="1239" y="1135"/>
                    <a:pt x="1235" y="1136"/>
                    <a:pt x="1231" y="1137"/>
                  </a:cubicBezTo>
                  <a:cubicBezTo>
                    <a:pt x="1077" y="1170"/>
                    <a:pt x="633" y="2191"/>
                    <a:pt x="342" y="2913"/>
                  </a:cubicBezTo>
                  <a:cubicBezTo>
                    <a:pt x="180" y="3310"/>
                    <a:pt x="65" y="3613"/>
                    <a:pt x="65" y="3613"/>
                  </a:cubicBezTo>
                  <a:cubicBezTo>
                    <a:pt x="1" y="3828"/>
                    <a:pt x="2485" y="5398"/>
                    <a:pt x="6589" y="5398"/>
                  </a:cubicBezTo>
                  <a:cubicBezTo>
                    <a:pt x="7165" y="5398"/>
                    <a:pt x="7773" y="5367"/>
                    <a:pt x="8410" y="5297"/>
                  </a:cubicBezTo>
                  <a:cubicBezTo>
                    <a:pt x="13592" y="4728"/>
                    <a:pt x="16658" y="2747"/>
                    <a:pt x="16731" y="2502"/>
                  </a:cubicBezTo>
                  <a:cubicBezTo>
                    <a:pt x="16800" y="2258"/>
                    <a:pt x="15907" y="158"/>
                    <a:pt x="15620" y="9"/>
                  </a:cubicBezTo>
                  <a:cubicBezTo>
                    <a:pt x="15609" y="3"/>
                    <a:pt x="15597" y="1"/>
                    <a:pt x="155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2" name="Google Shape;2362;p56"/>
            <p:cNvSpPr/>
            <p:nvPr/>
          </p:nvSpPr>
          <p:spPr>
            <a:xfrm>
              <a:off x="1786799" y="1519417"/>
              <a:ext cx="1335426" cy="397447"/>
            </a:xfrm>
            <a:custGeom>
              <a:avLst/>
              <a:gdLst/>
              <a:ahLst/>
              <a:cxnLst/>
              <a:rect l="l" t="t" r="r" b="b"/>
              <a:pathLst>
                <a:path w="16501" h="4911" extrusionOk="0">
                  <a:moveTo>
                    <a:pt x="15397" y="0"/>
                  </a:moveTo>
                  <a:cubicBezTo>
                    <a:pt x="15387" y="0"/>
                    <a:pt x="15370" y="4"/>
                    <a:pt x="15357" y="7"/>
                  </a:cubicBezTo>
                  <a:cubicBezTo>
                    <a:pt x="15199" y="43"/>
                    <a:pt x="14874" y="258"/>
                    <a:pt x="14349" y="542"/>
                  </a:cubicBezTo>
                  <a:cubicBezTo>
                    <a:pt x="14680" y="1084"/>
                    <a:pt x="15420" y="2351"/>
                    <a:pt x="15265" y="2592"/>
                  </a:cubicBezTo>
                  <a:cubicBezTo>
                    <a:pt x="15132" y="2795"/>
                    <a:pt x="12153" y="4517"/>
                    <a:pt x="7659" y="4517"/>
                  </a:cubicBezTo>
                  <a:cubicBezTo>
                    <a:pt x="5467" y="4517"/>
                    <a:pt x="2914" y="4107"/>
                    <a:pt x="156" y="2914"/>
                  </a:cubicBezTo>
                  <a:cubicBezTo>
                    <a:pt x="97" y="3059"/>
                    <a:pt x="44" y="3191"/>
                    <a:pt x="1" y="3303"/>
                  </a:cubicBezTo>
                  <a:cubicBezTo>
                    <a:pt x="24" y="3294"/>
                    <a:pt x="50" y="3291"/>
                    <a:pt x="73" y="3291"/>
                  </a:cubicBezTo>
                  <a:cubicBezTo>
                    <a:pt x="106" y="3291"/>
                    <a:pt x="140" y="3297"/>
                    <a:pt x="169" y="3317"/>
                  </a:cubicBezTo>
                  <a:cubicBezTo>
                    <a:pt x="401" y="3459"/>
                    <a:pt x="2722" y="4910"/>
                    <a:pt x="7269" y="4910"/>
                  </a:cubicBezTo>
                  <a:cubicBezTo>
                    <a:pt x="7550" y="4910"/>
                    <a:pt x="7838" y="4907"/>
                    <a:pt x="8135" y="4894"/>
                  </a:cubicBezTo>
                  <a:cubicBezTo>
                    <a:pt x="11739" y="4752"/>
                    <a:pt x="14088" y="3684"/>
                    <a:pt x="15397" y="2923"/>
                  </a:cubicBezTo>
                  <a:cubicBezTo>
                    <a:pt x="15936" y="2609"/>
                    <a:pt x="16296" y="2348"/>
                    <a:pt x="16501" y="2226"/>
                  </a:cubicBezTo>
                  <a:cubicBezTo>
                    <a:pt x="16319" y="1580"/>
                    <a:pt x="15672" y="132"/>
                    <a:pt x="15434" y="10"/>
                  </a:cubicBezTo>
                  <a:cubicBezTo>
                    <a:pt x="15423" y="4"/>
                    <a:pt x="15414" y="0"/>
                    <a:pt x="15397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3" name="Google Shape;2363;p56"/>
            <p:cNvSpPr/>
            <p:nvPr/>
          </p:nvSpPr>
          <p:spPr>
            <a:xfrm>
              <a:off x="1746496" y="1693014"/>
              <a:ext cx="1419674" cy="296123"/>
            </a:xfrm>
            <a:custGeom>
              <a:avLst/>
              <a:gdLst/>
              <a:ahLst/>
              <a:cxnLst/>
              <a:rect l="l" t="t" r="r" b="b"/>
              <a:pathLst>
                <a:path w="17542" h="3659" extrusionOk="0">
                  <a:moveTo>
                    <a:pt x="17165" y="1"/>
                  </a:moveTo>
                  <a:cubicBezTo>
                    <a:pt x="17058" y="1"/>
                    <a:pt x="16651" y="339"/>
                    <a:pt x="15895" y="778"/>
                  </a:cubicBezTo>
                  <a:cubicBezTo>
                    <a:pt x="14586" y="1539"/>
                    <a:pt x="12237" y="2607"/>
                    <a:pt x="8633" y="2749"/>
                  </a:cubicBezTo>
                  <a:cubicBezTo>
                    <a:pt x="8335" y="2761"/>
                    <a:pt x="8044" y="2766"/>
                    <a:pt x="7762" y="2766"/>
                  </a:cubicBezTo>
                  <a:cubicBezTo>
                    <a:pt x="3219" y="2766"/>
                    <a:pt x="901" y="1315"/>
                    <a:pt x="667" y="1172"/>
                  </a:cubicBezTo>
                  <a:cubicBezTo>
                    <a:pt x="638" y="1154"/>
                    <a:pt x="606" y="1146"/>
                    <a:pt x="572" y="1146"/>
                  </a:cubicBezTo>
                  <a:cubicBezTo>
                    <a:pt x="322" y="1146"/>
                    <a:pt x="1" y="1608"/>
                    <a:pt x="333" y="1952"/>
                  </a:cubicBezTo>
                  <a:cubicBezTo>
                    <a:pt x="685" y="2309"/>
                    <a:pt x="3789" y="3658"/>
                    <a:pt x="7806" y="3658"/>
                  </a:cubicBezTo>
                  <a:cubicBezTo>
                    <a:pt x="8141" y="3658"/>
                    <a:pt x="8482" y="3649"/>
                    <a:pt x="8829" y="3629"/>
                  </a:cubicBezTo>
                  <a:cubicBezTo>
                    <a:pt x="11801" y="3457"/>
                    <a:pt x="14578" y="2362"/>
                    <a:pt x="16146" y="1589"/>
                  </a:cubicBezTo>
                  <a:cubicBezTo>
                    <a:pt x="16956" y="1192"/>
                    <a:pt x="17443" y="877"/>
                    <a:pt x="17469" y="821"/>
                  </a:cubicBezTo>
                  <a:cubicBezTo>
                    <a:pt x="17542" y="656"/>
                    <a:pt x="17188" y="11"/>
                    <a:pt x="17188" y="11"/>
                  </a:cubicBezTo>
                  <a:cubicBezTo>
                    <a:pt x="17183" y="4"/>
                    <a:pt x="17176" y="1"/>
                    <a:pt x="171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4" name="Google Shape;2364;p56"/>
            <p:cNvSpPr/>
            <p:nvPr/>
          </p:nvSpPr>
          <p:spPr>
            <a:xfrm>
              <a:off x="3032891" y="1693095"/>
              <a:ext cx="128274" cy="128517"/>
            </a:xfrm>
            <a:custGeom>
              <a:avLst/>
              <a:gdLst/>
              <a:ahLst/>
              <a:cxnLst/>
              <a:rect l="l" t="t" r="r" b="b"/>
              <a:pathLst>
                <a:path w="1585" h="1588" extrusionOk="0">
                  <a:moveTo>
                    <a:pt x="1270" y="0"/>
                  </a:moveTo>
                  <a:cubicBezTo>
                    <a:pt x="1240" y="0"/>
                    <a:pt x="1183" y="30"/>
                    <a:pt x="1104" y="80"/>
                  </a:cubicBezTo>
                  <a:cubicBezTo>
                    <a:pt x="899" y="202"/>
                    <a:pt x="539" y="463"/>
                    <a:pt x="0" y="777"/>
                  </a:cubicBezTo>
                  <a:lnTo>
                    <a:pt x="251" y="1588"/>
                  </a:lnTo>
                  <a:cubicBezTo>
                    <a:pt x="1061" y="1191"/>
                    <a:pt x="1548" y="876"/>
                    <a:pt x="1574" y="820"/>
                  </a:cubicBezTo>
                  <a:cubicBezTo>
                    <a:pt x="1580" y="803"/>
                    <a:pt x="1584" y="784"/>
                    <a:pt x="1584" y="761"/>
                  </a:cubicBezTo>
                  <a:cubicBezTo>
                    <a:pt x="1584" y="539"/>
                    <a:pt x="1293" y="10"/>
                    <a:pt x="1293" y="10"/>
                  </a:cubicBezTo>
                  <a:cubicBezTo>
                    <a:pt x="1287" y="3"/>
                    <a:pt x="1279" y="0"/>
                    <a:pt x="127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5" name="Google Shape;2365;p56"/>
            <p:cNvSpPr/>
            <p:nvPr/>
          </p:nvSpPr>
          <p:spPr>
            <a:xfrm>
              <a:off x="2041246" y="1409190"/>
              <a:ext cx="93231" cy="86919"/>
            </a:xfrm>
            <a:custGeom>
              <a:avLst/>
              <a:gdLst/>
              <a:ahLst/>
              <a:cxnLst/>
              <a:rect l="l" t="t" r="r" b="b"/>
              <a:pathLst>
                <a:path w="1152" h="1074" extrusionOk="0">
                  <a:moveTo>
                    <a:pt x="944" y="0"/>
                  </a:moveTo>
                  <a:cubicBezTo>
                    <a:pt x="745" y="0"/>
                    <a:pt x="1" y="869"/>
                    <a:pt x="534" y="1048"/>
                  </a:cubicBezTo>
                  <a:cubicBezTo>
                    <a:pt x="585" y="1065"/>
                    <a:pt x="631" y="1073"/>
                    <a:pt x="673" y="1073"/>
                  </a:cubicBezTo>
                  <a:cubicBezTo>
                    <a:pt x="1152" y="1073"/>
                    <a:pt x="1055" y="34"/>
                    <a:pt x="961" y="3"/>
                  </a:cubicBezTo>
                  <a:cubicBezTo>
                    <a:pt x="956" y="1"/>
                    <a:pt x="950" y="0"/>
                    <a:pt x="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6" name="Google Shape;2366;p56"/>
            <p:cNvSpPr/>
            <p:nvPr/>
          </p:nvSpPr>
          <p:spPr>
            <a:xfrm>
              <a:off x="2750200" y="1386205"/>
              <a:ext cx="96307" cy="86271"/>
            </a:xfrm>
            <a:custGeom>
              <a:avLst/>
              <a:gdLst/>
              <a:ahLst/>
              <a:cxnLst/>
              <a:rect l="l" t="t" r="r" b="b"/>
              <a:pathLst>
                <a:path w="1190" h="1066" extrusionOk="0">
                  <a:moveTo>
                    <a:pt x="152" y="0"/>
                  </a:moveTo>
                  <a:cubicBezTo>
                    <a:pt x="147" y="0"/>
                    <a:pt x="143" y="1"/>
                    <a:pt x="140" y="3"/>
                  </a:cubicBezTo>
                  <a:cubicBezTo>
                    <a:pt x="0" y="80"/>
                    <a:pt x="90" y="1065"/>
                    <a:pt x="478" y="1065"/>
                  </a:cubicBezTo>
                  <a:cubicBezTo>
                    <a:pt x="522" y="1065"/>
                    <a:pt x="570" y="1053"/>
                    <a:pt x="623" y="1024"/>
                  </a:cubicBezTo>
                  <a:cubicBezTo>
                    <a:pt x="1190" y="714"/>
                    <a:pt x="293" y="0"/>
                    <a:pt x="1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7" name="Google Shape;2367;p56"/>
            <p:cNvSpPr/>
            <p:nvPr/>
          </p:nvSpPr>
          <p:spPr>
            <a:xfrm>
              <a:off x="2405273" y="1481137"/>
              <a:ext cx="100110" cy="91613"/>
            </a:xfrm>
            <a:custGeom>
              <a:avLst/>
              <a:gdLst/>
              <a:ahLst/>
              <a:cxnLst/>
              <a:rect l="l" t="t" r="r" b="b"/>
              <a:pathLst>
                <a:path w="1237" h="1132" extrusionOk="0">
                  <a:moveTo>
                    <a:pt x="580" y="0"/>
                  </a:moveTo>
                  <a:cubicBezTo>
                    <a:pt x="579" y="0"/>
                    <a:pt x="579" y="0"/>
                    <a:pt x="579" y="0"/>
                  </a:cubicBezTo>
                  <a:cubicBezTo>
                    <a:pt x="403" y="10"/>
                    <a:pt x="1" y="1132"/>
                    <a:pt x="548" y="1132"/>
                  </a:cubicBezTo>
                  <a:cubicBezTo>
                    <a:pt x="555" y="1132"/>
                    <a:pt x="562" y="1132"/>
                    <a:pt x="570" y="1131"/>
                  </a:cubicBezTo>
                  <a:cubicBezTo>
                    <a:pt x="1236" y="1095"/>
                    <a:pt x="686" y="0"/>
                    <a:pt x="5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8" name="Google Shape;2368;p56"/>
            <p:cNvSpPr/>
            <p:nvPr/>
          </p:nvSpPr>
          <p:spPr>
            <a:xfrm>
              <a:off x="2263563" y="1315472"/>
              <a:ext cx="98168" cy="90318"/>
            </a:xfrm>
            <a:custGeom>
              <a:avLst/>
              <a:gdLst/>
              <a:ahLst/>
              <a:cxnLst/>
              <a:rect l="l" t="t" r="r" b="b"/>
              <a:pathLst>
                <a:path w="1213" h="1116" extrusionOk="0">
                  <a:moveTo>
                    <a:pt x="771" y="0"/>
                  </a:moveTo>
                  <a:cubicBezTo>
                    <a:pt x="587" y="0"/>
                    <a:pt x="1" y="1042"/>
                    <a:pt x="571" y="1112"/>
                  </a:cubicBezTo>
                  <a:cubicBezTo>
                    <a:pt x="592" y="1114"/>
                    <a:pt x="613" y="1115"/>
                    <a:pt x="633" y="1115"/>
                  </a:cubicBezTo>
                  <a:cubicBezTo>
                    <a:pt x="1213" y="1115"/>
                    <a:pt x="875" y="13"/>
                    <a:pt x="776" y="1"/>
                  </a:cubicBezTo>
                  <a:cubicBezTo>
                    <a:pt x="775" y="0"/>
                    <a:pt x="773" y="0"/>
                    <a:pt x="7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9" name="Google Shape;2369;p56"/>
            <p:cNvSpPr/>
            <p:nvPr/>
          </p:nvSpPr>
          <p:spPr>
            <a:xfrm>
              <a:off x="2558070" y="1273954"/>
              <a:ext cx="94850" cy="90318"/>
            </a:xfrm>
            <a:custGeom>
              <a:avLst/>
              <a:gdLst/>
              <a:ahLst/>
              <a:cxnLst/>
              <a:rect l="l" t="t" r="r" b="b"/>
              <a:pathLst>
                <a:path w="1172" h="1116" extrusionOk="0">
                  <a:moveTo>
                    <a:pt x="284" y="0"/>
                  </a:moveTo>
                  <a:cubicBezTo>
                    <a:pt x="282" y="0"/>
                    <a:pt x="280" y="0"/>
                    <a:pt x="278" y="1"/>
                  </a:cubicBezTo>
                  <a:cubicBezTo>
                    <a:pt x="118" y="51"/>
                    <a:pt x="0" y="1115"/>
                    <a:pt x="438" y="1115"/>
                  </a:cubicBezTo>
                  <a:cubicBezTo>
                    <a:pt x="469" y="1115"/>
                    <a:pt x="503" y="1110"/>
                    <a:pt x="540" y="1098"/>
                  </a:cubicBezTo>
                  <a:cubicBezTo>
                    <a:pt x="1171" y="906"/>
                    <a:pt x="403" y="0"/>
                    <a:pt x="2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0" name="Google Shape;2370;p56"/>
            <p:cNvSpPr/>
            <p:nvPr/>
          </p:nvSpPr>
          <p:spPr>
            <a:xfrm>
              <a:off x="2305971" y="801642"/>
              <a:ext cx="54142" cy="41274"/>
            </a:xfrm>
            <a:custGeom>
              <a:avLst/>
              <a:gdLst/>
              <a:ahLst/>
              <a:cxnLst/>
              <a:rect l="l" t="t" r="r" b="b"/>
              <a:pathLst>
                <a:path w="669" h="510" extrusionOk="0">
                  <a:moveTo>
                    <a:pt x="324" y="1"/>
                  </a:moveTo>
                  <a:cubicBezTo>
                    <a:pt x="1" y="13"/>
                    <a:pt x="17" y="509"/>
                    <a:pt x="335" y="509"/>
                  </a:cubicBezTo>
                  <a:lnTo>
                    <a:pt x="344" y="509"/>
                  </a:lnTo>
                  <a:cubicBezTo>
                    <a:pt x="669" y="497"/>
                    <a:pt x="652" y="1"/>
                    <a:pt x="338" y="1"/>
                  </a:cubicBezTo>
                  <a:close/>
                </a:path>
              </a:pathLst>
            </a:custGeom>
            <a:solidFill>
              <a:srgbClr val="F26B6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71" name="Google Shape;2371;p56"/>
          <p:cNvGrpSpPr/>
          <p:nvPr/>
        </p:nvGrpSpPr>
        <p:grpSpPr>
          <a:xfrm rot="-268815">
            <a:off x="3899990" y="595386"/>
            <a:ext cx="713389" cy="809780"/>
            <a:chOff x="4257150" y="439500"/>
            <a:chExt cx="496378" cy="634217"/>
          </a:xfrm>
        </p:grpSpPr>
        <p:sp>
          <p:nvSpPr>
            <p:cNvPr id="2372" name="Google Shape;2372;p56"/>
            <p:cNvSpPr/>
            <p:nvPr/>
          </p:nvSpPr>
          <p:spPr>
            <a:xfrm>
              <a:off x="4257150" y="439500"/>
              <a:ext cx="496378" cy="634217"/>
            </a:xfrm>
            <a:custGeom>
              <a:avLst/>
              <a:gdLst/>
              <a:ahLst/>
              <a:cxnLst/>
              <a:rect l="l" t="t" r="r" b="b"/>
              <a:pathLst>
                <a:path w="15953" h="20383" extrusionOk="0">
                  <a:moveTo>
                    <a:pt x="9711" y="1634"/>
                  </a:moveTo>
                  <a:cubicBezTo>
                    <a:pt x="10362" y="1634"/>
                    <a:pt x="11021" y="1799"/>
                    <a:pt x="11624" y="2147"/>
                  </a:cubicBezTo>
                  <a:cubicBezTo>
                    <a:pt x="13455" y="3206"/>
                    <a:pt x="14084" y="5560"/>
                    <a:pt x="13019" y="7402"/>
                  </a:cubicBezTo>
                  <a:cubicBezTo>
                    <a:pt x="12999" y="7435"/>
                    <a:pt x="12979" y="7468"/>
                    <a:pt x="12950" y="7514"/>
                  </a:cubicBezTo>
                  <a:cubicBezTo>
                    <a:pt x="12936" y="7540"/>
                    <a:pt x="12924" y="7567"/>
                    <a:pt x="12910" y="7594"/>
                  </a:cubicBezTo>
                  <a:lnTo>
                    <a:pt x="9015" y="14346"/>
                  </a:lnTo>
                  <a:cubicBezTo>
                    <a:pt x="8677" y="14930"/>
                    <a:pt x="8062" y="15257"/>
                    <a:pt x="7431" y="15257"/>
                  </a:cubicBezTo>
                  <a:cubicBezTo>
                    <a:pt x="7123" y="15257"/>
                    <a:pt x="6810" y="15179"/>
                    <a:pt x="6525" y="15014"/>
                  </a:cubicBezTo>
                  <a:lnTo>
                    <a:pt x="4825" y="14031"/>
                  </a:lnTo>
                  <a:lnTo>
                    <a:pt x="2120" y="18721"/>
                  </a:lnTo>
                  <a:cubicBezTo>
                    <a:pt x="2112" y="18736"/>
                    <a:pt x="2097" y="18743"/>
                    <a:pt x="2082" y="18743"/>
                  </a:cubicBezTo>
                  <a:cubicBezTo>
                    <a:pt x="2045" y="18743"/>
                    <a:pt x="2003" y="18705"/>
                    <a:pt x="2024" y="18668"/>
                  </a:cubicBezTo>
                  <a:lnTo>
                    <a:pt x="4733" y="13979"/>
                  </a:lnTo>
                  <a:lnTo>
                    <a:pt x="3033" y="12997"/>
                  </a:lnTo>
                  <a:cubicBezTo>
                    <a:pt x="2163" y="12494"/>
                    <a:pt x="1865" y="11377"/>
                    <a:pt x="2365" y="10507"/>
                  </a:cubicBezTo>
                  <a:lnTo>
                    <a:pt x="6250" y="3778"/>
                  </a:lnTo>
                  <a:lnTo>
                    <a:pt x="6317" y="3675"/>
                  </a:lnTo>
                  <a:lnTo>
                    <a:pt x="6329" y="3652"/>
                  </a:lnTo>
                  <a:cubicBezTo>
                    <a:pt x="6346" y="3622"/>
                    <a:pt x="6360" y="3595"/>
                    <a:pt x="6372" y="3566"/>
                  </a:cubicBezTo>
                  <a:lnTo>
                    <a:pt x="6379" y="3553"/>
                  </a:lnTo>
                  <a:cubicBezTo>
                    <a:pt x="7090" y="2323"/>
                    <a:pt x="8383" y="1634"/>
                    <a:pt x="9711" y="1634"/>
                  </a:cubicBezTo>
                  <a:close/>
                  <a:moveTo>
                    <a:pt x="9715" y="1"/>
                  </a:moveTo>
                  <a:cubicBezTo>
                    <a:pt x="7823" y="1"/>
                    <a:pt x="5978" y="982"/>
                    <a:pt x="4964" y="2736"/>
                  </a:cubicBezTo>
                  <a:cubicBezTo>
                    <a:pt x="4944" y="2772"/>
                    <a:pt x="4924" y="2809"/>
                    <a:pt x="4908" y="2849"/>
                  </a:cubicBezTo>
                  <a:cubicBezTo>
                    <a:pt x="4881" y="2885"/>
                    <a:pt x="4858" y="2921"/>
                    <a:pt x="4838" y="2957"/>
                  </a:cubicBezTo>
                  <a:lnTo>
                    <a:pt x="953" y="9690"/>
                  </a:lnTo>
                  <a:cubicBezTo>
                    <a:pt x="0" y="11340"/>
                    <a:pt x="566" y="13460"/>
                    <a:pt x="2216" y="14412"/>
                  </a:cubicBezTo>
                  <a:lnTo>
                    <a:pt x="2500" y="14574"/>
                  </a:lnTo>
                  <a:lnTo>
                    <a:pt x="612" y="17851"/>
                  </a:lnTo>
                  <a:cubicBezTo>
                    <a:pt x="146" y="18654"/>
                    <a:pt x="424" y="19690"/>
                    <a:pt x="1227" y="20156"/>
                  </a:cubicBezTo>
                  <a:cubicBezTo>
                    <a:pt x="1493" y="20309"/>
                    <a:pt x="1783" y="20382"/>
                    <a:pt x="2070" y="20382"/>
                  </a:cubicBezTo>
                  <a:cubicBezTo>
                    <a:pt x="2654" y="20382"/>
                    <a:pt x="3223" y="20079"/>
                    <a:pt x="3535" y="19538"/>
                  </a:cubicBezTo>
                  <a:lnTo>
                    <a:pt x="5424" y="16264"/>
                  </a:lnTo>
                  <a:lnTo>
                    <a:pt x="5708" y="16426"/>
                  </a:lnTo>
                  <a:cubicBezTo>
                    <a:pt x="6251" y="16740"/>
                    <a:pt x="6845" y="16890"/>
                    <a:pt x="7431" y="16890"/>
                  </a:cubicBezTo>
                  <a:cubicBezTo>
                    <a:pt x="8626" y="16890"/>
                    <a:pt x="9789" y="16270"/>
                    <a:pt x="10430" y="15162"/>
                  </a:cubicBezTo>
                  <a:lnTo>
                    <a:pt x="14312" y="8430"/>
                  </a:lnTo>
                  <a:cubicBezTo>
                    <a:pt x="14335" y="8397"/>
                    <a:pt x="14352" y="8361"/>
                    <a:pt x="14368" y="8328"/>
                  </a:cubicBezTo>
                  <a:lnTo>
                    <a:pt x="14382" y="8308"/>
                  </a:lnTo>
                  <a:cubicBezTo>
                    <a:pt x="14401" y="8275"/>
                    <a:pt x="14421" y="8242"/>
                    <a:pt x="14441" y="8209"/>
                  </a:cubicBezTo>
                  <a:cubicBezTo>
                    <a:pt x="15952" y="5596"/>
                    <a:pt x="15053" y="2240"/>
                    <a:pt x="12440" y="732"/>
                  </a:cubicBezTo>
                  <a:cubicBezTo>
                    <a:pt x="11582" y="236"/>
                    <a:pt x="10643" y="1"/>
                    <a:pt x="97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6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3" name="Google Shape;2373;p56"/>
            <p:cNvSpPr/>
            <p:nvPr/>
          </p:nvSpPr>
          <p:spPr>
            <a:xfrm>
              <a:off x="4290692" y="759242"/>
              <a:ext cx="197456" cy="289058"/>
            </a:xfrm>
            <a:custGeom>
              <a:avLst/>
              <a:gdLst/>
              <a:ahLst/>
              <a:cxnLst/>
              <a:rect l="l" t="t" r="r" b="b"/>
              <a:pathLst>
                <a:path w="6346" h="9290" extrusionOk="0">
                  <a:moveTo>
                    <a:pt x="5348" y="1"/>
                  </a:moveTo>
                  <a:cubicBezTo>
                    <a:pt x="5048" y="1"/>
                    <a:pt x="4756" y="157"/>
                    <a:pt x="4597" y="436"/>
                  </a:cubicBezTo>
                  <a:lnTo>
                    <a:pt x="239" y="7982"/>
                  </a:lnTo>
                  <a:cubicBezTo>
                    <a:pt x="1" y="8398"/>
                    <a:pt x="143" y="8931"/>
                    <a:pt x="560" y="9172"/>
                  </a:cubicBezTo>
                  <a:cubicBezTo>
                    <a:pt x="697" y="9252"/>
                    <a:pt x="847" y="9290"/>
                    <a:pt x="996" y="9290"/>
                  </a:cubicBezTo>
                  <a:cubicBezTo>
                    <a:pt x="1296" y="9290"/>
                    <a:pt x="1588" y="9134"/>
                    <a:pt x="1750" y="8854"/>
                  </a:cubicBezTo>
                  <a:lnTo>
                    <a:pt x="6105" y="1309"/>
                  </a:lnTo>
                  <a:cubicBezTo>
                    <a:pt x="6346" y="892"/>
                    <a:pt x="6204" y="356"/>
                    <a:pt x="5784" y="118"/>
                  </a:cubicBezTo>
                  <a:cubicBezTo>
                    <a:pt x="5646" y="39"/>
                    <a:pt x="5496" y="1"/>
                    <a:pt x="53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4" name="Google Shape;2374;p56"/>
            <p:cNvSpPr/>
            <p:nvPr/>
          </p:nvSpPr>
          <p:spPr>
            <a:xfrm>
              <a:off x="4286149" y="464890"/>
              <a:ext cx="438348" cy="474690"/>
            </a:xfrm>
            <a:custGeom>
              <a:avLst/>
              <a:gdLst/>
              <a:ahLst/>
              <a:cxnLst/>
              <a:rect l="l" t="t" r="r" b="b"/>
              <a:pathLst>
                <a:path w="14088" h="15256" extrusionOk="0">
                  <a:moveTo>
                    <a:pt x="8776" y="0"/>
                  </a:moveTo>
                  <a:cubicBezTo>
                    <a:pt x="7167" y="0"/>
                    <a:pt x="5603" y="835"/>
                    <a:pt x="4740" y="2330"/>
                  </a:cubicBezTo>
                  <a:cubicBezTo>
                    <a:pt x="4720" y="2367"/>
                    <a:pt x="4703" y="2406"/>
                    <a:pt x="4680" y="2442"/>
                  </a:cubicBezTo>
                  <a:cubicBezTo>
                    <a:pt x="4660" y="2479"/>
                    <a:pt x="4634" y="2512"/>
                    <a:pt x="4611" y="2552"/>
                  </a:cubicBezTo>
                  <a:lnTo>
                    <a:pt x="725" y="9281"/>
                  </a:lnTo>
                  <a:cubicBezTo>
                    <a:pt x="1" y="10537"/>
                    <a:pt x="434" y="12161"/>
                    <a:pt x="1694" y="12889"/>
                  </a:cubicBezTo>
                  <a:lnTo>
                    <a:pt x="5186" y="14906"/>
                  </a:lnTo>
                  <a:cubicBezTo>
                    <a:pt x="5598" y="15143"/>
                    <a:pt x="6049" y="15256"/>
                    <a:pt x="6494" y="15256"/>
                  </a:cubicBezTo>
                  <a:cubicBezTo>
                    <a:pt x="7409" y="15256"/>
                    <a:pt x="8301" y="14782"/>
                    <a:pt x="8790" y="13937"/>
                  </a:cubicBezTo>
                  <a:lnTo>
                    <a:pt x="12676" y="7208"/>
                  </a:lnTo>
                  <a:cubicBezTo>
                    <a:pt x="12696" y="7168"/>
                    <a:pt x="12712" y="7132"/>
                    <a:pt x="12735" y="7092"/>
                  </a:cubicBezTo>
                  <a:cubicBezTo>
                    <a:pt x="12755" y="7055"/>
                    <a:pt x="12781" y="7022"/>
                    <a:pt x="12801" y="6986"/>
                  </a:cubicBezTo>
                  <a:cubicBezTo>
                    <a:pt x="14088" y="4757"/>
                    <a:pt x="13327" y="1910"/>
                    <a:pt x="11099" y="624"/>
                  </a:cubicBezTo>
                  <a:cubicBezTo>
                    <a:pt x="10366" y="201"/>
                    <a:pt x="9566" y="0"/>
                    <a:pt x="8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5" name="Google Shape;2375;p56"/>
            <p:cNvSpPr/>
            <p:nvPr/>
          </p:nvSpPr>
          <p:spPr>
            <a:xfrm>
              <a:off x="4337613" y="553538"/>
              <a:ext cx="194687" cy="268740"/>
            </a:xfrm>
            <a:custGeom>
              <a:avLst/>
              <a:gdLst/>
              <a:ahLst/>
              <a:cxnLst/>
              <a:rect l="l" t="t" r="r" b="b"/>
              <a:pathLst>
                <a:path w="6257" h="8637" extrusionOk="0">
                  <a:moveTo>
                    <a:pt x="4970" y="1"/>
                  </a:moveTo>
                  <a:cubicBezTo>
                    <a:pt x="4582" y="1"/>
                    <a:pt x="4203" y="202"/>
                    <a:pt x="3995" y="565"/>
                  </a:cubicBezTo>
                  <a:lnTo>
                    <a:pt x="311" y="6948"/>
                  </a:lnTo>
                  <a:cubicBezTo>
                    <a:pt x="1" y="7486"/>
                    <a:pt x="186" y="8175"/>
                    <a:pt x="725" y="8486"/>
                  </a:cubicBezTo>
                  <a:cubicBezTo>
                    <a:pt x="902" y="8588"/>
                    <a:pt x="1095" y="8636"/>
                    <a:pt x="1286" y="8636"/>
                  </a:cubicBezTo>
                  <a:cubicBezTo>
                    <a:pt x="1675" y="8636"/>
                    <a:pt x="2054" y="8434"/>
                    <a:pt x="2263" y="8072"/>
                  </a:cubicBezTo>
                  <a:lnTo>
                    <a:pt x="5946" y="1693"/>
                  </a:lnTo>
                  <a:cubicBezTo>
                    <a:pt x="6257" y="1151"/>
                    <a:pt x="6075" y="463"/>
                    <a:pt x="5532" y="153"/>
                  </a:cubicBezTo>
                  <a:cubicBezTo>
                    <a:pt x="5355" y="50"/>
                    <a:pt x="5162" y="1"/>
                    <a:pt x="4970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6" name="Google Shape;2376;p56"/>
            <p:cNvSpPr/>
            <p:nvPr/>
          </p:nvSpPr>
          <p:spPr>
            <a:xfrm>
              <a:off x="4456161" y="621992"/>
              <a:ext cx="194780" cy="268771"/>
            </a:xfrm>
            <a:custGeom>
              <a:avLst/>
              <a:gdLst/>
              <a:ahLst/>
              <a:cxnLst/>
              <a:rect l="l" t="t" r="r" b="b"/>
              <a:pathLst>
                <a:path w="6260" h="8638" extrusionOk="0">
                  <a:moveTo>
                    <a:pt x="4972" y="0"/>
                  </a:moveTo>
                  <a:cubicBezTo>
                    <a:pt x="4583" y="0"/>
                    <a:pt x="4203" y="203"/>
                    <a:pt x="3994" y="564"/>
                  </a:cubicBezTo>
                  <a:lnTo>
                    <a:pt x="310" y="6947"/>
                  </a:lnTo>
                  <a:cubicBezTo>
                    <a:pt x="0" y="7486"/>
                    <a:pt x="185" y="8174"/>
                    <a:pt x="724" y="8484"/>
                  </a:cubicBezTo>
                  <a:cubicBezTo>
                    <a:pt x="902" y="8588"/>
                    <a:pt x="1097" y="8637"/>
                    <a:pt x="1288" y="8637"/>
                  </a:cubicBezTo>
                  <a:cubicBezTo>
                    <a:pt x="1677" y="8637"/>
                    <a:pt x="2054" y="8435"/>
                    <a:pt x="2262" y="8074"/>
                  </a:cubicBezTo>
                  <a:lnTo>
                    <a:pt x="5945" y="1692"/>
                  </a:lnTo>
                  <a:cubicBezTo>
                    <a:pt x="6259" y="1153"/>
                    <a:pt x="6074" y="462"/>
                    <a:pt x="5532" y="151"/>
                  </a:cubicBezTo>
                  <a:cubicBezTo>
                    <a:pt x="5356" y="49"/>
                    <a:pt x="5163" y="0"/>
                    <a:pt x="4972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7" name="Google Shape;2377;p56"/>
            <p:cNvSpPr/>
            <p:nvPr/>
          </p:nvSpPr>
          <p:spPr>
            <a:xfrm>
              <a:off x="4417454" y="490747"/>
              <a:ext cx="254583" cy="119202"/>
            </a:xfrm>
            <a:custGeom>
              <a:avLst/>
              <a:gdLst/>
              <a:ahLst/>
              <a:cxnLst/>
              <a:rect l="l" t="t" r="r" b="b"/>
              <a:pathLst>
                <a:path w="8182" h="3831" extrusionOk="0">
                  <a:moveTo>
                    <a:pt x="4028" y="1"/>
                  </a:moveTo>
                  <a:cubicBezTo>
                    <a:pt x="3436" y="1"/>
                    <a:pt x="2844" y="130"/>
                    <a:pt x="2308" y="451"/>
                  </a:cubicBezTo>
                  <a:cubicBezTo>
                    <a:pt x="1591" y="877"/>
                    <a:pt x="1" y="3268"/>
                    <a:pt x="447" y="3671"/>
                  </a:cubicBezTo>
                  <a:cubicBezTo>
                    <a:pt x="530" y="3744"/>
                    <a:pt x="616" y="3798"/>
                    <a:pt x="708" y="3830"/>
                  </a:cubicBezTo>
                  <a:lnTo>
                    <a:pt x="1429" y="2583"/>
                  </a:lnTo>
                  <a:cubicBezTo>
                    <a:pt x="1637" y="2220"/>
                    <a:pt x="2018" y="2018"/>
                    <a:pt x="2408" y="2018"/>
                  </a:cubicBezTo>
                  <a:cubicBezTo>
                    <a:pt x="2596" y="2018"/>
                    <a:pt x="2792" y="2067"/>
                    <a:pt x="2966" y="2171"/>
                  </a:cubicBezTo>
                  <a:cubicBezTo>
                    <a:pt x="3162" y="2283"/>
                    <a:pt x="3311" y="2441"/>
                    <a:pt x="3407" y="2627"/>
                  </a:cubicBezTo>
                  <a:cubicBezTo>
                    <a:pt x="3773" y="2415"/>
                    <a:pt x="4134" y="2253"/>
                    <a:pt x="4468" y="2230"/>
                  </a:cubicBezTo>
                  <a:cubicBezTo>
                    <a:pt x="4518" y="2226"/>
                    <a:pt x="4567" y="2223"/>
                    <a:pt x="4620" y="2223"/>
                  </a:cubicBezTo>
                  <a:cubicBezTo>
                    <a:pt x="5057" y="2223"/>
                    <a:pt x="5609" y="2336"/>
                    <a:pt x="6141" y="2448"/>
                  </a:cubicBezTo>
                  <a:cubicBezTo>
                    <a:pt x="6676" y="2560"/>
                    <a:pt x="7192" y="2673"/>
                    <a:pt x="7553" y="2673"/>
                  </a:cubicBezTo>
                  <a:cubicBezTo>
                    <a:pt x="7973" y="2673"/>
                    <a:pt x="8181" y="2524"/>
                    <a:pt x="7973" y="2048"/>
                  </a:cubicBezTo>
                  <a:cubicBezTo>
                    <a:pt x="7593" y="1175"/>
                    <a:pt x="5800" y="1"/>
                    <a:pt x="402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8" name="Google Shape;2378;p56"/>
            <p:cNvSpPr/>
            <p:nvPr/>
          </p:nvSpPr>
          <p:spPr>
            <a:xfrm>
              <a:off x="4439483" y="553538"/>
              <a:ext cx="83979" cy="57843"/>
            </a:xfrm>
            <a:custGeom>
              <a:avLst/>
              <a:gdLst/>
              <a:ahLst/>
              <a:cxnLst/>
              <a:rect l="l" t="t" r="r" b="b"/>
              <a:pathLst>
                <a:path w="2699" h="1859" extrusionOk="0">
                  <a:moveTo>
                    <a:pt x="1700" y="0"/>
                  </a:moveTo>
                  <a:cubicBezTo>
                    <a:pt x="1310" y="0"/>
                    <a:pt x="929" y="202"/>
                    <a:pt x="721" y="565"/>
                  </a:cubicBezTo>
                  <a:lnTo>
                    <a:pt x="0" y="1812"/>
                  </a:lnTo>
                  <a:cubicBezTo>
                    <a:pt x="89" y="1845"/>
                    <a:pt x="185" y="1859"/>
                    <a:pt x="281" y="1859"/>
                  </a:cubicBezTo>
                  <a:cubicBezTo>
                    <a:pt x="976" y="1859"/>
                    <a:pt x="1855" y="1098"/>
                    <a:pt x="2699" y="609"/>
                  </a:cubicBezTo>
                  <a:cubicBezTo>
                    <a:pt x="2603" y="423"/>
                    <a:pt x="2454" y="265"/>
                    <a:pt x="2258" y="153"/>
                  </a:cubicBezTo>
                  <a:cubicBezTo>
                    <a:pt x="2084" y="49"/>
                    <a:pt x="1888" y="0"/>
                    <a:pt x="170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79" name="Google Shape;2379;p56"/>
          <p:cNvGrpSpPr/>
          <p:nvPr/>
        </p:nvGrpSpPr>
        <p:grpSpPr>
          <a:xfrm>
            <a:off x="8337790" y="5921115"/>
            <a:ext cx="580860" cy="582375"/>
            <a:chOff x="-222388" y="1680158"/>
            <a:chExt cx="776827" cy="778853"/>
          </a:xfrm>
        </p:grpSpPr>
        <p:sp>
          <p:nvSpPr>
            <p:cNvPr id="2380" name="Google Shape;2380;p56"/>
            <p:cNvSpPr/>
            <p:nvPr/>
          </p:nvSpPr>
          <p:spPr>
            <a:xfrm>
              <a:off x="-222388" y="1680158"/>
              <a:ext cx="776827" cy="778853"/>
            </a:xfrm>
            <a:custGeom>
              <a:avLst/>
              <a:gdLst/>
              <a:ahLst/>
              <a:cxnLst/>
              <a:rect l="l" t="t" r="r" b="b"/>
              <a:pathLst>
                <a:path w="11889" h="11920" extrusionOk="0">
                  <a:moveTo>
                    <a:pt x="6902" y="1516"/>
                  </a:moveTo>
                  <a:lnTo>
                    <a:pt x="6902" y="1516"/>
                  </a:lnTo>
                  <a:cubicBezTo>
                    <a:pt x="6879" y="2193"/>
                    <a:pt x="6697" y="3404"/>
                    <a:pt x="6330" y="4878"/>
                  </a:cubicBezTo>
                  <a:lnTo>
                    <a:pt x="6148" y="5623"/>
                  </a:lnTo>
                  <a:lnTo>
                    <a:pt x="6908" y="5576"/>
                  </a:lnTo>
                  <a:cubicBezTo>
                    <a:pt x="7469" y="5544"/>
                    <a:pt x="7989" y="5530"/>
                    <a:pt x="8456" y="5530"/>
                  </a:cubicBezTo>
                  <a:cubicBezTo>
                    <a:pt x="9251" y="5530"/>
                    <a:pt x="9891" y="5571"/>
                    <a:pt x="10311" y="5635"/>
                  </a:cubicBezTo>
                  <a:cubicBezTo>
                    <a:pt x="10169" y="5689"/>
                    <a:pt x="9987" y="5745"/>
                    <a:pt x="9749" y="5808"/>
                  </a:cubicBezTo>
                  <a:cubicBezTo>
                    <a:pt x="8555" y="6115"/>
                    <a:pt x="6978" y="6267"/>
                    <a:pt x="6912" y="6270"/>
                  </a:cubicBezTo>
                  <a:lnTo>
                    <a:pt x="6618" y="6300"/>
                  </a:lnTo>
                  <a:lnTo>
                    <a:pt x="6472" y="6558"/>
                  </a:lnTo>
                  <a:lnTo>
                    <a:pt x="6353" y="6806"/>
                  </a:lnTo>
                  <a:lnTo>
                    <a:pt x="6423" y="7018"/>
                  </a:lnTo>
                  <a:cubicBezTo>
                    <a:pt x="6879" y="8440"/>
                    <a:pt x="7137" y="9700"/>
                    <a:pt x="7180" y="10397"/>
                  </a:cubicBezTo>
                  <a:cubicBezTo>
                    <a:pt x="6820" y="9822"/>
                    <a:pt x="6297" y="8711"/>
                    <a:pt x="5778" y="7276"/>
                  </a:cubicBezTo>
                  <a:lnTo>
                    <a:pt x="5678" y="7004"/>
                  </a:lnTo>
                  <a:lnTo>
                    <a:pt x="5001" y="6809"/>
                  </a:lnTo>
                  <a:lnTo>
                    <a:pt x="4776" y="6988"/>
                  </a:lnTo>
                  <a:cubicBezTo>
                    <a:pt x="3824" y="7735"/>
                    <a:pt x="2670" y="8535"/>
                    <a:pt x="1936" y="8892"/>
                  </a:cubicBezTo>
                  <a:cubicBezTo>
                    <a:pt x="2342" y="8324"/>
                    <a:pt x="3225" y="7392"/>
                    <a:pt x="4363" y="6429"/>
                  </a:cubicBezTo>
                  <a:lnTo>
                    <a:pt x="4547" y="6273"/>
                  </a:lnTo>
                  <a:lnTo>
                    <a:pt x="4578" y="5712"/>
                  </a:lnTo>
                  <a:lnTo>
                    <a:pt x="4343" y="5533"/>
                  </a:lnTo>
                  <a:cubicBezTo>
                    <a:pt x="3245" y="4693"/>
                    <a:pt x="2246" y="3764"/>
                    <a:pt x="1790" y="3192"/>
                  </a:cubicBezTo>
                  <a:lnTo>
                    <a:pt x="1790" y="3192"/>
                  </a:lnTo>
                  <a:cubicBezTo>
                    <a:pt x="2385" y="3443"/>
                    <a:pt x="3344" y="4002"/>
                    <a:pt x="4316" y="4666"/>
                  </a:cubicBezTo>
                  <a:lnTo>
                    <a:pt x="3943" y="5156"/>
                  </a:lnTo>
                  <a:lnTo>
                    <a:pt x="3943" y="5156"/>
                  </a:lnTo>
                  <a:lnTo>
                    <a:pt x="5543" y="5120"/>
                  </a:lnTo>
                  <a:lnTo>
                    <a:pt x="5632" y="4805"/>
                  </a:lnTo>
                  <a:lnTo>
                    <a:pt x="5924" y="4428"/>
                  </a:lnTo>
                  <a:lnTo>
                    <a:pt x="5778" y="4323"/>
                  </a:lnTo>
                  <a:cubicBezTo>
                    <a:pt x="6168" y="3050"/>
                    <a:pt x="6588" y="2047"/>
                    <a:pt x="6902" y="1516"/>
                  </a:cubicBezTo>
                  <a:close/>
                  <a:moveTo>
                    <a:pt x="7124" y="0"/>
                  </a:moveTo>
                  <a:cubicBezTo>
                    <a:pt x="7051" y="0"/>
                    <a:pt x="6978" y="10"/>
                    <a:pt x="6905" y="28"/>
                  </a:cubicBezTo>
                  <a:cubicBezTo>
                    <a:pt x="6217" y="206"/>
                    <a:pt x="5513" y="1423"/>
                    <a:pt x="4805" y="3642"/>
                  </a:cubicBezTo>
                  <a:cubicBezTo>
                    <a:pt x="4511" y="3443"/>
                    <a:pt x="4138" y="3198"/>
                    <a:pt x="3741" y="2960"/>
                  </a:cubicBezTo>
                  <a:cubicBezTo>
                    <a:pt x="2359" y="2121"/>
                    <a:pt x="1688" y="1919"/>
                    <a:pt x="1286" y="1919"/>
                  </a:cubicBezTo>
                  <a:cubicBezTo>
                    <a:pt x="1182" y="1919"/>
                    <a:pt x="1095" y="1932"/>
                    <a:pt x="1019" y="1952"/>
                  </a:cubicBezTo>
                  <a:cubicBezTo>
                    <a:pt x="771" y="2015"/>
                    <a:pt x="576" y="2177"/>
                    <a:pt x="477" y="2409"/>
                  </a:cubicBezTo>
                  <a:cubicBezTo>
                    <a:pt x="358" y="2690"/>
                    <a:pt x="1" y="3512"/>
                    <a:pt x="3126" y="6009"/>
                  </a:cubicBezTo>
                  <a:cubicBezTo>
                    <a:pt x="120" y="8665"/>
                    <a:pt x="520" y="9472"/>
                    <a:pt x="656" y="9750"/>
                  </a:cubicBezTo>
                  <a:cubicBezTo>
                    <a:pt x="728" y="9900"/>
                    <a:pt x="936" y="10196"/>
                    <a:pt x="1420" y="10196"/>
                  </a:cubicBezTo>
                  <a:cubicBezTo>
                    <a:pt x="1532" y="10196"/>
                    <a:pt x="1659" y="10180"/>
                    <a:pt x="1803" y="10142"/>
                  </a:cubicBezTo>
                  <a:cubicBezTo>
                    <a:pt x="2653" y="9924"/>
                    <a:pt x="4051" y="8949"/>
                    <a:pt x="4947" y="8274"/>
                  </a:cubicBezTo>
                  <a:cubicBezTo>
                    <a:pt x="5126" y="8731"/>
                    <a:pt x="5378" y="9346"/>
                    <a:pt x="5652" y="9928"/>
                  </a:cubicBezTo>
                  <a:cubicBezTo>
                    <a:pt x="6217" y="11121"/>
                    <a:pt x="6737" y="11919"/>
                    <a:pt x="7384" y="11919"/>
                  </a:cubicBezTo>
                  <a:cubicBezTo>
                    <a:pt x="7452" y="11919"/>
                    <a:pt x="7522" y="11911"/>
                    <a:pt x="7593" y="11892"/>
                  </a:cubicBezTo>
                  <a:cubicBezTo>
                    <a:pt x="7670" y="11872"/>
                    <a:pt x="7742" y="11839"/>
                    <a:pt x="7812" y="11799"/>
                  </a:cubicBezTo>
                  <a:cubicBezTo>
                    <a:pt x="8070" y="11638"/>
                    <a:pt x="8836" y="11161"/>
                    <a:pt x="7696" y="7319"/>
                  </a:cubicBezTo>
                  <a:cubicBezTo>
                    <a:pt x="8314" y="7239"/>
                    <a:pt x="9246" y="7100"/>
                    <a:pt x="10031" y="6899"/>
                  </a:cubicBezTo>
                  <a:cubicBezTo>
                    <a:pt x="10873" y="6681"/>
                    <a:pt x="11750" y="6363"/>
                    <a:pt x="11852" y="5666"/>
                  </a:cubicBezTo>
                  <a:cubicBezTo>
                    <a:pt x="11888" y="5427"/>
                    <a:pt x="11816" y="5193"/>
                    <a:pt x="11647" y="5004"/>
                  </a:cubicBezTo>
                  <a:cubicBezTo>
                    <a:pt x="11484" y="4826"/>
                    <a:pt x="11093" y="4397"/>
                    <a:pt x="8573" y="4397"/>
                  </a:cubicBezTo>
                  <a:cubicBezTo>
                    <a:pt x="8278" y="4397"/>
                    <a:pt x="7955" y="4403"/>
                    <a:pt x="7600" y="4416"/>
                  </a:cubicBezTo>
                  <a:cubicBezTo>
                    <a:pt x="7894" y="3126"/>
                    <a:pt x="8288" y="1016"/>
                    <a:pt x="7765" y="325"/>
                  </a:cubicBezTo>
                  <a:cubicBezTo>
                    <a:pt x="7616" y="123"/>
                    <a:pt x="7398" y="11"/>
                    <a:pt x="7154" y="1"/>
                  </a:cubicBezTo>
                  <a:cubicBezTo>
                    <a:pt x="7144" y="0"/>
                    <a:pt x="7134" y="0"/>
                    <a:pt x="71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1" name="Google Shape;2381;p56"/>
            <p:cNvSpPr/>
            <p:nvPr/>
          </p:nvSpPr>
          <p:spPr>
            <a:xfrm>
              <a:off x="-179197" y="1716946"/>
              <a:ext cx="699922" cy="705149"/>
            </a:xfrm>
            <a:custGeom>
              <a:avLst/>
              <a:gdLst/>
              <a:ahLst/>
              <a:cxnLst/>
              <a:rect l="l" t="t" r="r" b="b"/>
              <a:pathLst>
                <a:path w="10712" h="10792" extrusionOk="0">
                  <a:moveTo>
                    <a:pt x="6463" y="0"/>
                  </a:moveTo>
                  <a:cubicBezTo>
                    <a:pt x="5637" y="0"/>
                    <a:pt x="4568" y="3609"/>
                    <a:pt x="4455" y="4004"/>
                  </a:cubicBezTo>
                  <a:lnTo>
                    <a:pt x="4442" y="4004"/>
                  </a:lnTo>
                  <a:lnTo>
                    <a:pt x="4462" y="3981"/>
                  </a:lnTo>
                  <a:cubicBezTo>
                    <a:pt x="4462" y="3981"/>
                    <a:pt x="1594" y="1918"/>
                    <a:pt x="625" y="1918"/>
                  </a:cubicBezTo>
                  <a:cubicBezTo>
                    <a:pt x="482" y="1918"/>
                    <a:pt x="380" y="1963"/>
                    <a:pt x="335" y="2067"/>
                  </a:cubicBezTo>
                  <a:cubicBezTo>
                    <a:pt x="1" y="2841"/>
                    <a:pt x="3083" y="5222"/>
                    <a:pt x="3338" y="5417"/>
                  </a:cubicBezTo>
                  <a:lnTo>
                    <a:pt x="3338" y="5437"/>
                  </a:lnTo>
                  <a:cubicBezTo>
                    <a:pt x="3136" y="5608"/>
                    <a:pt x="124" y="8175"/>
                    <a:pt x="501" y="8935"/>
                  </a:cubicBezTo>
                  <a:cubicBezTo>
                    <a:pt x="547" y="9029"/>
                    <a:pt x="640" y="9071"/>
                    <a:pt x="767" y="9071"/>
                  </a:cubicBezTo>
                  <a:cubicBezTo>
                    <a:pt x="1622" y="9071"/>
                    <a:pt x="4039" y="7199"/>
                    <a:pt x="4462" y="6868"/>
                  </a:cubicBezTo>
                  <a:lnTo>
                    <a:pt x="4588" y="6905"/>
                  </a:lnTo>
                  <a:cubicBezTo>
                    <a:pt x="4785" y="7452"/>
                    <a:pt x="6020" y="10791"/>
                    <a:pt x="6735" y="10791"/>
                  </a:cubicBezTo>
                  <a:cubicBezTo>
                    <a:pt x="6776" y="10791"/>
                    <a:pt x="6816" y="10780"/>
                    <a:pt x="6853" y="10757"/>
                  </a:cubicBezTo>
                  <a:cubicBezTo>
                    <a:pt x="7577" y="10307"/>
                    <a:pt x="6366" y="6498"/>
                    <a:pt x="6297" y="6280"/>
                  </a:cubicBezTo>
                  <a:cubicBezTo>
                    <a:pt x="6301" y="6276"/>
                    <a:pt x="6301" y="6273"/>
                    <a:pt x="6304" y="6270"/>
                  </a:cubicBezTo>
                  <a:cubicBezTo>
                    <a:pt x="6525" y="6250"/>
                    <a:pt x="10507" y="5863"/>
                    <a:pt x="10635" y="5020"/>
                  </a:cubicBezTo>
                  <a:cubicBezTo>
                    <a:pt x="10712" y="4510"/>
                    <a:pt x="9139" y="4406"/>
                    <a:pt x="7829" y="4406"/>
                  </a:cubicBezTo>
                  <a:cubicBezTo>
                    <a:pt x="7100" y="4406"/>
                    <a:pt x="6453" y="4438"/>
                    <a:pt x="6218" y="4451"/>
                  </a:cubicBezTo>
                  <a:cubicBezTo>
                    <a:pt x="6374" y="3822"/>
                    <a:pt x="7276" y="30"/>
                    <a:pt x="6473" y="0"/>
                  </a:cubicBezTo>
                  <a:cubicBezTo>
                    <a:pt x="6469" y="0"/>
                    <a:pt x="6466" y="0"/>
                    <a:pt x="64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2" name="Google Shape;2382;p56"/>
            <p:cNvSpPr/>
            <p:nvPr/>
          </p:nvSpPr>
          <p:spPr>
            <a:xfrm>
              <a:off x="122875" y="2041430"/>
              <a:ext cx="41556" cy="40315"/>
            </a:xfrm>
            <a:custGeom>
              <a:avLst/>
              <a:gdLst/>
              <a:ahLst/>
              <a:cxnLst/>
              <a:rect l="l" t="t" r="r" b="b"/>
              <a:pathLst>
                <a:path w="636" h="617" extrusionOk="0">
                  <a:moveTo>
                    <a:pt x="319" y="0"/>
                  </a:moveTo>
                  <a:cubicBezTo>
                    <a:pt x="159" y="0"/>
                    <a:pt x="20" y="126"/>
                    <a:pt x="11" y="288"/>
                  </a:cubicBezTo>
                  <a:cubicBezTo>
                    <a:pt x="1" y="457"/>
                    <a:pt x="127" y="606"/>
                    <a:pt x="298" y="616"/>
                  </a:cubicBezTo>
                  <a:cubicBezTo>
                    <a:pt x="306" y="617"/>
                    <a:pt x="314" y="617"/>
                    <a:pt x="323" y="617"/>
                  </a:cubicBezTo>
                  <a:cubicBezTo>
                    <a:pt x="481" y="617"/>
                    <a:pt x="613" y="492"/>
                    <a:pt x="626" y="332"/>
                  </a:cubicBezTo>
                  <a:cubicBezTo>
                    <a:pt x="636" y="160"/>
                    <a:pt x="510" y="14"/>
                    <a:pt x="338" y="1"/>
                  </a:cubicBezTo>
                  <a:cubicBezTo>
                    <a:pt x="332" y="0"/>
                    <a:pt x="325" y="0"/>
                    <a:pt x="319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3" name="Google Shape;2383;p56"/>
            <p:cNvSpPr/>
            <p:nvPr/>
          </p:nvSpPr>
          <p:spPr>
            <a:xfrm>
              <a:off x="149273" y="1976611"/>
              <a:ext cx="38093" cy="36656"/>
            </a:xfrm>
            <a:custGeom>
              <a:avLst/>
              <a:gdLst/>
              <a:ahLst/>
              <a:cxnLst/>
              <a:rect l="l" t="t" r="r" b="b"/>
              <a:pathLst>
                <a:path w="583" h="561" extrusionOk="0">
                  <a:moveTo>
                    <a:pt x="292" y="0"/>
                  </a:moveTo>
                  <a:cubicBezTo>
                    <a:pt x="145" y="0"/>
                    <a:pt x="23" y="113"/>
                    <a:pt x="13" y="262"/>
                  </a:cubicBezTo>
                  <a:cubicBezTo>
                    <a:pt x="1" y="414"/>
                    <a:pt x="120" y="550"/>
                    <a:pt x="271" y="560"/>
                  </a:cubicBezTo>
                  <a:cubicBezTo>
                    <a:pt x="278" y="560"/>
                    <a:pt x="284" y="560"/>
                    <a:pt x="290" y="560"/>
                  </a:cubicBezTo>
                  <a:cubicBezTo>
                    <a:pt x="438" y="560"/>
                    <a:pt x="560" y="448"/>
                    <a:pt x="573" y="298"/>
                  </a:cubicBezTo>
                  <a:cubicBezTo>
                    <a:pt x="582" y="143"/>
                    <a:pt x="467" y="10"/>
                    <a:pt x="311" y="1"/>
                  </a:cubicBezTo>
                  <a:cubicBezTo>
                    <a:pt x="305" y="0"/>
                    <a:pt x="298" y="0"/>
                    <a:pt x="292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4" name="Google Shape;2384;p56"/>
            <p:cNvSpPr/>
            <p:nvPr/>
          </p:nvSpPr>
          <p:spPr>
            <a:xfrm>
              <a:off x="171554" y="1923032"/>
              <a:ext cx="34369" cy="33193"/>
            </a:xfrm>
            <a:custGeom>
              <a:avLst/>
              <a:gdLst/>
              <a:ahLst/>
              <a:cxnLst/>
              <a:rect l="l" t="t" r="r" b="b"/>
              <a:pathLst>
                <a:path w="526" h="508" extrusionOk="0">
                  <a:moveTo>
                    <a:pt x="259" y="0"/>
                  </a:moveTo>
                  <a:cubicBezTo>
                    <a:pt x="128" y="0"/>
                    <a:pt x="19" y="103"/>
                    <a:pt x="10" y="235"/>
                  </a:cubicBezTo>
                  <a:cubicBezTo>
                    <a:pt x="0" y="374"/>
                    <a:pt x="106" y="497"/>
                    <a:pt x="245" y="507"/>
                  </a:cubicBezTo>
                  <a:cubicBezTo>
                    <a:pt x="251" y="507"/>
                    <a:pt x="257" y="507"/>
                    <a:pt x="263" y="507"/>
                  </a:cubicBezTo>
                  <a:cubicBezTo>
                    <a:pt x="394" y="507"/>
                    <a:pt x="506" y="404"/>
                    <a:pt x="516" y="272"/>
                  </a:cubicBezTo>
                  <a:cubicBezTo>
                    <a:pt x="525" y="130"/>
                    <a:pt x="420" y="11"/>
                    <a:pt x="278" y="1"/>
                  </a:cubicBezTo>
                  <a:cubicBezTo>
                    <a:pt x="272" y="1"/>
                    <a:pt x="265" y="0"/>
                    <a:pt x="259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5" name="Google Shape;2385;p56"/>
            <p:cNvSpPr/>
            <p:nvPr/>
          </p:nvSpPr>
          <p:spPr>
            <a:xfrm>
              <a:off x="194424" y="2045481"/>
              <a:ext cx="41556" cy="36656"/>
            </a:xfrm>
            <a:custGeom>
              <a:avLst/>
              <a:gdLst/>
              <a:ahLst/>
              <a:cxnLst/>
              <a:rect l="l" t="t" r="r" b="b"/>
              <a:pathLst>
                <a:path w="636" h="561" extrusionOk="0">
                  <a:moveTo>
                    <a:pt x="317" y="1"/>
                  </a:moveTo>
                  <a:cubicBezTo>
                    <a:pt x="284" y="1"/>
                    <a:pt x="251" y="6"/>
                    <a:pt x="219" y="18"/>
                  </a:cubicBezTo>
                  <a:cubicBezTo>
                    <a:pt x="76" y="75"/>
                    <a:pt x="1" y="236"/>
                    <a:pt x="56" y="382"/>
                  </a:cubicBezTo>
                  <a:cubicBezTo>
                    <a:pt x="98" y="492"/>
                    <a:pt x="205" y="561"/>
                    <a:pt x="319" y="561"/>
                  </a:cubicBezTo>
                  <a:cubicBezTo>
                    <a:pt x="352" y="561"/>
                    <a:pt x="385" y="555"/>
                    <a:pt x="418" y="544"/>
                  </a:cubicBezTo>
                  <a:cubicBezTo>
                    <a:pt x="563" y="488"/>
                    <a:pt x="636" y="329"/>
                    <a:pt x="579" y="183"/>
                  </a:cubicBezTo>
                  <a:cubicBezTo>
                    <a:pt x="538" y="70"/>
                    <a:pt x="431" y="1"/>
                    <a:pt x="317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6" name="Google Shape;2386;p56"/>
            <p:cNvSpPr/>
            <p:nvPr/>
          </p:nvSpPr>
          <p:spPr>
            <a:xfrm>
              <a:off x="255125" y="2042737"/>
              <a:ext cx="37636" cy="33323"/>
            </a:xfrm>
            <a:custGeom>
              <a:avLst/>
              <a:gdLst/>
              <a:ahLst/>
              <a:cxnLst/>
              <a:rect l="l" t="t" r="r" b="b"/>
              <a:pathLst>
                <a:path w="576" h="510" extrusionOk="0">
                  <a:moveTo>
                    <a:pt x="289" y="1"/>
                  </a:moveTo>
                  <a:cubicBezTo>
                    <a:pt x="259" y="1"/>
                    <a:pt x="229" y="6"/>
                    <a:pt x="199" y="17"/>
                  </a:cubicBezTo>
                  <a:cubicBezTo>
                    <a:pt x="67" y="67"/>
                    <a:pt x="0" y="216"/>
                    <a:pt x="50" y="344"/>
                  </a:cubicBezTo>
                  <a:cubicBezTo>
                    <a:pt x="89" y="447"/>
                    <a:pt x="185" y="510"/>
                    <a:pt x="288" y="510"/>
                  </a:cubicBezTo>
                  <a:cubicBezTo>
                    <a:pt x="318" y="510"/>
                    <a:pt x="348" y="505"/>
                    <a:pt x="377" y="494"/>
                  </a:cubicBezTo>
                  <a:cubicBezTo>
                    <a:pt x="510" y="444"/>
                    <a:pt x="576" y="298"/>
                    <a:pt x="527" y="166"/>
                  </a:cubicBezTo>
                  <a:cubicBezTo>
                    <a:pt x="488" y="64"/>
                    <a:pt x="392" y="1"/>
                    <a:pt x="289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7" name="Google Shape;2387;p56"/>
            <p:cNvSpPr/>
            <p:nvPr/>
          </p:nvSpPr>
          <p:spPr>
            <a:xfrm>
              <a:off x="58514" y="2010327"/>
              <a:ext cx="41556" cy="36590"/>
            </a:xfrm>
            <a:custGeom>
              <a:avLst/>
              <a:gdLst/>
              <a:ahLst/>
              <a:cxnLst/>
              <a:rect l="l" t="t" r="r" b="b"/>
              <a:pathLst>
                <a:path w="636" h="560" extrusionOk="0">
                  <a:moveTo>
                    <a:pt x="317" y="0"/>
                  </a:moveTo>
                  <a:cubicBezTo>
                    <a:pt x="203" y="0"/>
                    <a:pt x="97" y="69"/>
                    <a:pt x="53" y="182"/>
                  </a:cubicBezTo>
                  <a:cubicBezTo>
                    <a:pt x="1" y="328"/>
                    <a:pt x="77" y="490"/>
                    <a:pt x="222" y="543"/>
                  </a:cubicBezTo>
                  <a:cubicBezTo>
                    <a:pt x="254" y="554"/>
                    <a:pt x="286" y="560"/>
                    <a:pt x="317" y="560"/>
                  </a:cubicBezTo>
                  <a:cubicBezTo>
                    <a:pt x="431" y="560"/>
                    <a:pt x="538" y="488"/>
                    <a:pt x="583" y="374"/>
                  </a:cubicBezTo>
                  <a:cubicBezTo>
                    <a:pt x="636" y="228"/>
                    <a:pt x="560" y="70"/>
                    <a:pt x="414" y="17"/>
                  </a:cubicBezTo>
                  <a:cubicBezTo>
                    <a:pt x="382" y="6"/>
                    <a:pt x="349" y="0"/>
                    <a:pt x="317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8" name="Google Shape;2388;p56"/>
            <p:cNvSpPr/>
            <p:nvPr/>
          </p:nvSpPr>
          <p:spPr>
            <a:xfrm>
              <a:off x="13167" y="1977003"/>
              <a:ext cx="37440" cy="33193"/>
            </a:xfrm>
            <a:custGeom>
              <a:avLst/>
              <a:gdLst/>
              <a:ahLst/>
              <a:cxnLst/>
              <a:rect l="l" t="t" r="r" b="b"/>
              <a:pathLst>
                <a:path w="573" h="508" extrusionOk="0">
                  <a:moveTo>
                    <a:pt x="288" y="0"/>
                  </a:moveTo>
                  <a:cubicBezTo>
                    <a:pt x="184" y="0"/>
                    <a:pt x="86" y="63"/>
                    <a:pt x="50" y="167"/>
                  </a:cubicBezTo>
                  <a:cubicBezTo>
                    <a:pt x="0" y="299"/>
                    <a:pt x="69" y="445"/>
                    <a:pt x="199" y="491"/>
                  </a:cubicBezTo>
                  <a:cubicBezTo>
                    <a:pt x="228" y="502"/>
                    <a:pt x="259" y="507"/>
                    <a:pt x="288" y="507"/>
                  </a:cubicBezTo>
                  <a:cubicBezTo>
                    <a:pt x="391" y="507"/>
                    <a:pt x="488" y="444"/>
                    <a:pt x="526" y="342"/>
                  </a:cubicBezTo>
                  <a:cubicBezTo>
                    <a:pt x="573" y="210"/>
                    <a:pt x="506" y="64"/>
                    <a:pt x="374" y="15"/>
                  </a:cubicBezTo>
                  <a:cubicBezTo>
                    <a:pt x="346" y="5"/>
                    <a:pt x="317" y="0"/>
                    <a:pt x="288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9" name="Google Shape;2389;p56"/>
            <p:cNvSpPr/>
            <p:nvPr/>
          </p:nvSpPr>
          <p:spPr>
            <a:xfrm>
              <a:off x="148619" y="2103046"/>
              <a:ext cx="41360" cy="36590"/>
            </a:xfrm>
            <a:custGeom>
              <a:avLst/>
              <a:gdLst/>
              <a:ahLst/>
              <a:cxnLst/>
              <a:rect l="l" t="t" r="r" b="b"/>
              <a:pathLst>
                <a:path w="633" h="560" extrusionOk="0">
                  <a:moveTo>
                    <a:pt x="315" y="0"/>
                  </a:moveTo>
                  <a:cubicBezTo>
                    <a:pt x="255" y="0"/>
                    <a:pt x="194" y="19"/>
                    <a:pt x="142" y="59"/>
                  </a:cubicBezTo>
                  <a:cubicBezTo>
                    <a:pt x="23" y="155"/>
                    <a:pt x="0" y="331"/>
                    <a:pt x="96" y="453"/>
                  </a:cubicBezTo>
                  <a:cubicBezTo>
                    <a:pt x="152" y="523"/>
                    <a:pt x="233" y="560"/>
                    <a:pt x="316" y="560"/>
                  </a:cubicBezTo>
                  <a:cubicBezTo>
                    <a:pt x="377" y="560"/>
                    <a:pt x="438" y="540"/>
                    <a:pt x="490" y="500"/>
                  </a:cubicBezTo>
                  <a:cubicBezTo>
                    <a:pt x="612" y="404"/>
                    <a:pt x="632" y="228"/>
                    <a:pt x="536" y="106"/>
                  </a:cubicBezTo>
                  <a:cubicBezTo>
                    <a:pt x="480" y="37"/>
                    <a:pt x="398" y="0"/>
                    <a:pt x="315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0" name="Google Shape;2390;p56"/>
            <p:cNvSpPr/>
            <p:nvPr/>
          </p:nvSpPr>
          <p:spPr>
            <a:xfrm>
              <a:off x="172600" y="2159436"/>
              <a:ext cx="37440" cy="33193"/>
            </a:xfrm>
            <a:custGeom>
              <a:avLst/>
              <a:gdLst/>
              <a:ahLst/>
              <a:cxnLst/>
              <a:rect l="l" t="t" r="r" b="b"/>
              <a:pathLst>
                <a:path w="573" h="508" extrusionOk="0">
                  <a:moveTo>
                    <a:pt x="287" y="0"/>
                  </a:moveTo>
                  <a:cubicBezTo>
                    <a:pt x="232" y="0"/>
                    <a:pt x="176" y="19"/>
                    <a:pt x="129" y="57"/>
                  </a:cubicBezTo>
                  <a:cubicBezTo>
                    <a:pt x="21" y="142"/>
                    <a:pt x="1" y="301"/>
                    <a:pt x="86" y="411"/>
                  </a:cubicBezTo>
                  <a:cubicBezTo>
                    <a:pt x="136" y="475"/>
                    <a:pt x="209" y="508"/>
                    <a:pt x="284" y="508"/>
                  </a:cubicBezTo>
                  <a:cubicBezTo>
                    <a:pt x="340" y="508"/>
                    <a:pt x="396" y="490"/>
                    <a:pt x="444" y="454"/>
                  </a:cubicBezTo>
                  <a:cubicBezTo>
                    <a:pt x="553" y="367"/>
                    <a:pt x="573" y="208"/>
                    <a:pt x="486" y="96"/>
                  </a:cubicBezTo>
                  <a:cubicBezTo>
                    <a:pt x="435" y="33"/>
                    <a:pt x="361" y="0"/>
                    <a:pt x="287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1" name="Google Shape;2391;p56"/>
            <p:cNvSpPr/>
            <p:nvPr/>
          </p:nvSpPr>
          <p:spPr>
            <a:xfrm>
              <a:off x="72562" y="2088541"/>
              <a:ext cx="41752" cy="36786"/>
            </a:xfrm>
            <a:custGeom>
              <a:avLst/>
              <a:gdLst/>
              <a:ahLst/>
              <a:cxnLst/>
              <a:rect l="l" t="t" r="r" b="b"/>
              <a:pathLst>
                <a:path w="639" h="563" extrusionOk="0">
                  <a:moveTo>
                    <a:pt x="319" y="0"/>
                  </a:moveTo>
                  <a:cubicBezTo>
                    <a:pt x="224" y="0"/>
                    <a:pt x="133" y="50"/>
                    <a:pt x="80" y="139"/>
                  </a:cubicBezTo>
                  <a:cubicBezTo>
                    <a:pt x="1" y="272"/>
                    <a:pt x="44" y="444"/>
                    <a:pt x="175" y="523"/>
                  </a:cubicBezTo>
                  <a:cubicBezTo>
                    <a:pt x="220" y="550"/>
                    <a:pt x="269" y="563"/>
                    <a:pt x="318" y="563"/>
                  </a:cubicBezTo>
                  <a:cubicBezTo>
                    <a:pt x="414" y="563"/>
                    <a:pt x="507" y="514"/>
                    <a:pt x="560" y="424"/>
                  </a:cubicBezTo>
                  <a:cubicBezTo>
                    <a:pt x="639" y="292"/>
                    <a:pt x="596" y="120"/>
                    <a:pt x="464" y="40"/>
                  </a:cubicBezTo>
                  <a:cubicBezTo>
                    <a:pt x="418" y="13"/>
                    <a:pt x="368" y="0"/>
                    <a:pt x="319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2" name="Google Shape;2392;p56"/>
            <p:cNvSpPr/>
            <p:nvPr/>
          </p:nvSpPr>
          <p:spPr>
            <a:xfrm>
              <a:off x="31332" y="2130490"/>
              <a:ext cx="37832" cy="33127"/>
            </a:xfrm>
            <a:custGeom>
              <a:avLst/>
              <a:gdLst/>
              <a:ahLst/>
              <a:cxnLst/>
              <a:rect l="l" t="t" r="r" b="b"/>
              <a:pathLst>
                <a:path w="579" h="507" extrusionOk="0">
                  <a:moveTo>
                    <a:pt x="289" y="0"/>
                  </a:moveTo>
                  <a:cubicBezTo>
                    <a:pt x="202" y="0"/>
                    <a:pt x="117" y="44"/>
                    <a:pt x="69" y="123"/>
                  </a:cubicBezTo>
                  <a:cubicBezTo>
                    <a:pt x="0" y="242"/>
                    <a:pt x="40" y="397"/>
                    <a:pt x="159" y="470"/>
                  </a:cubicBezTo>
                  <a:cubicBezTo>
                    <a:pt x="200" y="494"/>
                    <a:pt x="244" y="506"/>
                    <a:pt x="289" y="506"/>
                  </a:cubicBezTo>
                  <a:cubicBezTo>
                    <a:pt x="374" y="506"/>
                    <a:pt x="458" y="462"/>
                    <a:pt x="506" y="384"/>
                  </a:cubicBezTo>
                  <a:cubicBezTo>
                    <a:pt x="579" y="262"/>
                    <a:pt x="539" y="106"/>
                    <a:pt x="420" y="36"/>
                  </a:cubicBezTo>
                  <a:cubicBezTo>
                    <a:pt x="379" y="12"/>
                    <a:pt x="333" y="0"/>
                    <a:pt x="289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93" name="Google Shape;2393;p56"/>
          <p:cNvGrpSpPr/>
          <p:nvPr/>
        </p:nvGrpSpPr>
        <p:grpSpPr>
          <a:xfrm>
            <a:off x="2106021" y="2210877"/>
            <a:ext cx="858240" cy="1157163"/>
            <a:chOff x="-1392125" y="1088625"/>
            <a:chExt cx="918100" cy="1237872"/>
          </a:xfrm>
        </p:grpSpPr>
        <p:sp>
          <p:nvSpPr>
            <p:cNvPr id="2394" name="Google Shape;2394;p56"/>
            <p:cNvSpPr/>
            <p:nvPr/>
          </p:nvSpPr>
          <p:spPr>
            <a:xfrm>
              <a:off x="-1392125" y="1408993"/>
              <a:ext cx="657516" cy="917504"/>
            </a:xfrm>
            <a:custGeom>
              <a:avLst/>
              <a:gdLst/>
              <a:ahLst/>
              <a:cxnLst/>
              <a:rect l="l" t="t" r="r" b="b"/>
              <a:pathLst>
                <a:path w="10063" h="14042" extrusionOk="0">
                  <a:moveTo>
                    <a:pt x="3326" y="1129"/>
                  </a:moveTo>
                  <a:cubicBezTo>
                    <a:pt x="3988" y="1129"/>
                    <a:pt x="4580" y="1621"/>
                    <a:pt x="4874" y="2107"/>
                  </a:cubicBezTo>
                  <a:cubicBezTo>
                    <a:pt x="5307" y="2829"/>
                    <a:pt x="5638" y="3972"/>
                    <a:pt x="5731" y="4680"/>
                  </a:cubicBezTo>
                  <a:cubicBezTo>
                    <a:pt x="5744" y="4779"/>
                    <a:pt x="5760" y="4882"/>
                    <a:pt x="5783" y="4994"/>
                  </a:cubicBezTo>
                  <a:lnTo>
                    <a:pt x="5814" y="5156"/>
                  </a:lnTo>
                  <a:lnTo>
                    <a:pt x="5929" y="5275"/>
                  </a:lnTo>
                  <a:cubicBezTo>
                    <a:pt x="6214" y="5570"/>
                    <a:pt x="6412" y="5805"/>
                    <a:pt x="6478" y="5880"/>
                  </a:cubicBezTo>
                  <a:cubicBezTo>
                    <a:pt x="6977" y="6697"/>
                    <a:pt x="6888" y="7213"/>
                    <a:pt x="6875" y="7282"/>
                  </a:cubicBezTo>
                  <a:lnTo>
                    <a:pt x="6862" y="7316"/>
                  </a:lnTo>
                  <a:lnTo>
                    <a:pt x="6842" y="7458"/>
                  </a:lnTo>
                  <a:lnTo>
                    <a:pt x="6763" y="7501"/>
                  </a:lnTo>
                  <a:lnTo>
                    <a:pt x="6809" y="7577"/>
                  </a:lnTo>
                  <a:cubicBezTo>
                    <a:pt x="6812" y="7580"/>
                    <a:pt x="6818" y="7586"/>
                    <a:pt x="6822" y="7593"/>
                  </a:cubicBezTo>
                  <a:lnTo>
                    <a:pt x="6818" y="7603"/>
                  </a:lnTo>
                  <a:lnTo>
                    <a:pt x="6918" y="7775"/>
                  </a:lnTo>
                  <a:cubicBezTo>
                    <a:pt x="8945" y="11267"/>
                    <a:pt x="8796" y="11981"/>
                    <a:pt x="8776" y="12044"/>
                  </a:cubicBezTo>
                  <a:cubicBezTo>
                    <a:pt x="8512" y="12546"/>
                    <a:pt x="7903" y="12914"/>
                    <a:pt x="7321" y="12914"/>
                  </a:cubicBezTo>
                  <a:cubicBezTo>
                    <a:pt x="7146" y="12914"/>
                    <a:pt x="6984" y="12881"/>
                    <a:pt x="6838" y="12815"/>
                  </a:cubicBezTo>
                  <a:cubicBezTo>
                    <a:pt x="6329" y="12580"/>
                    <a:pt x="5707" y="11578"/>
                    <a:pt x="5251" y="10847"/>
                  </a:cubicBezTo>
                  <a:cubicBezTo>
                    <a:pt x="5037" y="10503"/>
                    <a:pt x="4831" y="10176"/>
                    <a:pt x="4646" y="9927"/>
                  </a:cubicBezTo>
                  <a:cubicBezTo>
                    <a:pt x="4454" y="9674"/>
                    <a:pt x="4184" y="9309"/>
                    <a:pt x="3889" y="8909"/>
                  </a:cubicBezTo>
                  <a:lnTo>
                    <a:pt x="3826" y="8824"/>
                  </a:lnTo>
                  <a:lnTo>
                    <a:pt x="3737" y="8767"/>
                  </a:lnTo>
                  <a:cubicBezTo>
                    <a:pt x="3668" y="8721"/>
                    <a:pt x="3608" y="8681"/>
                    <a:pt x="3552" y="8638"/>
                  </a:cubicBezTo>
                  <a:lnTo>
                    <a:pt x="3416" y="8539"/>
                  </a:lnTo>
                  <a:cubicBezTo>
                    <a:pt x="3291" y="8416"/>
                    <a:pt x="3059" y="8132"/>
                    <a:pt x="2900" y="7580"/>
                  </a:cubicBezTo>
                  <a:lnTo>
                    <a:pt x="2877" y="7491"/>
                  </a:lnTo>
                  <a:lnTo>
                    <a:pt x="2824" y="7415"/>
                  </a:lnTo>
                  <a:cubicBezTo>
                    <a:pt x="2549" y="7015"/>
                    <a:pt x="2351" y="6707"/>
                    <a:pt x="2232" y="6502"/>
                  </a:cubicBezTo>
                  <a:cubicBezTo>
                    <a:pt x="1783" y="5712"/>
                    <a:pt x="1164" y="4630"/>
                    <a:pt x="1359" y="3083"/>
                  </a:cubicBezTo>
                  <a:cubicBezTo>
                    <a:pt x="1362" y="3070"/>
                    <a:pt x="1568" y="1803"/>
                    <a:pt x="2632" y="1294"/>
                  </a:cubicBezTo>
                  <a:cubicBezTo>
                    <a:pt x="2864" y="1185"/>
                    <a:pt x="3099" y="1129"/>
                    <a:pt x="3326" y="1129"/>
                  </a:cubicBezTo>
                  <a:close/>
                  <a:moveTo>
                    <a:pt x="3326" y="1"/>
                  </a:moveTo>
                  <a:cubicBezTo>
                    <a:pt x="2930" y="1"/>
                    <a:pt x="2533" y="94"/>
                    <a:pt x="2146" y="279"/>
                  </a:cubicBezTo>
                  <a:cubicBezTo>
                    <a:pt x="533" y="1049"/>
                    <a:pt x="255" y="2841"/>
                    <a:pt x="245" y="2928"/>
                  </a:cubicBezTo>
                  <a:cubicBezTo>
                    <a:pt x="0" y="4862"/>
                    <a:pt x="787" y="6237"/>
                    <a:pt x="1253" y="7061"/>
                  </a:cubicBezTo>
                  <a:cubicBezTo>
                    <a:pt x="1382" y="7282"/>
                    <a:pt x="1574" y="7583"/>
                    <a:pt x="1842" y="7977"/>
                  </a:cubicBezTo>
                  <a:cubicBezTo>
                    <a:pt x="2196" y="9131"/>
                    <a:pt x="2850" y="9535"/>
                    <a:pt x="2934" y="9584"/>
                  </a:cubicBezTo>
                  <a:cubicBezTo>
                    <a:pt x="2969" y="9607"/>
                    <a:pt x="3003" y="9634"/>
                    <a:pt x="3039" y="9657"/>
                  </a:cubicBezTo>
                  <a:cubicBezTo>
                    <a:pt x="3360" y="10093"/>
                    <a:pt x="3618" y="10437"/>
                    <a:pt x="3747" y="10606"/>
                  </a:cubicBezTo>
                  <a:cubicBezTo>
                    <a:pt x="3902" y="10814"/>
                    <a:pt x="4094" y="11122"/>
                    <a:pt x="4295" y="11446"/>
                  </a:cubicBezTo>
                  <a:cubicBezTo>
                    <a:pt x="4884" y="12388"/>
                    <a:pt x="5553" y="13459"/>
                    <a:pt x="6366" y="13836"/>
                  </a:cubicBezTo>
                  <a:cubicBezTo>
                    <a:pt x="6660" y="13972"/>
                    <a:pt x="6981" y="14042"/>
                    <a:pt x="7321" y="14042"/>
                  </a:cubicBezTo>
                  <a:cubicBezTo>
                    <a:pt x="8330" y="14042"/>
                    <a:pt x="9315" y="13446"/>
                    <a:pt x="9775" y="12563"/>
                  </a:cubicBezTo>
                  <a:cubicBezTo>
                    <a:pt x="10056" y="12024"/>
                    <a:pt x="10063" y="10983"/>
                    <a:pt x="7996" y="7388"/>
                  </a:cubicBezTo>
                  <a:cubicBezTo>
                    <a:pt x="8045" y="7018"/>
                    <a:pt x="8036" y="6244"/>
                    <a:pt x="7414" y="5252"/>
                  </a:cubicBezTo>
                  <a:lnTo>
                    <a:pt x="7371" y="5193"/>
                  </a:lnTo>
                  <a:cubicBezTo>
                    <a:pt x="7364" y="5182"/>
                    <a:pt x="7169" y="4948"/>
                    <a:pt x="6858" y="4617"/>
                  </a:cubicBezTo>
                  <a:cubicBezTo>
                    <a:pt x="6855" y="4587"/>
                    <a:pt x="6852" y="4561"/>
                    <a:pt x="6848" y="4538"/>
                  </a:cubicBezTo>
                  <a:cubicBezTo>
                    <a:pt x="6739" y="3694"/>
                    <a:pt x="6356" y="2388"/>
                    <a:pt x="5840" y="1525"/>
                  </a:cubicBezTo>
                  <a:cubicBezTo>
                    <a:pt x="5417" y="825"/>
                    <a:pt x="4504" y="1"/>
                    <a:pt x="33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5" name="Google Shape;2395;p56"/>
            <p:cNvSpPr/>
            <p:nvPr/>
          </p:nvSpPr>
          <p:spPr>
            <a:xfrm>
              <a:off x="-1354096" y="1445845"/>
              <a:ext cx="599821" cy="843801"/>
            </a:xfrm>
            <a:custGeom>
              <a:avLst/>
              <a:gdLst/>
              <a:ahLst/>
              <a:cxnLst/>
              <a:rect l="l" t="t" r="r" b="b"/>
              <a:pathLst>
                <a:path w="9180" h="12914" extrusionOk="0">
                  <a:moveTo>
                    <a:pt x="2747" y="1"/>
                  </a:moveTo>
                  <a:cubicBezTo>
                    <a:pt x="2451" y="1"/>
                    <a:pt x="2136" y="67"/>
                    <a:pt x="1809" y="224"/>
                  </a:cubicBezTo>
                  <a:cubicBezTo>
                    <a:pt x="447" y="872"/>
                    <a:pt x="222" y="2433"/>
                    <a:pt x="222" y="2433"/>
                  </a:cubicBezTo>
                  <a:cubicBezTo>
                    <a:pt x="0" y="4182"/>
                    <a:pt x="705" y="5412"/>
                    <a:pt x="1161" y="6216"/>
                  </a:cubicBezTo>
                  <a:cubicBezTo>
                    <a:pt x="1621" y="7022"/>
                    <a:pt x="3009" y="8904"/>
                    <a:pt x="3614" y="9705"/>
                  </a:cubicBezTo>
                  <a:cubicBezTo>
                    <a:pt x="4217" y="10505"/>
                    <a:pt x="5096" y="12333"/>
                    <a:pt x="6022" y="12760"/>
                  </a:cubicBezTo>
                  <a:cubicBezTo>
                    <a:pt x="6248" y="12865"/>
                    <a:pt x="6493" y="12913"/>
                    <a:pt x="6742" y="12913"/>
                  </a:cubicBezTo>
                  <a:cubicBezTo>
                    <a:pt x="7516" y="12913"/>
                    <a:pt x="8326" y="12446"/>
                    <a:pt x="8693" y="11741"/>
                  </a:cubicBezTo>
                  <a:cubicBezTo>
                    <a:pt x="9180" y="10809"/>
                    <a:pt x="6918" y="7106"/>
                    <a:pt x="6581" y="6506"/>
                  </a:cubicBezTo>
                  <a:cubicBezTo>
                    <a:pt x="6243" y="5908"/>
                    <a:pt x="5810" y="4853"/>
                    <a:pt x="5708" y="4043"/>
                  </a:cubicBezTo>
                  <a:cubicBezTo>
                    <a:pt x="5601" y="3233"/>
                    <a:pt x="5238" y="2026"/>
                    <a:pt x="4775" y="1253"/>
                  </a:cubicBezTo>
                  <a:cubicBezTo>
                    <a:pt x="4421" y="665"/>
                    <a:pt x="3680" y="1"/>
                    <a:pt x="27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6" name="Google Shape;2396;p56"/>
            <p:cNvSpPr/>
            <p:nvPr/>
          </p:nvSpPr>
          <p:spPr>
            <a:xfrm>
              <a:off x="-1256869" y="1592928"/>
              <a:ext cx="364989" cy="410335"/>
            </a:xfrm>
            <a:custGeom>
              <a:avLst/>
              <a:gdLst/>
              <a:ahLst/>
              <a:cxnLst/>
              <a:rect l="l" t="t" r="r" b="b"/>
              <a:pathLst>
                <a:path w="5586" h="6280" extrusionOk="0">
                  <a:moveTo>
                    <a:pt x="1105" y="0"/>
                  </a:moveTo>
                  <a:cubicBezTo>
                    <a:pt x="0" y="1253"/>
                    <a:pt x="205" y="4563"/>
                    <a:pt x="205" y="4563"/>
                  </a:cubicBezTo>
                  <a:cubicBezTo>
                    <a:pt x="460" y="5896"/>
                    <a:pt x="1145" y="6279"/>
                    <a:pt x="1145" y="6279"/>
                  </a:cubicBezTo>
                  <a:cubicBezTo>
                    <a:pt x="844" y="4232"/>
                    <a:pt x="1673" y="1455"/>
                    <a:pt x="1673" y="1455"/>
                  </a:cubicBezTo>
                  <a:cubicBezTo>
                    <a:pt x="1673" y="1455"/>
                    <a:pt x="4170" y="2926"/>
                    <a:pt x="5344" y="4632"/>
                  </a:cubicBezTo>
                  <a:cubicBezTo>
                    <a:pt x="5344" y="4632"/>
                    <a:pt x="5586" y="3886"/>
                    <a:pt x="4867" y="2735"/>
                  </a:cubicBezTo>
                  <a:cubicBezTo>
                    <a:pt x="4867" y="2735"/>
                    <a:pt x="2764" y="168"/>
                    <a:pt x="11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7" name="Google Shape;2397;p56"/>
            <p:cNvSpPr/>
            <p:nvPr/>
          </p:nvSpPr>
          <p:spPr>
            <a:xfrm>
              <a:off x="-967800" y="1829463"/>
              <a:ext cx="60113" cy="145251"/>
            </a:xfrm>
            <a:custGeom>
              <a:avLst/>
              <a:gdLst/>
              <a:ahLst/>
              <a:cxnLst/>
              <a:rect l="l" t="t" r="r" b="b"/>
              <a:pathLst>
                <a:path w="920" h="2223" extrusionOk="0">
                  <a:moveTo>
                    <a:pt x="60" y="1"/>
                  </a:moveTo>
                  <a:cubicBezTo>
                    <a:pt x="60" y="1"/>
                    <a:pt x="242" y="1020"/>
                    <a:pt x="1" y="1621"/>
                  </a:cubicBezTo>
                  <a:cubicBezTo>
                    <a:pt x="1" y="1621"/>
                    <a:pt x="27" y="2173"/>
                    <a:pt x="556" y="2223"/>
                  </a:cubicBezTo>
                  <a:cubicBezTo>
                    <a:pt x="556" y="2223"/>
                    <a:pt x="831" y="1667"/>
                    <a:pt x="920" y="1012"/>
                  </a:cubicBezTo>
                  <a:cubicBezTo>
                    <a:pt x="920" y="1012"/>
                    <a:pt x="467" y="365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8" name="Google Shape;2398;p56"/>
            <p:cNvSpPr/>
            <p:nvPr/>
          </p:nvSpPr>
          <p:spPr>
            <a:xfrm>
              <a:off x="-1189894" y="1916824"/>
              <a:ext cx="102714" cy="124473"/>
            </a:xfrm>
            <a:custGeom>
              <a:avLst/>
              <a:gdLst/>
              <a:ahLst/>
              <a:cxnLst/>
              <a:rect l="l" t="t" r="r" b="b"/>
              <a:pathLst>
                <a:path w="1572" h="1905" extrusionOk="0">
                  <a:moveTo>
                    <a:pt x="60" y="0"/>
                  </a:moveTo>
                  <a:cubicBezTo>
                    <a:pt x="0" y="588"/>
                    <a:pt x="116" y="1316"/>
                    <a:pt x="116" y="1316"/>
                  </a:cubicBezTo>
                  <a:cubicBezTo>
                    <a:pt x="645" y="1713"/>
                    <a:pt x="1234" y="1905"/>
                    <a:pt x="1234" y="1905"/>
                  </a:cubicBezTo>
                  <a:cubicBezTo>
                    <a:pt x="1571" y="1494"/>
                    <a:pt x="1194" y="1088"/>
                    <a:pt x="1194" y="1088"/>
                  </a:cubicBezTo>
                  <a:cubicBezTo>
                    <a:pt x="596" y="837"/>
                    <a:pt x="60" y="0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9" name="Google Shape;2399;p56"/>
            <p:cNvSpPr/>
            <p:nvPr/>
          </p:nvSpPr>
          <p:spPr>
            <a:xfrm>
              <a:off x="-951595" y="1088625"/>
              <a:ext cx="477570" cy="966901"/>
            </a:xfrm>
            <a:custGeom>
              <a:avLst/>
              <a:gdLst/>
              <a:ahLst/>
              <a:cxnLst/>
              <a:rect l="l" t="t" r="r" b="b"/>
              <a:pathLst>
                <a:path w="7309" h="14798" extrusionOk="0">
                  <a:moveTo>
                    <a:pt x="2861" y="1125"/>
                  </a:moveTo>
                  <a:cubicBezTo>
                    <a:pt x="3870" y="1125"/>
                    <a:pt x="4607" y="1902"/>
                    <a:pt x="4607" y="1902"/>
                  </a:cubicBezTo>
                  <a:cubicBezTo>
                    <a:pt x="5645" y="3085"/>
                    <a:pt x="5741" y="4329"/>
                    <a:pt x="5810" y="5235"/>
                  </a:cubicBezTo>
                  <a:cubicBezTo>
                    <a:pt x="5827" y="5473"/>
                    <a:pt x="5837" y="5840"/>
                    <a:pt x="5834" y="6323"/>
                  </a:cubicBezTo>
                  <a:lnTo>
                    <a:pt x="5834" y="6415"/>
                  </a:lnTo>
                  <a:lnTo>
                    <a:pt x="5860" y="6501"/>
                  </a:lnTo>
                  <a:cubicBezTo>
                    <a:pt x="6042" y="7050"/>
                    <a:pt x="6009" y="7417"/>
                    <a:pt x="5973" y="7589"/>
                  </a:cubicBezTo>
                  <a:lnTo>
                    <a:pt x="5917" y="7744"/>
                  </a:lnTo>
                  <a:cubicBezTo>
                    <a:pt x="5894" y="7811"/>
                    <a:pt x="5867" y="7880"/>
                    <a:pt x="5834" y="7953"/>
                  </a:cubicBezTo>
                  <a:lnTo>
                    <a:pt x="5794" y="8049"/>
                  </a:lnTo>
                  <a:lnTo>
                    <a:pt x="5790" y="8155"/>
                  </a:lnTo>
                  <a:cubicBezTo>
                    <a:pt x="5771" y="8654"/>
                    <a:pt x="5751" y="9107"/>
                    <a:pt x="5735" y="9424"/>
                  </a:cubicBezTo>
                  <a:cubicBezTo>
                    <a:pt x="5718" y="9735"/>
                    <a:pt x="5735" y="10119"/>
                    <a:pt x="5748" y="10525"/>
                  </a:cubicBezTo>
                  <a:cubicBezTo>
                    <a:pt x="5781" y="11385"/>
                    <a:pt x="5824" y="12562"/>
                    <a:pt x="5536" y="13045"/>
                  </a:cubicBezTo>
                  <a:cubicBezTo>
                    <a:pt x="5305" y="13426"/>
                    <a:pt x="4802" y="13673"/>
                    <a:pt x="4250" y="13673"/>
                  </a:cubicBezTo>
                  <a:cubicBezTo>
                    <a:pt x="3979" y="13673"/>
                    <a:pt x="3717" y="13611"/>
                    <a:pt x="3509" y="13498"/>
                  </a:cubicBezTo>
                  <a:cubicBezTo>
                    <a:pt x="3449" y="13452"/>
                    <a:pt x="2924" y="12946"/>
                    <a:pt x="2643" y="8915"/>
                  </a:cubicBezTo>
                  <a:lnTo>
                    <a:pt x="2629" y="8720"/>
                  </a:lnTo>
                  <a:lnTo>
                    <a:pt x="2623" y="8713"/>
                  </a:lnTo>
                  <a:lnTo>
                    <a:pt x="2623" y="8690"/>
                  </a:lnTo>
                  <a:lnTo>
                    <a:pt x="2626" y="8644"/>
                  </a:lnTo>
                  <a:lnTo>
                    <a:pt x="2620" y="8594"/>
                  </a:lnTo>
                  <a:lnTo>
                    <a:pt x="2524" y="8605"/>
                  </a:lnTo>
                  <a:lnTo>
                    <a:pt x="2471" y="8545"/>
                  </a:lnTo>
                  <a:lnTo>
                    <a:pt x="2451" y="8518"/>
                  </a:lnTo>
                  <a:lnTo>
                    <a:pt x="2405" y="8482"/>
                  </a:lnTo>
                  <a:cubicBezTo>
                    <a:pt x="2348" y="8432"/>
                    <a:pt x="1991" y="8052"/>
                    <a:pt x="1945" y="7100"/>
                  </a:cubicBezTo>
                  <a:cubicBezTo>
                    <a:pt x="1958" y="7001"/>
                    <a:pt x="1991" y="6696"/>
                    <a:pt x="2060" y="6293"/>
                  </a:cubicBezTo>
                  <a:lnTo>
                    <a:pt x="2091" y="6131"/>
                  </a:lnTo>
                  <a:lnTo>
                    <a:pt x="2025" y="5978"/>
                  </a:lnTo>
                  <a:cubicBezTo>
                    <a:pt x="1981" y="5870"/>
                    <a:pt x="1938" y="5774"/>
                    <a:pt x="1892" y="5688"/>
                  </a:cubicBezTo>
                  <a:cubicBezTo>
                    <a:pt x="1572" y="5049"/>
                    <a:pt x="1204" y="3918"/>
                    <a:pt x="1158" y="3075"/>
                  </a:cubicBezTo>
                  <a:cubicBezTo>
                    <a:pt x="1155" y="3006"/>
                    <a:pt x="1082" y="1372"/>
                    <a:pt x="2560" y="1148"/>
                  </a:cubicBezTo>
                  <a:cubicBezTo>
                    <a:pt x="2660" y="1134"/>
                    <a:pt x="2759" y="1125"/>
                    <a:pt x="2861" y="1125"/>
                  </a:cubicBezTo>
                  <a:close/>
                  <a:moveTo>
                    <a:pt x="2861" y="0"/>
                  </a:moveTo>
                  <a:cubicBezTo>
                    <a:pt x="2702" y="0"/>
                    <a:pt x="2547" y="10"/>
                    <a:pt x="2391" y="33"/>
                  </a:cubicBezTo>
                  <a:cubicBezTo>
                    <a:pt x="1555" y="162"/>
                    <a:pt x="894" y="602"/>
                    <a:pt x="473" y="1310"/>
                  </a:cubicBezTo>
                  <a:cubicBezTo>
                    <a:pt x="160" y="1839"/>
                    <a:pt x="1" y="2506"/>
                    <a:pt x="33" y="3138"/>
                  </a:cubicBezTo>
                  <a:cubicBezTo>
                    <a:pt x="90" y="4144"/>
                    <a:pt x="503" y="5436"/>
                    <a:pt x="887" y="6194"/>
                  </a:cubicBezTo>
                  <a:cubicBezTo>
                    <a:pt x="900" y="6217"/>
                    <a:pt x="910" y="6244"/>
                    <a:pt x="923" y="6270"/>
                  </a:cubicBezTo>
                  <a:cubicBezTo>
                    <a:pt x="850" y="6716"/>
                    <a:pt x="824" y="7020"/>
                    <a:pt x="821" y="7033"/>
                  </a:cubicBezTo>
                  <a:lnTo>
                    <a:pt x="818" y="7070"/>
                  </a:lnTo>
                  <a:lnTo>
                    <a:pt x="821" y="7106"/>
                  </a:lnTo>
                  <a:cubicBezTo>
                    <a:pt x="864" y="8277"/>
                    <a:pt x="1287" y="8922"/>
                    <a:pt x="1535" y="9203"/>
                  </a:cubicBezTo>
                  <a:cubicBezTo>
                    <a:pt x="1839" y="13336"/>
                    <a:pt x="2428" y="14196"/>
                    <a:pt x="2967" y="14484"/>
                  </a:cubicBezTo>
                  <a:cubicBezTo>
                    <a:pt x="3347" y="14688"/>
                    <a:pt x="3790" y="14798"/>
                    <a:pt x="4250" y="14798"/>
                  </a:cubicBezTo>
                  <a:cubicBezTo>
                    <a:pt x="5202" y="14798"/>
                    <a:pt x="6065" y="14348"/>
                    <a:pt x="6501" y="13627"/>
                  </a:cubicBezTo>
                  <a:cubicBezTo>
                    <a:pt x="6965" y="12857"/>
                    <a:pt x="6915" y="11596"/>
                    <a:pt x="6875" y="10482"/>
                  </a:cubicBezTo>
                  <a:cubicBezTo>
                    <a:pt x="6859" y="10102"/>
                    <a:pt x="6846" y="9742"/>
                    <a:pt x="6859" y="9481"/>
                  </a:cubicBezTo>
                  <a:cubicBezTo>
                    <a:pt x="6875" y="9183"/>
                    <a:pt x="6895" y="8763"/>
                    <a:pt x="6912" y="8300"/>
                  </a:cubicBezTo>
                  <a:cubicBezTo>
                    <a:pt x="6928" y="8257"/>
                    <a:pt x="6945" y="8217"/>
                    <a:pt x="6958" y="8178"/>
                  </a:cubicBezTo>
                  <a:cubicBezTo>
                    <a:pt x="7008" y="8075"/>
                    <a:pt x="7309" y="7378"/>
                    <a:pt x="6958" y="6240"/>
                  </a:cubicBezTo>
                  <a:cubicBezTo>
                    <a:pt x="6961" y="5771"/>
                    <a:pt x="6951" y="5403"/>
                    <a:pt x="6932" y="5148"/>
                  </a:cubicBezTo>
                  <a:cubicBezTo>
                    <a:pt x="6859" y="4206"/>
                    <a:pt x="6736" y="2625"/>
                    <a:pt x="5447" y="1151"/>
                  </a:cubicBezTo>
                  <a:cubicBezTo>
                    <a:pt x="5404" y="1105"/>
                    <a:pt x="4379" y="0"/>
                    <a:pt x="28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0" name="Google Shape;2400;p56"/>
            <p:cNvSpPr/>
            <p:nvPr/>
          </p:nvSpPr>
          <p:spPr>
            <a:xfrm>
              <a:off x="-915919" y="1125347"/>
              <a:ext cx="391975" cy="893394"/>
            </a:xfrm>
            <a:custGeom>
              <a:avLst/>
              <a:gdLst/>
              <a:ahLst/>
              <a:cxnLst/>
              <a:rect l="l" t="t" r="r" b="b"/>
              <a:pathLst>
                <a:path w="5999" h="13673" extrusionOk="0">
                  <a:moveTo>
                    <a:pt x="2316" y="1"/>
                  </a:moveTo>
                  <a:cubicBezTo>
                    <a:pt x="2190" y="1"/>
                    <a:pt x="2061" y="10"/>
                    <a:pt x="1928" y="30"/>
                  </a:cubicBezTo>
                  <a:cubicBezTo>
                    <a:pt x="437" y="255"/>
                    <a:pt x="0" y="1647"/>
                    <a:pt x="50" y="2547"/>
                  </a:cubicBezTo>
                  <a:cubicBezTo>
                    <a:pt x="99" y="3446"/>
                    <a:pt x="476" y="4650"/>
                    <a:pt x="844" y="5380"/>
                  </a:cubicBezTo>
                  <a:cubicBezTo>
                    <a:pt x="1214" y="6108"/>
                    <a:pt x="1445" y="7225"/>
                    <a:pt x="1502" y="7910"/>
                  </a:cubicBezTo>
                  <a:cubicBezTo>
                    <a:pt x="1558" y="8594"/>
                    <a:pt x="1760" y="12926"/>
                    <a:pt x="2685" y="13426"/>
                  </a:cubicBezTo>
                  <a:cubicBezTo>
                    <a:pt x="2996" y="13593"/>
                    <a:pt x="3351" y="13673"/>
                    <a:pt x="3707" y="13673"/>
                  </a:cubicBezTo>
                  <a:cubicBezTo>
                    <a:pt x="4415" y="13673"/>
                    <a:pt x="5123" y="13355"/>
                    <a:pt x="5473" y="12774"/>
                  </a:cubicBezTo>
                  <a:cubicBezTo>
                    <a:pt x="5998" y="11901"/>
                    <a:pt x="5701" y="9894"/>
                    <a:pt x="5751" y="8892"/>
                  </a:cubicBezTo>
                  <a:cubicBezTo>
                    <a:pt x="5800" y="7890"/>
                    <a:pt x="5896" y="5552"/>
                    <a:pt x="5824" y="4630"/>
                  </a:cubicBezTo>
                  <a:cubicBezTo>
                    <a:pt x="5754" y="3707"/>
                    <a:pt x="5645" y="2295"/>
                    <a:pt x="4484" y="969"/>
                  </a:cubicBezTo>
                  <a:cubicBezTo>
                    <a:pt x="4484" y="969"/>
                    <a:pt x="3601" y="1"/>
                    <a:pt x="23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1" name="Google Shape;2401;p56"/>
            <p:cNvSpPr/>
            <p:nvPr/>
          </p:nvSpPr>
          <p:spPr>
            <a:xfrm>
              <a:off x="-861293" y="1265765"/>
              <a:ext cx="354208" cy="405827"/>
            </a:xfrm>
            <a:custGeom>
              <a:avLst/>
              <a:gdLst/>
              <a:ahLst/>
              <a:cxnLst/>
              <a:rect l="l" t="t" r="r" b="b"/>
              <a:pathLst>
                <a:path w="5421" h="6211" extrusionOk="0">
                  <a:moveTo>
                    <a:pt x="1582" y="1"/>
                  </a:moveTo>
                  <a:cubicBezTo>
                    <a:pt x="301" y="1068"/>
                    <a:pt x="1" y="4372"/>
                    <a:pt x="1" y="4372"/>
                  </a:cubicBezTo>
                  <a:cubicBezTo>
                    <a:pt x="51" y="5728"/>
                    <a:pt x="669" y="6211"/>
                    <a:pt x="669" y="6211"/>
                  </a:cubicBezTo>
                  <a:cubicBezTo>
                    <a:pt x="686" y="4140"/>
                    <a:pt x="1925" y="1522"/>
                    <a:pt x="1925" y="1522"/>
                  </a:cubicBezTo>
                  <a:cubicBezTo>
                    <a:pt x="1925" y="1522"/>
                    <a:pt x="4167" y="3357"/>
                    <a:pt x="5070" y="5222"/>
                  </a:cubicBezTo>
                  <a:cubicBezTo>
                    <a:pt x="5070" y="5222"/>
                    <a:pt x="5420" y="4517"/>
                    <a:pt x="4885" y="3275"/>
                  </a:cubicBezTo>
                  <a:cubicBezTo>
                    <a:pt x="4885" y="3275"/>
                    <a:pt x="3198" y="418"/>
                    <a:pt x="15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2" name="Google Shape;2402;p56"/>
            <p:cNvSpPr/>
            <p:nvPr/>
          </p:nvSpPr>
          <p:spPr>
            <a:xfrm>
              <a:off x="-817646" y="1585544"/>
              <a:ext cx="91019" cy="138325"/>
            </a:xfrm>
            <a:custGeom>
              <a:avLst/>
              <a:gdLst/>
              <a:ahLst/>
              <a:cxnLst/>
              <a:rect l="l" t="t" r="r" b="b"/>
              <a:pathLst>
                <a:path w="1393" h="2117" extrusionOk="0">
                  <a:moveTo>
                    <a:pt x="143" y="0"/>
                  </a:moveTo>
                  <a:cubicBezTo>
                    <a:pt x="10" y="530"/>
                    <a:pt x="1" y="1317"/>
                    <a:pt x="1" y="1317"/>
                  </a:cubicBezTo>
                  <a:cubicBezTo>
                    <a:pt x="441" y="1809"/>
                    <a:pt x="983" y="2117"/>
                    <a:pt x="983" y="2117"/>
                  </a:cubicBezTo>
                  <a:cubicBezTo>
                    <a:pt x="1393" y="1780"/>
                    <a:pt x="1106" y="1307"/>
                    <a:pt x="1106" y="1307"/>
                  </a:cubicBezTo>
                  <a:cubicBezTo>
                    <a:pt x="566" y="943"/>
                    <a:pt x="143" y="0"/>
                    <a:pt x="1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3" name="Google Shape;2403;p56"/>
            <p:cNvSpPr/>
            <p:nvPr/>
          </p:nvSpPr>
          <p:spPr>
            <a:xfrm>
              <a:off x="-602216" y="1533076"/>
              <a:ext cx="72266" cy="146362"/>
            </a:xfrm>
            <a:custGeom>
              <a:avLst/>
              <a:gdLst/>
              <a:ahLst/>
              <a:cxnLst/>
              <a:rect l="l" t="t" r="r" b="b"/>
              <a:pathLst>
                <a:path w="1106" h="2240" extrusionOk="0">
                  <a:moveTo>
                    <a:pt x="411" y="0"/>
                  </a:moveTo>
                  <a:cubicBezTo>
                    <a:pt x="411" y="0"/>
                    <a:pt x="437" y="995"/>
                    <a:pt x="83" y="1537"/>
                  </a:cubicBezTo>
                  <a:cubicBezTo>
                    <a:pt x="83" y="1537"/>
                    <a:pt x="1" y="2087"/>
                    <a:pt x="507" y="2239"/>
                  </a:cubicBezTo>
                  <a:cubicBezTo>
                    <a:pt x="507" y="2239"/>
                    <a:pt x="887" y="1746"/>
                    <a:pt x="1105" y="1121"/>
                  </a:cubicBezTo>
                  <a:cubicBezTo>
                    <a:pt x="1105" y="1121"/>
                    <a:pt x="791" y="457"/>
                    <a:pt x="4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" name="Google Shape;2201;p54"/>
          <p:cNvSpPr/>
          <p:nvPr/>
        </p:nvSpPr>
        <p:spPr>
          <a:xfrm rot="-971606">
            <a:off x="261032" y="93552"/>
            <a:ext cx="426968" cy="374501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202" name="Google Shape;2202;p54"/>
          <p:cNvGrpSpPr/>
          <p:nvPr/>
        </p:nvGrpSpPr>
        <p:grpSpPr>
          <a:xfrm rot="1399433">
            <a:off x="11447094" y="182966"/>
            <a:ext cx="868025" cy="741985"/>
            <a:chOff x="5259675" y="2069875"/>
            <a:chExt cx="914926" cy="868771"/>
          </a:xfrm>
        </p:grpSpPr>
        <p:sp>
          <p:nvSpPr>
            <p:cNvPr id="2203" name="Google Shape;2203;p54"/>
            <p:cNvSpPr/>
            <p:nvPr/>
          </p:nvSpPr>
          <p:spPr>
            <a:xfrm>
              <a:off x="5259675" y="2069875"/>
              <a:ext cx="914926" cy="868771"/>
            </a:xfrm>
            <a:custGeom>
              <a:avLst/>
              <a:gdLst/>
              <a:ahLst/>
              <a:cxnLst/>
              <a:rect l="l" t="t" r="r" b="b"/>
              <a:pathLst>
                <a:path w="25948" h="24639" extrusionOk="0">
                  <a:moveTo>
                    <a:pt x="12959" y="1"/>
                  </a:moveTo>
                  <a:cubicBezTo>
                    <a:pt x="12697" y="1"/>
                    <a:pt x="12435" y="41"/>
                    <a:pt x="12187" y="124"/>
                  </a:cubicBezTo>
                  <a:cubicBezTo>
                    <a:pt x="11550" y="331"/>
                    <a:pt x="11036" y="780"/>
                    <a:pt x="10742" y="1380"/>
                  </a:cubicBezTo>
                  <a:lnTo>
                    <a:pt x="8118" y="6678"/>
                  </a:lnTo>
                  <a:lnTo>
                    <a:pt x="2262" y="7523"/>
                  </a:lnTo>
                  <a:cubicBezTo>
                    <a:pt x="2120" y="7541"/>
                    <a:pt x="1974" y="7575"/>
                    <a:pt x="1837" y="7622"/>
                  </a:cubicBezTo>
                  <a:cubicBezTo>
                    <a:pt x="1011" y="7891"/>
                    <a:pt x="397" y="8561"/>
                    <a:pt x="198" y="9411"/>
                  </a:cubicBezTo>
                  <a:cubicBezTo>
                    <a:pt x="0" y="10261"/>
                    <a:pt x="251" y="11139"/>
                    <a:pt x="878" y="11754"/>
                  </a:cubicBezTo>
                  <a:lnTo>
                    <a:pt x="3670" y="14478"/>
                  </a:lnTo>
                  <a:cubicBezTo>
                    <a:pt x="3546" y="14743"/>
                    <a:pt x="3471" y="15021"/>
                    <a:pt x="3447" y="15314"/>
                  </a:cubicBezTo>
                  <a:cubicBezTo>
                    <a:pt x="3367" y="16301"/>
                    <a:pt x="3872" y="17226"/>
                    <a:pt x="4775" y="17845"/>
                  </a:cubicBezTo>
                  <a:lnTo>
                    <a:pt x="4104" y="21713"/>
                  </a:lnTo>
                  <a:cubicBezTo>
                    <a:pt x="3953" y="22576"/>
                    <a:pt x="4254" y="23435"/>
                    <a:pt x="4921" y="24012"/>
                  </a:cubicBezTo>
                  <a:cubicBezTo>
                    <a:pt x="5383" y="24412"/>
                    <a:pt x="5954" y="24623"/>
                    <a:pt x="6539" y="24623"/>
                  </a:cubicBezTo>
                  <a:cubicBezTo>
                    <a:pt x="6796" y="24623"/>
                    <a:pt x="7056" y="24582"/>
                    <a:pt x="7310" y="24498"/>
                  </a:cubicBezTo>
                  <a:cubicBezTo>
                    <a:pt x="7442" y="24455"/>
                    <a:pt x="7575" y="24404"/>
                    <a:pt x="7697" y="24337"/>
                  </a:cubicBezTo>
                  <a:lnTo>
                    <a:pt x="12939" y="21589"/>
                  </a:lnTo>
                  <a:lnTo>
                    <a:pt x="18165" y="24347"/>
                  </a:lnTo>
                  <a:cubicBezTo>
                    <a:pt x="18532" y="24540"/>
                    <a:pt x="18929" y="24638"/>
                    <a:pt x="19329" y="24638"/>
                  </a:cubicBezTo>
                  <a:cubicBezTo>
                    <a:pt x="19585" y="24638"/>
                    <a:pt x="19842" y="24598"/>
                    <a:pt x="20092" y="24517"/>
                  </a:cubicBezTo>
                  <a:cubicBezTo>
                    <a:pt x="21273" y="24130"/>
                    <a:pt x="21981" y="22964"/>
                    <a:pt x="21773" y="21741"/>
                  </a:cubicBezTo>
                  <a:lnTo>
                    <a:pt x="20998" y="17198"/>
                  </a:lnTo>
                  <a:cubicBezTo>
                    <a:pt x="22652" y="16594"/>
                    <a:pt x="23620" y="15225"/>
                    <a:pt x="23365" y="13817"/>
                  </a:cubicBezTo>
                  <a:cubicBezTo>
                    <a:pt x="23345" y="13704"/>
                    <a:pt x="23312" y="13591"/>
                    <a:pt x="23280" y="13477"/>
                  </a:cubicBezTo>
                  <a:lnTo>
                    <a:pt x="25017" y="11786"/>
                  </a:lnTo>
                  <a:cubicBezTo>
                    <a:pt x="25701" y="11126"/>
                    <a:pt x="25947" y="10153"/>
                    <a:pt x="25655" y="9251"/>
                  </a:cubicBezTo>
                  <a:cubicBezTo>
                    <a:pt x="25361" y="8340"/>
                    <a:pt x="24596" y="7693"/>
                    <a:pt x="23652" y="7551"/>
                  </a:cubicBezTo>
                  <a:lnTo>
                    <a:pt x="17803" y="6697"/>
                  </a:lnTo>
                  <a:lnTo>
                    <a:pt x="15196" y="1393"/>
                  </a:lnTo>
                  <a:cubicBezTo>
                    <a:pt x="14856" y="691"/>
                    <a:pt x="14213" y="194"/>
                    <a:pt x="13429" y="44"/>
                  </a:cubicBezTo>
                  <a:cubicBezTo>
                    <a:pt x="13274" y="15"/>
                    <a:pt x="13117" y="1"/>
                    <a:pt x="129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4" name="Google Shape;2204;p54"/>
            <p:cNvSpPr/>
            <p:nvPr/>
          </p:nvSpPr>
          <p:spPr>
            <a:xfrm>
              <a:off x="5304632" y="2120685"/>
              <a:ext cx="823674" cy="767046"/>
            </a:xfrm>
            <a:custGeom>
              <a:avLst/>
              <a:gdLst/>
              <a:ahLst/>
              <a:cxnLst/>
              <a:rect l="l" t="t" r="r" b="b"/>
              <a:pathLst>
                <a:path w="23360" h="21754" extrusionOk="0">
                  <a:moveTo>
                    <a:pt x="11692" y="1"/>
                  </a:moveTo>
                  <a:cubicBezTo>
                    <a:pt x="11321" y="1"/>
                    <a:pt x="10950" y="191"/>
                    <a:pt x="10761" y="576"/>
                  </a:cubicBezTo>
                  <a:lnTo>
                    <a:pt x="8042" y="6072"/>
                  </a:lnTo>
                  <a:cubicBezTo>
                    <a:pt x="7886" y="6379"/>
                    <a:pt x="7593" y="6588"/>
                    <a:pt x="7257" y="6634"/>
                  </a:cubicBezTo>
                  <a:lnTo>
                    <a:pt x="1190" y="7508"/>
                  </a:lnTo>
                  <a:cubicBezTo>
                    <a:pt x="340" y="7630"/>
                    <a:pt x="0" y="8678"/>
                    <a:pt x="614" y="9279"/>
                  </a:cubicBezTo>
                  <a:lnTo>
                    <a:pt x="4387" y="12971"/>
                  </a:lnTo>
                  <a:cubicBezTo>
                    <a:pt x="3943" y="13211"/>
                    <a:pt x="3646" y="13571"/>
                    <a:pt x="3613" y="13996"/>
                  </a:cubicBezTo>
                  <a:cubicBezTo>
                    <a:pt x="3556" y="14676"/>
                    <a:pt x="4184" y="15308"/>
                    <a:pt x="5104" y="15587"/>
                  </a:cubicBezTo>
                  <a:lnTo>
                    <a:pt x="4250" y="20521"/>
                  </a:lnTo>
                  <a:cubicBezTo>
                    <a:pt x="4130" y="21191"/>
                    <a:pt x="4666" y="21736"/>
                    <a:pt x="5272" y="21736"/>
                  </a:cubicBezTo>
                  <a:cubicBezTo>
                    <a:pt x="5430" y="21736"/>
                    <a:pt x="5594" y="21699"/>
                    <a:pt x="5751" y="21617"/>
                  </a:cubicBezTo>
                  <a:lnTo>
                    <a:pt x="11182" y="18770"/>
                  </a:lnTo>
                  <a:cubicBezTo>
                    <a:pt x="11329" y="18691"/>
                    <a:pt x="11492" y="18653"/>
                    <a:pt x="11655" y="18653"/>
                  </a:cubicBezTo>
                  <a:cubicBezTo>
                    <a:pt x="11775" y="18653"/>
                    <a:pt x="11894" y="18673"/>
                    <a:pt x="12008" y="18713"/>
                  </a:cubicBezTo>
                  <a:cubicBezTo>
                    <a:pt x="12060" y="18732"/>
                    <a:pt x="12102" y="18751"/>
                    <a:pt x="12145" y="18775"/>
                  </a:cubicBezTo>
                  <a:lnTo>
                    <a:pt x="17566" y="21632"/>
                  </a:lnTo>
                  <a:cubicBezTo>
                    <a:pt x="17725" y="21716"/>
                    <a:pt x="17891" y="21754"/>
                    <a:pt x="18051" y="21754"/>
                  </a:cubicBezTo>
                  <a:cubicBezTo>
                    <a:pt x="18655" y="21754"/>
                    <a:pt x="19188" y="21212"/>
                    <a:pt x="19072" y="20540"/>
                  </a:cubicBezTo>
                  <a:lnTo>
                    <a:pt x="18066" y="14614"/>
                  </a:lnTo>
                  <a:cubicBezTo>
                    <a:pt x="18250" y="14614"/>
                    <a:pt x="18444" y="14595"/>
                    <a:pt x="18638" y="14562"/>
                  </a:cubicBezTo>
                  <a:cubicBezTo>
                    <a:pt x="19913" y="14331"/>
                    <a:pt x="20819" y="13466"/>
                    <a:pt x="20668" y="12636"/>
                  </a:cubicBezTo>
                  <a:cubicBezTo>
                    <a:pt x="20612" y="12320"/>
                    <a:pt x="20413" y="12055"/>
                    <a:pt x="20115" y="11857"/>
                  </a:cubicBezTo>
                  <a:lnTo>
                    <a:pt x="22741" y="9307"/>
                  </a:lnTo>
                  <a:cubicBezTo>
                    <a:pt x="23360" y="8712"/>
                    <a:pt x="23020" y="7664"/>
                    <a:pt x="22166" y="7541"/>
                  </a:cubicBezTo>
                  <a:lnTo>
                    <a:pt x="16107" y="6653"/>
                  </a:lnTo>
                  <a:cubicBezTo>
                    <a:pt x="15767" y="6601"/>
                    <a:pt x="15474" y="6384"/>
                    <a:pt x="15327" y="6082"/>
                  </a:cubicBezTo>
                  <a:lnTo>
                    <a:pt x="12622" y="581"/>
                  </a:lnTo>
                  <a:cubicBezTo>
                    <a:pt x="12466" y="264"/>
                    <a:pt x="12187" y="80"/>
                    <a:pt x="11890" y="19"/>
                  </a:cubicBezTo>
                  <a:cubicBezTo>
                    <a:pt x="11825" y="7"/>
                    <a:pt x="11758" y="1"/>
                    <a:pt x="116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5" name="Google Shape;2205;p54"/>
            <p:cNvSpPr/>
            <p:nvPr/>
          </p:nvSpPr>
          <p:spPr>
            <a:xfrm>
              <a:off x="5304984" y="2121954"/>
              <a:ext cx="823674" cy="766940"/>
            </a:xfrm>
            <a:custGeom>
              <a:avLst/>
              <a:gdLst/>
              <a:ahLst/>
              <a:cxnLst/>
              <a:rect l="l" t="t" r="r" b="b"/>
              <a:pathLst>
                <a:path w="23360" h="21751" extrusionOk="0">
                  <a:moveTo>
                    <a:pt x="11684" y="0"/>
                  </a:moveTo>
                  <a:cubicBezTo>
                    <a:pt x="11316" y="0"/>
                    <a:pt x="10948" y="192"/>
                    <a:pt x="10761" y="578"/>
                  </a:cubicBezTo>
                  <a:lnTo>
                    <a:pt x="8041" y="6070"/>
                  </a:lnTo>
                  <a:cubicBezTo>
                    <a:pt x="7890" y="6376"/>
                    <a:pt x="7598" y="6584"/>
                    <a:pt x="7258" y="6637"/>
                  </a:cubicBezTo>
                  <a:lnTo>
                    <a:pt x="1195" y="7505"/>
                  </a:lnTo>
                  <a:cubicBezTo>
                    <a:pt x="340" y="7628"/>
                    <a:pt x="0" y="8676"/>
                    <a:pt x="613" y="9276"/>
                  </a:cubicBezTo>
                  <a:lnTo>
                    <a:pt x="4996" y="13558"/>
                  </a:lnTo>
                  <a:cubicBezTo>
                    <a:pt x="5242" y="13799"/>
                    <a:pt x="5355" y="14144"/>
                    <a:pt x="5298" y="14479"/>
                  </a:cubicBezTo>
                  <a:lnTo>
                    <a:pt x="4250" y="20519"/>
                  </a:lnTo>
                  <a:cubicBezTo>
                    <a:pt x="4133" y="21187"/>
                    <a:pt x="4666" y="21735"/>
                    <a:pt x="5273" y="21735"/>
                  </a:cubicBezTo>
                  <a:cubicBezTo>
                    <a:pt x="5432" y="21735"/>
                    <a:pt x="5597" y="21697"/>
                    <a:pt x="5756" y="21614"/>
                  </a:cubicBezTo>
                  <a:lnTo>
                    <a:pt x="11181" y="18767"/>
                  </a:lnTo>
                  <a:cubicBezTo>
                    <a:pt x="11327" y="18689"/>
                    <a:pt x="11488" y="18650"/>
                    <a:pt x="11650" y="18650"/>
                  </a:cubicBezTo>
                  <a:cubicBezTo>
                    <a:pt x="11772" y="18650"/>
                    <a:pt x="11895" y="18672"/>
                    <a:pt x="12013" y="18715"/>
                  </a:cubicBezTo>
                  <a:cubicBezTo>
                    <a:pt x="12059" y="18728"/>
                    <a:pt x="12102" y="18748"/>
                    <a:pt x="12149" y="18771"/>
                  </a:cubicBezTo>
                  <a:lnTo>
                    <a:pt x="17566" y="21628"/>
                  </a:lnTo>
                  <a:cubicBezTo>
                    <a:pt x="17725" y="21713"/>
                    <a:pt x="17890" y="21751"/>
                    <a:pt x="18051" y="21751"/>
                  </a:cubicBezTo>
                  <a:cubicBezTo>
                    <a:pt x="18654" y="21751"/>
                    <a:pt x="19188" y="21209"/>
                    <a:pt x="19076" y="20537"/>
                  </a:cubicBezTo>
                  <a:lnTo>
                    <a:pt x="18047" y="14498"/>
                  </a:lnTo>
                  <a:cubicBezTo>
                    <a:pt x="17991" y="14158"/>
                    <a:pt x="18104" y="13818"/>
                    <a:pt x="18344" y="13578"/>
                  </a:cubicBezTo>
                  <a:lnTo>
                    <a:pt x="22740" y="9309"/>
                  </a:lnTo>
                  <a:cubicBezTo>
                    <a:pt x="23359" y="8709"/>
                    <a:pt x="23019" y="7661"/>
                    <a:pt x="22169" y="7537"/>
                  </a:cubicBezTo>
                  <a:lnTo>
                    <a:pt x="16106" y="6650"/>
                  </a:lnTo>
                  <a:cubicBezTo>
                    <a:pt x="15766" y="6598"/>
                    <a:pt x="15478" y="6386"/>
                    <a:pt x="15328" y="6079"/>
                  </a:cubicBezTo>
                  <a:lnTo>
                    <a:pt x="12621" y="578"/>
                  </a:lnTo>
                  <a:cubicBezTo>
                    <a:pt x="12471" y="262"/>
                    <a:pt x="12192" y="77"/>
                    <a:pt x="11889" y="21"/>
                  </a:cubicBezTo>
                  <a:cubicBezTo>
                    <a:pt x="11822" y="7"/>
                    <a:pt x="11753" y="0"/>
                    <a:pt x="116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6" name="Google Shape;2206;p54"/>
            <p:cNvSpPr/>
            <p:nvPr/>
          </p:nvSpPr>
          <p:spPr>
            <a:xfrm>
              <a:off x="5724192" y="2122659"/>
              <a:ext cx="404467" cy="766235"/>
            </a:xfrm>
            <a:custGeom>
              <a:avLst/>
              <a:gdLst/>
              <a:ahLst/>
              <a:cxnLst/>
              <a:rect l="l" t="t" r="r" b="b"/>
              <a:pathLst>
                <a:path w="11471" h="21731" extrusionOk="0">
                  <a:moveTo>
                    <a:pt x="0" y="1"/>
                  </a:moveTo>
                  <a:lnTo>
                    <a:pt x="0" y="1"/>
                  </a:lnTo>
                  <a:cubicBezTo>
                    <a:pt x="43" y="5671"/>
                    <a:pt x="90" y="12924"/>
                    <a:pt x="124" y="18695"/>
                  </a:cubicBezTo>
                  <a:cubicBezTo>
                    <a:pt x="170" y="18708"/>
                    <a:pt x="213" y="18728"/>
                    <a:pt x="260" y="18751"/>
                  </a:cubicBezTo>
                  <a:lnTo>
                    <a:pt x="5677" y="21608"/>
                  </a:lnTo>
                  <a:cubicBezTo>
                    <a:pt x="5836" y="21693"/>
                    <a:pt x="6001" y="21731"/>
                    <a:pt x="6162" y="21731"/>
                  </a:cubicBezTo>
                  <a:cubicBezTo>
                    <a:pt x="6765" y="21731"/>
                    <a:pt x="7299" y="21189"/>
                    <a:pt x="7187" y="20517"/>
                  </a:cubicBezTo>
                  <a:lnTo>
                    <a:pt x="6158" y="14478"/>
                  </a:lnTo>
                  <a:cubicBezTo>
                    <a:pt x="6102" y="14138"/>
                    <a:pt x="6215" y="13798"/>
                    <a:pt x="6455" y="13558"/>
                  </a:cubicBezTo>
                  <a:lnTo>
                    <a:pt x="10851" y="9289"/>
                  </a:lnTo>
                  <a:cubicBezTo>
                    <a:pt x="11470" y="8689"/>
                    <a:pt x="11130" y="7641"/>
                    <a:pt x="10280" y="7517"/>
                  </a:cubicBezTo>
                  <a:lnTo>
                    <a:pt x="4217" y="6630"/>
                  </a:lnTo>
                  <a:cubicBezTo>
                    <a:pt x="3877" y="6578"/>
                    <a:pt x="3589" y="6366"/>
                    <a:pt x="3439" y="6059"/>
                  </a:cubicBezTo>
                  <a:lnTo>
                    <a:pt x="732" y="558"/>
                  </a:lnTo>
                  <a:cubicBezTo>
                    <a:pt x="582" y="242"/>
                    <a:pt x="303" y="57"/>
                    <a:pt x="0" y="1"/>
                  </a:cubicBezTo>
                  <a:close/>
                </a:path>
              </a:pathLst>
            </a:custGeom>
            <a:solidFill>
              <a:schemeClr val="dk1">
                <a:alpha val="13330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7" name="Google Shape;2207;p54"/>
            <p:cNvSpPr/>
            <p:nvPr/>
          </p:nvSpPr>
          <p:spPr>
            <a:xfrm>
              <a:off x="5518555" y="2455092"/>
              <a:ext cx="78489" cy="69921"/>
            </a:xfrm>
            <a:custGeom>
              <a:avLst/>
              <a:gdLst/>
              <a:ahLst/>
              <a:cxnLst/>
              <a:rect l="l" t="t" r="r" b="b"/>
              <a:pathLst>
                <a:path w="2226" h="1983" extrusionOk="0">
                  <a:moveTo>
                    <a:pt x="1112" y="1"/>
                  </a:moveTo>
                  <a:cubicBezTo>
                    <a:pt x="694" y="1"/>
                    <a:pt x="307" y="265"/>
                    <a:pt x="170" y="682"/>
                  </a:cubicBezTo>
                  <a:cubicBezTo>
                    <a:pt x="1" y="1201"/>
                    <a:pt x="284" y="1763"/>
                    <a:pt x="804" y="1933"/>
                  </a:cubicBezTo>
                  <a:cubicBezTo>
                    <a:pt x="906" y="1967"/>
                    <a:pt x="1010" y="1983"/>
                    <a:pt x="1112" y="1983"/>
                  </a:cubicBezTo>
                  <a:cubicBezTo>
                    <a:pt x="1529" y="1983"/>
                    <a:pt x="1919" y="1717"/>
                    <a:pt x="2055" y="1297"/>
                  </a:cubicBezTo>
                  <a:cubicBezTo>
                    <a:pt x="2225" y="776"/>
                    <a:pt x="1942" y="220"/>
                    <a:pt x="1423" y="50"/>
                  </a:cubicBezTo>
                  <a:cubicBezTo>
                    <a:pt x="1319" y="17"/>
                    <a:pt x="1215" y="1"/>
                    <a:pt x="11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8" name="Google Shape;2208;p54"/>
            <p:cNvSpPr/>
            <p:nvPr/>
          </p:nvSpPr>
          <p:spPr>
            <a:xfrm>
              <a:off x="5877856" y="2427977"/>
              <a:ext cx="61141" cy="54547"/>
            </a:xfrm>
            <a:custGeom>
              <a:avLst/>
              <a:gdLst/>
              <a:ahLst/>
              <a:cxnLst/>
              <a:rect l="l" t="t" r="r" b="b"/>
              <a:pathLst>
                <a:path w="1734" h="1547" extrusionOk="0">
                  <a:moveTo>
                    <a:pt x="866" y="1"/>
                  </a:moveTo>
                  <a:cubicBezTo>
                    <a:pt x="541" y="1"/>
                    <a:pt x="239" y="209"/>
                    <a:pt x="133" y="536"/>
                  </a:cubicBezTo>
                  <a:cubicBezTo>
                    <a:pt x="1" y="937"/>
                    <a:pt x="223" y="1375"/>
                    <a:pt x="629" y="1508"/>
                  </a:cubicBezTo>
                  <a:cubicBezTo>
                    <a:pt x="707" y="1534"/>
                    <a:pt x="787" y="1546"/>
                    <a:pt x="867" y="1546"/>
                  </a:cubicBezTo>
                  <a:cubicBezTo>
                    <a:pt x="1190" y="1546"/>
                    <a:pt x="1496" y="1339"/>
                    <a:pt x="1602" y="1012"/>
                  </a:cubicBezTo>
                  <a:cubicBezTo>
                    <a:pt x="1734" y="606"/>
                    <a:pt x="1511" y="172"/>
                    <a:pt x="1106" y="39"/>
                  </a:cubicBezTo>
                  <a:cubicBezTo>
                    <a:pt x="1026" y="13"/>
                    <a:pt x="945" y="1"/>
                    <a:pt x="8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9" name="Google Shape;2209;p54"/>
            <p:cNvSpPr/>
            <p:nvPr/>
          </p:nvSpPr>
          <p:spPr>
            <a:xfrm>
              <a:off x="5751166" y="2578503"/>
              <a:ext cx="124961" cy="78841"/>
            </a:xfrm>
            <a:custGeom>
              <a:avLst/>
              <a:gdLst/>
              <a:ahLst/>
              <a:cxnLst/>
              <a:rect l="l" t="t" r="r" b="b"/>
              <a:pathLst>
                <a:path w="3544" h="2236" extrusionOk="0">
                  <a:moveTo>
                    <a:pt x="3084" y="1"/>
                  </a:moveTo>
                  <a:lnTo>
                    <a:pt x="345" y="667"/>
                  </a:lnTo>
                  <a:cubicBezTo>
                    <a:pt x="345" y="667"/>
                    <a:pt x="0" y="2178"/>
                    <a:pt x="1776" y="2234"/>
                  </a:cubicBezTo>
                  <a:cubicBezTo>
                    <a:pt x="1799" y="2235"/>
                    <a:pt x="1823" y="2236"/>
                    <a:pt x="1845" y="2236"/>
                  </a:cubicBezTo>
                  <a:cubicBezTo>
                    <a:pt x="3544" y="2236"/>
                    <a:pt x="3084" y="1"/>
                    <a:pt x="30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0" name="Google Shape;2210;p54"/>
            <p:cNvSpPr/>
            <p:nvPr/>
          </p:nvSpPr>
          <p:spPr>
            <a:xfrm>
              <a:off x="5429841" y="2567925"/>
              <a:ext cx="169495" cy="108671"/>
            </a:xfrm>
            <a:custGeom>
              <a:avLst/>
              <a:gdLst/>
              <a:ahLst/>
              <a:cxnLst/>
              <a:rect l="l" t="t" r="r" b="b"/>
              <a:pathLst>
                <a:path w="4807" h="3082" extrusionOk="0">
                  <a:moveTo>
                    <a:pt x="2228" y="0"/>
                  </a:moveTo>
                  <a:cubicBezTo>
                    <a:pt x="1074" y="0"/>
                    <a:pt x="137" y="566"/>
                    <a:pt x="71" y="1345"/>
                  </a:cubicBezTo>
                  <a:cubicBezTo>
                    <a:pt x="1" y="2190"/>
                    <a:pt x="987" y="2959"/>
                    <a:pt x="2276" y="3068"/>
                  </a:cubicBezTo>
                  <a:cubicBezTo>
                    <a:pt x="2378" y="3077"/>
                    <a:pt x="2479" y="3081"/>
                    <a:pt x="2579" y="3081"/>
                  </a:cubicBezTo>
                  <a:cubicBezTo>
                    <a:pt x="3733" y="3081"/>
                    <a:pt x="4671" y="2515"/>
                    <a:pt x="4737" y="1737"/>
                  </a:cubicBezTo>
                  <a:cubicBezTo>
                    <a:pt x="4807" y="891"/>
                    <a:pt x="3820" y="122"/>
                    <a:pt x="2531" y="13"/>
                  </a:cubicBezTo>
                  <a:cubicBezTo>
                    <a:pt x="2429" y="4"/>
                    <a:pt x="2328" y="0"/>
                    <a:pt x="22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1" name="Google Shape;2211;p54"/>
            <p:cNvSpPr/>
            <p:nvPr/>
          </p:nvSpPr>
          <p:spPr>
            <a:xfrm>
              <a:off x="5866044" y="2526811"/>
              <a:ext cx="173197" cy="110470"/>
            </a:xfrm>
            <a:custGeom>
              <a:avLst/>
              <a:gdLst/>
              <a:ahLst/>
              <a:cxnLst/>
              <a:rect l="l" t="t" r="r" b="b"/>
              <a:pathLst>
                <a:path w="4912" h="3133" extrusionOk="0">
                  <a:moveTo>
                    <a:pt x="2801" y="0"/>
                  </a:moveTo>
                  <a:cubicBezTo>
                    <a:pt x="2601" y="0"/>
                    <a:pt x="2393" y="18"/>
                    <a:pt x="2182" y="56"/>
                  </a:cubicBezTo>
                  <a:cubicBezTo>
                    <a:pt x="907" y="287"/>
                    <a:pt x="0" y="1151"/>
                    <a:pt x="152" y="1982"/>
                  </a:cubicBezTo>
                  <a:cubicBezTo>
                    <a:pt x="274" y="2679"/>
                    <a:pt x="1099" y="3133"/>
                    <a:pt x="2106" y="3133"/>
                  </a:cubicBezTo>
                  <a:cubicBezTo>
                    <a:pt x="2306" y="3133"/>
                    <a:pt x="2514" y="3115"/>
                    <a:pt x="2725" y="3077"/>
                  </a:cubicBezTo>
                  <a:cubicBezTo>
                    <a:pt x="4000" y="2846"/>
                    <a:pt x="4912" y="1987"/>
                    <a:pt x="4760" y="1151"/>
                  </a:cubicBezTo>
                  <a:cubicBezTo>
                    <a:pt x="4634" y="454"/>
                    <a:pt x="3809" y="0"/>
                    <a:pt x="28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2" name="Google Shape;2212;p54"/>
            <p:cNvSpPr/>
            <p:nvPr/>
          </p:nvSpPr>
          <p:spPr>
            <a:xfrm>
              <a:off x="5552052" y="2556254"/>
              <a:ext cx="346676" cy="57262"/>
            </a:xfrm>
            <a:custGeom>
              <a:avLst/>
              <a:gdLst/>
              <a:ahLst/>
              <a:cxnLst/>
              <a:rect l="l" t="t" r="r" b="b"/>
              <a:pathLst>
                <a:path w="9832" h="1624" extrusionOk="0">
                  <a:moveTo>
                    <a:pt x="9638" y="0"/>
                  </a:moveTo>
                  <a:cubicBezTo>
                    <a:pt x="9607" y="0"/>
                    <a:pt x="9575" y="9"/>
                    <a:pt x="9548" y="28"/>
                  </a:cubicBezTo>
                  <a:cubicBezTo>
                    <a:pt x="7957" y="1040"/>
                    <a:pt x="5426" y="1277"/>
                    <a:pt x="3398" y="1277"/>
                  </a:cubicBezTo>
                  <a:cubicBezTo>
                    <a:pt x="1623" y="1277"/>
                    <a:pt x="234" y="1095"/>
                    <a:pt x="203" y="1091"/>
                  </a:cubicBezTo>
                  <a:cubicBezTo>
                    <a:pt x="195" y="1089"/>
                    <a:pt x="186" y="1089"/>
                    <a:pt x="178" y="1089"/>
                  </a:cubicBezTo>
                  <a:cubicBezTo>
                    <a:pt x="98" y="1089"/>
                    <a:pt x="27" y="1151"/>
                    <a:pt x="14" y="1237"/>
                  </a:cubicBezTo>
                  <a:cubicBezTo>
                    <a:pt x="0" y="1326"/>
                    <a:pt x="66" y="1411"/>
                    <a:pt x="161" y="1425"/>
                  </a:cubicBezTo>
                  <a:cubicBezTo>
                    <a:pt x="279" y="1444"/>
                    <a:pt x="1663" y="1623"/>
                    <a:pt x="3419" y="1623"/>
                  </a:cubicBezTo>
                  <a:cubicBezTo>
                    <a:pt x="5482" y="1623"/>
                    <a:pt x="8060" y="1374"/>
                    <a:pt x="9727" y="311"/>
                  </a:cubicBezTo>
                  <a:cubicBezTo>
                    <a:pt x="9807" y="263"/>
                    <a:pt x="9831" y="160"/>
                    <a:pt x="9779" y="80"/>
                  </a:cubicBezTo>
                  <a:cubicBezTo>
                    <a:pt x="9749" y="28"/>
                    <a:pt x="9694" y="0"/>
                    <a:pt x="9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213" name="Google Shape;2213;p54"/>
          <p:cNvGrpSpPr/>
          <p:nvPr/>
        </p:nvGrpSpPr>
        <p:grpSpPr>
          <a:xfrm rot="-3612518">
            <a:off x="160811" y="6041544"/>
            <a:ext cx="627412" cy="801637"/>
            <a:chOff x="4257150" y="439500"/>
            <a:chExt cx="496378" cy="634217"/>
          </a:xfrm>
        </p:grpSpPr>
        <p:sp>
          <p:nvSpPr>
            <p:cNvPr id="2214" name="Google Shape;2214;p54"/>
            <p:cNvSpPr/>
            <p:nvPr/>
          </p:nvSpPr>
          <p:spPr>
            <a:xfrm>
              <a:off x="4257150" y="439500"/>
              <a:ext cx="496378" cy="634217"/>
            </a:xfrm>
            <a:custGeom>
              <a:avLst/>
              <a:gdLst/>
              <a:ahLst/>
              <a:cxnLst/>
              <a:rect l="l" t="t" r="r" b="b"/>
              <a:pathLst>
                <a:path w="15953" h="20383" extrusionOk="0">
                  <a:moveTo>
                    <a:pt x="9711" y="1634"/>
                  </a:moveTo>
                  <a:cubicBezTo>
                    <a:pt x="10362" y="1634"/>
                    <a:pt x="11021" y="1799"/>
                    <a:pt x="11624" y="2147"/>
                  </a:cubicBezTo>
                  <a:cubicBezTo>
                    <a:pt x="13455" y="3206"/>
                    <a:pt x="14084" y="5560"/>
                    <a:pt x="13019" y="7402"/>
                  </a:cubicBezTo>
                  <a:cubicBezTo>
                    <a:pt x="12999" y="7435"/>
                    <a:pt x="12979" y="7468"/>
                    <a:pt x="12950" y="7514"/>
                  </a:cubicBezTo>
                  <a:cubicBezTo>
                    <a:pt x="12936" y="7540"/>
                    <a:pt x="12924" y="7567"/>
                    <a:pt x="12910" y="7594"/>
                  </a:cubicBezTo>
                  <a:lnTo>
                    <a:pt x="9015" y="14346"/>
                  </a:lnTo>
                  <a:cubicBezTo>
                    <a:pt x="8677" y="14930"/>
                    <a:pt x="8062" y="15257"/>
                    <a:pt x="7431" y="15257"/>
                  </a:cubicBezTo>
                  <a:cubicBezTo>
                    <a:pt x="7123" y="15257"/>
                    <a:pt x="6810" y="15179"/>
                    <a:pt x="6525" y="15014"/>
                  </a:cubicBezTo>
                  <a:lnTo>
                    <a:pt x="4825" y="14031"/>
                  </a:lnTo>
                  <a:lnTo>
                    <a:pt x="2120" y="18721"/>
                  </a:lnTo>
                  <a:cubicBezTo>
                    <a:pt x="2112" y="18736"/>
                    <a:pt x="2097" y="18743"/>
                    <a:pt x="2082" y="18743"/>
                  </a:cubicBezTo>
                  <a:cubicBezTo>
                    <a:pt x="2045" y="18743"/>
                    <a:pt x="2003" y="18705"/>
                    <a:pt x="2024" y="18668"/>
                  </a:cubicBezTo>
                  <a:lnTo>
                    <a:pt x="4733" y="13979"/>
                  </a:lnTo>
                  <a:lnTo>
                    <a:pt x="3033" y="12997"/>
                  </a:lnTo>
                  <a:cubicBezTo>
                    <a:pt x="2163" y="12494"/>
                    <a:pt x="1865" y="11377"/>
                    <a:pt x="2365" y="10507"/>
                  </a:cubicBezTo>
                  <a:lnTo>
                    <a:pt x="6250" y="3778"/>
                  </a:lnTo>
                  <a:lnTo>
                    <a:pt x="6317" y="3675"/>
                  </a:lnTo>
                  <a:lnTo>
                    <a:pt x="6329" y="3652"/>
                  </a:lnTo>
                  <a:cubicBezTo>
                    <a:pt x="6346" y="3622"/>
                    <a:pt x="6360" y="3595"/>
                    <a:pt x="6372" y="3566"/>
                  </a:cubicBezTo>
                  <a:lnTo>
                    <a:pt x="6379" y="3553"/>
                  </a:lnTo>
                  <a:cubicBezTo>
                    <a:pt x="7090" y="2323"/>
                    <a:pt x="8383" y="1634"/>
                    <a:pt x="9711" y="1634"/>
                  </a:cubicBezTo>
                  <a:close/>
                  <a:moveTo>
                    <a:pt x="9715" y="1"/>
                  </a:moveTo>
                  <a:cubicBezTo>
                    <a:pt x="7823" y="1"/>
                    <a:pt x="5978" y="982"/>
                    <a:pt x="4964" y="2736"/>
                  </a:cubicBezTo>
                  <a:cubicBezTo>
                    <a:pt x="4944" y="2772"/>
                    <a:pt x="4924" y="2809"/>
                    <a:pt x="4908" y="2849"/>
                  </a:cubicBezTo>
                  <a:cubicBezTo>
                    <a:pt x="4881" y="2885"/>
                    <a:pt x="4858" y="2921"/>
                    <a:pt x="4838" y="2957"/>
                  </a:cubicBezTo>
                  <a:lnTo>
                    <a:pt x="953" y="9690"/>
                  </a:lnTo>
                  <a:cubicBezTo>
                    <a:pt x="0" y="11340"/>
                    <a:pt x="566" y="13460"/>
                    <a:pt x="2216" y="14412"/>
                  </a:cubicBezTo>
                  <a:lnTo>
                    <a:pt x="2500" y="14574"/>
                  </a:lnTo>
                  <a:lnTo>
                    <a:pt x="612" y="17851"/>
                  </a:lnTo>
                  <a:cubicBezTo>
                    <a:pt x="146" y="18654"/>
                    <a:pt x="424" y="19690"/>
                    <a:pt x="1227" y="20156"/>
                  </a:cubicBezTo>
                  <a:cubicBezTo>
                    <a:pt x="1493" y="20309"/>
                    <a:pt x="1783" y="20382"/>
                    <a:pt x="2070" y="20382"/>
                  </a:cubicBezTo>
                  <a:cubicBezTo>
                    <a:pt x="2654" y="20382"/>
                    <a:pt x="3223" y="20079"/>
                    <a:pt x="3535" y="19538"/>
                  </a:cubicBezTo>
                  <a:lnTo>
                    <a:pt x="5424" y="16264"/>
                  </a:lnTo>
                  <a:lnTo>
                    <a:pt x="5708" y="16426"/>
                  </a:lnTo>
                  <a:cubicBezTo>
                    <a:pt x="6251" y="16740"/>
                    <a:pt x="6845" y="16890"/>
                    <a:pt x="7431" y="16890"/>
                  </a:cubicBezTo>
                  <a:cubicBezTo>
                    <a:pt x="8626" y="16890"/>
                    <a:pt x="9789" y="16270"/>
                    <a:pt x="10430" y="15162"/>
                  </a:cubicBezTo>
                  <a:lnTo>
                    <a:pt x="14312" y="8430"/>
                  </a:lnTo>
                  <a:cubicBezTo>
                    <a:pt x="14335" y="8397"/>
                    <a:pt x="14352" y="8361"/>
                    <a:pt x="14368" y="8328"/>
                  </a:cubicBezTo>
                  <a:lnTo>
                    <a:pt x="14382" y="8308"/>
                  </a:lnTo>
                  <a:cubicBezTo>
                    <a:pt x="14401" y="8275"/>
                    <a:pt x="14421" y="8242"/>
                    <a:pt x="14441" y="8209"/>
                  </a:cubicBezTo>
                  <a:cubicBezTo>
                    <a:pt x="15952" y="5596"/>
                    <a:pt x="15053" y="2240"/>
                    <a:pt x="12440" y="732"/>
                  </a:cubicBezTo>
                  <a:cubicBezTo>
                    <a:pt x="11582" y="236"/>
                    <a:pt x="10643" y="1"/>
                    <a:pt x="97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8575" dist="19050" dir="196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5" name="Google Shape;2215;p54"/>
            <p:cNvSpPr/>
            <p:nvPr/>
          </p:nvSpPr>
          <p:spPr>
            <a:xfrm>
              <a:off x="4290692" y="759242"/>
              <a:ext cx="197456" cy="289058"/>
            </a:xfrm>
            <a:custGeom>
              <a:avLst/>
              <a:gdLst/>
              <a:ahLst/>
              <a:cxnLst/>
              <a:rect l="l" t="t" r="r" b="b"/>
              <a:pathLst>
                <a:path w="6346" h="9290" extrusionOk="0">
                  <a:moveTo>
                    <a:pt x="5348" y="1"/>
                  </a:moveTo>
                  <a:cubicBezTo>
                    <a:pt x="5048" y="1"/>
                    <a:pt x="4756" y="157"/>
                    <a:pt x="4597" y="436"/>
                  </a:cubicBezTo>
                  <a:lnTo>
                    <a:pt x="239" y="7982"/>
                  </a:lnTo>
                  <a:cubicBezTo>
                    <a:pt x="1" y="8398"/>
                    <a:pt x="143" y="8931"/>
                    <a:pt x="560" y="9172"/>
                  </a:cubicBezTo>
                  <a:cubicBezTo>
                    <a:pt x="697" y="9252"/>
                    <a:pt x="847" y="9290"/>
                    <a:pt x="996" y="9290"/>
                  </a:cubicBezTo>
                  <a:cubicBezTo>
                    <a:pt x="1296" y="9290"/>
                    <a:pt x="1588" y="9134"/>
                    <a:pt x="1750" y="8854"/>
                  </a:cubicBezTo>
                  <a:lnTo>
                    <a:pt x="6105" y="1309"/>
                  </a:lnTo>
                  <a:cubicBezTo>
                    <a:pt x="6346" y="892"/>
                    <a:pt x="6204" y="356"/>
                    <a:pt x="5784" y="118"/>
                  </a:cubicBezTo>
                  <a:cubicBezTo>
                    <a:pt x="5646" y="39"/>
                    <a:pt x="5496" y="1"/>
                    <a:pt x="53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6" name="Google Shape;2216;p54"/>
            <p:cNvSpPr/>
            <p:nvPr/>
          </p:nvSpPr>
          <p:spPr>
            <a:xfrm>
              <a:off x="4286149" y="464890"/>
              <a:ext cx="438348" cy="474690"/>
            </a:xfrm>
            <a:custGeom>
              <a:avLst/>
              <a:gdLst/>
              <a:ahLst/>
              <a:cxnLst/>
              <a:rect l="l" t="t" r="r" b="b"/>
              <a:pathLst>
                <a:path w="14088" h="15256" extrusionOk="0">
                  <a:moveTo>
                    <a:pt x="8776" y="0"/>
                  </a:moveTo>
                  <a:cubicBezTo>
                    <a:pt x="7167" y="0"/>
                    <a:pt x="5603" y="835"/>
                    <a:pt x="4740" y="2330"/>
                  </a:cubicBezTo>
                  <a:cubicBezTo>
                    <a:pt x="4720" y="2367"/>
                    <a:pt x="4703" y="2406"/>
                    <a:pt x="4680" y="2442"/>
                  </a:cubicBezTo>
                  <a:cubicBezTo>
                    <a:pt x="4660" y="2479"/>
                    <a:pt x="4634" y="2512"/>
                    <a:pt x="4611" y="2552"/>
                  </a:cubicBezTo>
                  <a:lnTo>
                    <a:pt x="725" y="9281"/>
                  </a:lnTo>
                  <a:cubicBezTo>
                    <a:pt x="1" y="10537"/>
                    <a:pt x="434" y="12161"/>
                    <a:pt x="1694" y="12889"/>
                  </a:cubicBezTo>
                  <a:lnTo>
                    <a:pt x="5186" y="14906"/>
                  </a:lnTo>
                  <a:cubicBezTo>
                    <a:pt x="5598" y="15143"/>
                    <a:pt x="6049" y="15256"/>
                    <a:pt x="6494" y="15256"/>
                  </a:cubicBezTo>
                  <a:cubicBezTo>
                    <a:pt x="7409" y="15256"/>
                    <a:pt x="8301" y="14782"/>
                    <a:pt x="8790" y="13937"/>
                  </a:cubicBezTo>
                  <a:lnTo>
                    <a:pt x="12676" y="7208"/>
                  </a:lnTo>
                  <a:cubicBezTo>
                    <a:pt x="12696" y="7168"/>
                    <a:pt x="12712" y="7132"/>
                    <a:pt x="12735" y="7092"/>
                  </a:cubicBezTo>
                  <a:cubicBezTo>
                    <a:pt x="12755" y="7055"/>
                    <a:pt x="12781" y="7022"/>
                    <a:pt x="12801" y="6986"/>
                  </a:cubicBezTo>
                  <a:cubicBezTo>
                    <a:pt x="14088" y="4757"/>
                    <a:pt x="13327" y="1910"/>
                    <a:pt x="11099" y="624"/>
                  </a:cubicBezTo>
                  <a:cubicBezTo>
                    <a:pt x="10366" y="201"/>
                    <a:pt x="9566" y="0"/>
                    <a:pt x="87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7" name="Google Shape;2217;p54"/>
            <p:cNvSpPr/>
            <p:nvPr/>
          </p:nvSpPr>
          <p:spPr>
            <a:xfrm>
              <a:off x="4337613" y="553538"/>
              <a:ext cx="194687" cy="268740"/>
            </a:xfrm>
            <a:custGeom>
              <a:avLst/>
              <a:gdLst/>
              <a:ahLst/>
              <a:cxnLst/>
              <a:rect l="l" t="t" r="r" b="b"/>
              <a:pathLst>
                <a:path w="6257" h="8637" extrusionOk="0">
                  <a:moveTo>
                    <a:pt x="4970" y="1"/>
                  </a:moveTo>
                  <a:cubicBezTo>
                    <a:pt x="4582" y="1"/>
                    <a:pt x="4203" y="202"/>
                    <a:pt x="3995" y="565"/>
                  </a:cubicBezTo>
                  <a:lnTo>
                    <a:pt x="311" y="6948"/>
                  </a:lnTo>
                  <a:cubicBezTo>
                    <a:pt x="1" y="7486"/>
                    <a:pt x="186" y="8175"/>
                    <a:pt x="725" y="8486"/>
                  </a:cubicBezTo>
                  <a:cubicBezTo>
                    <a:pt x="902" y="8588"/>
                    <a:pt x="1095" y="8636"/>
                    <a:pt x="1286" y="8636"/>
                  </a:cubicBezTo>
                  <a:cubicBezTo>
                    <a:pt x="1675" y="8636"/>
                    <a:pt x="2054" y="8434"/>
                    <a:pt x="2263" y="8072"/>
                  </a:cubicBezTo>
                  <a:lnTo>
                    <a:pt x="5946" y="1693"/>
                  </a:lnTo>
                  <a:cubicBezTo>
                    <a:pt x="6257" y="1151"/>
                    <a:pt x="6075" y="463"/>
                    <a:pt x="5532" y="153"/>
                  </a:cubicBezTo>
                  <a:cubicBezTo>
                    <a:pt x="5355" y="50"/>
                    <a:pt x="5162" y="1"/>
                    <a:pt x="4970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8" name="Google Shape;2218;p54"/>
            <p:cNvSpPr/>
            <p:nvPr/>
          </p:nvSpPr>
          <p:spPr>
            <a:xfrm>
              <a:off x="4456161" y="621992"/>
              <a:ext cx="194780" cy="268771"/>
            </a:xfrm>
            <a:custGeom>
              <a:avLst/>
              <a:gdLst/>
              <a:ahLst/>
              <a:cxnLst/>
              <a:rect l="l" t="t" r="r" b="b"/>
              <a:pathLst>
                <a:path w="6260" h="8638" extrusionOk="0">
                  <a:moveTo>
                    <a:pt x="4972" y="0"/>
                  </a:moveTo>
                  <a:cubicBezTo>
                    <a:pt x="4583" y="0"/>
                    <a:pt x="4203" y="203"/>
                    <a:pt x="3994" y="564"/>
                  </a:cubicBezTo>
                  <a:lnTo>
                    <a:pt x="310" y="6947"/>
                  </a:lnTo>
                  <a:cubicBezTo>
                    <a:pt x="0" y="7486"/>
                    <a:pt x="185" y="8174"/>
                    <a:pt x="724" y="8484"/>
                  </a:cubicBezTo>
                  <a:cubicBezTo>
                    <a:pt x="902" y="8588"/>
                    <a:pt x="1097" y="8637"/>
                    <a:pt x="1288" y="8637"/>
                  </a:cubicBezTo>
                  <a:cubicBezTo>
                    <a:pt x="1677" y="8637"/>
                    <a:pt x="2054" y="8435"/>
                    <a:pt x="2262" y="8074"/>
                  </a:cubicBezTo>
                  <a:lnTo>
                    <a:pt x="5945" y="1692"/>
                  </a:lnTo>
                  <a:cubicBezTo>
                    <a:pt x="6259" y="1153"/>
                    <a:pt x="6074" y="462"/>
                    <a:pt x="5532" y="151"/>
                  </a:cubicBezTo>
                  <a:cubicBezTo>
                    <a:pt x="5356" y="49"/>
                    <a:pt x="5163" y="0"/>
                    <a:pt x="4972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9" name="Google Shape;2219;p54"/>
            <p:cNvSpPr/>
            <p:nvPr/>
          </p:nvSpPr>
          <p:spPr>
            <a:xfrm>
              <a:off x="4417454" y="490747"/>
              <a:ext cx="254583" cy="119202"/>
            </a:xfrm>
            <a:custGeom>
              <a:avLst/>
              <a:gdLst/>
              <a:ahLst/>
              <a:cxnLst/>
              <a:rect l="l" t="t" r="r" b="b"/>
              <a:pathLst>
                <a:path w="8182" h="3831" extrusionOk="0">
                  <a:moveTo>
                    <a:pt x="4028" y="1"/>
                  </a:moveTo>
                  <a:cubicBezTo>
                    <a:pt x="3436" y="1"/>
                    <a:pt x="2844" y="130"/>
                    <a:pt x="2308" y="451"/>
                  </a:cubicBezTo>
                  <a:cubicBezTo>
                    <a:pt x="1591" y="877"/>
                    <a:pt x="1" y="3268"/>
                    <a:pt x="447" y="3671"/>
                  </a:cubicBezTo>
                  <a:cubicBezTo>
                    <a:pt x="530" y="3744"/>
                    <a:pt x="616" y="3798"/>
                    <a:pt x="708" y="3830"/>
                  </a:cubicBezTo>
                  <a:lnTo>
                    <a:pt x="1429" y="2583"/>
                  </a:lnTo>
                  <a:cubicBezTo>
                    <a:pt x="1637" y="2220"/>
                    <a:pt x="2018" y="2018"/>
                    <a:pt x="2408" y="2018"/>
                  </a:cubicBezTo>
                  <a:cubicBezTo>
                    <a:pt x="2596" y="2018"/>
                    <a:pt x="2792" y="2067"/>
                    <a:pt x="2966" y="2171"/>
                  </a:cubicBezTo>
                  <a:cubicBezTo>
                    <a:pt x="3162" y="2283"/>
                    <a:pt x="3311" y="2441"/>
                    <a:pt x="3407" y="2627"/>
                  </a:cubicBezTo>
                  <a:cubicBezTo>
                    <a:pt x="3773" y="2415"/>
                    <a:pt x="4134" y="2253"/>
                    <a:pt x="4468" y="2230"/>
                  </a:cubicBezTo>
                  <a:cubicBezTo>
                    <a:pt x="4518" y="2226"/>
                    <a:pt x="4567" y="2223"/>
                    <a:pt x="4620" y="2223"/>
                  </a:cubicBezTo>
                  <a:cubicBezTo>
                    <a:pt x="5057" y="2223"/>
                    <a:pt x="5609" y="2336"/>
                    <a:pt x="6141" y="2448"/>
                  </a:cubicBezTo>
                  <a:cubicBezTo>
                    <a:pt x="6676" y="2560"/>
                    <a:pt x="7192" y="2673"/>
                    <a:pt x="7553" y="2673"/>
                  </a:cubicBezTo>
                  <a:cubicBezTo>
                    <a:pt x="7973" y="2673"/>
                    <a:pt x="8181" y="2524"/>
                    <a:pt x="7973" y="2048"/>
                  </a:cubicBezTo>
                  <a:cubicBezTo>
                    <a:pt x="7593" y="1175"/>
                    <a:pt x="5800" y="1"/>
                    <a:pt x="4028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0" name="Google Shape;2220;p54"/>
            <p:cNvSpPr/>
            <p:nvPr/>
          </p:nvSpPr>
          <p:spPr>
            <a:xfrm>
              <a:off x="4439483" y="553538"/>
              <a:ext cx="83979" cy="57843"/>
            </a:xfrm>
            <a:custGeom>
              <a:avLst/>
              <a:gdLst/>
              <a:ahLst/>
              <a:cxnLst/>
              <a:rect l="l" t="t" r="r" b="b"/>
              <a:pathLst>
                <a:path w="2699" h="1859" extrusionOk="0">
                  <a:moveTo>
                    <a:pt x="1700" y="0"/>
                  </a:moveTo>
                  <a:cubicBezTo>
                    <a:pt x="1310" y="0"/>
                    <a:pt x="929" y="202"/>
                    <a:pt x="721" y="565"/>
                  </a:cubicBezTo>
                  <a:lnTo>
                    <a:pt x="0" y="1812"/>
                  </a:lnTo>
                  <a:cubicBezTo>
                    <a:pt x="89" y="1845"/>
                    <a:pt x="185" y="1859"/>
                    <a:pt x="281" y="1859"/>
                  </a:cubicBezTo>
                  <a:cubicBezTo>
                    <a:pt x="976" y="1859"/>
                    <a:pt x="1855" y="1098"/>
                    <a:pt x="2699" y="609"/>
                  </a:cubicBezTo>
                  <a:cubicBezTo>
                    <a:pt x="2603" y="423"/>
                    <a:pt x="2454" y="265"/>
                    <a:pt x="2258" y="153"/>
                  </a:cubicBezTo>
                  <a:cubicBezTo>
                    <a:pt x="2084" y="49"/>
                    <a:pt x="1888" y="0"/>
                    <a:pt x="1700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504954" y="133024"/>
            <a:ext cx="4908389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002060"/>
                </a:solidFill>
              </a:rPr>
              <a:t>a. </a:t>
            </a:r>
            <a:r>
              <a:rPr lang="en-US" sz="2667" b="1" dirty="0" err="1">
                <a:solidFill>
                  <a:srgbClr val="002060"/>
                </a:solidFill>
              </a:rPr>
              <a:t>Tính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chất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cơ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bản</a:t>
            </a:r>
            <a:endParaRPr lang="vi-VN" sz="2667" b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84603" y="666504"/>
            <a:ext cx="958596" cy="53774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242857" y="1284545"/>
                <a:ext cx="10457480" cy="674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67" dirty="0"/>
                  <a:t>a) Ta </a:t>
                </a:r>
                <a:r>
                  <a:rPr lang="en-US" sz="2667" dirty="0" err="1"/>
                  <a:t>có</a:t>
                </a:r>
                <a:r>
                  <a:rPr lang="en-US" sz="2667" dirty="0"/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667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667" dirty="0"/>
                  <a:t> </a:t>
                </a:r>
                <a:r>
                  <a:rPr lang="en-US" sz="2667" dirty="0" err="1"/>
                  <a:t>vì</a:t>
                </a:r>
                <a:r>
                  <a:rPr lang="en-US" sz="2667" dirty="0"/>
                  <a:t> 1.10 = 5.2 (</a:t>
                </a:r>
                <a:r>
                  <a:rPr lang="en-US" sz="2667" dirty="0" err="1"/>
                  <a:t>quy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tắc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bằng</a:t>
                </a:r>
                <a:r>
                  <a:rPr lang="en-US" sz="2667" dirty="0"/>
                  <a:t> </a:t>
                </a:r>
                <a:r>
                  <a:rPr lang="en-US" sz="2667" dirty="0" err="1"/>
                  <a:t>nhau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hai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phân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)</a:t>
                </a:r>
                <a:endParaRPr lang="vi-VN" sz="2667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857" y="1284545"/>
                <a:ext cx="10457480" cy="674993"/>
              </a:xfrm>
              <a:prstGeom prst="rect">
                <a:avLst/>
              </a:prstGeom>
              <a:blipFill>
                <a:blip r:embed="rId4"/>
                <a:stretch>
                  <a:fillRect l="-1108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253325" y="2352542"/>
            <a:ext cx="4379036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/>
              <a:t>Tìm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nguyên</a:t>
            </a:r>
            <a:r>
              <a:rPr lang="en-US" sz="2667" dirty="0"/>
              <a:t> </a:t>
            </a:r>
            <a:r>
              <a:rPr lang="en-US" sz="2667" dirty="0" err="1"/>
              <a:t>thích</a:t>
            </a:r>
            <a:r>
              <a:rPr lang="en-US" sz="2667" dirty="0"/>
              <a:t> </a:t>
            </a:r>
            <a:r>
              <a:rPr lang="en-US" sz="2667" dirty="0" err="1"/>
              <a:t>hợp</a:t>
            </a:r>
            <a:r>
              <a:rPr lang="en-US" sz="2667" dirty="0"/>
              <a:t> ở </a:t>
            </a:r>
            <a:endParaRPr lang="vi-VN" sz="2667" dirty="0"/>
          </a:p>
        </p:txBody>
      </p:sp>
      <p:sp>
        <p:nvSpPr>
          <p:cNvPr id="7" name="Rectangle 6"/>
          <p:cNvSpPr/>
          <p:nvPr/>
        </p:nvSpPr>
        <p:spPr>
          <a:xfrm>
            <a:off x="5632361" y="2352542"/>
            <a:ext cx="566671" cy="5666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?</a:t>
            </a:r>
            <a:endParaRPr lang="vi-VN" sz="2667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6311914" y="2264112"/>
                <a:ext cx="1393330" cy="791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200" dirty="0"/>
                  <a:t> =</a:t>
                </a:r>
                <a:endParaRPr lang="vi-VN" sz="32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1914" y="2264112"/>
                <a:ext cx="1393330" cy="791820"/>
              </a:xfrm>
              <a:prstGeom prst="rect">
                <a:avLst/>
              </a:prstGeom>
              <a:blipFill>
                <a:blip r:embed="rId5"/>
                <a:stretch>
                  <a:fillRect r="-10044"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7821597" y="2174279"/>
            <a:ext cx="598241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7" dirty="0"/>
              <a:t>1 . </a:t>
            </a:r>
            <a:endParaRPr lang="vi-VN" sz="2667" dirty="0"/>
          </a:p>
        </p:txBody>
      </p:sp>
      <p:sp>
        <p:nvSpPr>
          <p:cNvPr id="87" name="Rectangle 86"/>
          <p:cNvSpPr/>
          <p:nvPr/>
        </p:nvSpPr>
        <p:spPr>
          <a:xfrm>
            <a:off x="8370176" y="2174279"/>
            <a:ext cx="490491" cy="4143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?</a:t>
            </a:r>
            <a:endParaRPr lang="vi-VN" sz="2667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7814273" y="2666859"/>
            <a:ext cx="1219200" cy="0"/>
          </a:xfrm>
          <a:prstGeom prst="line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7821597" y="2727933"/>
            <a:ext cx="598241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7" dirty="0"/>
              <a:t>5 . </a:t>
            </a:r>
            <a:endParaRPr lang="vi-VN" sz="2667" dirty="0"/>
          </a:p>
        </p:txBody>
      </p:sp>
      <p:sp>
        <p:nvSpPr>
          <p:cNvPr id="91" name="Rectangle 90"/>
          <p:cNvSpPr/>
          <p:nvPr/>
        </p:nvSpPr>
        <p:spPr>
          <a:xfrm>
            <a:off x="8370176" y="2745106"/>
            <a:ext cx="490491" cy="4143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?</a:t>
            </a:r>
            <a:endParaRPr lang="vi-VN" sz="2667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TextBox 91"/>
              <p:cNvSpPr txBox="1"/>
              <p:nvPr/>
            </p:nvSpPr>
            <p:spPr>
              <a:xfrm>
                <a:off x="1242857" y="3994103"/>
                <a:ext cx="10457480" cy="674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67" dirty="0"/>
                  <a:t>b) Ta </a:t>
                </a:r>
                <a:r>
                  <a:rPr lang="en-US" sz="2667" dirty="0" err="1"/>
                  <a:t>có</a:t>
                </a:r>
                <a:r>
                  <a:rPr lang="en-US" sz="2667" dirty="0"/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2667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−6</m:t>
                        </m:r>
                      </m:den>
                    </m:f>
                  </m:oMath>
                </a14:m>
                <a:r>
                  <a:rPr lang="en-US" sz="2667" dirty="0"/>
                  <a:t> </a:t>
                </a:r>
                <a:r>
                  <a:rPr lang="en-US" sz="2667" dirty="0" err="1"/>
                  <a:t>vì</a:t>
                </a:r>
                <a:r>
                  <a:rPr lang="en-US" sz="2667" dirty="0"/>
                  <a:t> 4.(-6) = 24.(-1) (</a:t>
                </a:r>
                <a:r>
                  <a:rPr lang="en-US" sz="2667" dirty="0" err="1"/>
                  <a:t>quy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tắc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bằng</a:t>
                </a:r>
                <a:r>
                  <a:rPr lang="en-US" sz="2667" dirty="0"/>
                  <a:t> </a:t>
                </a:r>
                <a:r>
                  <a:rPr lang="en-US" sz="2667" dirty="0" err="1"/>
                  <a:t>nhau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hai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phân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)</a:t>
                </a:r>
                <a:endParaRPr lang="vi-VN" sz="2667" dirty="0"/>
              </a:p>
            </p:txBody>
          </p:sp>
        </mc:Choice>
        <mc:Fallback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857" y="3994103"/>
                <a:ext cx="10457480" cy="674159"/>
              </a:xfrm>
              <a:prstGeom prst="rect">
                <a:avLst/>
              </a:prstGeom>
              <a:blipFill>
                <a:blip r:embed="rId6"/>
                <a:stretch>
                  <a:fillRect l="-1108" b="-10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TextBox 92"/>
          <p:cNvSpPr txBox="1"/>
          <p:nvPr/>
        </p:nvSpPr>
        <p:spPr>
          <a:xfrm>
            <a:off x="1253325" y="5062101"/>
            <a:ext cx="4379036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 err="1"/>
              <a:t>Tìm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nguyên</a:t>
            </a:r>
            <a:r>
              <a:rPr lang="en-US" sz="2667" dirty="0"/>
              <a:t> </a:t>
            </a:r>
            <a:r>
              <a:rPr lang="en-US" sz="2667" dirty="0" err="1"/>
              <a:t>thích</a:t>
            </a:r>
            <a:r>
              <a:rPr lang="en-US" sz="2667" dirty="0"/>
              <a:t> </a:t>
            </a:r>
            <a:r>
              <a:rPr lang="en-US" sz="2667" dirty="0" err="1"/>
              <a:t>hợp</a:t>
            </a:r>
            <a:r>
              <a:rPr lang="en-US" sz="2667" dirty="0"/>
              <a:t> ở </a:t>
            </a:r>
            <a:endParaRPr lang="vi-VN" sz="2667" dirty="0"/>
          </a:p>
        </p:txBody>
      </p:sp>
      <p:sp>
        <p:nvSpPr>
          <p:cNvPr id="94" name="Rectangle 93"/>
          <p:cNvSpPr/>
          <p:nvPr/>
        </p:nvSpPr>
        <p:spPr>
          <a:xfrm>
            <a:off x="5632361" y="5062101"/>
            <a:ext cx="566671" cy="5666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?</a:t>
            </a:r>
            <a:endParaRPr lang="vi-VN" sz="2667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Rectangle 94"/>
              <p:cNvSpPr/>
              <p:nvPr/>
            </p:nvSpPr>
            <p:spPr>
              <a:xfrm>
                <a:off x="6336745" y="4951945"/>
                <a:ext cx="1611339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−6</m:t>
                        </m:r>
                      </m:den>
                    </m:f>
                  </m:oMath>
                </a14:m>
                <a:r>
                  <a:rPr lang="en-US" sz="3200" dirty="0"/>
                  <a:t> =</a:t>
                </a:r>
                <a:endParaRPr lang="vi-VN" sz="3200" dirty="0"/>
              </a:p>
            </p:txBody>
          </p:sp>
        </mc:Choice>
        <mc:Fallback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6745" y="4951945"/>
                <a:ext cx="1611339" cy="790794"/>
              </a:xfrm>
              <a:prstGeom prst="rect">
                <a:avLst/>
              </a:prstGeom>
              <a:blipFill>
                <a:blip r:embed="rId7"/>
                <a:stretch>
                  <a:fillRect r="-8679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Rectangle 95"/>
          <p:cNvSpPr/>
          <p:nvPr/>
        </p:nvSpPr>
        <p:spPr>
          <a:xfrm>
            <a:off x="8062004" y="4883837"/>
            <a:ext cx="603050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7" dirty="0"/>
              <a:t>4 : </a:t>
            </a:r>
            <a:endParaRPr lang="vi-VN" sz="2667" dirty="0"/>
          </a:p>
        </p:txBody>
      </p:sp>
      <p:sp>
        <p:nvSpPr>
          <p:cNvPr id="97" name="Rectangle 96"/>
          <p:cNvSpPr/>
          <p:nvPr/>
        </p:nvSpPr>
        <p:spPr>
          <a:xfrm>
            <a:off x="8852135" y="4887694"/>
            <a:ext cx="490491" cy="4143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?</a:t>
            </a:r>
            <a:endParaRPr lang="vi-VN" sz="2667" dirty="0">
              <a:solidFill>
                <a:schemeClr val="tx1"/>
              </a:solidFill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 flipV="1">
            <a:off x="8054681" y="5376417"/>
            <a:ext cx="1219200" cy="0"/>
          </a:xfrm>
          <a:prstGeom prst="line">
            <a:avLst/>
          </a:prstGeom>
          <a:ln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8062004" y="5437492"/>
            <a:ext cx="699230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67" dirty="0"/>
              <a:t>24: </a:t>
            </a:r>
            <a:endParaRPr lang="vi-VN" sz="2667" dirty="0"/>
          </a:p>
        </p:txBody>
      </p:sp>
      <p:sp>
        <p:nvSpPr>
          <p:cNvPr id="100" name="Rectangle 99"/>
          <p:cNvSpPr/>
          <p:nvPr/>
        </p:nvSpPr>
        <p:spPr>
          <a:xfrm>
            <a:off x="8852135" y="5458521"/>
            <a:ext cx="490491" cy="4143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?</a:t>
            </a:r>
            <a:endParaRPr lang="vi-VN" sz="2667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8370176" y="2194255"/>
            <a:ext cx="490491" cy="4143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tx1"/>
                </a:solidFill>
              </a:rPr>
              <a:t>2</a:t>
            </a:r>
            <a:endParaRPr lang="vi-VN" sz="2667" b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8380643" y="2762278"/>
            <a:ext cx="490491" cy="4143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tx1"/>
                </a:solidFill>
              </a:rPr>
              <a:t>2</a:t>
            </a:r>
            <a:endParaRPr lang="vi-VN" sz="2667" b="1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8831919" y="4815369"/>
            <a:ext cx="553045" cy="4866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tx1"/>
                </a:solidFill>
              </a:rPr>
              <a:t>-4</a:t>
            </a:r>
            <a:endParaRPr lang="vi-VN" sz="2667" b="1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810391" y="5436364"/>
            <a:ext cx="553045" cy="4866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tx1"/>
                </a:solidFill>
              </a:rPr>
              <a:t>-4</a:t>
            </a:r>
            <a:endParaRPr lang="vi-VN" sz="2667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242858" y="3261414"/>
                <a:ext cx="10421884" cy="674095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667" dirty="0"/>
                  <a:t>Giá </a:t>
                </a:r>
                <a:r>
                  <a:rPr lang="en-US" sz="2667" dirty="0" err="1"/>
                  <a:t>trị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phân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667" dirty="0"/>
                  <a:t> </a:t>
                </a:r>
                <a:r>
                  <a:rPr lang="en-US" sz="2667" dirty="0" err="1"/>
                  <a:t>không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thay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đổi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khi</a:t>
                </a:r>
                <a:r>
                  <a:rPr lang="en-US" sz="2667" dirty="0"/>
                  <a:t> ta </a:t>
                </a:r>
                <a:r>
                  <a:rPr lang="en-US" sz="2667" dirty="0" err="1"/>
                  <a:t>nhân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cả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tử</a:t>
                </a:r>
                <a:r>
                  <a:rPr lang="en-US" sz="2667" dirty="0"/>
                  <a:t> </a:t>
                </a:r>
                <a:r>
                  <a:rPr lang="en-US" sz="2667" dirty="0" err="1"/>
                  <a:t>và</a:t>
                </a:r>
                <a:r>
                  <a:rPr lang="en-US" sz="2667" dirty="0"/>
                  <a:t> </a:t>
                </a:r>
                <a:r>
                  <a:rPr lang="en-US" sz="2667" dirty="0" err="1"/>
                  <a:t>mẫu</a:t>
                </a:r>
                <a:r>
                  <a:rPr lang="en-US" sz="2667" dirty="0"/>
                  <a:t> </a:t>
                </a:r>
                <a:r>
                  <a:rPr lang="en-US" sz="2667" dirty="0" err="1"/>
                  <a:t>với</a:t>
                </a:r>
                <a:r>
                  <a:rPr lang="en-US" sz="2667" dirty="0"/>
                  <a:t> 2.</a:t>
                </a:r>
                <a:endParaRPr lang="vi-VN" sz="2667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858" y="3261414"/>
                <a:ext cx="10421884" cy="674095"/>
              </a:xfrm>
              <a:prstGeom prst="rect">
                <a:avLst/>
              </a:prstGeom>
              <a:blipFill>
                <a:blip r:embed="rId8"/>
                <a:stretch>
                  <a:fillRect l="-1111" b="-10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TextBox 105"/>
              <p:cNvSpPr txBox="1"/>
              <p:nvPr/>
            </p:nvSpPr>
            <p:spPr>
              <a:xfrm>
                <a:off x="1242858" y="6057359"/>
                <a:ext cx="10722996" cy="670761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667" dirty="0"/>
                  <a:t>Giá </a:t>
                </a:r>
                <a:r>
                  <a:rPr lang="en-US" sz="2667" dirty="0" err="1"/>
                  <a:t>trị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phân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2667" dirty="0"/>
                  <a:t> </a:t>
                </a:r>
                <a:r>
                  <a:rPr lang="en-US" sz="2667" dirty="0" err="1"/>
                  <a:t>không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thay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đổi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khi</a:t>
                </a:r>
                <a:r>
                  <a:rPr lang="en-US" sz="2667" dirty="0"/>
                  <a:t> ta chia </a:t>
                </a:r>
                <a:r>
                  <a:rPr lang="en-US" sz="2667" dirty="0" err="1"/>
                  <a:t>cả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tử</a:t>
                </a:r>
                <a:r>
                  <a:rPr lang="en-US" sz="2667" dirty="0"/>
                  <a:t> </a:t>
                </a:r>
                <a:r>
                  <a:rPr lang="en-US" sz="2667" dirty="0" err="1"/>
                  <a:t>và</a:t>
                </a:r>
                <a:r>
                  <a:rPr lang="en-US" sz="2667" dirty="0"/>
                  <a:t> </a:t>
                </a:r>
                <a:r>
                  <a:rPr lang="en-US" sz="2667" dirty="0" err="1"/>
                  <a:t>mẫu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cho</a:t>
                </a:r>
                <a:r>
                  <a:rPr lang="en-US" sz="2667" dirty="0"/>
                  <a:t> -4.</a:t>
                </a:r>
                <a:endParaRPr lang="vi-VN" sz="2667" dirty="0"/>
              </a:p>
            </p:txBody>
          </p:sp>
        </mc:Choice>
        <mc:Fallback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858" y="6057359"/>
                <a:ext cx="10722996" cy="670761"/>
              </a:xfrm>
              <a:prstGeom prst="rect">
                <a:avLst/>
              </a:prstGeom>
              <a:blipFill>
                <a:blip r:embed="rId9"/>
                <a:stretch>
                  <a:fillRect l="-1080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/>
      <p:bldP spid="9" grpId="0"/>
      <p:bldP spid="87" grpId="0" animBg="1"/>
      <p:bldP spid="87" grpId="1" animBg="1"/>
      <p:bldP spid="90" grpId="0"/>
      <p:bldP spid="91" grpId="0" animBg="1"/>
      <p:bldP spid="91" grpId="1" animBg="1"/>
      <p:bldP spid="92" grpId="0"/>
      <p:bldP spid="93" grpId="0"/>
      <p:bldP spid="94" grpId="0" animBg="1"/>
      <p:bldP spid="95" grpId="0"/>
      <p:bldP spid="96" grpId="0"/>
      <p:bldP spid="97" grpId="0" animBg="1"/>
      <p:bldP spid="97" grpId="1" animBg="1"/>
      <p:bldP spid="99" grpId="0"/>
      <p:bldP spid="100" grpId="0" animBg="1"/>
      <p:bldP spid="100" grpId="1" animBg="1"/>
      <p:bldP spid="101" grpId="0" animBg="1"/>
      <p:bldP spid="102" grpId="0" animBg="1"/>
      <p:bldP spid="103" grpId="0" animBg="1"/>
      <p:bldP spid="104" grpId="0" animBg="1"/>
      <p:bldP spid="12" grpId="0" animBg="1"/>
      <p:bldP spid="10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8" name="Google Shape;2248;p55"/>
          <p:cNvGrpSpPr/>
          <p:nvPr/>
        </p:nvGrpSpPr>
        <p:grpSpPr>
          <a:xfrm rot="598074">
            <a:off x="11337448" y="2437570"/>
            <a:ext cx="569979" cy="659189"/>
            <a:chOff x="7086900" y="2742275"/>
            <a:chExt cx="1912041" cy="2352039"/>
          </a:xfrm>
        </p:grpSpPr>
        <p:sp>
          <p:nvSpPr>
            <p:cNvPr id="2249" name="Google Shape;2249;p55"/>
            <p:cNvSpPr/>
            <p:nvPr/>
          </p:nvSpPr>
          <p:spPr>
            <a:xfrm>
              <a:off x="7086900" y="2742275"/>
              <a:ext cx="1912041" cy="2352039"/>
            </a:xfrm>
            <a:custGeom>
              <a:avLst/>
              <a:gdLst/>
              <a:ahLst/>
              <a:cxnLst/>
              <a:rect l="l" t="t" r="r" b="b"/>
              <a:pathLst>
                <a:path w="10538" h="12963" extrusionOk="0">
                  <a:moveTo>
                    <a:pt x="5129" y="1"/>
                  </a:moveTo>
                  <a:cubicBezTo>
                    <a:pt x="4967" y="1"/>
                    <a:pt x="4868" y="12"/>
                    <a:pt x="4855" y="36"/>
                  </a:cubicBezTo>
                  <a:cubicBezTo>
                    <a:pt x="4663" y="393"/>
                    <a:pt x="328" y="7625"/>
                    <a:pt x="189" y="7879"/>
                  </a:cubicBezTo>
                  <a:cubicBezTo>
                    <a:pt x="1" y="8224"/>
                    <a:pt x="3890" y="8601"/>
                    <a:pt x="4346" y="8653"/>
                  </a:cubicBezTo>
                  <a:cubicBezTo>
                    <a:pt x="4428" y="8663"/>
                    <a:pt x="4378" y="12919"/>
                    <a:pt x="4759" y="12962"/>
                  </a:cubicBezTo>
                  <a:cubicBezTo>
                    <a:pt x="4760" y="12962"/>
                    <a:pt x="4761" y="12962"/>
                    <a:pt x="4761" y="12962"/>
                  </a:cubicBezTo>
                  <a:cubicBezTo>
                    <a:pt x="5053" y="12962"/>
                    <a:pt x="10404" y="5409"/>
                    <a:pt x="10404" y="5409"/>
                  </a:cubicBezTo>
                  <a:cubicBezTo>
                    <a:pt x="10460" y="5327"/>
                    <a:pt x="10410" y="5214"/>
                    <a:pt x="10311" y="5194"/>
                  </a:cubicBezTo>
                  <a:lnTo>
                    <a:pt x="7927" y="4735"/>
                  </a:lnTo>
                  <a:cubicBezTo>
                    <a:pt x="7927" y="4735"/>
                    <a:pt x="10179" y="1312"/>
                    <a:pt x="10341" y="965"/>
                  </a:cubicBezTo>
                  <a:cubicBezTo>
                    <a:pt x="10537" y="543"/>
                    <a:pt x="6269" y="1"/>
                    <a:pt x="51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50" name="Google Shape;2250;p55"/>
            <p:cNvSpPr/>
            <p:nvPr/>
          </p:nvSpPr>
          <p:spPr>
            <a:xfrm>
              <a:off x="7376118" y="2897952"/>
              <a:ext cx="888705" cy="1206411"/>
            </a:xfrm>
            <a:custGeom>
              <a:avLst/>
              <a:gdLst/>
              <a:ahLst/>
              <a:cxnLst/>
              <a:rect l="l" t="t" r="r" b="b"/>
              <a:pathLst>
                <a:path w="4898" h="6649" extrusionOk="0">
                  <a:moveTo>
                    <a:pt x="4292" y="1"/>
                  </a:moveTo>
                  <a:cubicBezTo>
                    <a:pt x="4008" y="1"/>
                    <a:pt x="3816" y="25"/>
                    <a:pt x="3793" y="84"/>
                  </a:cubicBezTo>
                  <a:cubicBezTo>
                    <a:pt x="3674" y="402"/>
                    <a:pt x="54" y="6053"/>
                    <a:pt x="14" y="6374"/>
                  </a:cubicBezTo>
                  <a:cubicBezTo>
                    <a:pt x="0" y="6496"/>
                    <a:pt x="496" y="6582"/>
                    <a:pt x="1125" y="6648"/>
                  </a:cubicBezTo>
                  <a:cubicBezTo>
                    <a:pt x="2067" y="5299"/>
                    <a:pt x="4180" y="1377"/>
                    <a:pt x="4898" y="25"/>
                  </a:cubicBezTo>
                  <a:cubicBezTo>
                    <a:pt x="4673" y="10"/>
                    <a:pt x="4466" y="1"/>
                    <a:pt x="4292" y="1"/>
                  </a:cubicBezTo>
                  <a:close/>
                </a:path>
              </a:pathLst>
            </a:custGeom>
            <a:solidFill>
              <a:srgbClr val="DDA50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51" name="Google Shape;2251;p55"/>
            <p:cNvSpPr/>
            <p:nvPr/>
          </p:nvSpPr>
          <p:spPr>
            <a:xfrm>
              <a:off x="7376118" y="2897952"/>
              <a:ext cx="1344852" cy="1921476"/>
            </a:xfrm>
            <a:custGeom>
              <a:avLst/>
              <a:gdLst/>
              <a:ahLst/>
              <a:cxnLst/>
              <a:rect l="l" t="t" r="r" b="b"/>
              <a:pathLst>
                <a:path w="7412" h="10590" extrusionOk="0">
                  <a:moveTo>
                    <a:pt x="4292" y="1"/>
                  </a:moveTo>
                  <a:cubicBezTo>
                    <a:pt x="4008" y="1"/>
                    <a:pt x="3816" y="25"/>
                    <a:pt x="3793" y="84"/>
                  </a:cubicBezTo>
                  <a:cubicBezTo>
                    <a:pt x="3674" y="402"/>
                    <a:pt x="54" y="6053"/>
                    <a:pt x="14" y="6374"/>
                  </a:cubicBezTo>
                  <a:cubicBezTo>
                    <a:pt x="0" y="6496"/>
                    <a:pt x="496" y="6582"/>
                    <a:pt x="1125" y="6648"/>
                  </a:cubicBezTo>
                  <a:cubicBezTo>
                    <a:pt x="2146" y="6751"/>
                    <a:pt x="3523" y="6787"/>
                    <a:pt x="3657" y="6800"/>
                  </a:cubicBezTo>
                  <a:cubicBezTo>
                    <a:pt x="3661" y="6800"/>
                    <a:pt x="3665" y="6803"/>
                    <a:pt x="3665" y="6807"/>
                  </a:cubicBezTo>
                  <a:cubicBezTo>
                    <a:pt x="3856" y="6939"/>
                    <a:pt x="3334" y="10513"/>
                    <a:pt x="3538" y="10589"/>
                  </a:cubicBezTo>
                  <a:cubicBezTo>
                    <a:pt x="3546" y="10589"/>
                    <a:pt x="3558" y="10586"/>
                    <a:pt x="3575" y="10577"/>
                  </a:cubicBezTo>
                  <a:cubicBezTo>
                    <a:pt x="4002" y="10285"/>
                    <a:pt x="7242" y="5421"/>
                    <a:pt x="7325" y="5167"/>
                  </a:cubicBezTo>
                  <a:cubicBezTo>
                    <a:pt x="7411" y="4905"/>
                    <a:pt x="4825" y="4710"/>
                    <a:pt x="4511" y="4621"/>
                  </a:cubicBezTo>
                  <a:cubicBezTo>
                    <a:pt x="4197" y="4528"/>
                    <a:pt x="7245" y="759"/>
                    <a:pt x="7328" y="498"/>
                  </a:cubicBezTo>
                  <a:cubicBezTo>
                    <a:pt x="7384" y="329"/>
                    <a:pt x="5959" y="101"/>
                    <a:pt x="4901" y="25"/>
                  </a:cubicBezTo>
                  <a:lnTo>
                    <a:pt x="4898" y="25"/>
                  </a:lnTo>
                  <a:cubicBezTo>
                    <a:pt x="4673" y="10"/>
                    <a:pt x="4466" y="1"/>
                    <a:pt x="42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52" name="Google Shape;2252;p55"/>
            <p:cNvSpPr/>
            <p:nvPr/>
          </p:nvSpPr>
          <p:spPr>
            <a:xfrm>
              <a:off x="7980862" y="4126492"/>
              <a:ext cx="219183" cy="692929"/>
            </a:xfrm>
            <a:custGeom>
              <a:avLst/>
              <a:gdLst/>
              <a:ahLst/>
              <a:cxnLst/>
              <a:rect l="l" t="t" r="r" b="b"/>
              <a:pathLst>
                <a:path w="1208" h="3819" extrusionOk="0">
                  <a:moveTo>
                    <a:pt x="817" y="1"/>
                  </a:moveTo>
                  <a:cubicBezTo>
                    <a:pt x="649" y="1"/>
                    <a:pt x="459" y="20"/>
                    <a:pt x="332" y="36"/>
                  </a:cubicBezTo>
                  <a:cubicBezTo>
                    <a:pt x="523" y="168"/>
                    <a:pt x="1" y="3742"/>
                    <a:pt x="205" y="3818"/>
                  </a:cubicBezTo>
                  <a:cubicBezTo>
                    <a:pt x="213" y="3818"/>
                    <a:pt x="225" y="3815"/>
                    <a:pt x="242" y="3806"/>
                  </a:cubicBezTo>
                  <a:cubicBezTo>
                    <a:pt x="659" y="2770"/>
                    <a:pt x="1171" y="323"/>
                    <a:pt x="1194" y="131"/>
                  </a:cubicBezTo>
                  <a:cubicBezTo>
                    <a:pt x="1207" y="30"/>
                    <a:pt x="1028" y="1"/>
                    <a:pt x="817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53" name="Google Shape;2253;p55"/>
            <p:cNvSpPr/>
            <p:nvPr/>
          </p:nvSpPr>
          <p:spPr>
            <a:xfrm>
              <a:off x="8267721" y="3019880"/>
              <a:ext cx="325871" cy="353631"/>
            </a:xfrm>
            <a:custGeom>
              <a:avLst/>
              <a:gdLst/>
              <a:ahLst/>
              <a:cxnLst/>
              <a:rect l="l" t="t" r="r" b="b"/>
              <a:pathLst>
                <a:path w="1796" h="1949" extrusionOk="0">
                  <a:moveTo>
                    <a:pt x="1455" y="0"/>
                  </a:moveTo>
                  <a:cubicBezTo>
                    <a:pt x="1396" y="0"/>
                    <a:pt x="1336" y="27"/>
                    <a:pt x="1287" y="90"/>
                  </a:cubicBezTo>
                  <a:cubicBezTo>
                    <a:pt x="906" y="572"/>
                    <a:pt x="526" y="1059"/>
                    <a:pt x="146" y="1542"/>
                  </a:cubicBezTo>
                  <a:cubicBezTo>
                    <a:pt x="1" y="1726"/>
                    <a:pt x="169" y="1949"/>
                    <a:pt x="344" y="1949"/>
                  </a:cubicBezTo>
                  <a:cubicBezTo>
                    <a:pt x="401" y="1949"/>
                    <a:pt x="463" y="1922"/>
                    <a:pt x="513" y="1862"/>
                  </a:cubicBezTo>
                  <a:cubicBezTo>
                    <a:pt x="893" y="1376"/>
                    <a:pt x="1273" y="893"/>
                    <a:pt x="1654" y="407"/>
                  </a:cubicBezTo>
                  <a:cubicBezTo>
                    <a:pt x="1796" y="226"/>
                    <a:pt x="1627" y="0"/>
                    <a:pt x="1455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54" name="Google Shape;2254;p55"/>
            <p:cNvSpPr/>
            <p:nvPr/>
          </p:nvSpPr>
          <p:spPr>
            <a:xfrm>
              <a:off x="8168109" y="3399093"/>
              <a:ext cx="121385" cy="88362"/>
            </a:xfrm>
            <a:custGeom>
              <a:avLst/>
              <a:gdLst/>
              <a:ahLst/>
              <a:cxnLst/>
              <a:rect l="l" t="t" r="r" b="b"/>
              <a:pathLst>
                <a:path w="669" h="487" extrusionOk="0">
                  <a:moveTo>
                    <a:pt x="331" y="1"/>
                  </a:moveTo>
                  <a:cubicBezTo>
                    <a:pt x="63" y="1"/>
                    <a:pt x="0" y="427"/>
                    <a:pt x="292" y="483"/>
                  </a:cubicBezTo>
                  <a:cubicBezTo>
                    <a:pt x="308" y="486"/>
                    <a:pt x="324" y="486"/>
                    <a:pt x="341" y="486"/>
                  </a:cubicBezTo>
                  <a:cubicBezTo>
                    <a:pt x="606" y="486"/>
                    <a:pt x="669" y="60"/>
                    <a:pt x="380" y="7"/>
                  </a:cubicBezTo>
                  <a:cubicBezTo>
                    <a:pt x="364" y="4"/>
                    <a:pt x="344" y="1"/>
                    <a:pt x="331" y="1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55" name="Google Shape;2255;p55"/>
            <p:cNvSpPr/>
            <p:nvPr/>
          </p:nvSpPr>
          <p:spPr>
            <a:xfrm>
              <a:off x="8313988" y="3873018"/>
              <a:ext cx="299562" cy="381755"/>
            </a:xfrm>
            <a:custGeom>
              <a:avLst/>
              <a:gdLst/>
              <a:ahLst/>
              <a:cxnLst/>
              <a:rect l="l" t="t" r="r" b="b"/>
              <a:pathLst>
                <a:path w="1651" h="2104" extrusionOk="0">
                  <a:moveTo>
                    <a:pt x="1316" y="0"/>
                  </a:moveTo>
                  <a:cubicBezTo>
                    <a:pt x="1250" y="0"/>
                    <a:pt x="1187" y="31"/>
                    <a:pt x="1141" y="107"/>
                  </a:cubicBezTo>
                  <a:cubicBezTo>
                    <a:pt x="800" y="639"/>
                    <a:pt x="463" y="1175"/>
                    <a:pt x="122" y="1707"/>
                  </a:cubicBezTo>
                  <a:cubicBezTo>
                    <a:pt x="0" y="1896"/>
                    <a:pt x="169" y="2104"/>
                    <a:pt x="338" y="2104"/>
                  </a:cubicBezTo>
                  <a:cubicBezTo>
                    <a:pt x="400" y="2104"/>
                    <a:pt x="463" y="2074"/>
                    <a:pt x="509" y="1998"/>
                  </a:cubicBezTo>
                  <a:cubicBezTo>
                    <a:pt x="849" y="1465"/>
                    <a:pt x="1191" y="930"/>
                    <a:pt x="1528" y="397"/>
                  </a:cubicBezTo>
                  <a:cubicBezTo>
                    <a:pt x="1650" y="209"/>
                    <a:pt x="1481" y="0"/>
                    <a:pt x="1316" y="0"/>
                  </a:cubicBez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256" name="Google Shape;2256;p55"/>
          <p:cNvSpPr/>
          <p:nvPr/>
        </p:nvSpPr>
        <p:spPr>
          <a:xfrm rot="1386283">
            <a:off x="280859" y="50742"/>
            <a:ext cx="323203" cy="316029"/>
          </a:xfrm>
          <a:custGeom>
            <a:avLst/>
            <a:gdLst/>
            <a:ahLst/>
            <a:cxnLst/>
            <a:rect l="l" t="t" r="r" b="b"/>
            <a:pathLst>
              <a:path w="2827" h="2583" extrusionOk="0">
                <a:moveTo>
                  <a:pt x="2500" y="0"/>
                </a:moveTo>
                <a:cubicBezTo>
                  <a:pt x="1894" y="0"/>
                  <a:pt x="1392" y="1366"/>
                  <a:pt x="1326" y="1415"/>
                </a:cubicBezTo>
                <a:cubicBezTo>
                  <a:pt x="1322" y="1419"/>
                  <a:pt x="1322" y="1419"/>
                  <a:pt x="1319" y="1419"/>
                </a:cubicBezTo>
                <a:cubicBezTo>
                  <a:pt x="1276" y="1419"/>
                  <a:pt x="1094" y="1142"/>
                  <a:pt x="873" y="860"/>
                </a:cubicBezTo>
                <a:cubicBezTo>
                  <a:pt x="652" y="582"/>
                  <a:pt x="390" y="304"/>
                  <a:pt x="185" y="304"/>
                </a:cubicBezTo>
                <a:cubicBezTo>
                  <a:pt x="139" y="304"/>
                  <a:pt x="99" y="315"/>
                  <a:pt x="63" y="344"/>
                </a:cubicBezTo>
                <a:cubicBezTo>
                  <a:pt x="17" y="374"/>
                  <a:pt x="0" y="427"/>
                  <a:pt x="0" y="493"/>
                </a:cubicBezTo>
                <a:cubicBezTo>
                  <a:pt x="0" y="1035"/>
                  <a:pt x="1329" y="2576"/>
                  <a:pt x="1485" y="2583"/>
                </a:cubicBezTo>
                <a:lnTo>
                  <a:pt x="1488" y="2583"/>
                </a:lnTo>
                <a:cubicBezTo>
                  <a:pt x="1636" y="2583"/>
                  <a:pt x="2827" y="1015"/>
                  <a:pt x="2827" y="324"/>
                </a:cubicBezTo>
                <a:cubicBezTo>
                  <a:pt x="2827" y="185"/>
                  <a:pt x="2778" y="83"/>
                  <a:pt x="2665" y="37"/>
                </a:cubicBezTo>
                <a:cubicBezTo>
                  <a:pt x="2609" y="11"/>
                  <a:pt x="2556" y="0"/>
                  <a:pt x="2500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28575" dist="9525" dir="1938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257" name="Google Shape;2257;p55"/>
          <p:cNvGrpSpPr/>
          <p:nvPr/>
        </p:nvGrpSpPr>
        <p:grpSpPr>
          <a:xfrm flipH="1">
            <a:off x="231814" y="6332828"/>
            <a:ext cx="432173" cy="430291"/>
            <a:chOff x="5881974" y="3343444"/>
            <a:chExt cx="480264" cy="478243"/>
          </a:xfrm>
        </p:grpSpPr>
        <p:sp>
          <p:nvSpPr>
            <p:cNvPr id="2258" name="Google Shape;2258;p55"/>
            <p:cNvSpPr/>
            <p:nvPr/>
          </p:nvSpPr>
          <p:spPr>
            <a:xfrm>
              <a:off x="5881974" y="3343444"/>
              <a:ext cx="480264" cy="478243"/>
            </a:xfrm>
            <a:custGeom>
              <a:avLst/>
              <a:gdLst/>
              <a:ahLst/>
              <a:cxnLst/>
              <a:rect l="l" t="t" r="r" b="b"/>
              <a:pathLst>
                <a:path w="10930" h="10884" extrusionOk="0">
                  <a:moveTo>
                    <a:pt x="7508" y="1"/>
                  </a:moveTo>
                  <a:cubicBezTo>
                    <a:pt x="7452" y="1"/>
                    <a:pt x="7394" y="19"/>
                    <a:pt x="7343" y="60"/>
                  </a:cubicBezTo>
                  <a:lnTo>
                    <a:pt x="4709" y="2145"/>
                  </a:lnTo>
                  <a:cubicBezTo>
                    <a:pt x="4660" y="2182"/>
                    <a:pt x="4599" y="2202"/>
                    <a:pt x="4539" y="2202"/>
                  </a:cubicBezTo>
                  <a:cubicBezTo>
                    <a:pt x="4513" y="2202"/>
                    <a:pt x="4488" y="2199"/>
                    <a:pt x="4463" y="2191"/>
                  </a:cubicBezTo>
                  <a:lnTo>
                    <a:pt x="1255" y="1203"/>
                  </a:lnTo>
                  <a:cubicBezTo>
                    <a:pt x="1227" y="1194"/>
                    <a:pt x="1199" y="1190"/>
                    <a:pt x="1172" y="1190"/>
                  </a:cubicBezTo>
                  <a:cubicBezTo>
                    <a:pt x="993" y="1190"/>
                    <a:pt x="854" y="1369"/>
                    <a:pt x="923" y="1551"/>
                  </a:cubicBezTo>
                  <a:lnTo>
                    <a:pt x="2090" y="4700"/>
                  </a:lnTo>
                  <a:cubicBezTo>
                    <a:pt x="2120" y="4782"/>
                    <a:pt x="2110" y="4876"/>
                    <a:pt x="2057" y="4949"/>
                  </a:cubicBezTo>
                  <a:lnTo>
                    <a:pt x="124" y="7696"/>
                  </a:lnTo>
                  <a:cubicBezTo>
                    <a:pt x="0" y="7876"/>
                    <a:pt x="131" y="8120"/>
                    <a:pt x="348" y="8120"/>
                  </a:cubicBezTo>
                  <a:cubicBezTo>
                    <a:pt x="351" y="8120"/>
                    <a:pt x="354" y="8120"/>
                    <a:pt x="357" y="8120"/>
                  </a:cubicBezTo>
                  <a:lnTo>
                    <a:pt x="3710" y="7981"/>
                  </a:lnTo>
                  <a:cubicBezTo>
                    <a:pt x="3714" y="7981"/>
                    <a:pt x="3717" y="7981"/>
                    <a:pt x="3720" y="7981"/>
                  </a:cubicBezTo>
                  <a:cubicBezTo>
                    <a:pt x="3807" y="7981"/>
                    <a:pt x="3888" y="8020"/>
                    <a:pt x="3940" y="8087"/>
                  </a:cubicBezTo>
                  <a:lnTo>
                    <a:pt x="5954" y="10775"/>
                  </a:lnTo>
                  <a:cubicBezTo>
                    <a:pt x="6009" y="10849"/>
                    <a:pt x="6089" y="10883"/>
                    <a:pt x="6168" y="10883"/>
                  </a:cubicBezTo>
                  <a:cubicBezTo>
                    <a:pt x="6281" y="10883"/>
                    <a:pt x="6393" y="10813"/>
                    <a:pt x="6429" y="10686"/>
                  </a:cubicBezTo>
                  <a:lnTo>
                    <a:pt x="7334" y="7450"/>
                  </a:lnTo>
                  <a:cubicBezTo>
                    <a:pt x="7357" y="7368"/>
                    <a:pt x="7423" y="7299"/>
                    <a:pt x="7506" y="7268"/>
                  </a:cubicBezTo>
                  <a:lnTo>
                    <a:pt x="10684" y="6185"/>
                  </a:lnTo>
                  <a:cubicBezTo>
                    <a:pt x="10893" y="6112"/>
                    <a:pt x="10929" y="5827"/>
                    <a:pt x="10744" y="5704"/>
                  </a:cubicBezTo>
                  <a:lnTo>
                    <a:pt x="7950" y="3845"/>
                  </a:lnTo>
                  <a:cubicBezTo>
                    <a:pt x="7877" y="3795"/>
                    <a:pt x="7831" y="3712"/>
                    <a:pt x="7831" y="3626"/>
                  </a:cubicBezTo>
                  <a:lnTo>
                    <a:pt x="7778" y="265"/>
                  </a:lnTo>
                  <a:cubicBezTo>
                    <a:pt x="7775" y="108"/>
                    <a:pt x="7645" y="1"/>
                    <a:pt x="75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28575" dist="19050" dir="19380000" algn="bl" rotWithShape="0">
                <a:srgbClr val="000000">
                  <a:alpha val="22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59" name="Google Shape;2259;p55"/>
            <p:cNvSpPr/>
            <p:nvPr/>
          </p:nvSpPr>
          <p:spPr>
            <a:xfrm>
              <a:off x="5967308" y="3433785"/>
              <a:ext cx="292992" cy="289784"/>
            </a:xfrm>
            <a:custGeom>
              <a:avLst/>
              <a:gdLst/>
              <a:ahLst/>
              <a:cxnLst/>
              <a:rect l="l" t="t" r="r" b="b"/>
              <a:pathLst>
                <a:path w="6668" h="6595" extrusionOk="0">
                  <a:moveTo>
                    <a:pt x="4541" y="0"/>
                  </a:moveTo>
                  <a:cubicBezTo>
                    <a:pt x="4490" y="0"/>
                    <a:pt x="4439" y="17"/>
                    <a:pt x="4393" y="52"/>
                  </a:cubicBezTo>
                  <a:lnTo>
                    <a:pt x="2906" y="1232"/>
                  </a:lnTo>
                  <a:cubicBezTo>
                    <a:pt x="2862" y="1264"/>
                    <a:pt x="2808" y="1282"/>
                    <a:pt x="2755" y="1282"/>
                  </a:cubicBezTo>
                  <a:cubicBezTo>
                    <a:pt x="2732" y="1282"/>
                    <a:pt x="2709" y="1278"/>
                    <a:pt x="2687" y="1272"/>
                  </a:cubicBezTo>
                  <a:lnTo>
                    <a:pt x="870" y="712"/>
                  </a:lnTo>
                  <a:cubicBezTo>
                    <a:pt x="846" y="704"/>
                    <a:pt x="822" y="701"/>
                    <a:pt x="799" y="701"/>
                  </a:cubicBezTo>
                  <a:cubicBezTo>
                    <a:pt x="639" y="701"/>
                    <a:pt x="514" y="861"/>
                    <a:pt x="572" y="1027"/>
                  </a:cubicBezTo>
                  <a:lnTo>
                    <a:pt x="1235" y="2806"/>
                  </a:lnTo>
                  <a:cubicBezTo>
                    <a:pt x="1262" y="2882"/>
                    <a:pt x="1251" y="2965"/>
                    <a:pt x="1205" y="3028"/>
                  </a:cubicBezTo>
                  <a:lnTo>
                    <a:pt x="111" y="4583"/>
                  </a:lnTo>
                  <a:cubicBezTo>
                    <a:pt x="0" y="4743"/>
                    <a:pt x="118" y="4961"/>
                    <a:pt x="312" y="4961"/>
                  </a:cubicBezTo>
                  <a:cubicBezTo>
                    <a:pt x="315" y="4961"/>
                    <a:pt x="318" y="4961"/>
                    <a:pt x="321" y="4961"/>
                  </a:cubicBezTo>
                  <a:lnTo>
                    <a:pt x="2216" y="4885"/>
                  </a:lnTo>
                  <a:cubicBezTo>
                    <a:pt x="2220" y="4884"/>
                    <a:pt x="2223" y="4884"/>
                    <a:pt x="2227" y="4884"/>
                  </a:cubicBezTo>
                  <a:cubicBezTo>
                    <a:pt x="2303" y="4884"/>
                    <a:pt x="2374" y="4917"/>
                    <a:pt x="2418" y="4977"/>
                  </a:cubicBezTo>
                  <a:lnTo>
                    <a:pt x="3558" y="6499"/>
                  </a:lnTo>
                  <a:cubicBezTo>
                    <a:pt x="3607" y="6564"/>
                    <a:pt x="3679" y="6595"/>
                    <a:pt x="3750" y="6595"/>
                  </a:cubicBezTo>
                  <a:cubicBezTo>
                    <a:pt x="3852" y="6595"/>
                    <a:pt x="3952" y="6532"/>
                    <a:pt x="3983" y="6419"/>
                  </a:cubicBezTo>
                  <a:lnTo>
                    <a:pt x="4497" y="4589"/>
                  </a:lnTo>
                  <a:cubicBezTo>
                    <a:pt x="4517" y="4513"/>
                    <a:pt x="4572" y="4453"/>
                    <a:pt x="4649" y="4427"/>
                  </a:cubicBezTo>
                  <a:lnTo>
                    <a:pt x="6446" y="3811"/>
                  </a:lnTo>
                  <a:cubicBezTo>
                    <a:pt x="6634" y="3748"/>
                    <a:pt x="6668" y="3496"/>
                    <a:pt x="6501" y="3386"/>
                  </a:cubicBezTo>
                  <a:lnTo>
                    <a:pt x="4921" y="2332"/>
                  </a:lnTo>
                  <a:cubicBezTo>
                    <a:pt x="4855" y="2289"/>
                    <a:pt x="4815" y="2217"/>
                    <a:pt x="4815" y="2137"/>
                  </a:cubicBezTo>
                  <a:lnTo>
                    <a:pt x="4785" y="237"/>
                  </a:lnTo>
                  <a:cubicBezTo>
                    <a:pt x="4783" y="96"/>
                    <a:pt x="4665" y="0"/>
                    <a:pt x="45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137228" y="361573"/>
            <a:ext cx="10822949" cy="2779543"/>
            <a:chOff x="1025914" y="1420851"/>
            <a:chExt cx="13898271" cy="2694802"/>
          </a:xfrm>
        </p:grpSpPr>
        <p:grpSp>
          <p:nvGrpSpPr>
            <p:cNvPr id="38" name="Group 2"/>
            <p:cNvGrpSpPr/>
            <p:nvPr/>
          </p:nvGrpSpPr>
          <p:grpSpPr>
            <a:xfrm>
              <a:off x="1025914" y="1420851"/>
              <a:ext cx="13898271" cy="2694802"/>
              <a:chOff x="-206803" y="115569"/>
              <a:chExt cx="2280959" cy="1298994"/>
            </a:xfrm>
            <a:solidFill>
              <a:srgbClr val="CCFF99"/>
            </a:solidFill>
          </p:grpSpPr>
          <p:sp>
            <p:nvSpPr>
              <p:cNvPr id="40" name="Freeform 3"/>
              <p:cNvSpPr/>
              <p:nvPr/>
            </p:nvSpPr>
            <p:spPr>
              <a:xfrm>
                <a:off x="-206803" y="115569"/>
                <a:ext cx="2280959" cy="1298994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p:sp>
        <p:nvSpPr>
          <p:cNvPr id="41" name="TextBox 40"/>
          <p:cNvSpPr txBox="1"/>
          <p:nvPr/>
        </p:nvSpPr>
        <p:spPr>
          <a:xfrm>
            <a:off x="1852316" y="498680"/>
            <a:ext cx="10104537" cy="1044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667" dirty="0" err="1"/>
              <a:t>Nếu</a:t>
            </a:r>
            <a:r>
              <a:rPr lang="en-US" sz="2667" dirty="0"/>
              <a:t> ta </a:t>
            </a:r>
            <a:r>
              <a:rPr lang="en-US" sz="2667" dirty="0" err="1"/>
              <a:t>nhân</a:t>
            </a:r>
            <a:r>
              <a:rPr lang="en-US" sz="2667" dirty="0"/>
              <a:t> </a:t>
            </a:r>
            <a:r>
              <a:rPr lang="en-US" sz="2667" dirty="0" err="1"/>
              <a:t>cả</a:t>
            </a:r>
            <a:r>
              <a:rPr lang="en-US" sz="2667" dirty="0"/>
              <a:t> </a:t>
            </a:r>
            <a:r>
              <a:rPr lang="en-US" sz="2667" dirty="0" err="1"/>
              <a:t>tử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cùng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nguyên</a:t>
            </a:r>
            <a:r>
              <a:rPr lang="en-US" sz="2667" dirty="0"/>
              <a:t> </a:t>
            </a:r>
            <a:r>
              <a:rPr lang="en-US" sz="2667" dirty="0" err="1"/>
              <a:t>khác</a:t>
            </a:r>
            <a:r>
              <a:rPr lang="en-US" sz="2667" dirty="0"/>
              <a:t> 0 </a:t>
            </a:r>
            <a:r>
              <a:rPr lang="en-US" sz="2667" dirty="0" err="1"/>
              <a:t>thì</a:t>
            </a:r>
            <a:r>
              <a:rPr lang="en-US" sz="2667" dirty="0"/>
              <a:t> ta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bằng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đã</a:t>
            </a:r>
            <a:r>
              <a:rPr lang="en-US" sz="2667" dirty="0"/>
              <a:t> </a:t>
            </a:r>
            <a:r>
              <a:rPr lang="en-US" sz="2667" dirty="0" err="1"/>
              <a:t>cho</a:t>
            </a:r>
            <a:r>
              <a:rPr lang="en-US" sz="2667" dirty="0"/>
              <a:t>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852314" y="1550858"/>
            <a:ext cx="10104537" cy="1044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667" dirty="0" err="1"/>
              <a:t>Nếu</a:t>
            </a:r>
            <a:r>
              <a:rPr lang="en-US" sz="2667" dirty="0"/>
              <a:t> ta chia </a:t>
            </a:r>
            <a:r>
              <a:rPr lang="en-US" sz="2667" dirty="0" err="1"/>
              <a:t>cả</a:t>
            </a:r>
            <a:r>
              <a:rPr lang="en-US" sz="2667" dirty="0"/>
              <a:t> </a:t>
            </a:r>
            <a:r>
              <a:rPr lang="en-US" sz="2667" dirty="0" err="1"/>
              <a:t>tử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cho</a:t>
            </a:r>
            <a:r>
              <a:rPr lang="en-US" sz="2667" dirty="0"/>
              <a:t> </a:t>
            </a:r>
            <a:r>
              <a:rPr lang="en-US" sz="2667" dirty="0" err="1"/>
              <a:t>cùng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ước</a:t>
            </a:r>
            <a:r>
              <a:rPr lang="en-US" sz="2667" dirty="0"/>
              <a:t> </a:t>
            </a:r>
            <a:r>
              <a:rPr lang="en-US" sz="2667" dirty="0" err="1"/>
              <a:t>chung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chúng</a:t>
            </a:r>
            <a:r>
              <a:rPr lang="en-US" sz="2667" dirty="0"/>
              <a:t> </a:t>
            </a:r>
            <a:r>
              <a:rPr lang="en-US" sz="2667" dirty="0" err="1"/>
              <a:t>thì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bằng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đã</a:t>
            </a:r>
            <a:r>
              <a:rPr lang="en-US" sz="2667" dirty="0"/>
              <a:t> </a:t>
            </a:r>
            <a:r>
              <a:rPr lang="en-US" sz="2667" dirty="0" err="1"/>
              <a:t>cho</a:t>
            </a:r>
            <a:r>
              <a:rPr lang="en-US" sz="2667" dirty="0"/>
              <a:t>.</a:t>
            </a:r>
          </a:p>
        </p:txBody>
      </p:sp>
      <p:sp>
        <p:nvSpPr>
          <p:cNvPr id="3" name="Cloud Callout 2"/>
          <p:cNvSpPr/>
          <p:nvPr/>
        </p:nvSpPr>
        <p:spPr>
          <a:xfrm>
            <a:off x="6181861" y="-4420"/>
            <a:ext cx="6010140" cy="2404055"/>
          </a:xfrm>
          <a:prstGeom prst="cloudCallout">
            <a:avLst>
              <a:gd name="adj1" fmla="val -64008"/>
              <a:gd name="adj2" fmla="val 5178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667" dirty="0"/>
              <a:t>Qua HĐ5, </a:t>
            </a:r>
            <a:r>
              <a:rPr lang="en-US" sz="2667" dirty="0" err="1"/>
              <a:t>em</a:t>
            </a:r>
            <a:r>
              <a:rPr lang="en-US" sz="2667" dirty="0"/>
              <a:t> </a:t>
            </a:r>
            <a:r>
              <a:rPr lang="en-US" sz="2667" dirty="0" err="1"/>
              <a:t>rút</a:t>
            </a:r>
            <a:r>
              <a:rPr lang="en-US" sz="2667" dirty="0"/>
              <a:t> </a:t>
            </a:r>
            <a:r>
              <a:rPr lang="en-US" sz="2667" dirty="0" err="1"/>
              <a:t>ra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nhận</a:t>
            </a:r>
            <a:r>
              <a:rPr lang="en-US" sz="2667" dirty="0"/>
              <a:t> </a:t>
            </a:r>
            <a:r>
              <a:rPr lang="en-US" sz="2667" dirty="0" err="1"/>
              <a:t>xét</a:t>
            </a:r>
            <a:r>
              <a:rPr lang="en-US" sz="2667" dirty="0"/>
              <a:t> </a:t>
            </a:r>
            <a:r>
              <a:rPr lang="en-US" sz="2667" dirty="0" err="1"/>
              <a:t>gì</a:t>
            </a:r>
            <a:r>
              <a:rPr lang="en-US" sz="2667" dirty="0"/>
              <a:t>?</a:t>
            </a:r>
            <a:endParaRPr lang="vi-VN" sz="2667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64741" y="104687"/>
            <a:ext cx="1406337" cy="3411116"/>
          </a:xfrm>
          <a:prstGeom prst="rect">
            <a:avLst/>
          </a:prstGeom>
        </p:spPr>
      </p:pic>
      <p:grpSp>
        <p:nvGrpSpPr>
          <p:cNvPr id="45" name="Group 44"/>
          <p:cNvGrpSpPr/>
          <p:nvPr/>
        </p:nvGrpSpPr>
        <p:grpSpPr>
          <a:xfrm>
            <a:off x="3796739" y="3629100"/>
            <a:ext cx="6215685" cy="2990877"/>
            <a:chOff x="2525960" y="3119836"/>
            <a:chExt cx="9323528" cy="44863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Rounded Rectangle 45"/>
                <p:cNvSpPr/>
                <p:nvPr/>
              </p:nvSpPr>
              <p:spPr>
                <a:xfrm>
                  <a:off x="2525960" y="3119836"/>
                  <a:ext cx="9323528" cy="4486316"/>
                </a:xfrm>
                <a:prstGeom prst="roundRect">
                  <a:avLst/>
                </a:prstGeom>
                <a:solidFill>
                  <a:srgbClr val="F79646">
                    <a:lumMod val="40000"/>
                    <a:lumOff val="6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609585" indent="-609585" algn="just" defTabSz="609585">
                    <a:lnSpc>
                      <a:spcPct val="130000"/>
                    </a:lnSpc>
                    <a:spcAft>
                      <a:spcPts val="667"/>
                    </a:spcAft>
                    <a:buFont typeface="Wingdings" panose="05000000000000000000" pitchFamily="2" charset="2"/>
                    <a:buChar char="§"/>
                    <a:defRPr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GB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GB" sz="3200" dirty="0">
                      <a:solidFill>
                        <a:srgbClr val="002060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a14:m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với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m </a:t>
                  </a:r>
                  <a14:m>
                    <m:oMath xmlns:m="http://schemas.openxmlformats.org/officeDocument/2006/math"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∈</m:t>
                      </m:r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𝑍</m:t>
                      </m:r>
                    </m:oMath>
                  </a14:m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, m </a:t>
                  </a:r>
                  <a14:m>
                    <m:oMath xmlns:m="http://schemas.openxmlformats.org/officeDocument/2006/math"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≠</m:t>
                      </m:r>
                    </m:oMath>
                  </a14:m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0.</a:t>
                  </a:r>
                </a:p>
                <a:p>
                  <a:pPr marL="609585" indent="-609585" algn="just" defTabSz="609585">
                    <a:lnSpc>
                      <a:spcPct val="130000"/>
                    </a:lnSpc>
                    <a:spcAft>
                      <a:spcPts val="667"/>
                    </a:spcAft>
                    <a:buFont typeface="Wingdings" panose="05000000000000000000" pitchFamily="2" charset="2"/>
                    <a:buChar char="§"/>
                    <a:defRPr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GB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GB" sz="3200" dirty="0">
                      <a:solidFill>
                        <a:srgbClr val="002060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GB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a14:m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với</a:t>
                  </a:r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n </a:t>
                  </a:r>
                  <a14:m>
                    <m:oMath xmlns:m="http://schemas.openxmlformats.org/officeDocument/2006/math"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∈</m:t>
                      </m:r>
                    </m:oMath>
                  </a14:m>
                  <a:r>
                    <a:rPr lang="en-US" sz="3200" dirty="0">
                      <a:solidFill>
                        <a:srgbClr val="002060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 ƯC(a, b)</a:t>
                  </a:r>
                </a:p>
              </p:txBody>
            </p:sp>
          </mc:Choice>
          <mc:Fallback xmlns="">
            <p:sp>
              <p:nvSpPr>
                <p:cNvPr id="46" name="Rounded Rectangle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5960" y="3119836"/>
                  <a:ext cx="9323528" cy="4486316"/>
                </a:xfrm>
                <a:prstGeom prst="round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5400" cap="flat" cmpd="sng" algn="ctr">
                  <a:noFill/>
                  <a:prstDash val="solid"/>
                </a:ln>
                <a:effectLst/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901444" y="3119836"/>
              <a:ext cx="609600" cy="1100254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9E0E586-9520-47C3-B6F3-A6714E663413}"/>
                  </a:ext>
                </a:extLst>
              </p14:cNvPr>
              <p14:cNvContentPartPr/>
              <p14:nvPr/>
            </p14:nvContentPartPr>
            <p14:xfrm>
              <a:off x="4718831" y="5055195"/>
              <a:ext cx="480" cy="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9E0E586-9520-47C3-B6F3-A6714E66341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706831" y="5043195"/>
                <a:ext cx="24000" cy="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23ADF80-C35D-4A4E-8FF5-3A48E997A81A}"/>
                  </a:ext>
                </a:extLst>
              </p14:cNvPr>
              <p14:cNvContentPartPr/>
              <p14:nvPr/>
            </p14:nvContentPartPr>
            <p14:xfrm>
              <a:off x="4844591" y="4949595"/>
              <a:ext cx="480" cy="4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23ADF80-C35D-4A4E-8FF5-3A48E997A81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832591" y="4937595"/>
                <a:ext cx="24000" cy="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5A5D816-5B1E-4EA8-953A-6DEA2A848212}"/>
                  </a:ext>
                </a:extLst>
              </p14:cNvPr>
              <p14:cNvContentPartPr/>
              <p14:nvPr/>
            </p14:nvContentPartPr>
            <p14:xfrm>
              <a:off x="5664431" y="4182555"/>
              <a:ext cx="480" cy="4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5A5D816-5B1E-4EA8-953A-6DEA2A84821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652431" y="4170555"/>
                <a:ext cx="24000" cy="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BE8A56C-2B62-4753-A47D-E52837E95B6D}"/>
                  </a:ext>
                </a:extLst>
              </p14:cNvPr>
              <p14:cNvContentPartPr/>
              <p14:nvPr/>
            </p14:nvContentPartPr>
            <p14:xfrm>
              <a:off x="4750031" y="5822235"/>
              <a:ext cx="11520" cy="10464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BE8A56C-2B62-4753-A47D-E52837E95B6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741031" y="5813214"/>
                <a:ext cx="29160" cy="1223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958266C-4571-409D-9700-F96B4EF79DCE}"/>
                  </a:ext>
                </a:extLst>
              </p14:cNvPr>
              <p14:cNvContentPartPr/>
              <p14:nvPr/>
            </p14:nvContentPartPr>
            <p14:xfrm>
              <a:off x="4750511" y="5832795"/>
              <a:ext cx="480" cy="4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958266C-4571-409D-9700-F96B4EF79DC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738511" y="5820795"/>
                <a:ext cx="24000" cy="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CBB08EF2-61DA-41DA-8F9F-3F464A1A5576}"/>
                  </a:ext>
                </a:extLst>
              </p14:cNvPr>
              <p14:cNvContentPartPr/>
              <p14:nvPr/>
            </p14:nvContentPartPr>
            <p14:xfrm>
              <a:off x="4717871" y="5791995"/>
              <a:ext cx="129600" cy="15504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CBB08EF2-61DA-41DA-8F9F-3F464A1A5576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708871" y="5782981"/>
                <a:ext cx="147240" cy="17270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365AA4F-B058-4EFA-B3A0-914588036225}"/>
                  </a:ext>
                </a:extLst>
              </p14:cNvPr>
              <p14:cNvContentPartPr/>
              <p14:nvPr/>
            </p14:nvContentPartPr>
            <p14:xfrm>
              <a:off x="4716431" y="4874715"/>
              <a:ext cx="131040" cy="18048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365AA4F-B058-4EFA-B3A0-914588036225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4707381" y="4865709"/>
                <a:ext cx="148777" cy="198132"/>
              </a:xfrm>
              <a:prstGeom prst="rect">
                <a:avLst/>
              </a:prstGeom>
            </p:spPr>
          </p:pic>
        </mc:Fallback>
      </mc:AlternateContent>
      <p:grpSp>
        <p:nvGrpSpPr>
          <p:cNvPr id="14" name="Group 13">
            <a:extLst>
              <a:ext uri="{FF2B5EF4-FFF2-40B4-BE49-F238E27FC236}">
                <a16:creationId xmlns:a16="http://schemas.microsoft.com/office/drawing/2014/main" id="{69FE7941-0E33-4E10-95C0-9993147FDAC4}"/>
              </a:ext>
            </a:extLst>
          </p:cNvPr>
          <p:cNvGrpSpPr/>
          <p:nvPr/>
        </p:nvGrpSpPr>
        <p:grpSpPr>
          <a:xfrm>
            <a:off x="7462031" y="2091195"/>
            <a:ext cx="480" cy="480"/>
            <a:chOff x="5596523" y="1568396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E1742941-4C45-46AC-B8EE-4E390E3FF294}"/>
                    </a:ext>
                  </a:extLst>
                </p14:cNvPr>
                <p14:cNvContentPartPr/>
                <p14:nvPr/>
              </p14:nvContentPartPr>
              <p14:xfrm>
                <a:off x="5596523" y="1568396"/>
                <a:ext cx="360" cy="3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E1742941-4C45-46AC-B8EE-4E390E3FF294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587883" y="1559396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C34B506C-9A00-47F0-8882-AC1E4BB4DEB7}"/>
                    </a:ext>
                  </a:extLst>
                </p14:cNvPr>
                <p14:cNvContentPartPr/>
                <p14:nvPr/>
              </p14:nvContentPartPr>
              <p14:xfrm>
                <a:off x="5596523" y="1568396"/>
                <a:ext cx="360" cy="3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C34B506C-9A00-47F0-8882-AC1E4BB4DEB7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587883" y="1559396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3A80A75-FA97-41CE-BD78-51578B86D5F5}"/>
                    </a:ext>
                  </a:extLst>
                </p14:cNvPr>
                <p14:cNvContentPartPr/>
                <p14:nvPr/>
              </p14:nvContentPartPr>
              <p14:xfrm>
                <a:off x="5596523" y="1568396"/>
                <a:ext cx="360" cy="3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3A80A75-FA97-41CE-BD78-51578B86D5F5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587883" y="1559396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B773E55-617E-4265-B3CF-AE2B074EE88A}"/>
                  </a:ext>
                </a:extLst>
              </p14:cNvPr>
              <p14:cNvContentPartPr/>
              <p14:nvPr/>
            </p14:nvContentPartPr>
            <p14:xfrm>
              <a:off x="5947151" y="5393595"/>
              <a:ext cx="56640" cy="13392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B773E55-617E-4265-B3CF-AE2B074EE88A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5938132" y="5384595"/>
                <a:ext cx="74317" cy="15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FEE02F94-C3A7-4830-94D7-AF69CFCF792C}"/>
                  </a:ext>
                </a:extLst>
              </p14:cNvPr>
              <p14:cNvContentPartPr/>
              <p14:nvPr/>
            </p14:nvContentPartPr>
            <p14:xfrm>
              <a:off x="5951951" y="5835675"/>
              <a:ext cx="69600" cy="16992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FEE02F94-C3A7-4830-94D7-AF69CFCF792C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942935" y="5826675"/>
                <a:ext cx="87270" cy="18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6D8A6C06-E0A5-477E-A077-386E4F05053F}"/>
                  </a:ext>
                </a:extLst>
              </p14:cNvPr>
              <p14:cNvContentPartPr/>
              <p14:nvPr/>
            </p14:nvContentPartPr>
            <p14:xfrm>
              <a:off x="5727791" y="5422875"/>
              <a:ext cx="11040" cy="48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6D8A6C06-E0A5-477E-A077-386E4F05053F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5718591" y="5410875"/>
                <a:ext cx="29072" cy="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D8725275-B908-4F5B-BF08-00552D8C6A63}"/>
                  </a:ext>
                </a:extLst>
              </p14:cNvPr>
              <p14:cNvContentPartPr/>
              <p14:nvPr/>
            </p14:nvContentPartPr>
            <p14:xfrm>
              <a:off x="5727791" y="5906715"/>
              <a:ext cx="11040" cy="48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D8725275-B908-4F5B-BF08-00552D8C6A63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5718591" y="5894715"/>
                <a:ext cx="29072" cy="24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3" grpId="0" animBg="1"/>
      <p:bldP spid="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93300" y="4980464"/>
            <a:ext cx="9167024" cy="1607776"/>
            <a:chOff x="2525958" y="3119836"/>
            <a:chExt cx="14628728" cy="4486316"/>
          </a:xfrm>
        </p:grpSpPr>
        <p:sp>
          <p:nvSpPr>
            <p:cNvPr id="5" name="Rounded Rectangle 4"/>
            <p:cNvSpPr/>
            <p:nvPr/>
          </p:nvSpPr>
          <p:spPr>
            <a:xfrm>
              <a:off x="2525958" y="3119836"/>
              <a:ext cx="14628728" cy="4486316"/>
            </a:xfrm>
            <a:prstGeom prst="roundRect">
              <a:avLst/>
            </a:prstGeom>
            <a:solidFill>
              <a:srgbClr val="F79646">
                <a:lumMod val="40000"/>
                <a:lumOff val="6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609585" indent="-609585" algn="just" defTabSz="609585">
                <a:lnSpc>
                  <a:spcPct val="130000"/>
                </a:lnSpc>
                <a:spcAft>
                  <a:spcPts val="667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Mỗi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phân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số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đều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đưa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về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một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phân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số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bằng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nó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và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có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mẫu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là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số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dương</a:t>
              </a:r>
              <a:r>
                <a:rPr lang="en-US" sz="2667" dirty="0">
                  <a:solidFill>
                    <a:srgbClr val="002060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01444" y="3119836"/>
              <a:ext cx="574584" cy="1294925"/>
            </a:xfrm>
            <a:prstGeom prst="rect">
              <a:avLst/>
            </a:prstGeom>
          </p:spPr>
        </p:pic>
      </p:grpSp>
      <p:sp>
        <p:nvSpPr>
          <p:cNvPr id="7" name="Rectangle 6"/>
          <p:cNvSpPr/>
          <p:nvPr/>
        </p:nvSpPr>
        <p:spPr>
          <a:xfrm>
            <a:off x="1219202" y="257579"/>
            <a:ext cx="1528292" cy="429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 err="1">
                <a:solidFill>
                  <a:srgbClr val="002060"/>
                </a:solidFill>
              </a:rPr>
              <a:t>Ví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dụ</a:t>
            </a:r>
            <a:r>
              <a:rPr lang="en-US" sz="2667" dirty="0">
                <a:solidFill>
                  <a:srgbClr val="002060"/>
                </a:solidFill>
              </a:rPr>
              <a:t> 4</a:t>
            </a:r>
            <a:endParaRPr lang="vi-VN" sz="2667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2" y="837976"/>
            <a:ext cx="10715221" cy="582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67" dirty="0"/>
              <a:t>Viết </a:t>
            </a:r>
            <a:r>
              <a:rPr lang="en-US" sz="2667" dirty="0" err="1"/>
              <a:t>mỗi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sau</a:t>
            </a:r>
            <a:r>
              <a:rPr lang="en-US" sz="2667" dirty="0"/>
              <a:t> </a:t>
            </a:r>
            <a:r>
              <a:rPr lang="en-US" sz="2667" dirty="0" err="1"/>
              <a:t>thành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bằng</a:t>
            </a:r>
            <a:r>
              <a:rPr lang="en-US" sz="2667" dirty="0"/>
              <a:t> </a:t>
            </a:r>
            <a:r>
              <a:rPr lang="en-US" sz="2667" dirty="0" err="1"/>
              <a:t>nó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dương</a:t>
            </a:r>
            <a:r>
              <a:rPr lang="en-US" sz="2667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1808610" y="1356814"/>
                <a:ext cx="2031325" cy="9492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3200" dirty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en-US" sz="3200" dirty="0"/>
                  <a:t> ;	</a:t>
                </a:r>
                <a:endParaRPr lang="vi-VN" sz="320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8610" y="1356814"/>
                <a:ext cx="2031325" cy="949234"/>
              </a:xfrm>
              <a:prstGeom prst="rect">
                <a:avLst/>
              </a:prstGeom>
              <a:blipFill>
                <a:blip r:embed="rId3"/>
                <a:stretch>
                  <a:fillRect l="-7808" b="-103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8705571" y="1379514"/>
                <a:ext cx="1207382" cy="948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3200" dirty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200" dirty="0"/>
                  <a:t> .</a:t>
                </a:r>
                <a:endParaRPr lang="vi-VN" sz="3200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571" y="1379514"/>
                <a:ext cx="1207382" cy="948721"/>
              </a:xfrm>
              <a:prstGeom prst="rect">
                <a:avLst/>
              </a:prstGeom>
              <a:blipFill>
                <a:blip r:embed="rId4"/>
                <a:stretch>
                  <a:fillRect l="-12626" r="-12626" b="-9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769736" y="2084620"/>
            <a:ext cx="121920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u="sng" dirty="0" err="1">
                <a:solidFill>
                  <a:srgbClr val="002060"/>
                </a:solidFill>
              </a:rPr>
              <a:t>Giải</a:t>
            </a:r>
            <a:r>
              <a:rPr lang="en-US" sz="2667" b="1" u="sng" dirty="0">
                <a:solidFill>
                  <a:srgbClr val="002060"/>
                </a:solidFill>
              </a:rPr>
              <a:t>:</a:t>
            </a:r>
            <a:endParaRPr lang="vi-VN" sz="2667" b="1" u="sng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42756" y="2514670"/>
            <a:ext cx="5931560" cy="580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667" dirty="0"/>
              <a:t>Theo </a:t>
            </a:r>
            <a:r>
              <a:rPr lang="en-US" sz="2667" dirty="0" err="1"/>
              <a:t>tính</a:t>
            </a:r>
            <a:r>
              <a:rPr lang="en-US" sz="2667" dirty="0"/>
              <a:t> </a:t>
            </a:r>
            <a:r>
              <a:rPr lang="en-US" sz="2667" dirty="0" err="1"/>
              <a:t>chất</a:t>
            </a:r>
            <a:r>
              <a:rPr lang="en-US" sz="2667" dirty="0"/>
              <a:t> </a:t>
            </a:r>
            <a:r>
              <a:rPr lang="en-US" sz="2667" dirty="0" err="1"/>
              <a:t>cơ</a:t>
            </a:r>
            <a:r>
              <a:rPr lang="en-US" sz="2667" dirty="0"/>
              <a:t> </a:t>
            </a:r>
            <a:r>
              <a:rPr lang="en-US" sz="2667" dirty="0" err="1"/>
              <a:t>bản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, ta </a:t>
            </a:r>
            <a:r>
              <a:rPr lang="en-US" sz="2667" dirty="0" err="1"/>
              <a:t>có</a:t>
            </a:r>
            <a:r>
              <a:rPr lang="en-US" sz="2667" dirty="0"/>
              <a:t>: </a:t>
            </a:r>
            <a:endParaRPr lang="vi-VN" sz="2667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4224272" y="3016832"/>
                <a:ext cx="3382849" cy="9419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30000"/>
                  </a:lnSpc>
                </a:pPr>
                <a:r>
                  <a:rPr lang="en-US" sz="2667" dirty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en-US" sz="2667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3 . (−1)</m:t>
                        </m:r>
                      </m:num>
                      <m:den>
                        <m:d>
                          <m:dPr>
                            <m:ctrlPr>
                              <a:rPr lang="en-US" sz="2667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667" i="1"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.(−1)</m:t>
                        </m:r>
                      </m:den>
                    </m:f>
                  </m:oMath>
                </a14:m>
                <a:r>
                  <a:rPr lang="en-US" sz="2667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vi-VN" sz="2667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4272" y="3016832"/>
                <a:ext cx="3382849" cy="941925"/>
              </a:xfrm>
              <a:prstGeom prst="rect">
                <a:avLst/>
              </a:prstGeom>
              <a:blipFill>
                <a:blip r:embed="rId5"/>
                <a:stretch>
                  <a:fillRect b="-19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4224272" y="3902065"/>
                <a:ext cx="3382849" cy="9419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30000"/>
                  </a:lnSpc>
                </a:pPr>
                <a:r>
                  <a:rPr lang="en-US" sz="2667" dirty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−9</m:t>
                        </m:r>
                      </m:den>
                    </m:f>
                  </m:oMath>
                </a14:m>
                <a:r>
                  <a:rPr lang="en-US" sz="2667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3 . (−1)</m:t>
                        </m:r>
                      </m:num>
                      <m:den>
                        <m:d>
                          <m:dPr>
                            <m:ctrlPr>
                              <a:rPr lang="en-US" sz="2667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667" i="1"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.(−1)</m:t>
                        </m:r>
                      </m:den>
                    </m:f>
                  </m:oMath>
                </a14:m>
                <a:r>
                  <a:rPr lang="en-US" sz="2667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vi-VN" sz="2667" dirty="0"/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4272" y="3902065"/>
                <a:ext cx="3382849" cy="941925"/>
              </a:xfrm>
              <a:prstGeom prst="rect">
                <a:avLst/>
              </a:prstGeom>
              <a:blipFill>
                <a:blip r:embed="rId6"/>
                <a:stretch>
                  <a:fillRect b="-1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1289ABF8-973D-40BE-AB87-BEA5D558B7F7}"/>
              </a:ext>
            </a:extLst>
          </p:cNvPr>
          <p:cNvGrpSpPr/>
          <p:nvPr/>
        </p:nvGrpSpPr>
        <p:grpSpPr>
          <a:xfrm>
            <a:off x="6053231" y="4613595"/>
            <a:ext cx="480" cy="480"/>
            <a:chOff x="4539923" y="3460196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C83806CA-2947-4762-AFD0-FCC5B56456FD}"/>
                    </a:ext>
                  </a:extLst>
                </p14:cNvPr>
                <p14:cNvContentPartPr/>
                <p14:nvPr/>
              </p14:nvContentPartPr>
              <p14:xfrm>
                <a:off x="4539923" y="3460196"/>
                <a:ext cx="360" cy="360"/>
              </p14:xfrm>
            </p:contentPart>
          </mc:Choice>
          <mc:Fallback xmlns=""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C83806CA-2947-4762-AFD0-FCC5B56456FD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531283" y="3451196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ED12D8A4-3847-41B6-82C8-5CF23BD31FAA}"/>
                    </a:ext>
                  </a:extLst>
                </p14:cNvPr>
                <p14:cNvContentPartPr/>
                <p14:nvPr/>
              </p14:nvContentPartPr>
              <p14:xfrm>
                <a:off x="4539923" y="3460196"/>
                <a:ext cx="360" cy="36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ED12D8A4-3847-41B6-82C8-5CF23BD31FAA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531283" y="3451196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07623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194;p33"/>
          <p:cNvGrpSpPr/>
          <p:nvPr/>
        </p:nvGrpSpPr>
        <p:grpSpPr>
          <a:xfrm>
            <a:off x="828111" y="201803"/>
            <a:ext cx="11540571" cy="3197352"/>
            <a:chOff x="465237" y="-2501"/>
            <a:chExt cx="8655428" cy="2398014"/>
          </a:xfrm>
        </p:grpSpPr>
        <p:sp>
          <p:nvSpPr>
            <p:cNvPr id="5" name="Google Shape;1195;p33"/>
            <p:cNvSpPr/>
            <p:nvPr/>
          </p:nvSpPr>
          <p:spPr>
            <a:xfrm>
              <a:off x="695083" y="-2501"/>
              <a:ext cx="8293071" cy="2398014"/>
            </a:xfrm>
            <a:custGeom>
              <a:avLst/>
              <a:gdLst/>
              <a:ahLst/>
              <a:cxnLst/>
              <a:rect l="l" t="t" r="r" b="b"/>
              <a:pathLst>
                <a:path w="35452" h="6761" extrusionOk="0">
                  <a:moveTo>
                    <a:pt x="13370" y="1"/>
                  </a:moveTo>
                  <a:lnTo>
                    <a:pt x="13370" y="1"/>
                  </a:lnTo>
                  <a:cubicBezTo>
                    <a:pt x="13358" y="32"/>
                    <a:pt x="13345" y="71"/>
                    <a:pt x="13334" y="71"/>
                  </a:cubicBezTo>
                  <a:cubicBezTo>
                    <a:pt x="13333" y="71"/>
                    <a:pt x="13331" y="70"/>
                    <a:pt x="13330" y="68"/>
                  </a:cubicBezTo>
                  <a:lnTo>
                    <a:pt x="13330" y="68"/>
                  </a:lnTo>
                  <a:cubicBezTo>
                    <a:pt x="13330" y="107"/>
                    <a:pt x="13330" y="147"/>
                    <a:pt x="13333" y="187"/>
                  </a:cubicBezTo>
                  <a:lnTo>
                    <a:pt x="11147" y="187"/>
                  </a:lnTo>
                  <a:cubicBezTo>
                    <a:pt x="11144" y="157"/>
                    <a:pt x="11144" y="123"/>
                    <a:pt x="11138" y="94"/>
                  </a:cubicBezTo>
                  <a:cubicBezTo>
                    <a:pt x="11134" y="123"/>
                    <a:pt x="11134" y="157"/>
                    <a:pt x="11131" y="187"/>
                  </a:cubicBezTo>
                  <a:lnTo>
                    <a:pt x="893" y="187"/>
                  </a:lnTo>
                  <a:cubicBezTo>
                    <a:pt x="893" y="187"/>
                    <a:pt x="318" y="633"/>
                    <a:pt x="195" y="1730"/>
                  </a:cubicBezTo>
                  <a:cubicBezTo>
                    <a:pt x="0" y="3433"/>
                    <a:pt x="519" y="3282"/>
                    <a:pt x="453" y="4115"/>
                  </a:cubicBezTo>
                  <a:cubicBezTo>
                    <a:pt x="351" y="5385"/>
                    <a:pt x="569" y="5877"/>
                    <a:pt x="404" y="6681"/>
                  </a:cubicBezTo>
                  <a:lnTo>
                    <a:pt x="10949" y="6681"/>
                  </a:lnTo>
                  <a:cubicBezTo>
                    <a:pt x="10955" y="6710"/>
                    <a:pt x="10963" y="6737"/>
                    <a:pt x="10972" y="6760"/>
                  </a:cubicBezTo>
                  <a:lnTo>
                    <a:pt x="10975" y="6681"/>
                  </a:lnTo>
                  <a:lnTo>
                    <a:pt x="19778" y="6681"/>
                  </a:lnTo>
                  <a:cubicBezTo>
                    <a:pt x="19784" y="6710"/>
                    <a:pt x="19795" y="6737"/>
                    <a:pt x="19804" y="6760"/>
                  </a:cubicBezTo>
                  <a:lnTo>
                    <a:pt x="19804" y="6681"/>
                  </a:lnTo>
                  <a:lnTo>
                    <a:pt x="28607" y="6681"/>
                  </a:lnTo>
                  <a:cubicBezTo>
                    <a:pt x="28613" y="6710"/>
                    <a:pt x="28624" y="6737"/>
                    <a:pt x="28633" y="6760"/>
                  </a:cubicBezTo>
                  <a:lnTo>
                    <a:pt x="28633" y="6681"/>
                  </a:lnTo>
                  <a:lnTo>
                    <a:pt x="35452" y="6681"/>
                  </a:lnTo>
                  <a:cubicBezTo>
                    <a:pt x="35452" y="6681"/>
                    <a:pt x="35412" y="6142"/>
                    <a:pt x="35161" y="5616"/>
                  </a:cubicBezTo>
                  <a:cubicBezTo>
                    <a:pt x="35038" y="5358"/>
                    <a:pt x="34860" y="5100"/>
                    <a:pt x="34612" y="4915"/>
                  </a:cubicBezTo>
                  <a:cubicBezTo>
                    <a:pt x="33858" y="4356"/>
                    <a:pt x="34454" y="3552"/>
                    <a:pt x="34371" y="2911"/>
                  </a:cubicBezTo>
                  <a:cubicBezTo>
                    <a:pt x="34288" y="2270"/>
                    <a:pt x="33799" y="1549"/>
                    <a:pt x="33465" y="1149"/>
                  </a:cubicBezTo>
                  <a:cubicBezTo>
                    <a:pt x="33343" y="1003"/>
                    <a:pt x="33220" y="834"/>
                    <a:pt x="33114" y="683"/>
                  </a:cubicBezTo>
                  <a:cubicBezTo>
                    <a:pt x="32929" y="414"/>
                    <a:pt x="32793" y="187"/>
                    <a:pt x="32793" y="187"/>
                  </a:cubicBezTo>
                  <a:lnTo>
                    <a:pt x="31018" y="187"/>
                  </a:lnTo>
                  <a:cubicBezTo>
                    <a:pt x="31021" y="123"/>
                    <a:pt x="31024" y="64"/>
                    <a:pt x="31028" y="1"/>
                  </a:cubicBezTo>
                  <a:lnTo>
                    <a:pt x="31028" y="1"/>
                  </a:lnTo>
                  <a:cubicBezTo>
                    <a:pt x="31019" y="32"/>
                    <a:pt x="31006" y="71"/>
                    <a:pt x="30994" y="71"/>
                  </a:cubicBezTo>
                  <a:cubicBezTo>
                    <a:pt x="30992" y="71"/>
                    <a:pt x="30990" y="70"/>
                    <a:pt x="30988" y="68"/>
                  </a:cubicBezTo>
                  <a:lnTo>
                    <a:pt x="30988" y="68"/>
                  </a:lnTo>
                  <a:cubicBezTo>
                    <a:pt x="30988" y="107"/>
                    <a:pt x="30991" y="147"/>
                    <a:pt x="30991" y="187"/>
                  </a:cubicBezTo>
                  <a:lnTo>
                    <a:pt x="28809" y="187"/>
                  </a:lnTo>
                  <a:cubicBezTo>
                    <a:pt x="28805" y="157"/>
                    <a:pt x="28802" y="123"/>
                    <a:pt x="28799" y="94"/>
                  </a:cubicBezTo>
                  <a:cubicBezTo>
                    <a:pt x="28796" y="123"/>
                    <a:pt x="28792" y="157"/>
                    <a:pt x="28789" y="187"/>
                  </a:cubicBezTo>
                  <a:lnTo>
                    <a:pt x="22189" y="187"/>
                  </a:lnTo>
                  <a:cubicBezTo>
                    <a:pt x="22192" y="123"/>
                    <a:pt x="22195" y="64"/>
                    <a:pt x="22199" y="1"/>
                  </a:cubicBezTo>
                  <a:lnTo>
                    <a:pt x="22199" y="1"/>
                  </a:lnTo>
                  <a:cubicBezTo>
                    <a:pt x="22190" y="32"/>
                    <a:pt x="22175" y="71"/>
                    <a:pt x="22164" y="71"/>
                  </a:cubicBezTo>
                  <a:cubicBezTo>
                    <a:pt x="22162" y="71"/>
                    <a:pt x="22160" y="70"/>
                    <a:pt x="22159" y="68"/>
                  </a:cubicBezTo>
                  <a:lnTo>
                    <a:pt x="22159" y="68"/>
                  </a:lnTo>
                  <a:cubicBezTo>
                    <a:pt x="22159" y="107"/>
                    <a:pt x="22159" y="147"/>
                    <a:pt x="22162" y="187"/>
                  </a:cubicBezTo>
                  <a:lnTo>
                    <a:pt x="19976" y="187"/>
                  </a:lnTo>
                  <a:cubicBezTo>
                    <a:pt x="19976" y="157"/>
                    <a:pt x="19973" y="123"/>
                    <a:pt x="19967" y="94"/>
                  </a:cubicBezTo>
                  <a:cubicBezTo>
                    <a:pt x="19967" y="123"/>
                    <a:pt x="19963" y="157"/>
                    <a:pt x="19960" y="187"/>
                  </a:cubicBezTo>
                  <a:lnTo>
                    <a:pt x="13360" y="187"/>
                  </a:lnTo>
                  <a:cubicBezTo>
                    <a:pt x="13363" y="123"/>
                    <a:pt x="13366" y="64"/>
                    <a:pt x="13370" y="1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28575" dist="19050" dir="19320000" algn="bl" rotWithShape="0">
                <a:srgbClr val="000000">
                  <a:alpha val="21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1196;p33"/>
            <p:cNvSpPr/>
            <p:nvPr/>
          </p:nvSpPr>
          <p:spPr>
            <a:xfrm rot="8669325">
              <a:off x="8003982" y="1454568"/>
              <a:ext cx="1116683" cy="463675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1197;p33"/>
            <p:cNvSpPr/>
            <p:nvPr/>
          </p:nvSpPr>
          <p:spPr>
            <a:xfrm rot="8556405">
              <a:off x="465237" y="44029"/>
              <a:ext cx="1080125" cy="444039"/>
            </a:xfrm>
            <a:custGeom>
              <a:avLst/>
              <a:gdLst/>
              <a:ahLst/>
              <a:cxnLst/>
              <a:rect l="l" t="t" r="r" b="b"/>
              <a:pathLst>
                <a:path w="9177" h="3112" extrusionOk="0">
                  <a:moveTo>
                    <a:pt x="9011" y="1"/>
                  </a:moveTo>
                  <a:lnTo>
                    <a:pt x="1" y="655"/>
                  </a:lnTo>
                  <a:lnTo>
                    <a:pt x="1" y="682"/>
                  </a:lnTo>
                  <a:lnTo>
                    <a:pt x="34" y="728"/>
                  </a:lnTo>
                  <a:lnTo>
                    <a:pt x="7" y="741"/>
                  </a:lnTo>
                  <a:lnTo>
                    <a:pt x="7" y="758"/>
                  </a:lnTo>
                  <a:lnTo>
                    <a:pt x="106" y="821"/>
                  </a:lnTo>
                  <a:lnTo>
                    <a:pt x="14" y="827"/>
                  </a:lnTo>
                  <a:lnTo>
                    <a:pt x="109" y="867"/>
                  </a:lnTo>
                  <a:lnTo>
                    <a:pt x="57" y="897"/>
                  </a:lnTo>
                  <a:lnTo>
                    <a:pt x="117" y="940"/>
                  </a:lnTo>
                  <a:lnTo>
                    <a:pt x="63" y="986"/>
                  </a:lnTo>
                  <a:lnTo>
                    <a:pt x="120" y="1022"/>
                  </a:lnTo>
                  <a:cubicBezTo>
                    <a:pt x="120" y="1022"/>
                    <a:pt x="60" y="1042"/>
                    <a:pt x="67" y="1055"/>
                  </a:cubicBezTo>
                  <a:cubicBezTo>
                    <a:pt x="77" y="1068"/>
                    <a:pt x="126" y="1112"/>
                    <a:pt x="126" y="1112"/>
                  </a:cubicBezTo>
                  <a:lnTo>
                    <a:pt x="86" y="1128"/>
                  </a:lnTo>
                  <a:lnTo>
                    <a:pt x="109" y="1181"/>
                  </a:lnTo>
                  <a:lnTo>
                    <a:pt x="100" y="1227"/>
                  </a:lnTo>
                  <a:lnTo>
                    <a:pt x="126" y="1297"/>
                  </a:lnTo>
                  <a:lnTo>
                    <a:pt x="113" y="1419"/>
                  </a:lnTo>
                  <a:lnTo>
                    <a:pt x="159" y="1541"/>
                  </a:lnTo>
                  <a:lnTo>
                    <a:pt x="143" y="1660"/>
                  </a:lnTo>
                  <a:lnTo>
                    <a:pt x="176" y="1782"/>
                  </a:lnTo>
                  <a:lnTo>
                    <a:pt x="140" y="2014"/>
                  </a:lnTo>
                  <a:lnTo>
                    <a:pt x="209" y="2246"/>
                  </a:lnTo>
                  <a:lnTo>
                    <a:pt x="179" y="2394"/>
                  </a:lnTo>
                  <a:lnTo>
                    <a:pt x="216" y="2563"/>
                  </a:lnTo>
                  <a:lnTo>
                    <a:pt x="216" y="2705"/>
                  </a:lnTo>
                  <a:lnTo>
                    <a:pt x="248" y="2788"/>
                  </a:lnTo>
                  <a:cubicBezTo>
                    <a:pt x="248" y="2788"/>
                    <a:pt x="202" y="2805"/>
                    <a:pt x="216" y="2814"/>
                  </a:cubicBezTo>
                  <a:cubicBezTo>
                    <a:pt x="225" y="2824"/>
                    <a:pt x="265" y="2861"/>
                    <a:pt x="255" y="2874"/>
                  </a:cubicBezTo>
                  <a:cubicBezTo>
                    <a:pt x="248" y="2890"/>
                    <a:pt x="213" y="3026"/>
                    <a:pt x="213" y="3026"/>
                  </a:cubicBezTo>
                  <a:lnTo>
                    <a:pt x="272" y="3052"/>
                  </a:lnTo>
                  <a:lnTo>
                    <a:pt x="228" y="3076"/>
                  </a:lnTo>
                  <a:lnTo>
                    <a:pt x="239" y="3112"/>
                  </a:lnTo>
                  <a:lnTo>
                    <a:pt x="9177" y="2461"/>
                  </a:lnTo>
                  <a:lnTo>
                    <a:pt x="9038" y="2368"/>
                  </a:lnTo>
                  <a:lnTo>
                    <a:pt x="9094" y="2252"/>
                  </a:lnTo>
                  <a:lnTo>
                    <a:pt x="8958" y="2143"/>
                  </a:lnTo>
                  <a:lnTo>
                    <a:pt x="9097" y="2044"/>
                  </a:lnTo>
                  <a:lnTo>
                    <a:pt x="8946" y="1935"/>
                  </a:lnTo>
                  <a:cubicBezTo>
                    <a:pt x="8946" y="1935"/>
                    <a:pt x="9081" y="1782"/>
                    <a:pt x="9101" y="1759"/>
                  </a:cubicBezTo>
                  <a:cubicBezTo>
                    <a:pt x="9124" y="1736"/>
                    <a:pt x="8992" y="1620"/>
                    <a:pt x="8992" y="1620"/>
                  </a:cubicBezTo>
                  <a:lnTo>
                    <a:pt x="9081" y="1532"/>
                  </a:lnTo>
                  <a:lnTo>
                    <a:pt x="8935" y="1290"/>
                  </a:lnTo>
                  <a:lnTo>
                    <a:pt x="9097" y="1164"/>
                  </a:lnTo>
                  <a:lnTo>
                    <a:pt x="9061" y="691"/>
                  </a:lnTo>
                  <a:lnTo>
                    <a:pt x="8879" y="513"/>
                  </a:lnTo>
                  <a:lnTo>
                    <a:pt x="9038" y="341"/>
                  </a:lnTo>
                  <a:lnTo>
                    <a:pt x="9028" y="228"/>
                  </a:lnTo>
                  <a:lnTo>
                    <a:pt x="8859" y="242"/>
                  </a:lnTo>
                  <a:lnTo>
                    <a:pt x="8859" y="242"/>
                  </a:lnTo>
                  <a:lnTo>
                    <a:pt x="9011" y="1"/>
                  </a:lnTo>
                  <a:close/>
                </a:path>
              </a:pathLst>
            </a:custGeom>
            <a:solidFill>
              <a:schemeClr val="dk1">
                <a:alpha val="15109"/>
              </a:schemeClr>
            </a:solidFill>
            <a:ln>
              <a:noFill/>
            </a:ln>
            <a:effectLst>
              <a:outerShdw blurRad="28575" dist="19050" dir="19200000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" name="Google Shape;1198;p33"/>
          <p:cNvSpPr txBox="1">
            <a:spLocks noGrp="1"/>
          </p:cNvSpPr>
          <p:nvPr>
            <p:ph type="title"/>
          </p:nvPr>
        </p:nvSpPr>
        <p:spPr>
          <a:xfrm>
            <a:off x="1812788" y="244628"/>
            <a:ext cx="2908200" cy="63048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Luyện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tập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4. </a:t>
            </a:r>
            <a:endParaRPr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12788" y="943166"/>
            <a:ext cx="9811437" cy="1306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lnSpc>
                <a:spcPct val="130000"/>
              </a:lnSpc>
              <a:buClr>
                <a:srgbClr val="000000"/>
              </a:buClr>
              <a:defRPr/>
            </a:pP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Viết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phân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số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sau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thành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phân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số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bằng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nó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và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có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mẫu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là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số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dương</a:t>
            </a:r>
            <a:r>
              <a:rPr lang="en-US" sz="3200" kern="0" dirty="0">
                <a:solidFill>
                  <a:srgbClr val="434343">
                    <a:lumMod val="50000"/>
                  </a:srgbClr>
                </a:solidFill>
                <a:latin typeface="Arial"/>
                <a:cs typeface="Arial"/>
                <a:sym typeface="Arial"/>
              </a:rPr>
              <a:t>:</a:t>
            </a:r>
            <a:endParaRPr lang="vi-VN" sz="32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635764" y="2233464"/>
                <a:ext cx="6055040" cy="7512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3200" dirty="0"/>
                  <a:t> ( a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3200" dirty="0"/>
                  <a:t>, b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3200" baseline="30000" dirty="0"/>
                  <a:t>*</a:t>
                </a:r>
                <a:r>
                  <a:rPr lang="en-US" sz="3200" dirty="0"/>
                  <a:t>) </a:t>
                </a:r>
                <a:endParaRPr lang="vi-VN" sz="32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764" y="2233464"/>
                <a:ext cx="6055040" cy="751296"/>
              </a:xfrm>
              <a:prstGeom prst="rect">
                <a:avLst/>
              </a:prstGeom>
              <a:blipFill>
                <a:blip r:embed="rId2"/>
                <a:stretch>
                  <a:fillRect t="-1613" b="-120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763468" y="3623341"/>
            <a:ext cx="109899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u="sng" dirty="0" err="1">
                <a:solidFill>
                  <a:srgbClr val="002060"/>
                </a:solidFill>
              </a:rPr>
              <a:t>Giải</a:t>
            </a:r>
            <a:r>
              <a:rPr lang="en-US" sz="2667" b="1" u="sng" dirty="0">
                <a:solidFill>
                  <a:srgbClr val="002060"/>
                </a:solidFill>
              </a:rPr>
              <a:t>:</a:t>
            </a:r>
            <a:endParaRPr lang="vi-VN" sz="2667" b="1" u="sng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5231757" y="4742512"/>
                <a:ext cx="2162420" cy="85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vi-VN" sz="3733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3733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733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sz="3733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vi-VN" sz="3733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733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3733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3733" b="1" dirty="0"/>
                  <a:t>   </a:t>
                </a:r>
                <a:endParaRPr lang="vi-VN" sz="3733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1757" y="4742512"/>
                <a:ext cx="2162420" cy="8586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328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3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4953" y="133025"/>
            <a:ext cx="539812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67" b="1" dirty="0">
                <a:solidFill>
                  <a:srgbClr val="002060"/>
                </a:solidFill>
              </a:rPr>
              <a:t>b. </a:t>
            </a:r>
            <a:r>
              <a:rPr lang="en-US" sz="2667" b="1" dirty="0" err="1">
                <a:solidFill>
                  <a:srgbClr val="002060"/>
                </a:solidFill>
              </a:rPr>
              <a:t>Rút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gọn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về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phân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số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tối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giản</a:t>
            </a:r>
            <a:endParaRPr lang="vi-VN" sz="2667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63744" y="1433997"/>
            <a:ext cx="1044877" cy="4876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81829" y="1367607"/>
            <a:ext cx="9110112" cy="1041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 err="1"/>
              <a:t>Nêu</a:t>
            </a:r>
            <a:r>
              <a:rPr lang="en-US" sz="2667" dirty="0"/>
              <a:t> </a:t>
            </a:r>
            <a:r>
              <a:rPr lang="en-US" sz="2667" dirty="0" err="1"/>
              <a:t>cách</a:t>
            </a:r>
            <a:r>
              <a:rPr lang="en-US" sz="2667" dirty="0"/>
              <a:t> </a:t>
            </a:r>
            <a:r>
              <a:rPr lang="en-US" sz="2667" dirty="0" err="1"/>
              <a:t>rút</a:t>
            </a:r>
            <a:r>
              <a:rPr lang="en-US" sz="2667" dirty="0"/>
              <a:t> </a:t>
            </a:r>
            <a:r>
              <a:rPr lang="en-US" sz="2667" dirty="0" err="1"/>
              <a:t>gọn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tử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mẫu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nguyên</a:t>
            </a:r>
            <a:r>
              <a:rPr lang="en-US" sz="2667" dirty="0"/>
              <a:t> </a:t>
            </a:r>
            <a:r>
              <a:rPr lang="en-US" sz="2667" dirty="0" err="1"/>
              <a:t>dương</a:t>
            </a:r>
            <a:r>
              <a:rPr lang="en-US" sz="2667" dirty="0"/>
              <a:t> </a:t>
            </a:r>
            <a:r>
              <a:rPr lang="en-US" sz="2667" dirty="0" err="1"/>
              <a:t>về</a:t>
            </a:r>
            <a:r>
              <a:rPr lang="en-US" sz="2667" dirty="0"/>
              <a:t> </a:t>
            </a:r>
            <a:r>
              <a:rPr lang="en-US" sz="2667" dirty="0" err="1"/>
              <a:t>phân</a:t>
            </a:r>
            <a:r>
              <a:rPr lang="en-US" sz="2667" dirty="0"/>
              <a:t> </a:t>
            </a:r>
            <a:r>
              <a:rPr lang="en-US" sz="2667" dirty="0" err="1"/>
              <a:t>số</a:t>
            </a:r>
            <a:r>
              <a:rPr lang="en-US" sz="2667" dirty="0"/>
              <a:t> </a:t>
            </a:r>
            <a:r>
              <a:rPr lang="en-US" sz="2667" dirty="0" err="1"/>
              <a:t>tối</a:t>
            </a:r>
            <a:r>
              <a:rPr lang="en-US" sz="2667" dirty="0"/>
              <a:t> </a:t>
            </a:r>
            <a:r>
              <a:rPr lang="en-US" sz="2667" dirty="0" err="1"/>
              <a:t>giản</a:t>
            </a:r>
            <a:r>
              <a:rPr lang="en-US" sz="2667" dirty="0"/>
              <a:t>. </a:t>
            </a:r>
            <a:endParaRPr lang="vi-VN" sz="2667" dirty="0"/>
          </a:p>
        </p:txBody>
      </p:sp>
      <p:sp>
        <p:nvSpPr>
          <p:cNvPr id="7" name="Cloud Callout 6"/>
          <p:cNvSpPr/>
          <p:nvPr/>
        </p:nvSpPr>
        <p:spPr>
          <a:xfrm>
            <a:off x="1066801" y="826544"/>
            <a:ext cx="8042695" cy="1946069"/>
          </a:xfrm>
          <a:prstGeom prst="cloudCallout">
            <a:avLst>
              <a:gd name="adj1" fmla="val 52983"/>
              <a:gd name="adj2" fmla="val 47436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667" dirty="0" err="1">
                <a:solidFill>
                  <a:srgbClr val="C00000"/>
                </a:solidFill>
              </a:rPr>
              <a:t>Em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hãy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nêu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lại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khái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niệm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về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b="1" dirty="0" err="1">
                <a:solidFill>
                  <a:srgbClr val="C00000"/>
                </a:solidFill>
              </a:rPr>
              <a:t>phân</a:t>
            </a:r>
            <a:r>
              <a:rPr lang="en-US" sz="2667" b="1" dirty="0">
                <a:solidFill>
                  <a:srgbClr val="C00000"/>
                </a:solidFill>
              </a:rPr>
              <a:t> </a:t>
            </a:r>
            <a:r>
              <a:rPr lang="en-US" sz="2667" b="1" dirty="0" err="1">
                <a:solidFill>
                  <a:srgbClr val="C00000"/>
                </a:solidFill>
              </a:rPr>
              <a:t>số</a:t>
            </a:r>
            <a:r>
              <a:rPr lang="en-US" sz="2667" b="1" dirty="0">
                <a:solidFill>
                  <a:srgbClr val="C00000"/>
                </a:solidFill>
              </a:rPr>
              <a:t> </a:t>
            </a:r>
            <a:r>
              <a:rPr lang="en-US" sz="2667" b="1" dirty="0" err="1">
                <a:solidFill>
                  <a:srgbClr val="C00000"/>
                </a:solidFill>
              </a:rPr>
              <a:t>tối</a:t>
            </a:r>
            <a:r>
              <a:rPr lang="en-US" sz="2667" b="1" dirty="0">
                <a:solidFill>
                  <a:srgbClr val="C00000"/>
                </a:solidFill>
              </a:rPr>
              <a:t> </a:t>
            </a:r>
            <a:r>
              <a:rPr lang="en-US" sz="2667" b="1" dirty="0" err="1">
                <a:solidFill>
                  <a:srgbClr val="C00000"/>
                </a:solidFill>
              </a:rPr>
              <a:t>giản</a:t>
            </a:r>
            <a:r>
              <a:rPr lang="en-US" sz="2667" dirty="0">
                <a:solidFill>
                  <a:srgbClr val="C00000"/>
                </a:solidFill>
              </a:rPr>
              <a:t>. </a:t>
            </a:r>
            <a:r>
              <a:rPr lang="en-US" sz="2667" dirty="0" err="1">
                <a:solidFill>
                  <a:srgbClr val="C00000"/>
                </a:solidFill>
              </a:rPr>
              <a:t>Lấy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ví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dụ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về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phân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số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tối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giản</a:t>
            </a:r>
            <a:r>
              <a:rPr lang="en-US" sz="2667" dirty="0">
                <a:solidFill>
                  <a:srgbClr val="C00000"/>
                </a:solidFill>
              </a:rPr>
              <a:t>, </a:t>
            </a:r>
            <a:r>
              <a:rPr lang="en-US" sz="2667" dirty="0" err="1">
                <a:solidFill>
                  <a:srgbClr val="C00000"/>
                </a:solidFill>
              </a:rPr>
              <a:t>chưa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tối</a:t>
            </a:r>
            <a:r>
              <a:rPr lang="en-US" sz="2667" dirty="0">
                <a:solidFill>
                  <a:srgbClr val="C00000"/>
                </a:solidFill>
              </a:rPr>
              <a:t> </a:t>
            </a:r>
            <a:r>
              <a:rPr lang="en-US" sz="2667" dirty="0" err="1">
                <a:solidFill>
                  <a:srgbClr val="C00000"/>
                </a:solidFill>
              </a:rPr>
              <a:t>giản</a:t>
            </a:r>
            <a:endParaRPr lang="vi-VN" sz="2667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89864" y="1883167"/>
            <a:ext cx="1702137" cy="177889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57224" y="3477423"/>
            <a:ext cx="10834777" cy="248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67" b="1" dirty="0" err="1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2667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dirty="0" err="1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bước</a:t>
            </a:r>
            <a:r>
              <a:rPr lang="en-US" sz="2667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dirty="0" err="1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rút</a:t>
            </a:r>
            <a:r>
              <a:rPr lang="en-US" sz="2667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dirty="0" err="1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gọn</a:t>
            </a:r>
            <a:r>
              <a:rPr lang="en-US" sz="2667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dirty="0" err="1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về</a:t>
            </a:r>
            <a:r>
              <a:rPr lang="en-US" sz="2667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dirty="0" err="1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667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dirty="0" err="1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667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dirty="0" err="1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tối</a:t>
            </a:r>
            <a:r>
              <a:rPr lang="en-US" sz="2667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67" b="1" dirty="0" err="1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giản</a:t>
            </a:r>
            <a:r>
              <a:rPr lang="en-US" sz="2667" b="1" dirty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667" b="1" u="sng" dirty="0" err="1">
                <a:solidFill>
                  <a:srgbClr val="002060"/>
                </a:solidFill>
              </a:rPr>
              <a:t>Bước</a:t>
            </a:r>
            <a:r>
              <a:rPr lang="en-US" sz="2667" b="1" u="sng" dirty="0">
                <a:solidFill>
                  <a:srgbClr val="002060"/>
                </a:solidFill>
              </a:rPr>
              <a:t> 1: </a:t>
            </a:r>
            <a:r>
              <a:rPr lang="en-US" sz="2667" dirty="0" err="1">
                <a:solidFill>
                  <a:srgbClr val="002060"/>
                </a:solidFill>
              </a:rPr>
              <a:t>Tìm</a:t>
            </a:r>
            <a:r>
              <a:rPr lang="en-US" sz="2667" dirty="0">
                <a:solidFill>
                  <a:srgbClr val="002060"/>
                </a:solidFill>
              </a:rPr>
              <a:t> ƯCLN </a:t>
            </a:r>
            <a:r>
              <a:rPr lang="en-US" sz="2667" dirty="0" err="1">
                <a:solidFill>
                  <a:srgbClr val="002060"/>
                </a:solidFill>
              </a:rPr>
              <a:t>của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tử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và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mẫu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sau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khi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đã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bỏ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đi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dấu</a:t>
            </a:r>
            <a:r>
              <a:rPr lang="en-US" sz="2667" dirty="0">
                <a:solidFill>
                  <a:srgbClr val="002060"/>
                </a:solidFill>
              </a:rPr>
              <a:t> “-”</a:t>
            </a:r>
          </a:p>
          <a:p>
            <a:pPr>
              <a:lnSpc>
                <a:spcPct val="150000"/>
              </a:lnSpc>
            </a:pPr>
            <a:r>
              <a:rPr lang="en-US" sz="2667" b="1" u="sng" dirty="0" err="1">
                <a:solidFill>
                  <a:srgbClr val="002060"/>
                </a:solidFill>
              </a:rPr>
              <a:t>Bước</a:t>
            </a:r>
            <a:r>
              <a:rPr lang="en-US" sz="2667" b="1" u="sng" dirty="0">
                <a:solidFill>
                  <a:srgbClr val="002060"/>
                </a:solidFill>
              </a:rPr>
              <a:t> 2: </a:t>
            </a:r>
            <a:r>
              <a:rPr lang="en-US" sz="2667" dirty="0">
                <a:solidFill>
                  <a:srgbClr val="002060"/>
                </a:solidFill>
              </a:rPr>
              <a:t>Chia </a:t>
            </a:r>
            <a:r>
              <a:rPr lang="en-US" sz="2667" dirty="0" err="1">
                <a:solidFill>
                  <a:srgbClr val="002060"/>
                </a:solidFill>
              </a:rPr>
              <a:t>cả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tử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và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mẫu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cho</a:t>
            </a:r>
            <a:r>
              <a:rPr lang="en-US" sz="2667" dirty="0">
                <a:solidFill>
                  <a:srgbClr val="002060"/>
                </a:solidFill>
              </a:rPr>
              <a:t> ƯCLN </a:t>
            </a:r>
            <a:r>
              <a:rPr lang="en-US" sz="2667" dirty="0" err="1">
                <a:solidFill>
                  <a:srgbClr val="002060"/>
                </a:solidFill>
              </a:rPr>
              <a:t>vừa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tìm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được</a:t>
            </a:r>
            <a:r>
              <a:rPr lang="en-US" sz="2667" dirty="0">
                <a:solidFill>
                  <a:srgbClr val="002060"/>
                </a:solidFill>
              </a:rPr>
              <a:t>, ta </a:t>
            </a:r>
            <a:r>
              <a:rPr lang="en-US" sz="2667" dirty="0" err="1">
                <a:solidFill>
                  <a:srgbClr val="002060"/>
                </a:solidFill>
              </a:rPr>
              <a:t>có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phân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số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tối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giản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cần</a:t>
            </a:r>
            <a:r>
              <a:rPr lang="en-US" sz="2667" dirty="0">
                <a:solidFill>
                  <a:srgbClr val="002060"/>
                </a:solidFill>
              </a:rPr>
              <a:t> </a:t>
            </a:r>
            <a:r>
              <a:rPr lang="en-US" sz="2667" dirty="0" err="1">
                <a:solidFill>
                  <a:srgbClr val="002060"/>
                </a:solidFill>
              </a:rPr>
              <a:t>tìm</a:t>
            </a:r>
            <a:r>
              <a:rPr lang="en-US" sz="2667" dirty="0">
                <a:solidFill>
                  <a:srgbClr val="002060"/>
                </a:solidFill>
              </a:rPr>
              <a:t>.</a:t>
            </a:r>
            <a:endParaRPr lang="vi-VN" sz="2667" b="1" u="sng" dirty="0">
              <a:solidFill>
                <a:srgbClr val="002060"/>
              </a:solidFill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2274813" y="2642295"/>
            <a:ext cx="5072127" cy="1854557"/>
          </a:xfrm>
          <a:prstGeom prst="cloudCallout">
            <a:avLst>
              <a:gd name="adj1" fmla="val 82310"/>
              <a:gd name="adj2" fmla="val -3636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>
                <a:solidFill>
                  <a:srgbClr val="C00000"/>
                </a:solidFill>
              </a:rPr>
              <a:t>Nêu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lại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các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bước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rút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gọn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phân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số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với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tử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và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mẫu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số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là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số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tự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nhiên</a:t>
            </a:r>
            <a:r>
              <a:rPr lang="en-US" sz="2400" dirty="0">
                <a:solidFill>
                  <a:srgbClr val="C00000"/>
                </a:solidFill>
              </a:rPr>
              <a:t>. </a:t>
            </a:r>
            <a:endParaRPr lang="vi-VN" sz="2400" dirty="0">
              <a:solidFill>
                <a:srgbClr val="C0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19492" y="2318961"/>
            <a:ext cx="1702137" cy="177889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752373" y="1136738"/>
                <a:ext cx="7938864" cy="12557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nl-NL" sz="2667" b="1" u="sng" dirty="0"/>
                  <a:t>Ví dụ: </a:t>
                </a:r>
                <a:r>
                  <a:rPr lang="nl-NL" sz="2667" dirty="0"/>
                  <a:t>Các phân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667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nl-NL" sz="2667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2667" dirty="0"/>
                  <a:t> 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667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nl-NL" sz="2667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667" dirty="0"/>
                  <a:t> ;... là các phân số tối giản.</a:t>
                </a:r>
                <a:endParaRPr lang="en-US" sz="2667" dirty="0"/>
              </a:p>
              <a:p>
                <a:pPr algn="just"/>
                <a:r>
                  <a:rPr lang="nl-NL" sz="2667" dirty="0"/>
                  <a:t>Phân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667" i="1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nl-NL" sz="2667" i="1">
                            <a:latin typeface="Cambria Math" panose="02040503050406030204" pitchFamily="18" charset="0"/>
                          </a:rPr>
                          <m:t>42</m:t>
                        </m:r>
                      </m:den>
                    </m:f>
                  </m:oMath>
                </a14:m>
                <a:r>
                  <a:rPr lang="nl-NL" sz="2667" dirty="0"/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667" i="1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nl-NL" sz="2667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nl-NL" sz="2667" dirty="0"/>
                  <a:t> ; ... là các phân số chưa tối giản</a:t>
                </a:r>
                <a:endParaRPr lang="en-US" sz="2667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373" y="1136738"/>
                <a:ext cx="7938864" cy="1255793"/>
              </a:xfrm>
              <a:prstGeom prst="rect">
                <a:avLst/>
              </a:prstGeom>
              <a:blipFill>
                <a:blip r:embed="rId4"/>
                <a:stretch>
                  <a:fillRect l="-1458"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185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allAtOnce"/>
      <p:bldP spid="7" grpId="0" animBg="1"/>
      <p:bldP spid="7" grpId="1" animBg="1"/>
      <p:bldP spid="9" grpId="0" uiExpand="1" build="allAtOnce"/>
      <p:bldP spid="10" grpId="0" animBg="1"/>
      <p:bldP spid="10" grpId="1" animBg="1"/>
      <p:bldP spid="13" grpId="0"/>
      <p:bldP spid="1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1216" y="299050"/>
            <a:ext cx="1771291" cy="5980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Ví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dụ</a:t>
            </a:r>
            <a:r>
              <a:rPr lang="en-US" sz="3200" b="1" dirty="0">
                <a:solidFill>
                  <a:srgbClr val="002060"/>
                </a:solidFill>
              </a:rPr>
              <a:t> 5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55323" y="1058177"/>
            <a:ext cx="9063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Rút</a:t>
            </a:r>
            <a:r>
              <a:rPr lang="en-US" sz="3200" dirty="0"/>
              <a:t> </a:t>
            </a:r>
            <a:r>
              <a:rPr lang="en-US" sz="3200" dirty="0" err="1"/>
              <a:t>gọn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 </a:t>
            </a:r>
            <a:r>
              <a:rPr lang="en-US" sz="3200" dirty="0" err="1"/>
              <a:t>về</a:t>
            </a:r>
            <a:r>
              <a:rPr lang="en-US" sz="3200" dirty="0"/>
              <a:t> </a:t>
            </a:r>
            <a:r>
              <a:rPr lang="en-US" sz="3200" dirty="0" err="1"/>
              <a:t>phân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tối</a:t>
            </a:r>
            <a:r>
              <a:rPr lang="en-US" sz="3200" dirty="0"/>
              <a:t> </a:t>
            </a:r>
            <a:r>
              <a:rPr lang="en-US" sz="3200" dirty="0" err="1"/>
              <a:t>giản</a:t>
            </a:r>
            <a:endParaRPr lang="vi-VN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840306" y="1898227"/>
                <a:ext cx="2231364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dirty="0"/>
                  <a:t>a)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−15</m:t>
                        </m:r>
                      </m:den>
                    </m:f>
                  </m:oMath>
                </a14:m>
                <a:r>
                  <a:rPr lang="en-US" sz="3200" dirty="0"/>
                  <a:t>;</a:t>
                </a:r>
                <a:endParaRPr lang="vi-VN" sz="32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306" y="1898227"/>
                <a:ext cx="2231364" cy="791820"/>
              </a:xfrm>
              <a:prstGeom prst="rect">
                <a:avLst/>
              </a:prstGeom>
              <a:blipFill>
                <a:blip r:embed="rId2"/>
                <a:stretch>
                  <a:fillRect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844289" y="1915687"/>
                <a:ext cx="2231364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dirty="0"/>
                  <a:t>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−24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3200" dirty="0"/>
                  <a:t>;</a:t>
                </a:r>
                <a:endParaRPr lang="vi-VN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4289" y="1915687"/>
                <a:ext cx="2231364" cy="791820"/>
              </a:xfrm>
              <a:prstGeom prst="rect">
                <a:avLst/>
              </a:prstGeom>
              <a:blipFill>
                <a:blip r:embed="rId3"/>
                <a:stretch>
                  <a:fillRect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855484" y="2734201"/>
            <a:ext cx="109899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u="sng" dirty="0" err="1">
                <a:solidFill>
                  <a:srgbClr val="002060"/>
                </a:solidFill>
              </a:rPr>
              <a:t>Giải</a:t>
            </a:r>
            <a:r>
              <a:rPr lang="en-US" sz="2667" b="1" u="sng" dirty="0">
                <a:solidFill>
                  <a:srgbClr val="002060"/>
                </a:solidFill>
              </a:rPr>
              <a:t>:</a:t>
            </a:r>
            <a:endParaRPr lang="vi-VN" sz="2667" b="1" u="sng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311216" y="3410044"/>
                <a:ext cx="9707593" cy="841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/>
                  <a:t>a) </a:t>
                </a:r>
                <a:r>
                  <a:rPr lang="en-US" sz="3200" dirty="0" err="1"/>
                  <a:t>Có</a:t>
                </a:r>
                <a:r>
                  <a:rPr lang="en-US" sz="3200" dirty="0"/>
                  <a:t>: ƯCLN (12, 15) = 3. 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−15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  : 3</m:t>
                        </m:r>
                      </m:num>
                      <m:den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−15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  : 3</m:t>
                        </m:r>
                      </m:den>
                    </m:f>
                  </m:oMath>
                </a14:m>
                <a:r>
                  <a:rPr lang="en-US" sz="32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en-US" sz="3200" dirty="0"/>
                  <a:t>     </a:t>
                </a:r>
                <a:endParaRPr lang="vi-VN" sz="32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1216" y="3410044"/>
                <a:ext cx="9707593" cy="841962"/>
              </a:xfrm>
              <a:prstGeom prst="rect">
                <a:avLst/>
              </a:prstGeom>
              <a:blipFill>
                <a:blip r:embed="rId4"/>
                <a:stretch>
                  <a:fillRect l="-1569" b="-5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311216" y="4757990"/>
                <a:ext cx="9707593" cy="826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/>
                  <a:t>b) </a:t>
                </a:r>
                <a:r>
                  <a:rPr lang="en-US" sz="3200" dirty="0" err="1"/>
                  <a:t>Có</a:t>
                </a:r>
                <a:r>
                  <a:rPr lang="en-US" sz="3200" dirty="0"/>
                  <a:t>: ƯCLN (24, 36) = 12 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−24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−24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  : 12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36   : 12</m:t>
                        </m:r>
                      </m:den>
                    </m:f>
                  </m:oMath>
                </a14:m>
                <a:r>
                  <a:rPr lang="en-US" sz="32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/>
                  <a:t>     </a:t>
                </a:r>
                <a:endParaRPr lang="vi-VN" sz="32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1216" y="4757990"/>
                <a:ext cx="9707593" cy="826701"/>
              </a:xfrm>
              <a:prstGeom prst="rect">
                <a:avLst/>
              </a:prstGeom>
              <a:blipFill>
                <a:blip r:embed="rId5"/>
                <a:stretch>
                  <a:fillRect l="-1569" b="-1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710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8212" y="138026"/>
            <a:ext cx="1771291" cy="5980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 err="1">
                <a:solidFill>
                  <a:srgbClr val="002060"/>
                </a:solidFill>
              </a:rPr>
              <a:t>Ví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dụ</a:t>
            </a:r>
            <a:r>
              <a:rPr lang="en-US" sz="2667" b="1" dirty="0">
                <a:solidFill>
                  <a:srgbClr val="002060"/>
                </a:solidFill>
              </a:rPr>
              <a:t> 6</a:t>
            </a:r>
            <a:endParaRPr lang="vi-VN" sz="2667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44108" y="812475"/>
                <a:ext cx="8971469" cy="674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67" dirty="0"/>
                  <a:t>a) </a:t>
                </a:r>
                <a:r>
                  <a:rPr lang="en-US" sz="2667" dirty="0" err="1"/>
                  <a:t>Rút</a:t>
                </a:r>
                <a:r>
                  <a:rPr lang="en-US" sz="2667" dirty="0"/>
                  <a:t> </a:t>
                </a:r>
                <a:r>
                  <a:rPr lang="en-US" sz="2667" dirty="0" err="1"/>
                  <a:t>gọn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phân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−6</m:t>
                        </m:r>
                      </m:den>
                    </m:f>
                  </m:oMath>
                </a14:m>
                <a:r>
                  <a:rPr lang="en-US" sz="2667" dirty="0"/>
                  <a:t> </a:t>
                </a:r>
                <a:r>
                  <a:rPr lang="en-US" sz="2667" dirty="0" err="1"/>
                  <a:t>về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phân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tối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giản</a:t>
                </a:r>
                <a:r>
                  <a:rPr lang="en-US" sz="2667" dirty="0"/>
                  <a:t>.</a:t>
                </a:r>
                <a:endParaRPr lang="vi-VN" sz="2667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108" y="812475"/>
                <a:ext cx="8971469" cy="674993"/>
              </a:xfrm>
              <a:prstGeom prst="rect">
                <a:avLst/>
              </a:prstGeom>
              <a:blipFill>
                <a:blip r:embed="rId2"/>
                <a:stretch>
                  <a:fillRect b="-10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840304" y="1330581"/>
                <a:ext cx="9983637" cy="1337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0000"/>
                  </a:lnSpc>
                </a:pPr>
                <a:r>
                  <a:rPr lang="en-US" sz="2667" dirty="0"/>
                  <a:t>b) </a:t>
                </a:r>
                <a:r>
                  <a:rPr lang="en-US" sz="2667" dirty="0" err="1"/>
                  <a:t>Viết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tất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cả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các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phân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:r>
                  <a:rPr lang="en-US" sz="2667" dirty="0" err="1"/>
                  <a:t>bằng</a:t>
                </a:r>
                <a:r>
                  <a:rPr lang="en-US" sz="2667" dirty="0"/>
                  <a:t> </a:t>
                </a:r>
                <a:r>
                  <a:rPr lang="en-US" sz="2667" dirty="0" err="1"/>
                  <a:t>phân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−6</m:t>
                        </m:r>
                      </m:den>
                    </m:f>
                  </m:oMath>
                </a14:m>
                <a:r>
                  <a:rPr lang="en-US" sz="2667" dirty="0"/>
                  <a:t> </a:t>
                </a:r>
                <a:r>
                  <a:rPr lang="en-US" sz="2667" dirty="0" err="1"/>
                  <a:t>mà</a:t>
                </a:r>
                <a:r>
                  <a:rPr lang="en-US" sz="2667" dirty="0"/>
                  <a:t> </a:t>
                </a:r>
                <a:r>
                  <a:rPr lang="en-US" sz="2667" dirty="0" err="1"/>
                  <a:t>mẫu</a:t>
                </a:r>
                <a:r>
                  <a:rPr lang="en-US" sz="2667" dirty="0"/>
                  <a:t> </a:t>
                </a:r>
                <a:r>
                  <a:rPr lang="en-US" sz="2667" dirty="0" err="1"/>
                  <a:t>là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tự</a:t>
                </a:r>
                <a:r>
                  <a:rPr lang="en-US" sz="2667" dirty="0"/>
                  <a:t> </a:t>
                </a:r>
                <a:r>
                  <a:rPr lang="en-US" sz="2667" dirty="0" err="1"/>
                  <a:t>nhiên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có</a:t>
                </a:r>
                <a:r>
                  <a:rPr lang="en-US" sz="2667" dirty="0"/>
                  <a:t> </a:t>
                </a:r>
                <a:r>
                  <a:rPr lang="en-US" sz="2667" dirty="0" err="1"/>
                  <a:t>một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chữ</a:t>
                </a:r>
                <a:r>
                  <a:rPr lang="en-US" sz="2667" dirty="0"/>
                  <a:t> </a:t>
                </a:r>
                <a:r>
                  <a:rPr lang="en-US" sz="2667" dirty="0" err="1"/>
                  <a:t>số</a:t>
                </a:r>
                <a:r>
                  <a:rPr lang="en-US" sz="2667" dirty="0"/>
                  <a:t>.</a:t>
                </a:r>
                <a:endParaRPr lang="vi-VN" sz="2667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304" y="1330581"/>
                <a:ext cx="9983637" cy="1337610"/>
              </a:xfrm>
              <a:prstGeom prst="rect">
                <a:avLst/>
              </a:prstGeom>
              <a:blipFill>
                <a:blip r:embed="rId3"/>
                <a:stretch>
                  <a:fillRect l="-1160" r="-1160" b="-11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799543" y="2493913"/>
            <a:ext cx="109899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u="sng" dirty="0" err="1">
                <a:solidFill>
                  <a:srgbClr val="002060"/>
                </a:solidFill>
              </a:rPr>
              <a:t>Giải</a:t>
            </a:r>
            <a:r>
              <a:rPr lang="en-US" sz="2667" b="1" u="sng" dirty="0">
                <a:solidFill>
                  <a:srgbClr val="002060"/>
                </a:solidFill>
              </a:rPr>
              <a:t>:</a:t>
            </a:r>
            <a:endParaRPr lang="vi-VN" sz="2667" b="1" u="sng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405826" y="2938909"/>
                <a:ext cx="9707593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/>
                  <a:t>a) </a:t>
                </a:r>
                <a:r>
                  <a:rPr lang="en-US" sz="3200" dirty="0" err="1"/>
                  <a:t>Có</a:t>
                </a:r>
                <a:r>
                  <a:rPr lang="en-US" sz="3200" dirty="0"/>
                  <a:t>: ƯCLN (2, 6) = 2. 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 :2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6 :2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/>
                  <a:t>    </a:t>
                </a:r>
                <a:endParaRPr lang="vi-VN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5826" y="2938909"/>
                <a:ext cx="9707593" cy="791820"/>
              </a:xfrm>
              <a:prstGeom prst="rect">
                <a:avLst/>
              </a:prstGeom>
              <a:blipFill>
                <a:blip r:embed="rId4"/>
                <a:stretch>
                  <a:fillRect l="-1633"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405826" y="4002827"/>
                <a:ext cx="9707593" cy="17493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0000"/>
                  </a:lnSpc>
                </a:pPr>
                <a:r>
                  <a:rPr lang="en-US" sz="3200" dirty="0"/>
                  <a:t>b) Ta </a:t>
                </a:r>
                <a:r>
                  <a:rPr lang="en-US" sz="3200" dirty="0" err="1"/>
                  <a:t>có</a:t>
                </a:r>
                <a:r>
                  <a:rPr lang="en-US" sz="3200" dirty="0"/>
                  <a:t>: </a:t>
                </a:r>
              </a:p>
              <a:p>
                <a:pPr algn="ctr">
                  <a:lnSpc>
                    <a:spcPct val="13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733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733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733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733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. 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733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733" dirty="0"/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733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. 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733" b="1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733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vi-VN" sz="3733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5826" y="4002827"/>
                <a:ext cx="9707593" cy="1749390"/>
              </a:xfrm>
              <a:prstGeom prst="rect">
                <a:avLst/>
              </a:prstGeom>
              <a:blipFill>
                <a:blip r:embed="rId5"/>
                <a:stretch>
                  <a:fillRect l="-1633" b="-66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819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1077</Words>
  <Application>Microsoft Office PowerPoint</Application>
  <PresentationFormat>Widescreen</PresentationFormat>
  <Paragraphs>117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Abel</vt:lpstr>
      <vt:lpstr>Arial</vt:lpstr>
      <vt:lpstr>Bellota Text</vt:lpstr>
      <vt:lpstr>Calibri</vt:lpstr>
      <vt:lpstr>Calibri Light</vt:lpstr>
      <vt:lpstr>Cambria Math</vt:lpstr>
      <vt:lpstr>Didact Gothic</vt:lpstr>
      <vt:lpstr>Odibee Sans</vt:lpstr>
      <vt:lpstr>Wingdings</vt:lpstr>
      <vt:lpstr>Office Theme</vt:lpstr>
      <vt:lpstr>PowerPoint Presentation</vt:lpstr>
      <vt:lpstr>TÍNH CHẤT CƠ BẢN CỦA PHÂN SỐ</vt:lpstr>
      <vt:lpstr>PowerPoint Presentation</vt:lpstr>
      <vt:lpstr>PowerPoint Presentation</vt:lpstr>
      <vt:lpstr>PowerPoint Presentation</vt:lpstr>
      <vt:lpstr>Luyện tập 4. </vt:lpstr>
      <vt:lpstr>PowerPoint Presentation</vt:lpstr>
      <vt:lpstr>PowerPoint Presentation</vt:lpstr>
      <vt:lpstr>PowerPoint Presentation</vt:lpstr>
      <vt:lpstr>PowerPoint Presentation</vt:lpstr>
      <vt:lpstr>Các bước thực hiện quy đồng mẫu nhiều phân số.</vt:lpstr>
      <vt:lpstr>Quy đồng mẫu những phân số sau:</vt:lpstr>
      <vt:lpstr>2. Các cặp phân số số sau có bằng nhau không? Vì sao?</vt:lpstr>
      <vt:lpstr>PowerPoint Presentation</vt:lpstr>
      <vt:lpstr>HƯỚNG DẪN VỀ NHÀ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1</cp:revision>
  <dcterms:created xsi:type="dcterms:W3CDTF">2024-05-25T06:16:02Z</dcterms:created>
  <dcterms:modified xsi:type="dcterms:W3CDTF">2024-05-25T06:17:41Z</dcterms:modified>
</cp:coreProperties>
</file>