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349" r:id="rId3"/>
    <p:sldId id="258" r:id="rId4"/>
    <p:sldId id="350" r:id="rId5"/>
    <p:sldId id="263" r:id="rId6"/>
    <p:sldId id="265" r:id="rId7"/>
    <p:sldId id="266" r:id="rId8"/>
    <p:sldId id="270" r:id="rId9"/>
    <p:sldId id="341" r:id="rId10"/>
    <p:sldId id="269" r:id="rId11"/>
    <p:sldId id="340" r:id="rId12"/>
    <p:sldId id="272" r:id="rId13"/>
    <p:sldId id="276" r:id="rId14"/>
    <p:sldId id="278" r:id="rId15"/>
    <p:sldId id="279" r:id="rId16"/>
    <p:sldId id="281" r:id="rId17"/>
    <p:sldId id="283" r:id="rId18"/>
    <p:sldId id="287" r:id="rId19"/>
    <p:sldId id="343" r:id="rId20"/>
    <p:sldId id="342" r:id="rId21"/>
    <p:sldId id="303" r:id="rId22"/>
    <p:sldId id="30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F5AB8-6AA9-451F-93E7-402D4377301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FC47C-72B9-41C7-A178-5373A36D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17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86facabc84_0_15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86facabc84_0_15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" name="Google Shape;1390;g87266d1191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1" name="Google Shape;1391;g87266d1191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0" name="Google Shape;1490;g806ec00983_2_8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1" name="Google Shape;1491;g806ec00983_2_8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1" name="Google Shape;1611;g858eee2c94_13_4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2" name="Google Shape;1612;g858eee2c94_13_4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" name="Google Shape;1658;g858eee2c94_13_5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9" name="Google Shape;1659;g858eee2c94_13_5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" name="Google Shape;1699;g87266d1191_0_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0" name="Google Shape;1700;g87266d1191_0_3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7" name="Google Shape;1757;g87266d1191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8" name="Google Shape;1758;g87266d1191_0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Google Shape;2108;g87266d119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9" name="Google Shape;2109;g87266d119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" name="Google Shape;1191;g87266d1191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2" name="Google Shape;1192;g87266d1191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74798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0" name="Google Shape;3300;g806ec00983_2_3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1" name="Google Shape;3301;g806ec00983_2_3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6" name="Google Shape;3366;g806ec00983_2_4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7" name="Google Shape;3367;g806ec00983_2_4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86facabc84_0_8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86facabc84_0_8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g858eee2c94_9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6" name="Google Shape;466;g858eee2c94_9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g858eee2c94_9_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3" name="Google Shape;583;g858eee2c94_9_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g858eee2c94_13_10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2" name="Google Shape;722;g858eee2c94_13_10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858eee2c94_10_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858eee2c94_10_3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" name="Google Shape;1264;g858eee2c94_10_1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5" name="Google Shape;1265;g858eee2c94_10_11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" name="Google Shape;1191;g87266d1191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2" name="Google Shape;1192;g87266d1191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" name="Google Shape;1191;g87266d1191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2" name="Google Shape;1192;g87266d1191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1978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B2C4A-47DE-91C0-E521-AE456B4B4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67D839-1FAC-3CBE-67D3-916DD7797A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D7FEE-6117-9C02-532A-F425D95C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B0334-FDAB-7B40-8089-A412D8FA3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EF694-B98E-16AE-15A4-9186FE7C6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5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C338D-C4EC-CC5C-9726-1BA68FC88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461BEF-8438-A032-CCF1-E1CD0A265F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213BE-96AF-970A-3216-45AA1C46F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54E34-342C-36A3-6B7D-731D58211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CCC47-E28D-3AC3-A1A9-E01EC60C8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45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EDA470-AE35-9FAD-0E75-235897C8CF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F32FDA-FBB9-06F7-8983-0CFB392B1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B347E-4806-B223-530B-90A91CD38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35B4A-E4C1-BCA0-DCE4-8F66C51A4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130B6-33F9-906A-0D02-A58951D2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87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4400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1914400" y="1565667"/>
            <a:ext cx="932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000"/>
              </a:buClr>
              <a:buSzPts val="1200"/>
              <a:buFont typeface="Abel"/>
              <a:buChar char="●"/>
              <a:defRPr sz="1600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2A49"/>
              </a:buClr>
              <a:buSzPts val="1400"/>
              <a:buFont typeface="Arial"/>
              <a:buChar char="■"/>
              <a:defRPr/>
            </a:lvl9pPr>
          </a:lstStyle>
          <a:p>
            <a:endParaRPr/>
          </a:p>
        </p:txBody>
      </p:sp>
      <p:cxnSp>
        <p:nvCxnSpPr>
          <p:cNvPr id="36" name="Google Shape;36;p4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7" name="Google Shape;37;p4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" name="Google Shape;38;p4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" name="Google Shape;39;p4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" name="Google Shape;40;p4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" name="Google Shape;41;p4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" name="Google Shape;42;p4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3" name="Google Shape;43;p4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" name="Google Shape;44;p4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" name="Google Shape;45;p4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" name="Google Shape;46;p4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4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4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" name="Google Shape;49;p4"/>
          <p:cNvSpPr/>
          <p:nvPr/>
        </p:nvSpPr>
        <p:spPr>
          <a:xfrm rot="5400000" flipH="1">
            <a:off x="11361467" y="-124467"/>
            <a:ext cx="720400" cy="969200"/>
          </a:xfrm>
          <a:prstGeom prst="rtTriangle">
            <a:avLst/>
          </a:prstGeom>
          <a:solidFill>
            <a:schemeClr val="lt1"/>
          </a:solidFill>
          <a:ln>
            <a:noFill/>
          </a:ln>
          <a:effectLst>
            <a:outerShdw blurRad="57150" dist="19050" dir="1860000" algn="bl" rotWithShape="0">
              <a:srgbClr val="000000">
                <a:alpha val="18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0" name="Google Shape;50;p4"/>
          <p:cNvGrpSpPr/>
          <p:nvPr/>
        </p:nvGrpSpPr>
        <p:grpSpPr>
          <a:xfrm rot="637806">
            <a:off x="10715890" y="5455263"/>
            <a:ext cx="859620" cy="1057435"/>
            <a:chOff x="7086900" y="2742275"/>
            <a:chExt cx="1912041" cy="2352039"/>
          </a:xfrm>
        </p:grpSpPr>
        <p:sp>
          <p:nvSpPr>
            <p:cNvPr id="51" name="Google Shape;51;p4"/>
            <p:cNvSpPr/>
            <p:nvPr/>
          </p:nvSpPr>
          <p:spPr>
            <a:xfrm>
              <a:off x="7086900" y="2742275"/>
              <a:ext cx="1912041" cy="2352039"/>
            </a:xfrm>
            <a:custGeom>
              <a:avLst/>
              <a:gdLst/>
              <a:ahLst/>
              <a:cxnLst/>
              <a:rect l="l" t="t" r="r" b="b"/>
              <a:pathLst>
                <a:path w="10538" h="12963" extrusionOk="0">
                  <a:moveTo>
                    <a:pt x="5129" y="1"/>
                  </a:moveTo>
                  <a:cubicBezTo>
                    <a:pt x="4967" y="1"/>
                    <a:pt x="4868" y="12"/>
                    <a:pt x="4855" y="36"/>
                  </a:cubicBezTo>
                  <a:cubicBezTo>
                    <a:pt x="4663" y="393"/>
                    <a:pt x="328" y="7625"/>
                    <a:pt x="189" y="7879"/>
                  </a:cubicBezTo>
                  <a:cubicBezTo>
                    <a:pt x="1" y="8224"/>
                    <a:pt x="3890" y="8601"/>
                    <a:pt x="4346" y="8653"/>
                  </a:cubicBezTo>
                  <a:cubicBezTo>
                    <a:pt x="4428" y="8663"/>
                    <a:pt x="4378" y="12919"/>
                    <a:pt x="4759" y="12962"/>
                  </a:cubicBezTo>
                  <a:cubicBezTo>
                    <a:pt x="4760" y="12962"/>
                    <a:pt x="4761" y="12962"/>
                    <a:pt x="4761" y="12962"/>
                  </a:cubicBezTo>
                  <a:cubicBezTo>
                    <a:pt x="5053" y="12962"/>
                    <a:pt x="10404" y="5409"/>
                    <a:pt x="10404" y="5409"/>
                  </a:cubicBezTo>
                  <a:cubicBezTo>
                    <a:pt x="10460" y="5327"/>
                    <a:pt x="10410" y="5214"/>
                    <a:pt x="10311" y="5194"/>
                  </a:cubicBezTo>
                  <a:lnTo>
                    <a:pt x="7927" y="4735"/>
                  </a:lnTo>
                  <a:cubicBezTo>
                    <a:pt x="7927" y="4735"/>
                    <a:pt x="10179" y="1312"/>
                    <a:pt x="10341" y="965"/>
                  </a:cubicBezTo>
                  <a:cubicBezTo>
                    <a:pt x="10537" y="543"/>
                    <a:pt x="6269" y="1"/>
                    <a:pt x="51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7376118" y="2897952"/>
              <a:ext cx="888705" cy="1206411"/>
            </a:xfrm>
            <a:custGeom>
              <a:avLst/>
              <a:gdLst/>
              <a:ahLst/>
              <a:cxnLst/>
              <a:rect l="l" t="t" r="r" b="b"/>
              <a:pathLst>
                <a:path w="4898" h="6649" extrusionOk="0">
                  <a:moveTo>
                    <a:pt x="4292" y="1"/>
                  </a:moveTo>
                  <a:cubicBezTo>
                    <a:pt x="4008" y="1"/>
                    <a:pt x="3816" y="25"/>
                    <a:pt x="3793" y="84"/>
                  </a:cubicBezTo>
                  <a:cubicBezTo>
                    <a:pt x="3674" y="402"/>
                    <a:pt x="54" y="6053"/>
                    <a:pt x="14" y="6374"/>
                  </a:cubicBezTo>
                  <a:cubicBezTo>
                    <a:pt x="0" y="6496"/>
                    <a:pt x="496" y="6582"/>
                    <a:pt x="1125" y="6648"/>
                  </a:cubicBezTo>
                  <a:cubicBezTo>
                    <a:pt x="2067" y="5299"/>
                    <a:pt x="4180" y="1377"/>
                    <a:pt x="4898" y="25"/>
                  </a:cubicBezTo>
                  <a:cubicBezTo>
                    <a:pt x="4673" y="10"/>
                    <a:pt x="4466" y="1"/>
                    <a:pt x="4292" y="1"/>
                  </a:cubicBezTo>
                  <a:close/>
                </a:path>
              </a:pathLst>
            </a:custGeom>
            <a:solidFill>
              <a:srgbClr val="DDA5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7376118" y="2897952"/>
              <a:ext cx="1344852" cy="1921476"/>
            </a:xfrm>
            <a:custGeom>
              <a:avLst/>
              <a:gdLst/>
              <a:ahLst/>
              <a:cxnLst/>
              <a:rect l="l" t="t" r="r" b="b"/>
              <a:pathLst>
                <a:path w="7412" h="10590" extrusionOk="0">
                  <a:moveTo>
                    <a:pt x="4292" y="1"/>
                  </a:moveTo>
                  <a:cubicBezTo>
                    <a:pt x="4008" y="1"/>
                    <a:pt x="3816" y="25"/>
                    <a:pt x="3793" y="84"/>
                  </a:cubicBezTo>
                  <a:cubicBezTo>
                    <a:pt x="3674" y="402"/>
                    <a:pt x="54" y="6053"/>
                    <a:pt x="14" y="6374"/>
                  </a:cubicBezTo>
                  <a:cubicBezTo>
                    <a:pt x="0" y="6496"/>
                    <a:pt x="496" y="6582"/>
                    <a:pt x="1125" y="6648"/>
                  </a:cubicBezTo>
                  <a:cubicBezTo>
                    <a:pt x="2146" y="6751"/>
                    <a:pt x="3523" y="6787"/>
                    <a:pt x="3657" y="6800"/>
                  </a:cubicBezTo>
                  <a:cubicBezTo>
                    <a:pt x="3661" y="6800"/>
                    <a:pt x="3665" y="6803"/>
                    <a:pt x="3665" y="6807"/>
                  </a:cubicBezTo>
                  <a:cubicBezTo>
                    <a:pt x="3856" y="6939"/>
                    <a:pt x="3334" y="10513"/>
                    <a:pt x="3538" y="10589"/>
                  </a:cubicBezTo>
                  <a:cubicBezTo>
                    <a:pt x="3546" y="10589"/>
                    <a:pt x="3558" y="10586"/>
                    <a:pt x="3575" y="10577"/>
                  </a:cubicBezTo>
                  <a:cubicBezTo>
                    <a:pt x="4002" y="10285"/>
                    <a:pt x="7242" y="5421"/>
                    <a:pt x="7325" y="5167"/>
                  </a:cubicBezTo>
                  <a:cubicBezTo>
                    <a:pt x="7411" y="4905"/>
                    <a:pt x="4825" y="4710"/>
                    <a:pt x="4511" y="4621"/>
                  </a:cubicBezTo>
                  <a:cubicBezTo>
                    <a:pt x="4197" y="4528"/>
                    <a:pt x="7245" y="759"/>
                    <a:pt x="7328" y="498"/>
                  </a:cubicBezTo>
                  <a:cubicBezTo>
                    <a:pt x="7384" y="329"/>
                    <a:pt x="5959" y="101"/>
                    <a:pt x="4901" y="25"/>
                  </a:cubicBezTo>
                  <a:lnTo>
                    <a:pt x="4898" y="25"/>
                  </a:lnTo>
                  <a:cubicBezTo>
                    <a:pt x="4673" y="10"/>
                    <a:pt x="4466" y="1"/>
                    <a:pt x="42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7980862" y="4126492"/>
              <a:ext cx="219183" cy="692929"/>
            </a:xfrm>
            <a:custGeom>
              <a:avLst/>
              <a:gdLst/>
              <a:ahLst/>
              <a:cxnLst/>
              <a:rect l="l" t="t" r="r" b="b"/>
              <a:pathLst>
                <a:path w="1208" h="3819" extrusionOk="0">
                  <a:moveTo>
                    <a:pt x="817" y="1"/>
                  </a:moveTo>
                  <a:cubicBezTo>
                    <a:pt x="649" y="1"/>
                    <a:pt x="459" y="20"/>
                    <a:pt x="332" y="36"/>
                  </a:cubicBezTo>
                  <a:cubicBezTo>
                    <a:pt x="523" y="168"/>
                    <a:pt x="1" y="3742"/>
                    <a:pt x="205" y="3818"/>
                  </a:cubicBezTo>
                  <a:cubicBezTo>
                    <a:pt x="213" y="3818"/>
                    <a:pt x="225" y="3815"/>
                    <a:pt x="242" y="3806"/>
                  </a:cubicBezTo>
                  <a:cubicBezTo>
                    <a:pt x="659" y="2770"/>
                    <a:pt x="1171" y="323"/>
                    <a:pt x="1194" y="131"/>
                  </a:cubicBezTo>
                  <a:cubicBezTo>
                    <a:pt x="1207" y="30"/>
                    <a:pt x="1028" y="1"/>
                    <a:pt x="817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4"/>
            <p:cNvSpPr/>
            <p:nvPr/>
          </p:nvSpPr>
          <p:spPr>
            <a:xfrm>
              <a:off x="8267721" y="3019880"/>
              <a:ext cx="325871" cy="353631"/>
            </a:xfrm>
            <a:custGeom>
              <a:avLst/>
              <a:gdLst/>
              <a:ahLst/>
              <a:cxnLst/>
              <a:rect l="l" t="t" r="r" b="b"/>
              <a:pathLst>
                <a:path w="1796" h="1949" extrusionOk="0">
                  <a:moveTo>
                    <a:pt x="1455" y="0"/>
                  </a:moveTo>
                  <a:cubicBezTo>
                    <a:pt x="1396" y="0"/>
                    <a:pt x="1336" y="27"/>
                    <a:pt x="1287" y="90"/>
                  </a:cubicBezTo>
                  <a:cubicBezTo>
                    <a:pt x="906" y="572"/>
                    <a:pt x="526" y="1059"/>
                    <a:pt x="146" y="1542"/>
                  </a:cubicBezTo>
                  <a:cubicBezTo>
                    <a:pt x="1" y="1726"/>
                    <a:pt x="169" y="1949"/>
                    <a:pt x="344" y="1949"/>
                  </a:cubicBezTo>
                  <a:cubicBezTo>
                    <a:pt x="401" y="1949"/>
                    <a:pt x="463" y="1922"/>
                    <a:pt x="513" y="1862"/>
                  </a:cubicBezTo>
                  <a:cubicBezTo>
                    <a:pt x="893" y="1376"/>
                    <a:pt x="1273" y="893"/>
                    <a:pt x="1654" y="407"/>
                  </a:cubicBezTo>
                  <a:cubicBezTo>
                    <a:pt x="1796" y="226"/>
                    <a:pt x="1627" y="0"/>
                    <a:pt x="1455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8168109" y="3399093"/>
              <a:ext cx="121385" cy="88362"/>
            </a:xfrm>
            <a:custGeom>
              <a:avLst/>
              <a:gdLst/>
              <a:ahLst/>
              <a:cxnLst/>
              <a:rect l="l" t="t" r="r" b="b"/>
              <a:pathLst>
                <a:path w="669" h="487" extrusionOk="0">
                  <a:moveTo>
                    <a:pt x="331" y="1"/>
                  </a:moveTo>
                  <a:cubicBezTo>
                    <a:pt x="63" y="1"/>
                    <a:pt x="0" y="427"/>
                    <a:pt x="292" y="483"/>
                  </a:cubicBezTo>
                  <a:cubicBezTo>
                    <a:pt x="308" y="486"/>
                    <a:pt x="324" y="486"/>
                    <a:pt x="341" y="486"/>
                  </a:cubicBezTo>
                  <a:cubicBezTo>
                    <a:pt x="606" y="486"/>
                    <a:pt x="669" y="60"/>
                    <a:pt x="380" y="7"/>
                  </a:cubicBezTo>
                  <a:cubicBezTo>
                    <a:pt x="364" y="4"/>
                    <a:pt x="344" y="1"/>
                    <a:pt x="33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8313988" y="3873018"/>
              <a:ext cx="299562" cy="381755"/>
            </a:xfrm>
            <a:custGeom>
              <a:avLst/>
              <a:gdLst/>
              <a:ahLst/>
              <a:cxnLst/>
              <a:rect l="l" t="t" r="r" b="b"/>
              <a:pathLst>
                <a:path w="1651" h="2104" extrusionOk="0">
                  <a:moveTo>
                    <a:pt x="1316" y="0"/>
                  </a:moveTo>
                  <a:cubicBezTo>
                    <a:pt x="1250" y="0"/>
                    <a:pt x="1187" y="31"/>
                    <a:pt x="1141" y="107"/>
                  </a:cubicBezTo>
                  <a:cubicBezTo>
                    <a:pt x="800" y="639"/>
                    <a:pt x="463" y="1175"/>
                    <a:pt x="122" y="1707"/>
                  </a:cubicBezTo>
                  <a:cubicBezTo>
                    <a:pt x="0" y="1896"/>
                    <a:pt x="169" y="2104"/>
                    <a:pt x="338" y="2104"/>
                  </a:cubicBezTo>
                  <a:cubicBezTo>
                    <a:pt x="400" y="2104"/>
                    <a:pt x="463" y="2074"/>
                    <a:pt x="509" y="1998"/>
                  </a:cubicBezTo>
                  <a:cubicBezTo>
                    <a:pt x="849" y="1465"/>
                    <a:pt x="1191" y="930"/>
                    <a:pt x="1528" y="397"/>
                  </a:cubicBezTo>
                  <a:cubicBezTo>
                    <a:pt x="1650" y="209"/>
                    <a:pt x="1481" y="0"/>
                    <a:pt x="1316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8" name="Google Shape;58;p4"/>
          <p:cNvSpPr/>
          <p:nvPr/>
        </p:nvSpPr>
        <p:spPr>
          <a:xfrm>
            <a:off x="10957550" y="1282541"/>
            <a:ext cx="238165" cy="217600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4"/>
          <p:cNvSpPr/>
          <p:nvPr/>
        </p:nvSpPr>
        <p:spPr>
          <a:xfrm>
            <a:off x="1759350" y="6210841"/>
            <a:ext cx="238165" cy="217600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44483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Agenda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2" name="Google Shape;182;p13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3" name="Google Shape;183;p13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4" name="Google Shape;184;p13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5" name="Google Shape;185;p13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6" name="Google Shape;186;p13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7" name="Google Shape;187;p13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" name="Google Shape;188;p13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9" name="Google Shape;189;p13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0" name="Google Shape;190;p13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1" name="Google Shape;191;p13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2" name="Google Shape;192;p13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" name="Google Shape;193;p13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4" name="Google Shape;194;p13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5" name="Google Shape;195;p13"/>
          <p:cNvGrpSpPr/>
          <p:nvPr/>
        </p:nvGrpSpPr>
        <p:grpSpPr>
          <a:xfrm>
            <a:off x="11107667" y="-18735"/>
            <a:ext cx="539543" cy="2411120"/>
            <a:chOff x="8574475" y="-14051"/>
            <a:chExt cx="404657" cy="1808340"/>
          </a:xfrm>
        </p:grpSpPr>
        <p:sp>
          <p:nvSpPr>
            <p:cNvPr id="196" name="Google Shape;196;p13"/>
            <p:cNvSpPr/>
            <p:nvPr/>
          </p:nvSpPr>
          <p:spPr>
            <a:xfrm>
              <a:off x="8574475" y="-14051"/>
              <a:ext cx="404657" cy="1808340"/>
            </a:xfrm>
            <a:custGeom>
              <a:avLst/>
              <a:gdLst/>
              <a:ahLst/>
              <a:cxnLst/>
              <a:rect l="l" t="t" r="r" b="b"/>
              <a:pathLst>
                <a:path w="8244" h="36841" extrusionOk="0">
                  <a:moveTo>
                    <a:pt x="0" y="0"/>
                  </a:moveTo>
                  <a:lnTo>
                    <a:pt x="0" y="36840"/>
                  </a:lnTo>
                  <a:lnTo>
                    <a:pt x="4124" y="32829"/>
                  </a:lnTo>
                  <a:lnTo>
                    <a:pt x="8244" y="36840"/>
                  </a:lnTo>
                  <a:lnTo>
                    <a:pt x="824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8804287" y="-14051"/>
              <a:ext cx="174841" cy="270409"/>
            </a:xfrm>
            <a:custGeom>
              <a:avLst/>
              <a:gdLst/>
              <a:ahLst/>
              <a:cxnLst/>
              <a:rect l="l" t="t" r="r" b="b"/>
              <a:pathLst>
                <a:path w="3562" h="5509" extrusionOk="0">
                  <a:moveTo>
                    <a:pt x="1" y="0"/>
                  </a:moveTo>
                  <a:lnTo>
                    <a:pt x="3562" y="5509"/>
                  </a:lnTo>
                  <a:lnTo>
                    <a:pt x="3562" y="3826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8574475" y="1712730"/>
              <a:ext cx="32494" cy="81530"/>
            </a:xfrm>
            <a:custGeom>
              <a:avLst/>
              <a:gdLst/>
              <a:ahLst/>
              <a:cxnLst/>
              <a:rect l="l" t="t" r="r" b="b"/>
              <a:pathLst>
                <a:path w="662" h="1661" extrusionOk="0">
                  <a:moveTo>
                    <a:pt x="0" y="1"/>
                  </a:moveTo>
                  <a:lnTo>
                    <a:pt x="0" y="1660"/>
                  </a:lnTo>
                  <a:lnTo>
                    <a:pt x="662" y="101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8629302" y="-14051"/>
              <a:ext cx="349829" cy="541015"/>
            </a:xfrm>
            <a:custGeom>
              <a:avLst/>
              <a:gdLst/>
              <a:ahLst/>
              <a:cxnLst/>
              <a:rect l="l" t="t" r="r" b="b"/>
              <a:pathLst>
                <a:path w="7127" h="11022" extrusionOk="0">
                  <a:moveTo>
                    <a:pt x="1" y="0"/>
                  </a:moveTo>
                  <a:lnTo>
                    <a:pt x="7127" y="11021"/>
                  </a:lnTo>
                  <a:lnTo>
                    <a:pt x="7127" y="9338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8574475" y="89173"/>
              <a:ext cx="404657" cy="708346"/>
            </a:xfrm>
            <a:custGeom>
              <a:avLst/>
              <a:gdLst/>
              <a:ahLst/>
              <a:cxnLst/>
              <a:rect l="l" t="t" r="r" b="b"/>
              <a:pathLst>
                <a:path w="8244" h="14431" extrusionOk="0">
                  <a:moveTo>
                    <a:pt x="0" y="1"/>
                  </a:moveTo>
                  <a:lnTo>
                    <a:pt x="0" y="1683"/>
                  </a:lnTo>
                  <a:lnTo>
                    <a:pt x="8244" y="14431"/>
                  </a:lnTo>
                  <a:lnTo>
                    <a:pt x="8244" y="1274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13"/>
            <p:cNvSpPr/>
            <p:nvPr/>
          </p:nvSpPr>
          <p:spPr>
            <a:xfrm>
              <a:off x="8574475" y="1171430"/>
              <a:ext cx="399306" cy="617637"/>
            </a:xfrm>
            <a:custGeom>
              <a:avLst/>
              <a:gdLst/>
              <a:ahLst/>
              <a:cxnLst/>
              <a:rect l="l" t="t" r="r" b="b"/>
              <a:pathLst>
                <a:path w="8135" h="12583" extrusionOk="0">
                  <a:moveTo>
                    <a:pt x="0" y="1"/>
                  </a:moveTo>
                  <a:lnTo>
                    <a:pt x="0" y="1687"/>
                  </a:lnTo>
                  <a:lnTo>
                    <a:pt x="5199" y="9722"/>
                  </a:lnTo>
                  <a:lnTo>
                    <a:pt x="8135" y="1258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13"/>
            <p:cNvSpPr/>
            <p:nvPr/>
          </p:nvSpPr>
          <p:spPr>
            <a:xfrm>
              <a:off x="8574475" y="1442178"/>
              <a:ext cx="139794" cy="248076"/>
            </a:xfrm>
            <a:custGeom>
              <a:avLst/>
              <a:gdLst/>
              <a:ahLst/>
              <a:cxnLst/>
              <a:rect l="l" t="t" r="r" b="b"/>
              <a:pathLst>
                <a:path w="2848" h="5054" extrusionOk="0">
                  <a:moveTo>
                    <a:pt x="0" y="0"/>
                  </a:moveTo>
                  <a:lnTo>
                    <a:pt x="0" y="1684"/>
                  </a:lnTo>
                  <a:lnTo>
                    <a:pt x="2180" y="5053"/>
                  </a:lnTo>
                  <a:lnTo>
                    <a:pt x="2847" y="44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8574475" y="900878"/>
              <a:ext cx="404657" cy="708542"/>
            </a:xfrm>
            <a:custGeom>
              <a:avLst/>
              <a:gdLst/>
              <a:ahLst/>
              <a:cxnLst/>
              <a:rect l="l" t="t" r="r" b="b"/>
              <a:pathLst>
                <a:path w="8244" h="14435" extrusionOk="0">
                  <a:moveTo>
                    <a:pt x="0" y="0"/>
                  </a:moveTo>
                  <a:lnTo>
                    <a:pt x="0" y="1687"/>
                  </a:lnTo>
                  <a:lnTo>
                    <a:pt x="8244" y="14434"/>
                  </a:lnTo>
                  <a:lnTo>
                    <a:pt x="8244" y="127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13"/>
            <p:cNvSpPr/>
            <p:nvPr/>
          </p:nvSpPr>
          <p:spPr>
            <a:xfrm>
              <a:off x="8574475" y="359725"/>
              <a:ext cx="404657" cy="708395"/>
            </a:xfrm>
            <a:custGeom>
              <a:avLst/>
              <a:gdLst/>
              <a:ahLst/>
              <a:cxnLst/>
              <a:rect l="l" t="t" r="r" b="b"/>
              <a:pathLst>
                <a:path w="8244" h="14432" extrusionOk="0">
                  <a:moveTo>
                    <a:pt x="0" y="0"/>
                  </a:moveTo>
                  <a:lnTo>
                    <a:pt x="0" y="1683"/>
                  </a:lnTo>
                  <a:lnTo>
                    <a:pt x="8244" y="14431"/>
                  </a:lnTo>
                  <a:lnTo>
                    <a:pt x="8244" y="127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13"/>
            <p:cNvSpPr/>
            <p:nvPr/>
          </p:nvSpPr>
          <p:spPr>
            <a:xfrm>
              <a:off x="8574475" y="630277"/>
              <a:ext cx="404657" cy="708591"/>
            </a:xfrm>
            <a:custGeom>
              <a:avLst/>
              <a:gdLst/>
              <a:ahLst/>
              <a:cxnLst/>
              <a:rect l="l" t="t" r="r" b="b"/>
              <a:pathLst>
                <a:path w="8244" h="14436" extrusionOk="0">
                  <a:moveTo>
                    <a:pt x="0" y="1"/>
                  </a:moveTo>
                  <a:lnTo>
                    <a:pt x="0" y="1684"/>
                  </a:lnTo>
                  <a:lnTo>
                    <a:pt x="8244" y="14435"/>
                  </a:lnTo>
                  <a:lnTo>
                    <a:pt x="8244" y="1274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6" name="Google Shape;206;p13"/>
          <p:cNvGrpSpPr/>
          <p:nvPr/>
        </p:nvGrpSpPr>
        <p:grpSpPr>
          <a:xfrm rot="-2208756">
            <a:off x="1470266" y="5179009"/>
            <a:ext cx="661837" cy="845623"/>
            <a:chOff x="4257150" y="439500"/>
            <a:chExt cx="496378" cy="634217"/>
          </a:xfrm>
        </p:grpSpPr>
        <p:sp>
          <p:nvSpPr>
            <p:cNvPr id="207" name="Google Shape;207;p13"/>
            <p:cNvSpPr/>
            <p:nvPr/>
          </p:nvSpPr>
          <p:spPr>
            <a:xfrm>
              <a:off x="4257150" y="439500"/>
              <a:ext cx="496378" cy="634217"/>
            </a:xfrm>
            <a:custGeom>
              <a:avLst/>
              <a:gdLst/>
              <a:ahLst/>
              <a:cxnLst/>
              <a:rect l="l" t="t" r="r" b="b"/>
              <a:pathLst>
                <a:path w="15953" h="20383" extrusionOk="0">
                  <a:moveTo>
                    <a:pt x="9711" y="1634"/>
                  </a:moveTo>
                  <a:cubicBezTo>
                    <a:pt x="10362" y="1634"/>
                    <a:pt x="11021" y="1799"/>
                    <a:pt x="11624" y="2147"/>
                  </a:cubicBezTo>
                  <a:cubicBezTo>
                    <a:pt x="13455" y="3206"/>
                    <a:pt x="14084" y="5560"/>
                    <a:pt x="13019" y="7402"/>
                  </a:cubicBezTo>
                  <a:cubicBezTo>
                    <a:pt x="12999" y="7435"/>
                    <a:pt x="12979" y="7468"/>
                    <a:pt x="12950" y="7514"/>
                  </a:cubicBezTo>
                  <a:cubicBezTo>
                    <a:pt x="12936" y="7540"/>
                    <a:pt x="12924" y="7567"/>
                    <a:pt x="12910" y="7594"/>
                  </a:cubicBezTo>
                  <a:lnTo>
                    <a:pt x="9015" y="14346"/>
                  </a:lnTo>
                  <a:cubicBezTo>
                    <a:pt x="8677" y="14930"/>
                    <a:pt x="8062" y="15257"/>
                    <a:pt x="7431" y="15257"/>
                  </a:cubicBezTo>
                  <a:cubicBezTo>
                    <a:pt x="7123" y="15257"/>
                    <a:pt x="6810" y="15179"/>
                    <a:pt x="6525" y="15014"/>
                  </a:cubicBezTo>
                  <a:lnTo>
                    <a:pt x="4825" y="14031"/>
                  </a:lnTo>
                  <a:lnTo>
                    <a:pt x="2120" y="18721"/>
                  </a:lnTo>
                  <a:cubicBezTo>
                    <a:pt x="2112" y="18736"/>
                    <a:pt x="2097" y="18743"/>
                    <a:pt x="2082" y="18743"/>
                  </a:cubicBezTo>
                  <a:cubicBezTo>
                    <a:pt x="2045" y="18743"/>
                    <a:pt x="2003" y="18705"/>
                    <a:pt x="2024" y="18668"/>
                  </a:cubicBezTo>
                  <a:lnTo>
                    <a:pt x="4733" y="13979"/>
                  </a:lnTo>
                  <a:lnTo>
                    <a:pt x="3033" y="12997"/>
                  </a:lnTo>
                  <a:cubicBezTo>
                    <a:pt x="2163" y="12494"/>
                    <a:pt x="1865" y="11377"/>
                    <a:pt x="2365" y="10507"/>
                  </a:cubicBezTo>
                  <a:lnTo>
                    <a:pt x="6250" y="3778"/>
                  </a:lnTo>
                  <a:lnTo>
                    <a:pt x="6317" y="3675"/>
                  </a:lnTo>
                  <a:lnTo>
                    <a:pt x="6329" y="3652"/>
                  </a:lnTo>
                  <a:cubicBezTo>
                    <a:pt x="6346" y="3622"/>
                    <a:pt x="6360" y="3595"/>
                    <a:pt x="6372" y="3566"/>
                  </a:cubicBezTo>
                  <a:lnTo>
                    <a:pt x="6379" y="3553"/>
                  </a:lnTo>
                  <a:cubicBezTo>
                    <a:pt x="7090" y="2323"/>
                    <a:pt x="8383" y="1634"/>
                    <a:pt x="9711" y="1634"/>
                  </a:cubicBezTo>
                  <a:close/>
                  <a:moveTo>
                    <a:pt x="9715" y="1"/>
                  </a:moveTo>
                  <a:cubicBezTo>
                    <a:pt x="7823" y="1"/>
                    <a:pt x="5978" y="982"/>
                    <a:pt x="4964" y="2736"/>
                  </a:cubicBezTo>
                  <a:cubicBezTo>
                    <a:pt x="4944" y="2772"/>
                    <a:pt x="4924" y="2809"/>
                    <a:pt x="4908" y="2849"/>
                  </a:cubicBezTo>
                  <a:cubicBezTo>
                    <a:pt x="4881" y="2885"/>
                    <a:pt x="4858" y="2921"/>
                    <a:pt x="4838" y="2957"/>
                  </a:cubicBezTo>
                  <a:lnTo>
                    <a:pt x="953" y="9690"/>
                  </a:lnTo>
                  <a:cubicBezTo>
                    <a:pt x="0" y="11340"/>
                    <a:pt x="566" y="13460"/>
                    <a:pt x="2216" y="14412"/>
                  </a:cubicBezTo>
                  <a:lnTo>
                    <a:pt x="2500" y="14574"/>
                  </a:lnTo>
                  <a:lnTo>
                    <a:pt x="612" y="17851"/>
                  </a:lnTo>
                  <a:cubicBezTo>
                    <a:pt x="146" y="18654"/>
                    <a:pt x="424" y="19690"/>
                    <a:pt x="1227" y="20156"/>
                  </a:cubicBezTo>
                  <a:cubicBezTo>
                    <a:pt x="1493" y="20309"/>
                    <a:pt x="1783" y="20382"/>
                    <a:pt x="2070" y="20382"/>
                  </a:cubicBezTo>
                  <a:cubicBezTo>
                    <a:pt x="2654" y="20382"/>
                    <a:pt x="3223" y="20079"/>
                    <a:pt x="3535" y="19538"/>
                  </a:cubicBezTo>
                  <a:lnTo>
                    <a:pt x="5424" y="16264"/>
                  </a:lnTo>
                  <a:lnTo>
                    <a:pt x="5708" y="16426"/>
                  </a:lnTo>
                  <a:cubicBezTo>
                    <a:pt x="6251" y="16740"/>
                    <a:pt x="6845" y="16890"/>
                    <a:pt x="7431" y="16890"/>
                  </a:cubicBezTo>
                  <a:cubicBezTo>
                    <a:pt x="8626" y="16890"/>
                    <a:pt x="9789" y="16270"/>
                    <a:pt x="10430" y="15162"/>
                  </a:cubicBezTo>
                  <a:lnTo>
                    <a:pt x="14312" y="8430"/>
                  </a:lnTo>
                  <a:cubicBezTo>
                    <a:pt x="14335" y="8397"/>
                    <a:pt x="14352" y="8361"/>
                    <a:pt x="14368" y="8328"/>
                  </a:cubicBezTo>
                  <a:lnTo>
                    <a:pt x="14382" y="8308"/>
                  </a:lnTo>
                  <a:cubicBezTo>
                    <a:pt x="14401" y="8275"/>
                    <a:pt x="14421" y="8242"/>
                    <a:pt x="14441" y="8209"/>
                  </a:cubicBezTo>
                  <a:cubicBezTo>
                    <a:pt x="15952" y="5596"/>
                    <a:pt x="15053" y="2240"/>
                    <a:pt x="12440" y="732"/>
                  </a:cubicBezTo>
                  <a:cubicBezTo>
                    <a:pt x="11582" y="236"/>
                    <a:pt x="10643" y="1"/>
                    <a:pt x="97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6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13"/>
            <p:cNvSpPr/>
            <p:nvPr/>
          </p:nvSpPr>
          <p:spPr>
            <a:xfrm>
              <a:off x="4290692" y="759242"/>
              <a:ext cx="197456" cy="289058"/>
            </a:xfrm>
            <a:custGeom>
              <a:avLst/>
              <a:gdLst/>
              <a:ahLst/>
              <a:cxnLst/>
              <a:rect l="l" t="t" r="r" b="b"/>
              <a:pathLst>
                <a:path w="6346" h="9290" extrusionOk="0">
                  <a:moveTo>
                    <a:pt x="5348" y="1"/>
                  </a:moveTo>
                  <a:cubicBezTo>
                    <a:pt x="5048" y="1"/>
                    <a:pt x="4756" y="157"/>
                    <a:pt x="4597" y="436"/>
                  </a:cubicBezTo>
                  <a:lnTo>
                    <a:pt x="239" y="7982"/>
                  </a:lnTo>
                  <a:cubicBezTo>
                    <a:pt x="1" y="8398"/>
                    <a:pt x="143" y="8931"/>
                    <a:pt x="560" y="9172"/>
                  </a:cubicBezTo>
                  <a:cubicBezTo>
                    <a:pt x="697" y="9252"/>
                    <a:pt x="847" y="9290"/>
                    <a:pt x="996" y="9290"/>
                  </a:cubicBezTo>
                  <a:cubicBezTo>
                    <a:pt x="1296" y="9290"/>
                    <a:pt x="1588" y="9134"/>
                    <a:pt x="1750" y="8854"/>
                  </a:cubicBezTo>
                  <a:lnTo>
                    <a:pt x="6105" y="1309"/>
                  </a:lnTo>
                  <a:cubicBezTo>
                    <a:pt x="6346" y="892"/>
                    <a:pt x="6204" y="356"/>
                    <a:pt x="5784" y="118"/>
                  </a:cubicBezTo>
                  <a:cubicBezTo>
                    <a:pt x="5646" y="39"/>
                    <a:pt x="5496" y="1"/>
                    <a:pt x="53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4286149" y="464890"/>
              <a:ext cx="438348" cy="474690"/>
            </a:xfrm>
            <a:custGeom>
              <a:avLst/>
              <a:gdLst/>
              <a:ahLst/>
              <a:cxnLst/>
              <a:rect l="l" t="t" r="r" b="b"/>
              <a:pathLst>
                <a:path w="14088" h="15256" extrusionOk="0">
                  <a:moveTo>
                    <a:pt x="8776" y="0"/>
                  </a:moveTo>
                  <a:cubicBezTo>
                    <a:pt x="7167" y="0"/>
                    <a:pt x="5603" y="835"/>
                    <a:pt x="4740" y="2330"/>
                  </a:cubicBezTo>
                  <a:cubicBezTo>
                    <a:pt x="4720" y="2367"/>
                    <a:pt x="4703" y="2406"/>
                    <a:pt x="4680" y="2442"/>
                  </a:cubicBezTo>
                  <a:cubicBezTo>
                    <a:pt x="4660" y="2479"/>
                    <a:pt x="4634" y="2512"/>
                    <a:pt x="4611" y="2552"/>
                  </a:cubicBezTo>
                  <a:lnTo>
                    <a:pt x="725" y="9281"/>
                  </a:lnTo>
                  <a:cubicBezTo>
                    <a:pt x="1" y="10537"/>
                    <a:pt x="434" y="12161"/>
                    <a:pt x="1694" y="12889"/>
                  </a:cubicBezTo>
                  <a:lnTo>
                    <a:pt x="5186" y="14906"/>
                  </a:lnTo>
                  <a:cubicBezTo>
                    <a:pt x="5598" y="15143"/>
                    <a:pt x="6049" y="15256"/>
                    <a:pt x="6494" y="15256"/>
                  </a:cubicBezTo>
                  <a:cubicBezTo>
                    <a:pt x="7409" y="15256"/>
                    <a:pt x="8301" y="14782"/>
                    <a:pt x="8790" y="13937"/>
                  </a:cubicBezTo>
                  <a:lnTo>
                    <a:pt x="12676" y="7208"/>
                  </a:lnTo>
                  <a:cubicBezTo>
                    <a:pt x="12696" y="7168"/>
                    <a:pt x="12712" y="7132"/>
                    <a:pt x="12735" y="7092"/>
                  </a:cubicBezTo>
                  <a:cubicBezTo>
                    <a:pt x="12755" y="7055"/>
                    <a:pt x="12781" y="7022"/>
                    <a:pt x="12801" y="6986"/>
                  </a:cubicBezTo>
                  <a:cubicBezTo>
                    <a:pt x="14088" y="4757"/>
                    <a:pt x="13327" y="1910"/>
                    <a:pt x="11099" y="624"/>
                  </a:cubicBezTo>
                  <a:cubicBezTo>
                    <a:pt x="10366" y="201"/>
                    <a:pt x="9566" y="0"/>
                    <a:pt x="87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4337613" y="553538"/>
              <a:ext cx="194687" cy="268740"/>
            </a:xfrm>
            <a:custGeom>
              <a:avLst/>
              <a:gdLst/>
              <a:ahLst/>
              <a:cxnLst/>
              <a:rect l="l" t="t" r="r" b="b"/>
              <a:pathLst>
                <a:path w="6257" h="8637" extrusionOk="0">
                  <a:moveTo>
                    <a:pt x="4970" y="1"/>
                  </a:moveTo>
                  <a:cubicBezTo>
                    <a:pt x="4582" y="1"/>
                    <a:pt x="4203" y="202"/>
                    <a:pt x="3995" y="565"/>
                  </a:cubicBezTo>
                  <a:lnTo>
                    <a:pt x="311" y="6948"/>
                  </a:lnTo>
                  <a:cubicBezTo>
                    <a:pt x="1" y="7486"/>
                    <a:pt x="186" y="8175"/>
                    <a:pt x="725" y="8486"/>
                  </a:cubicBezTo>
                  <a:cubicBezTo>
                    <a:pt x="902" y="8588"/>
                    <a:pt x="1095" y="8636"/>
                    <a:pt x="1286" y="8636"/>
                  </a:cubicBezTo>
                  <a:cubicBezTo>
                    <a:pt x="1675" y="8636"/>
                    <a:pt x="2054" y="8434"/>
                    <a:pt x="2263" y="8072"/>
                  </a:cubicBezTo>
                  <a:lnTo>
                    <a:pt x="5946" y="1693"/>
                  </a:lnTo>
                  <a:cubicBezTo>
                    <a:pt x="6257" y="1151"/>
                    <a:pt x="6075" y="463"/>
                    <a:pt x="5532" y="153"/>
                  </a:cubicBezTo>
                  <a:cubicBezTo>
                    <a:pt x="5355" y="50"/>
                    <a:pt x="5162" y="1"/>
                    <a:pt x="4970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4456161" y="621992"/>
              <a:ext cx="194780" cy="268771"/>
            </a:xfrm>
            <a:custGeom>
              <a:avLst/>
              <a:gdLst/>
              <a:ahLst/>
              <a:cxnLst/>
              <a:rect l="l" t="t" r="r" b="b"/>
              <a:pathLst>
                <a:path w="6260" h="8638" extrusionOk="0">
                  <a:moveTo>
                    <a:pt x="4972" y="0"/>
                  </a:moveTo>
                  <a:cubicBezTo>
                    <a:pt x="4583" y="0"/>
                    <a:pt x="4203" y="203"/>
                    <a:pt x="3994" y="564"/>
                  </a:cubicBezTo>
                  <a:lnTo>
                    <a:pt x="310" y="6947"/>
                  </a:lnTo>
                  <a:cubicBezTo>
                    <a:pt x="0" y="7486"/>
                    <a:pt x="185" y="8174"/>
                    <a:pt x="724" y="8484"/>
                  </a:cubicBezTo>
                  <a:cubicBezTo>
                    <a:pt x="902" y="8588"/>
                    <a:pt x="1097" y="8637"/>
                    <a:pt x="1288" y="8637"/>
                  </a:cubicBezTo>
                  <a:cubicBezTo>
                    <a:pt x="1677" y="8637"/>
                    <a:pt x="2054" y="8435"/>
                    <a:pt x="2262" y="8074"/>
                  </a:cubicBezTo>
                  <a:lnTo>
                    <a:pt x="5945" y="1692"/>
                  </a:lnTo>
                  <a:cubicBezTo>
                    <a:pt x="6259" y="1153"/>
                    <a:pt x="6074" y="462"/>
                    <a:pt x="5532" y="151"/>
                  </a:cubicBezTo>
                  <a:cubicBezTo>
                    <a:pt x="5356" y="49"/>
                    <a:pt x="5163" y="0"/>
                    <a:pt x="4972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4417454" y="490747"/>
              <a:ext cx="254583" cy="119202"/>
            </a:xfrm>
            <a:custGeom>
              <a:avLst/>
              <a:gdLst/>
              <a:ahLst/>
              <a:cxnLst/>
              <a:rect l="l" t="t" r="r" b="b"/>
              <a:pathLst>
                <a:path w="8182" h="3831" extrusionOk="0">
                  <a:moveTo>
                    <a:pt x="4028" y="1"/>
                  </a:moveTo>
                  <a:cubicBezTo>
                    <a:pt x="3436" y="1"/>
                    <a:pt x="2844" y="130"/>
                    <a:pt x="2308" y="451"/>
                  </a:cubicBezTo>
                  <a:cubicBezTo>
                    <a:pt x="1591" y="877"/>
                    <a:pt x="1" y="3268"/>
                    <a:pt x="447" y="3671"/>
                  </a:cubicBezTo>
                  <a:cubicBezTo>
                    <a:pt x="530" y="3744"/>
                    <a:pt x="616" y="3798"/>
                    <a:pt x="708" y="3830"/>
                  </a:cubicBezTo>
                  <a:lnTo>
                    <a:pt x="1429" y="2583"/>
                  </a:lnTo>
                  <a:cubicBezTo>
                    <a:pt x="1637" y="2220"/>
                    <a:pt x="2018" y="2018"/>
                    <a:pt x="2408" y="2018"/>
                  </a:cubicBezTo>
                  <a:cubicBezTo>
                    <a:pt x="2596" y="2018"/>
                    <a:pt x="2792" y="2067"/>
                    <a:pt x="2966" y="2171"/>
                  </a:cubicBezTo>
                  <a:cubicBezTo>
                    <a:pt x="3162" y="2283"/>
                    <a:pt x="3311" y="2441"/>
                    <a:pt x="3407" y="2627"/>
                  </a:cubicBezTo>
                  <a:cubicBezTo>
                    <a:pt x="3773" y="2415"/>
                    <a:pt x="4134" y="2253"/>
                    <a:pt x="4468" y="2230"/>
                  </a:cubicBezTo>
                  <a:cubicBezTo>
                    <a:pt x="4518" y="2226"/>
                    <a:pt x="4567" y="2223"/>
                    <a:pt x="4620" y="2223"/>
                  </a:cubicBezTo>
                  <a:cubicBezTo>
                    <a:pt x="5057" y="2223"/>
                    <a:pt x="5609" y="2336"/>
                    <a:pt x="6141" y="2448"/>
                  </a:cubicBezTo>
                  <a:cubicBezTo>
                    <a:pt x="6676" y="2560"/>
                    <a:pt x="7192" y="2673"/>
                    <a:pt x="7553" y="2673"/>
                  </a:cubicBezTo>
                  <a:cubicBezTo>
                    <a:pt x="7973" y="2673"/>
                    <a:pt x="8181" y="2524"/>
                    <a:pt x="7973" y="2048"/>
                  </a:cubicBezTo>
                  <a:cubicBezTo>
                    <a:pt x="7593" y="1175"/>
                    <a:pt x="5800" y="1"/>
                    <a:pt x="402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4439483" y="553538"/>
              <a:ext cx="83979" cy="57843"/>
            </a:xfrm>
            <a:custGeom>
              <a:avLst/>
              <a:gdLst/>
              <a:ahLst/>
              <a:cxnLst/>
              <a:rect l="l" t="t" r="r" b="b"/>
              <a:pathLst>
                <a:path w="2699" h="1859" extrusionOk="0">
                  <a:moveTo>
                    <a:pt x="1700" y="0"/>
                  </a:moveTo>
                  <a:cubicBezTo>
                    <a:pt x="1310" y="0"/>
                    <a:pt x="929" y="202"/>
                    <a:pt x="721" y="565"/>
                  </a:cubicBezTo>
                  <a:lnTo>
                    <a:pt x="0" y="1812"/>
                  </a:lnTo>
                  <a:cubicBezTo>
                    <a:pt x="89" y="1845"/>
                    <a:pt x="185" y="1859"/>
                    <a:pt x="281" y="1859"/>
                  </a:cubicBezTo>
                  <a:cubicBezTo>
                    <a:pt x="976" y="1859"/>
                    <a:pt x="1855" y="1098"/>
                    <a:pt x="2699" y="609"/>
                  </a:cubicBezTo>
                  <a:cubicBezTo>
                    <a:pt x="2603" y="423"/>
                    <a:pt x="2454" y="265"/>
                    <a:pt x="2258" y="153"/>
                  </a:cubicBezTo>
                  <a:cubicBezTo>
                    <a:pt x="2084" y="49"/>
                    <a:pt x="1888" y="0"/>
                    <a:pt x="170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4" name="Google Shape;214;p13"/>
          <p:cNvSpPr/>
          <p:nvPr/>
        </p:nvSpPr>
        <p:spPr>
          <a:xfrm rot="639960">
            <a:off x="6249271" y="473533"/>
            <a:ext cx="539535" cy="492951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5" name="Google Shape;215;p13"/>
          <p:cNvSpPr txBox="1">
            <a:spLocks noGrp="1"/>
          </p:cNvSpPr>
          <p:nvPr>
            <p:ph type="title"/>
          </p:nvPr>
        </p:nvSpPr>
        <p:spPr>
          <a:xfrm>
            <a:off x="6912525" y="1680295"/>
            <a:ext cx="4112400" cy="6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216" name="Google Shape;216;p13"/>
          <p:cNvSpPr txBox="1">
            <a:spLocks noGrp="1"/>
          </p:cNvSpPr>
          <p:nvPr>
            <p:ph type="title" idx="2"/>
          </p:nvPr>
        </p:nvSpPr>
        <p:spPr>
          <a:xfrm>
            <a:off x="2110400" y="1680295"/>
            <a:ext cx="4112400" cy="6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217" name="Google Shape;217;p13"/>
          <p:cNvSpPr txBox="1">
            <a:spLocks noGrp="1"/>
          </p:cNvSpPr>
          <p:nvPr>
            <p:ph type="subTitle" idx="1"/>
          </p:nvPr>
        </p:nvSpPr>
        <p:spPr>
          <a:xfrm flipH="1">
            <a:off x="2363615" y="2261821"/>
            <a:ext cx="3606400" cy="7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idact Gothic"/>
              <a:buNone/>
              <a:defRPr sz="1867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13"/>
          <p:cNvSpPr txBox="1">
            <a:spLocks noGrp="1"/>
          </p:cNvSpPr>
          <p:nvPr>
            <p:ph type="subTitle" idx="3"/>
          </p:nvPr>
        </p:nvSpPr>
        <p:spPr>
          <a:xfrm flipH="1">
            <a:off x="7182465" y="2261823"/>
            <a:ext cx="3606000" cy="7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idact Gothic"/>
              <a:buNone/>
              <a:defRPr sz="1867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13"/>
          <p:cNvSpPr txBox="1">
            <a:spLocks noGrp="1"/>
          </p:cNvSpPr>
          <p:nvPr>
            <p:ph type="title" idx="4"/>
          </p:nvPr>
        </p:nvSpPr>
        <p:spPr>
          <a:xfrm>
            <a:off x="6912525" y="4730395"/>
            <a:ext cx="4112400" cy="6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220" name="Google Shape;220;p13"/>
          <p:cNvSpPr txBox="1">
            <a:spLocks noGrp="1"/>
          </p:cNvSpPr>
          <p:nvPr>
            <p:ph type="title" idx="5"/>
          </p:nvPr>
        </p:nvSpPr>
        <p:spPr>
          <a:xfrm>
            <a:off x="2110400" y="4730395"/>
            <a:ext cx="4112400" cy="6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221" name="Google Shape;221;p13"/>
          <p:cNvSpPr txBox="1">
            <a:spLocks noGrp="1"/>
          </p:cNvSpPr>
          <p:nvPr>
            <p:ph type="subTitle" idx="6"/>
          </p:nvPr>
        </p:nvSpPr>
        <p:spPr>
          <a:xfrm flipH="1">
            <a:off x="2363615" y="5311921"/>
            <a:ext cx="3606400" cy="7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idact Gothic"/>
              <a:buNone/>
              <a:defRPr sz="1867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13"/>
          <p:cNvSpPr txBox="1">
            <a:spLocks noGrp="1"/>
          </p:cNvSpPr>
          <p:nvPr>
            <p:ph type="subTitle" idx="7"/>
          </p:nvPr>
        </p:nvSpPr>
        <p:spPr>
          <a:xfrm flipH="1">
            <a:off x="7182465" y="5311923"/>
            <a:ext cx="3606000" cy="7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idact Gothic"/>
              <a:buNone/>
              <a:defRPr sz="1867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8301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l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5" name="Google Shape;95;p7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6" name="Google Shape;96;p7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7" name="Google Shape;97;p7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8" name="Google Shape;98;p7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" name="Google Shape;99;p7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0" name="Google Shape;100;p7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1" name="Google Shape;101;p7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2" name="Google Shape;102;p7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" name="Google Shape;103;p7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7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7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7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7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" name="Google Shape;108;p7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4400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7"/>
          <p:cNvSpPr txBox="1">
            <a:spLocks noGrp="1"/>
          </p:cNvSpPr>
          <p:nvPr>
            <p:ph type="subTitle" idx="1"/>
          </p:nvPr>
        </p:nvSpPr>
        <p:spPr>
          <a:xfrm rot="891">
            <a:off x="3265700" y="4531380"/>
            <a:ext cx="6170000" cy="6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latin typeface="Bellota Text"/>
                <a:ea typeface="Bellota Text"/>
                <a:cs typeface="Bellota Text"/>
                <a:sym typeface="Bellota Tex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0" name="Google Shape;110;p7"/>
          <p:cNvSpPr/>
          <p:nvPr/>
        </p:nvSpPr>
        <p:spPr>
          <a:xfrm rot="5400000" flipH="1">
            <a:off x="11361467" y="-124467"/>
            <a:ext cx="720400" cy="969200"/>
          </a:xfrm>
          <a:prstGeom prst="rtTriangle">
            <a:avLst/>
          </a:prstGeom>
          <a:solidFill>
            <a:schemeClr val="lt1"/>
          </a:solidFill>
          <a:ln>
            <a:noFill/>
          </a:ln>
          <a:effectLst>
            <a:outerShdw blurRad="57150" dist="19050" dir="1860000" algn="bl" rotWithShape="0">
              <a:srgbClr val="000000">
                <a:alpha val="18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6728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1" name="Google Shape;281;p17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2" name="Google Shape;282;p17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3" name="Google Shape;283;p17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4" name="Google Shape;284;p17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5" name="Google Shape;285;p17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6" name="Google Shape;286;p17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7" name="Google Shape;287;p17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8" name="Google Shape;288;p17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9" name="Google Shape;289;p17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0" name="Google Shape;290;p17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17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" name="Google Shape;292;p17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" name="Google Shape;293;p17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" name="Google Shape;294;p17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47925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8"/>
          <p:cNvGrpSpPr/>
          <p:nvPr/>
        </p:nvGrpSpPr>
        <p:grpSpPr>
          <a:xfrm>
            <a:off x="0" y="-22467"/>
            <a:ext cx="12192000" cy="6880400"/>
            <a:chOff x="0" y="-16850"/>
            <a:chExt cx="9144000" cy="5160300"/>
          </a:xfrm>
        </p:grpSpPr>
        <p:cxnSp>
          <p:nvCxnSpPr>
            <p:cNvPr id="113" name="Google Shape;113;p8"/>
            <p:cNvCxnSpPr/>
            <p:nvPr/>
          </p:nvCxnSpPr>
          <p:spPr>
            <a:xfrm>
              <a:off x="716700" y="8662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" name="Google Shape;114;p8"/>
            <p:cNvCxnSpPr/>
            <p:nvPr/>
          </p:nvCxnSpPr>
          <p:spPr>
            <a:xfrm>
              <a:off x="716700" y="14196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" name="Google Shape;115;p8"/>
            <p:cNvCxnSpPr/>
            <p:nvPr/>
          </p:nvCxnSpPr>
          <p:spPr>
            <a:xfrm>
              <a:off x="716700" y="19729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" name="Google Shape;116;p8"/>
            <p:cNvCxnSpPr/>
            <p:nvPr/>
          </p:nvCxnSpPr>
          <p:spPr>
            <a:xfrm>
              <a:off x="716700" y="25263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8"/>
            <p:cNvCxnSpPr/>
            <p:nvPr/>
          </p:nvCxnSpPr>
          <p:spPr>
            <a:xfrm>
              <a:off x="716700" y="30796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8"/>
            <p:cNvCxnSpPr/>
            <p:nvPr/>
          </p:nvCxnSpPr>
          <p:spPr>
            <a:xfrm>
              <a:off x="716700" y="36330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8"/>
            <p:cNvCxnSpPr/>
            <p:nvPr/>
          </p:nvCxnSpPr>
          <p:spPr>
            <a:xfrm>
              <a:off x="716700" y="41863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8"/>
            <p:cNvCxnSpPr/>
            <p:nvPr/>
          </p:nvCxnSpPr>
          <p:spPr>
            <a:xfrm>
              <a:off x="716700" y="47397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21" name="Google Shape;121;p8"/>
            <p:cNvSpPr/>
            <p:nvPr/>
          </p:nvSpPr>
          <p:spPr>
            <a:xfrm>
              <a:off x="0" y="-16850"/>
              <a:ext cx="716700" cy="5160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8"/>
            <p:cNvSpPr/>
            <p:nvPr/>
          </p:nvSpPr>
          <p:spPr>
            <a:xfrm>
              <a:off x="273607" y="7846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8"/>
            <p:cNvSpPr/>
            <p:nvPr/>
          </p:nvSpPr>
          <p:spPr>
            <a:xfrm>
              <a:off x="273607" y="18913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8"/>
            <p:cNvSpPr/>
            <p:nvPr/>
          </p:nvSpPr>
          <p:spPr>
            <a:xfrm>
              <a:off x="273607" y="30796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8"/>
            <p:cNvSpPr/>
            <p:nvPr/>
          </p:nvSpPr>
          <p:spPr>
            <a:xfrm>
              <a:off x="273607" y="41047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6" name="Google Shape;126;p8"/>
          <p:cNvSpPr txBox="1">
            <a:spLocks noGrp="1"/>
          </p:cNvSpPr>
          <p:nvPr>
            <p:ph type="title"/>
          </p:nvPr>
        </p:nvSpPr>
        <p:spPr>
          <a:xfrm>
            <a:off x="1648200" y="1524000"/>
            <a:ext cx="4112400" cy="36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9890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8" name="Google Shape;128;p9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9" name="Google Shape;129;p9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0" name="Google Shape;130;p9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1" name="Google Shape;131;p9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2" name="Google Shape;132;p9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" name="Google Shape;133;p9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4" name="Google Shape;134;p9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5" name="Google Shape;135;p9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6" name="Google Shape;136;p9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9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" name="Google Shape;138;p9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" name="Google Shape;139;p9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9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9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9"/>
          <p:cNvSpPr txBox="1">
            <a:spLocks noGrp="1"/>
          </p:cNvSpPr>
          <p:nvPr>
            <p:ph type="subTitle" idx="1"/>
          </p:nvPr>
        </p:nvSpPr>
        <p:spPr>
          <a:xfrm rot="-302252">
            <a:off x="2227344" y="3135973"/>
            <a:ext cx="4919803" cy="193468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43" name="Google Shape;143;p9"/>
          <p:cNvSpPr txBox="1">
            <a:spLocks noGrp="1"/>
          </p:cNvSpPr>
          <p:nvPr>
            <p:ph type="subTitle" idx="2"/>
          </p:nvPr>
        </p:nvSpPr>
        <p:spPr>
          <a:xfrm rot="974">
            <a:off x="7002800" y="2895237"/>
            <a:ext cx="4233600" cy="6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067">
                <a:solidFill>
                  <a:schemeClr val="lt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44" name="Google Shape;144;p9"/>
          <p:cNvSpPr/>
          <p:nvPr/>
        </p:nvSpPr>
        <p:spPr>
          <a:xfrm rot="5400000" flipH="1">
            <a:off x="11361467" y="-124467"/>
            <a:ext cx="720400" cy="969200"/>
          </a:xfrm>
          <a:prstGeom prst="rtTriangle">
            <a:avLst/>
          </a:prstGeom>
          <a:solidFill>
            <a:schemeClr val="lt1"/>
          </a:solidFill>
          <a:ln>
            <a:noFill/>
          </a:ln>
          <a:effectLst>
            <a:outerShdw blurRad="57150" dist="19050" dir="1860000" algn="bl" rotWithShape="0">
              <a:srgbClr val="000000">
                <a:alpha val="18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0747456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hree columns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4" name="Google Shape;224;p14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5" name="Google Shape;225;p14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latin typeface="Odibee Sans"/>
                <a:ea typeface="Odibee Sans"/>
                <a:cs typeface="Odibee Sans"/>
                <a:sym typeface="Odibee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26" name="Google Shape;226;p14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7" name="Google Shape;227;p14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8" name="Google Shape;228;p14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9" name="Google Shape;229;p14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0" name="Google Shape;230;p14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1" name="Google Shape;231;p14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2" name="Google Shape;232;p14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3" name="Google Shape;233;p14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4" name="Google Shape;234;p14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14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6" name="Google Shape;236;p14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7" name="Google Shape;237;p14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8" name="Google Shape;238;p14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9" name="Google Shape;239;p14"/>
          <p:cNvSpPr txBox="1">
            <a:spLocks noGrp="1"/>
          </p:cNvSpPr>
          <p:nvPr>
            <p:ph type="subTitle" idx="1"/>
          </p:nvPr>
        </p:nvSpPr>
        <p:spPr>
          <a:xfrm flipH="1">
            <a:off x="2108139" y="5219367"/>
            <a:ext cx="2818800" cy="7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14"/>
          <p:cNvSpPr txBox="1">
            <a:spLocks noGrp="1"/>
          </p:cNvSpPr>
          <p:nvPr>
            <p:ph type="subTitle" idx="2"/>
          </p:nvPr>
        </p:nvSpPr>
        <p:spPr>
          <a:xfrm flipH="1">
            <a:off x="2108279" y="4699671"/>
            <a:ext cx="2818800" cy="5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241" name="Google Shape;241;p14"/>
          <p:cNvSpPr txBox="1">
            <a:spLocks noGrp="1"/>
          </p:cNvSpPr>
          <p:nvPr>
            <p:ph type="subTitle" idx="3"/>
          </p:nvPr>
        </p:nvSpPr>
        <p:spPr>
          <a:xfrm flipH="1">
            <a:off x="5166651" y="4121300"/>
            <a:ext cx="2818800" cy="7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14"/>
          <p:cNvSpPr txBox="1">
            <a:spLocks noGrp="1"/>
          </p:cNvSpPr>
          <p:nvPr>
            <p:ph type="subTitle" idx="4"/>
          </p:nvPr>
        </p:nvSpPr>
        <p:spPr>
          <a:xfrm flipH="1">
            <a:off x="5166651" y="3599700"/>
            <a:ext cx="2818800" cy="5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243" name="Google Shape;243;p14"/>
          <p:cNvSpPr txBox="1">
            <a:spLocks noGrp="1"/>
          </p:cNvSpPr>
          <p:nvPr>
            <p:ph type="subTitle" idx="5"/>
          </p:nvPr>
        </p:nvSpPr>
        <p:spPr>
          <a:xfrm flipH="1">
            <a:off x="8225068" y="5206667"/>
            <a:ext cx="2818800" cy="7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14"/>
          <p:cNvSpPr txBox="1">
            <a:spLocks noGrp="1"/>
          </p:cNvSpPr>
          <p:nvPr>
            <p:ph type="subTitle" idx="6"/>
          </p:nvPr>
        </p:nvSpPr>
        <p:spPr>
          <a:xfrm flipH="1">
            <a:off x="8225068" y="4699671"/>
            <a:ext cx="2818800" cy="5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Condensed"/>
              <a:buNone/>
              <a:defRPr sz="3200" b="1"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91471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lt1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4400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62" name="Google Shape;62;p5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3" name="Google Shape;63;p5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4" name="Google Shape;64;p5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5" name="Google Shape;65;p5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6" name="Google Shape;66;p5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7" name="Google Shape;67;p5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8" name="Google Shape;68;p5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9" name="Google Shape;69;p5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0" name="Google Shape;70;p5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5"/>
          <p:cNvSpPr txBox="1">
            <a:spLocks noGrp="1"/>
          </p:cNvSpPr>
          <p:nvPr>
            <p:ph type="subTitle" idx="1"/>
          </p:nvPr>
        </p:nvSpPr>
        <p:spPr>
          <a:xfrm rot="-438706" flipH="1">
            <a:off x="2424347" y="3453987"/>
            <a:ext cx="2816100" cy="136270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"/>
          <p:cNvSpPr txBox="1">
            <a:spLocks noGrp="1"/>
          </p:cNvSpPr>
          <p:nvPr>
            <p:ph type="subTitle" idx="2"/>
          </p:nvPr>
        </p:nvSpPr>
        <p:spPr>
          <a:xfrm rot="-438706" flipH="1">
            <a:off x="2210255" y="2176556"/>
            <a:ext cx="2816100" cy="58033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867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5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5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5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5"/>
          <p:cNvSpPr txBox="1">
            <a:spLocks noGrp="1"/>
          </p:cNvSpPr>
          <p:nvPr>
            <p:ph type="subTitle" idx="3"/>
          </p:nvPr>
        </p:nvSpPr>
        <p:spPr>
          <a:xfrm rot="472683" flipH="1">
            <a:off x="7386180" y="4063065"/>
            <a:ext cx="2816179" cy="13628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5"/>
          <p:cNvSpPr txBox="1">
            <a:spLocks noGrp="1"/>
          </p:cNvSpPr>
          <p:nvPr>
            <p:ph type="subTitle" idx="4"/>
          </p:nvPr>
        </p:nvSpPr>
        <p:spPr>
          <a:xfrm rot="472683" flipH="1">
            <a:off x="7616761" y="2787831"/>
            <a:ext cx="2816179" cy="5802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867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None/>
              <a:defRPr sz="3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81690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F6D5-34D6-1E87-D2D9-7D4319307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F751E-82CE-C8DB-1F02-4273627AD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00BFC-9674-4427-F2B6-5B62B6E91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A651A-0324-20CD-979E-9849C3259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E1672-8FF6-3119-D624-29F66B75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757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10"/>
          <p:cNvGrpSpPr/>
          <p:nvPr/>
        </p:nvGrpSpPr>
        <p:grpSpPr>
          <a:xfrm>
            <a:off x="0" y="-22467"/>
            <a:ext cx="12192000" cy="6880400"/>
            <a:chOff x="0" y="-16850"/>
            <a:chExt cx="9144000" cy="5160300"/>
          </a:xfrm>
        </p:grpSpPr>
        <p:cxnSp>
          <p:nvCxnSpPr>
            <p:cNvPr id="147" name="Google Shape;147;p10"/>
            <p:cNvCxnSpPr/>
            <p:nvPr/>
          </p:nvCxnSpPr>
          <p:spPr>
            <a:xfrm>
              <a:off x="716700" y="8662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10"/>
            <p:cNvCxnSpPr/>
            <p:nvPr/>
          </p:nvCxnSpPr>
          <p:spPr>
            <a:xfrm>
              <a:off x="716700" y="14196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10"/>
            <p:cNvCxnSpPr/>
            <p:nvPr/>
          </p:nvCxnSpPr>
          <p:spPr>
            <a:xfrm>
              <a:off x="716700" y="19729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10"/>
            <p:cNvCxnSpPr/>
            <p:nvPr/>
          </p:nvCxnSpPr>
          <p:spPr>
            <a:xfrm>
              <a:off x="716700" y="25263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" name="Google Shape;151;p10"/>
            <p:cNvCxnSpPr/>
            <p:nvPr/>
          </p:nvCxnSpPr>
          <p:spPr>
            <a:xfrm>
              <a:off x="716700" y="30796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" name="Google Shape;152;p10"/>
            <p:cNvCxnSpPr/>
            <p:nvPr/>
          </p:nvCxnSpPr>
          <p:spPr>
            <a:xfrm>
              <a:off x="716700" y="36330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" name="Google Shape;153;p10"/>
            <p:cNvCxnSpPr/>
            <p:nvPr/>
          </p:nvCxnSpPr>
          <p:spPr>
            <a:xfrm>
              <a:off x="716700" y="41863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" name="Google Shape;154;p10"/>
            <p:cNvCxnSpPr/>
            <p:nvPr/>
          </p:nvCxnSpPr>
          <p:spPr>
            <a:xfrm>
              <a:off x="716700" y="47397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55" name="Google Shape;155;p10"/>
            <p:cNvSpPr/>
            <p:nvPr/>
          </p:nvSpPr>
          <p:spPr>
            <a:xfrm>
              <a:off x="0" y="-16850"/>
              <a:ext cx="716700" cy="5160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10"/>
            <p:cNvSpPr/>
            <p:nvPr/>
          </p:nvSpPr>
          <p:spPr>
            <a:xfrm>
              <a:off x="273607" y="7846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10"/>
            <p:cNvSpPr/>
            <p:nvPr/>
          </p:nvSpPr>
          <p:spPr>
            <a:xfrm>
              <a:off x="273607" y="18913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10"/>
            <p:cNvSpPr/>
            <p:nvPr/>
          </p:nvSpPr>
          <p:spPr>
            <a:xfrm>
              <a:off x="273607" y="30796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10"/>
            <p:cNvSpPr/>
            <p:nvPr/>
          </p:nvSpPr>
          <p:spPr>
            <a:xfrm>
              <a:off x="273607" y="41047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0" name="Google Shape;160;p10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10"/>
          <p:cNvSpPr/>
          <p:nvPr/>
        </p:nvSpPr>
        <p:spPr>
          <a:xfrm rot="5400000" flipH="1">
            <a:off x="11361467" y="-124467"/>
            <a:ext cx="720400" cy="969200"/>
          </a:xfrm>
          <a:prstGeom prst="rtTriangle">
            <a:avLst/>
          </a:prstGeom>
          <a:solidFill>
            <a:schemeClr val="lt1"/>
          </a:solidFill>
          <a:ln>
            <a:noFill/>
          </a:ln>
          <a:effectLst>
            <a:outerShdw blurRad="57150" dist="19050" dir="1860000" algn="bl" rotWithShape="0">
              <a:srgbClr val="000000">
                <a:alpha val="18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9770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B63CB-1E81-71DB-B762-B469BEF34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E7AFE-290A-6B0A-1A4F-206A539E7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CD447-A004-8FD0-1A3B-E363E993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456CD-7696-9FC4-9522-826679239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042A6-B0B2-792D-0CBD-86227A3C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98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9381E-0143-0E2C-0A9C-024965C32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FF2F5-4A10-7E59-70E4-30CE1EF81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8955B4-6C66-016B-8A2F-AF5452BCC1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AE3C4-DF05-6292-72E6-9E362AE00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8E218E-CD22-AF19-311E-2D64305EB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92397-B9AA-DE48-C6B6-19895A052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54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10F73-86E5-8BA0-95D2-7A0FFFDB0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8CFDA-7850-936B-EC09-2F47EEF1E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AE414-1BD6-6EF4-ED93-2FDE77F28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83FAEA-7A2B-05CD-2F33-6F2697941E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39322-F588-5F6E-B635-1EAB5A108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7CAB79-D941-23DB-FD88-2B3A56F1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D19175-9C2A-DA1B-5A48-6737EB55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14C6D7-2DCC-9BE7-D148-48167CD6E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4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0A6F7-E7F3-B135-AF0D-6C4B55FA9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CFDF16-E80F-3ED3-2FCF-9DEF4BD44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EEA1EA-CA52-9C1A-EEBC-9763DD30A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15D9B3-838E-BDC5-9341-0401B828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5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E1264A-23B3-06E1-EAE3-4646506A0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61BC4E-8A56-9BC7-A5CB-BADAC253E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463FE-783D-20DD-90A0-9FC8FB730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84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DC8DA-0764-444A-AB1D-B25BA0324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AC41D-411F-EDBD-1B18-598B73E97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EE556C-1782-FFEA-5EE5-EB247D874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DB5FB-CC5B-67F0-EB11-4CC98FA39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B64550-50C3-2090-0B32-4B5F27929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9E028-2B5D-BBE9-777C-864D0EF74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9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2DE14-6AF9-C18D-F192-5D4FEEBBF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5A1BF7-E7D1-DEEE-BE57-7EBF90411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25E40B-9E32-FFCE-7346-29D722501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AB8E2-F55B-FB6B-57AC-C1E9EDB1E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52227-74AC-3E2B-A62B-149CC1E83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5C724-5377-EBBE-ACF7-B02151DB0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3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1B923C-B9FF-76BC-416C-587E81980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0F0D1-2BC6-158C-52B2-5F0587792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5688C-B33E-C954-D218-D1C2B33A1F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4F211-8412-4CF0-A4A1-3ECEFC483A9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BA8F1-ADCC-2EC3-51FE-C945A0A27A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35DEE-8B58-C597-DB27-A29F470DE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FA28F-84C9-47A2-B9CD-113E1CD27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5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12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4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6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0"/>
          <p:cNvSpPr/>
          <p:nvPr/>
        </p:nvSpPr>
        <p:spPr>
          <a:xfrm rot="-180842">
            <a:off x="2895147" y="1828553"/>
            <a:ext cx="7652005" cy="3606815"/>
          </a:xfrm>
          <a:prstGeom prst="wedgeRectCallout">
            <a:avLst>
              <a:gd name="adj1" fmla="val 33265"/>
              <a:gd name="adj2" fmla="val 61268"/>
            </a:avLst>
          </a:prstGeom>
          <a:solidFill>
            <a:schemeClr val="lt1"/>
          </a:solidFill>
          <a:ln>
            <a:noFill/>
          </a:ln>
          <a:effectLst>
            <a:outerShdw blurRad="28575" dist="28575" dir="19320000" algn="bl" rotWithShape="0">
              <a:srgbClr val="434343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04" name="Google Shape;304;p20"/>
          <p:cNvSpPr txBox="1">
            <a:spLocks noGrp="1"/>
          </p:cNvSpPr>
          <p:nvPr>
            <p:ph type="ctrTitle"/>
          </p:nvPr>
        </p:nvSpPr>
        <p:spPr>
          <a:xfrm rot="-193354">
            <a:off x="2706842" y="2824315"/>
            <a:ext cx="7986449" cy="219947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5333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CHÀO MỪNG CÁC EM ĐẾN VỚI TIẾT HỌC!</a:t>
            </a:r>
            <a:endParaRPr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306" name="Google Shape;306;p20"/>
          <p:cNvGrpSpPr/>
          <p:nvPr/>
        </p:nvGrpSpPr>
        <p:grpSpPr>
          <a:xfrm rot="889286">
            <a:off x="8854319" y="1449962"/>
            <a:ext cx="2550365" cy="1346908"/>
            <a:chOff x="5862862" y="867279"/>
            <a:chExt cx="1912829" cy="1010210"/>
          </a:xfrm>
        </p:grpSpPr>
        <p:sp>
          <p:nvSpPr>
            <p:cNvPr id="307" name="Google Shape;307;p20"/>
            <p:cNvSpPr/>
            <p:nvPr/>
          </p:nvSpPr>
          <p:spPr>
            <a:xfrm rot="1233980">
              <a:off x="7702903" y="1677825"/>
              <a:ext cx="968" cy="7906"/>
            </a:xfrm>
            <a:custGeom>
              <a:avLst/>
              <a:gdLst/>
              <a:ahLst/>
              <a:cxnLst/>
              <a:rect l="l" t="t" r="r" b="b"/>
              <a:pathLst>
                <a:path w="18" h="147" extrusionOk="0">
                  <a:moveTo>
                    <a:pt x="17" y="1"/>
                  </a:moveTo>
                  <a:lnTo>
                    <a:pt x="0" y="90"/>
                  </a:lnTo>
                  <a:cubicBezTo>
                    <a:pt x="5" y="118"/>
                    <a:pt x="9" y="146"/>
                    <a:pt x="12" y="146"/>
                  </a:cubicBezTo>
                  <a:cubicBezTo>
                    <a:pt x="15" y="146"/>
                    <a:pt x="17" y="111"/>
                    <a:pt x="17" y="1"/>
                  </a:cubicBezTo>
                  <a:close/>
                </a:path>
              </a:pathLst>
            </a:custGeom>
            <a:solidFill>
              <a:srgbClr val="F987B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8" name="Google Shape;308;p20"/>
            <p:cNvSpPr/>
            <p:nvPr/>
          </p:nvSpPr>
          <p:spPr>
            <a:xfrm rot="1233980">
              <a:off x="5865970" y="1190581"/>
              <a:ext cx="1906613" cy="363607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42863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9" name="Google Shape;309;p20"/>
            <p:cNvSpPr/>
            <p:nvPr/>
          </p:nvSpPr>
          <p:spPr>
            <a:xfrm rot="1233980">
              <a:off x="7060840" y="1317101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2" y="2842"/>
                    <a:pt x="70" y="2877"/>
                    <a:pt x="67" y="2877"/>
                  </a:cubicBezTo>
                  <a:cubicBezTo>
                    <a:pt x="64" y="2877"/>
                    <a:pt x="60" y="2849"/>
                    <a:pt x="57" y="2821"/>
                  </a:cubicBezTo>
                  <a:lnTo>
                    <a:pt x="70" y="2732"/>
                  </a:lnTo>
                  <a:close/>
                  <a:moveTo>
                    <a:pt x="2382" y="3356"/>
                  </a:moveTo>
                  <a:cubicBezTo>
                    <a:pt x="2379" y="3382"/>
                    <a:pt x="2374" y="3429"/>
                    <a:pt x="2368" y="3485"/>
                  </a:cubicBezTo>
                  <a:lnTo>
                    <a:pt x="2368" y="3476"/>
                  </a:lnTo>
                  <a:cubicBezTo>
                    <a:pt x="2375" y="3416"/>
                    <a:pt x="2380" y="3378"/>
                    <a:pt x="2382" y="3356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9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21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32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6" y="2510"/>
                    <a:pt x="2217" y="2580"/>
                  </a:cubicBezTo>
                  <a:cubicBezTo>
                    <a:pt x="2246" y="2199"/>
                    <a:pt x="2279" y="1819"/>
                    <a:pt x="2325" y="1436"/>
                  </a:cubicBezTo>
                  <a:cubicBezTo>
                    <a:pt x="2332" y="1280"/>
                    <a:pt x="2332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lnTo>
                    <a:pt x="2309" y="5698"/>
                  </a:ln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51" y="6336"/>
                  </a:moveTo>
                  <a:cubicBezTo>
                    <a:pt x="2448" y="6350"/>
                    <a:pt x="2448" y="6362"/>
                    <a:pt x="2444" y="6376"/>
                  </a:cubicBezTo>
                  <a:cubicBezTo>
                    <a:pt x="2448" y="6359"/>
                    <a:pt x="2448" y="6346"/>
                    <a:pt x="2451" y="6336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22" y="886"/>
                  </a:lnTo>
                  <a:lnTo>
                    <a:pt x="222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9" y="1371"/>
                    <a:pt x="173" y="1181"/>
                  </a:cubicBezTo>
                  <a:lnTo>
                    <a:pt x="173" y="1181"/>
                  </a:lnTo>
                  <a:cubicBezTo>
                    <a:pt x="153" y="1270"/>
                    <a:pt x="163" y="1405"/>
                    <a:pt x="169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9" y="1986"/>
                  </a:cubicBezTo>
                  <a:cubicBezTo>
                    <a:pt x="119" y="1986"/>
                    <a:pt x="130" y="1664"/>
                    <a:pt x="124" y="1664"/>
                  </a:cubicBezTo>
                  <a:lnTo>
                    <a:pt x="124" y="1664"/>
                  </a:lnTo>
                  <a:cubicBezTo>
                    <a:pt x="123" y="1664"/>
                    <a:pt x="122" y="1673"/>
                    <a:pt x="120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7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4" y="3856"/>
                    <a:pt x="54" y="4071"/>
                  </a:cubicBezTo>
                  <a:cubicBezTo>
                    <a:pt x="54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40" y="6161"/>
                    <a:pt x="169" y="6323"/>
                    <a:pt x="199" y="6495"/>
                  </a:cubicBezTo>
                  <a:lnTo>
                    <a:pt x="2306" y="6495"/>
                  </a:lnTo>
                  <a:cubicBezTo>
                    <a:pt x="2296" y="6409"/>
                    <a:pt x="2283" y="6323"/>
                    <a:pt x="2272" y="6240"/>
                  </a:cubicBezTo>
                  <a:cubicBezTo>
                    <a:pt x="2252" y="6062"/>
                    <a:pt x="2240" y="5883"/>
                    <a:pt x="2226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20" y="4738"/>
                    <a:pt x="2245" y="5003"/>
                    <a:pt x="2257" y="5003"/>
                  </a:cubicBezTo>
                  <a:cubicBezTo>
                    <a:pt x="2260" y="5003"/>
                    <a:pt x="2262" y="4981"/>
                    <a:pt x="2263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5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27" y="5816"/>
                    <a:pt x="2326" y="5962"/>
                    <a:pt x="2329" y="6111"/>
                  </a:cubicBezTo>
                  <a:lnTo>
                    <a:pt x="2329" y="6111"/>
                  </a:lnTo>
                  <a:lnTo>
                    <a:pt x="2332" y="6104"/>
                  </a:lnTo>
                  <a:lnTo>
                    <a:pt x="2332" y="6104"/>
                  </a:lnTo>
                  <a:cubicBezTo>
                    <a:pt x="2332" y="6108"/>
                    <a:pt x="2332" y="6108"/>
                    <a:pt x="2329" y="6111"/>
                  </a:cubicBezTo>
                  <a:lnTo>
                    <a:pt x="2329" y="6111"/>
                  </a:lnTo>
                  <a:cubicBezTo>
                    <a:pt x="2329" y="6111"/>
                    <a:pt x="2329" y="6111"/>
                    <a:pt x="2329" y="6111"/>
                  </a:cubicBezTo>
                  <a:lnTo>
                    <a:pt x="2329" y="6111"/>
                  </a:lnTo>
                  <a:lnTo>
                    <a:pt x="2329" y="6112"/>
                  </a:lnTo>
                  <a:cubicBezTo>
                    <a:pt x="2329" y="6112"/>
                    <a:pt x="2329" y="6112"/>
                    <a:pt x="2329" y="6111"/>
                  </a:cubicBezTo>
                  <a:lnTo>
                    <a:pt x="2329" y="6111"/>
                  </a:lnTo>
                  <a:cubicBezTo>
                    <a:pt x="2331" y="6249"/>
                    <a:pt x="2338" y="6390"/>
                    <a:pt x="2362" y="6495"/>
                  </a:cubicBezTo>
                  <a:lnTo>
                    <a:pt x="2388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5" y="6383"/>
                    <a:pt x="2473" y="6300"/>
                    <a:pt x="2462" y="6300"/>
                  </a:cubicBezTo>
                  <a:cubicBezTo>
                    <a:pt x="2458" y="6300"/>
                    <a:pt x="2454" y="6311"/>
                    <a:pt x="2451" y="6336"/>
                  </a:cubicBezTo>
                  <a:cubicBezTo>
                    <a:pt x="2464" y="6211"/>
                    <a:pt x="2461" y="6098"/>
                    <a:pt x="2458" y="5976"/>
                  </a:cubicBezTo>
                  <a:cubicBezTo>
                    <a:pt x="2451" y="5843"/>
                    <a:pt x="2441" y="5701"/>
                    <a:pt x="2464" y="5512"/>
                  </a:cubicBezTo>
                  <a:lnTo>
                    <a:pt x="2464" y="5512"/>
                  </a:lnTo>
                  <a:cubicBezTo>
                    <a:pt x="2457" y="5518"/>
                    <a:pt x="2451" y="5545"/>
                    <a:pt x="2446" y="5545"/>
                  </a:cubicBezTo>
                  <a:cubicBezTo>
                    <a:pt x="2439" y="5545"/>
                    <a:pt x="2434" y="5502"/>
                    <a:pt x="2428" y="5318"/>
                  </a:cubicBezTo>
                  <a:cubicBezTo>
                    <a:pt x="2425" y="5304"/>
                    <a:pt x="2415" y="5268"/>
                    <a:pt x="2411" y="5248"/>
                  </a:cubicBezTo>
                  <a:lnTo>
                    <a:pt x="2411" y="5245"/>
                  </a:lnTo>
                  <a:cubicBezTo>
                    <a:pt x="2410" y="5237"/>
                    <a:pt x="2408" y="5233"/>
                    <a:pt x="2407" y="5233"/>
                  </a:cubicBezTo>
                  <a:lnTo>
                    <a:pt x="2407" y="5233"/>
                  </a:lnTo>
                  <a:cubicBezTo>
                    <a:pt x="2406" y="5233"/>
                    <a:pt x="2406" y="5239"/>
                    <a:pt x="2408" y="5251"/>
                  </a:cubicBezTo>
                  <a:cubicBezTo>
                    <a:pt x="2405" y="5327"/>
                    <a:pt x="2402" y="5390"/>
                    <a:pt x="2391" y="5417"/>
                  </a:cubicBezTo>
                  <a:cubicBezTo>
                    <a:pt x="2348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5" y="4020"/>
                  </a:cubicBezTo>
                  <a:cubicBezTo>
                    <a:pt x="2373" y="4020"/>
                    <a:pt x="2381" y="4069"/>
                    <a:pt x="2388" y="4213"/>
                  </a:cubicBezTo>
                  <a:lnTo>
                    <a:pt x="2388" y="3803"/>
                  </a:lnTo>
                  <a:cubicBezTo>
                    <a:pt x="2402" y="3562"/>
                    <a:pt x="2438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cubicBezTo>
                    <a:pt x="2431" y="2702"/>
                    <a:pt x="2431" y="2663"/>
                    <a:pt x="2435" y="2603"/>
                  </a:cubicBezTo>
                  <a:cubicBezTo>
                    <a:pt x="2431" y="2540"/>
                    <a:pt x="2438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lnTo>
                    <a:pt x="2521" y="1317"/>
                  </a:lnTo>
                  <a:cubicBezTo>
                    <a:pt x="2517" y="1234"/>
                    <a:pt x="2517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0" name="Google Shape;310;p20"/>
            <p:cNvSpPr/>
            <p:nvPr/>
          </p:nvSpPr>
          <p:spPr>
            <a:xfrm rot="1233980">
              <a:off x="7283457" y="1404371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1697"/>
                  </a:lnTo>
                  <a:cubicBezTo>
                    <a:pt x="283" y="1866"/>
                    <a:pt x="283" y="2034"/>
                    <a:pt x="286" y="2203"/>
                  </a:cubicBezTo>
                  <a:lnTo>
                    <a:pt x="223" y="2213"/>
                  </a:lnTo>
                  <a:lnTo>
                    <a:pt x="286" y="2272"/>
                  </a:lnTo>
                  <a:cubicBezTo>
                    <a:pt x="286" y="2441"/>
                    <a:pt x="292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7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9" y="2051"/>
                    <a:pt x="252" y="1832"/>
                    <a:pt x="266" y="1747"/>
                  </a:cubicBezTo>
                  <a:cubicBezTo>
                    <a:pt x="272" y="1720"/>
                    <a:pt x="279" y="1703"/>
                    <a:pt x="286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6" y="5440"/>
                  </a:cubicBezTo>
                  <a:cubicBezTo>
                    <a:pt x="623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90" y="5787"/>
                    <a:pt x="556" y="5668"/>
                  </a:cubicBezTo>
                  <a:cubicBezTo>
                    <a:pt x="536" y="5599"/>
                    <a:pt x="517" y="5529"/>
                    <a:pt x="501" y="5457"/>
                  </a:cubicBezTo>
                  <a:cubicBezTo>
                    <a:pt x="481" y="5384"/>
                    <a:pt x="461" y="5311"/>
                    <a:pt x="441" y="5235"/>
                  </a:cubicBezTo>
                  <a:lnTo>
                    <a:pt x="451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21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3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5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5" y="5314"/>
                    <a:pt x="2792" y="5258"/>
                  </a:cubicBezTo>
                  <a:cubicBezTo>
                    <a:pt x="2778" y="5202"/>
                    <a:pt x="2766" y="5146"/>
                    <a:pt x="2749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2" y="2725"/>
                    <a:pt x="2346" y="2798"/>
                    <a:pt x="2336" y="2798"/>
                  </a:cubicBezTo>
                  <a:cubicBezTo>
                    <a:pt x="2320" y="2798"/>
                    <a:pt x="2294" y="2611"/>
                    <a:pt x="2276" y="2611"/>
                  </a:cubicBezTo>
                  <a:cubicBezTo>
                    <a:pt x="2271" y="2611"/>
                    <a:pt x="2266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3" y="2353"/>
                  </a:cubicBezTo>
                  <a:cubicBezTo>
                    <a:pt x="2341" y="2353"/>
                    <a:pt x="2340" y="2151"/>
                    <a:pt x="2349" y="1938"/>
                  </a:cubicBezTo>
                  <a:cubicBezTo>
                    <a:pt x="2355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395" y="1128"/>
                    <a:pt x="2412" y="810"/>
                    <a:pt x="2432" y="497"/>
                  </a:cubicBezTo>
                  <a:cubicBezTo>
                    <a:pt x="2247" y="228"/>
                    <a:pt x="2111" y="1"/>
                    <a:pt x="2111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9" y="225"/>
                  </a:cubicBezTo>
                  <a:cubicBezTo>
                    <a:pt x="318" y="152"/>
                    <a:pt x="315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1" name="Google Shape;311;p20"/>
            <p:cNvSpPr/>
            <p:nvPr/>
          </p:nvSpPr>
          <p:spPr>
            <a:xfrm rot="1233980">
              <a:off x="6616301" y="1150288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4" y="3334"/>
                  </a:moveTo>
                  <a:cubicBezTo>
                    <a:pt x="2385" y="3334"/>
                    <a:pt x="2377" y="3397"/>
                    <a:pt x="2368" y="3485"/>
                  </a:cubicBezTo>
                  <a:cubicBezTo>
                    <a:pt x="2368" y="3479"/>
                    <a:pt x="2368" y="3479"/>
                    <a:pt x="2365" y="3476"/>
                  </a:cubicBezTo>
                  <a:cubicBezTo>
                    <a:pt x="2378" y="3374"/>
                    <a:pt x="2384" y="3334"/>
                    <a:pt x="2384" y="3334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29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332" y="6104"/>
                  </a:moveTo>
                  <a:lnTo>
                    <a:pt x="2332" y="6104"/>
                  </a:lnTo>
                  <a:cubicBezTo>
                    <a:pt x="2332" y="6106"/>
                    <a:pt x="2331" y="6107"/>
                    <a:pt x="2330" y="6107"/>
                  </a:cubicBezTo>
                  <a:lnTo>
                    <a:pt x="2330" y="6107"/>
                  </a:lnTo>
                  <a:lnTo>
                    <a:pt x="2332" y="6104"/>
                  </a:lnTo>
                  <a:close/>
                  <a:moveTo>
                    <a:pt x="2448" y="6339"/>
                  </a:moveTo>
                  <a:cubicBezTo>
                    <a:pt x="2448" y="6353"/>
                    <a:pt x="2448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53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8" y="1986"/>
                  </a:cubicBezTo>
                  <a:cubicBezTo>
                    <a:pt x="119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72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41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4" y="5545"/>
                  </a:cubicBezTo>
                  <a:cubicBezTo>
                    <a:pt x="2438" y="5545"/>
                    <a:pt x="2434" y="5502"/>
                    <a:pt x="2428" y="5318"/>
                  </a:cubicBezTo>
                  <a:cubicBezTo>
                    <a:pt x="2421" y="5304"/>
                    <a:pt x="2415" y="5268"/>
                    <a:pt x="2411" y="5248"/>
                  </a:cubicBezTo>
                  <a:lnTo>
                    <a:pt x="2411" y="5225"/>
                  </a:lnTo>
                  <a:cubicBezTo>
                    <a:pt x="2408" y="5231"/>
                    <a:pt x="2408" y="5235"/>
                    <a:pt x="2408" y="5245"/>
                  </a:cubicBez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4" y="4020"/>
                  </a:cubicBezTo>
                  <a:cubicBezTo>
                    <a:pt x="2372" y="4020"/>
                    <a:pt x="2379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21" y="1399"/>
                    <a:pt x="2521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2" name="Google Shape;312;p20"/>
            <p:cNvSpPr/>
            <p:nvPr/>
          </p:nvSpPr>
          <p:spPr>
            <a:xfrm rot="1233980">
              <a:off x="6838918" y="123755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3" y="1697"/>
                  </a:moveTo>
                  <a:lnTo>
                    <a:pt x="283" y="2203"/>
                  </a:lnTo>
                  <a:lnTo>
                    <a:pt x="219" y="2213"/>
                  </a:lnTo>
                  <a:lnTo>
                    <a:pt x="283" y="2272"/>
                  </a:lnTo>
                  <a:cubicBezTo>
                    <a:pt x="286" y="2441"/>
                    <a:pt x="289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3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6" y="2051"/>
                    <a:pt x="249" y="1832"/>
                    <a:pt x="266" y="1747"/>
                  </a:cubicBezTo>
                  <a:cubicBezTo>
                    <a:pt x="272" y="1720"/>
                    <a:pt x="279" y="1703"/>
                    <a:pt x="283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3" y="5440"/>
                  </a:cubicBezTo>
                  <a:cubicBezTo>
                    <a:pt x="620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86" y="5787"/>
                    <a:pt x="553" y="5668"/>
                  </a:cubicBezTo>
                  <a:cubicBezTo>
                    <a:pt x="533" y="5599"/>
                    <a:pt x="517" y="5529"/>
                    <a:pt x="501" y="5457"/>
                  </a:cubicBezTo>
                  <a:cubicBezTo>
                    <a:pt x="481" y="5384"/>
                    <a:pt x="457" y="5311"/>
                    <a:pt x="441" y="5235"/>
                  </a:cubicBezTo>
                  <a:lnTo>
                    <a:pt x="448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17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4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2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5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2" y="5314"/>
                    <a:pt x="2792" y="5258"/>
                  </a:cubicBezTo>
                  <a:cubicBezTo>
                    <a:pt x="2778" y="5202"/>
                    <a:pt x="2763" y="5146"/>
                    <a:pt x="2749" y="5089"/>
                  </a:cubicBezTo>
                  <a:cubicBezTo>
                    <a:pt x="2723" y="4974"/>
                    <a:pt x="2696" y="4854"/>
                    <a:pt x="2670" y="4735"/>
                  </a:cubicBezTo>
                  <a:cubicBezTo>
                    <a:pt x="2613" y="4497"/>
                    <a:pt x="2594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1" y="2725"/>
                    <a:pt x="2345" y="2798"/>
                    <a:pt x="2334" y="2798"/>
                  </a:cubicBezTo>
                  <a:cubicBezTo>
                    <a:pt x="2318" y="2798"/>
                    <a:pt x="2292" y="2611"/>
                    <a:pt x="2275" y="2611"/>
                  </a:cubicBezTo>
                  <a:cubicBezTo>
                    <a:pt x="2270" y="2611"/>
                    <a:pt x="2265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2" y="2353"/>
                  </a:cubicBezTo>
                  <a:cubicBezTo>
                    <a:pt x="2341" y="2353"/>
                    <a:pt x="2337" y="2151"/>
                    <a:pt x="2349" y="1938"/>
                  </a:cubicBezTo>
                  <a:cubicBezTo>
                    <a:pt x="2355" y="1698"/>
                    <a:pt x="2359" y="1449"/>
                    <a:pt x="2384" y="1449"/>
                  </a:cubicBezTo>
                  <a:cubicBezTo>
                    <a:pt x="2385" y="1449"/>
                    <a:pt x="2385" y="1449"/>
                    <a:pt x="2386" y="1449"/>
                  </a:cubicBezTo>
                  <a:cubicBezTo>
                    <a:pt x="2402" y="959"/>
                    <a:pt x="2432" y="480"/>
                    <a:pt x="2465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5" y="225"/>
                  </a:cubicBezTo>
                  <a:cubicBezTo>
                    <a:pt x="318" y="152"/>
                    <a:pt x="312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3" name="Google Shape;313;p20"/>
            <p:cNvSpPr/>
            <p:nvPr/>
          </p:nvSpPr>
          <p:spPr>
            <a:xfrm rot="1233980">
              <a:off x="6171762" y="983475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2" y="3334"/>
                  </a:moveTo>
                  <a:lnTo>
                    <a:pt x="2382" y="3334"/>
                  </a:lnTo>
                  <a:cubicBezTo>
                    <a:pt x="2382" y="3334"/>
                    <a:pt x="2376" y="3397"/>
                    <a:pt x="2368" y="3485"/>
                  </a:cubicBezTo>
                  <a:cubicBezTo>
                    <a:pt x="2365" y="3479"/>
                    <a:pt x="2365" y="3479"/>
                    <a:pt x="2365" y="3476"/>
                  </a:cubicBezTo>
                  <a:cubicBezTo>
                    <a:pt x="2377" y="3374"/>
                    <a:pt x="2381" y="3334"/>
                    <a:pt x="2382" y="3334"/>
                  </a:cubicBezTo>
                  <a:close/>
                  <a:moveTo>
                    <a:pt x="2329" y="599"/>
                  </a:moveTo>
                  <a:cubicBezTo>
                    <a:pt x="2339" y="642"/>
                    <a:pt x="2352" y="695"/>
                    <a:pt x="2359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5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1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1" y="1810"/>
                    <a:pt x="2384" y="1861"/>
                    <a:pt x="2371" y="1861"/>
                  </a:cubicBezTo>
                  <a:cubicBezTo>
                    <a:pt x="2363" y="1861"/>
                    <a:pt x="2357" y="1840"/>
                    <a:pt x="2354" y="1840"/>
                  </a:cubicBezTo>
                  <a:cubicBezTo>
                    <a:pt x="2352" y="1840"/>
                    <a:pt x="2352" y="1845"/>
                    <a:pt x="2352" y="1859"/>
                  </a:cubicBezTo>
                  <a:cubicBezTo>
                    <a:pt x="2299" y="2335"/>
                    <a:pt x="2309" y="2540"/>
                    <a:pt x="2329" y="2722"/>
                  </a:cubicBezTo>
                  <a:cubicBezTo>
                    <a:pt x="2345" y="2904"/>
                    <a:pt x="2359" y="3069"/>
                    <a:pt x="2316" y="3462"/>
                  </a:cubicBezTo>
                  <a:cubicBezTo>
                    <a:pt x="2296" y="3575"/>
                    <a:pt x="2278" y="3609"/>
                    <a:pt x="2262" y="3609"/>
                  </a:cubicBezTo>
                  <a:cubicBezTo>
                    <a:pt x="2239" y="3609"/>
                    <a:pt x="2219" y="3534"/>
                    <a:pt x="2201" y="3534"/>
                  </a:cubicBezTo>
                  <a:cubicBezTo>
                    <a:pt x="2197" y="3534"/>
                    <a:pt x="2193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29" y="973"/>
                  </a:cubicBezTo>
                  <a:lnTo>
                    <a:pt x="2329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48" y="6339"/>
                  </a:moveTo>
                  <a:cubicBezTo>
                    <a:pt x="2448" y="6353"/>
                    <a:pt x="2444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cubicBezTo>
                    <a:pt x="166" y="10"/>
                    <a:pt x="166" y="21"/>
                    <a:pt x="166" y="27"/>
                  </a:cubicBez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3" y="1350"/>
                  </a:lnTo>
                  <a:cubicBezTo>
                    <a:pt x="207" y="1402"/>
                    <a:pt x="198" y="1439"/>
                    <a:pt x="189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49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3" y="1747"/>
                  </a:cubicBezTo>
                  <a:cubicBezTo>
                    <a:pt x="159" y="1924"/>
                    <a:pt x="145" y="1986"/>
                    <a:pt x="137" y="1986"/>
                  </a:cubicBezTo>
                  <a:cubicBezTo>
                    <a:pt x="118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67" y="2794"/>
                    <a:pt x="50" y="2669"/>
                    <a:pt x="44" y="2768"/>
                  </a:cubicBezTo>
                  <a:cubicBezTo>
                    <a:pt x="41" y="2768"/>
                    <a:pt x="37" y="2778"/>
                    <a:pt x="37" y="2801"/>
                  </a:cubicBezTo>
                  <a:cubicBezTo>
                    <a:pt x="37" y="2824"/>
                    <a:pt x="34" y="2861"/>
                    <a:pt x="34" y="2924"/>
                  </a:cubicBezTo>
                  <a:lnTo>
                    <a:pt x="1" y="3508"/>
                  </a:lnTo>
                  <a:lnTo>
                    <a:pt x="57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8" y="3665"/>
                    <a:pt x="76" y="3639"/>
                    <a:pt x="90" y="3578"/>
                  </a:cubicBezTo>
                  <a:lnTo>
                    <a:pt x="90" y="3578"/>
                  </a:lnTo>
                  <a:cubicBezTo>
                    <a:pt x="67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4" y="4567"/>
                    <a:pt x="44" y="4699"/>
                    <a:pt x="50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69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3" y="5245"/>
                    <a:pt x="2183" y="5013"/>
                  </a:cubicBezTo>
                  <a:lnTo>
                    <a:pt x="2183" y="5013"/>
                  </a:lnTo>
                  <a:cubicBezTo>
                    <a:pt x="2188" y="5033"/>
                    <a:pt x="2193" y="5043"/>
                    <a:pt x="2196" y="5043"/>
                  </a:cubicBezTo>
                  <a:cubicBezTo>
                    <a:pt x="2199" y="5043"/>
                    <a:pt x="2202" y="5035"/>
                    <a:pt x="2203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79" y="5083"/>
                    <a:pt x="2306" y="5248"/>
                    <a:pt x="2325" y="5430"/>
                  </a:cubicBezTo>
                  <a:cubicBezTo>
                    <a:pt x="2336" y="5520"/>
                    <a:pt x="2342" y="5616"/>
                    <a:pt x="2348" y="5715"/>
                  </a:cubicBezTo>
                  <a:cubicBezTo>
                    <a:pt x="2359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38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3" y="5545"/>
                  </a:cubicBezTo>
                  <a:cubicBezTo>
                    <a:pt x="2437" y="5545"/>
                    <a:pt x="2432" y="5502"/>
                    <a:pt x="2428" y="5318"/>
                  </a:cubicBezTo>
                  <a:cubicBezTo>
                    <a:pt x="2421" y="5304"/>
                    <a:pt x="2415" y="5268"/>
                    <a:pt x="2408" y="5248"/>
                  </a:cubicBezTo>
                  <a:lnTo>
                    <a:pt x="2408" y="5245"/>
                  </a:ln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2" y="4488"/>
                  </a:cubicBezTo>
                  <a:cubicBezTo>
                    <a:pt x="2307" y="4488"/>
                    <a:pt x="2313" y="4559"/>
                    <a:pt x="2322" y="4559"/>
                  </a:cubicBezTo>
                  <a:cubicBezTo>
                    <a:pt x="2325" y="4559"/>
                    <a:pt x="2328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6" y="4020"/>
                    <a:pt x="2363" y="4020"/>
                  </a:cubicBezTo>
                  <a:cubicBezTo>
                    <a:pt x="2370" y="4020"/>
                    <a:pt x="2378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1" y="2652"/>
                    <a:pt x="2423" y="2652"/>
                  </a:cubicBezTo>
                  <a:lnTo>
                    <a:pt x="2423" y="2652"/>
                  </a:lnTo>
                  <a:cubicBezTo>
                    <a:pt x="2424" y="2652"/>
                    <a:pt x="2426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17" y="1399"/>
                    <a:pt x="2517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" name="Google Shape;314;p20"/>
            <p:cNvSpPr/>
            <p:nvPr/>
          </p:nvSpPr>
          <p:spPr>
            <a:xfrm rot="1233980">
              <a:off x="6394228" y="107068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2203"/>
                  </a:lnTo>
                  <a:lnTo>
                    <a:pt x="222" y="2213"/>
                  </a:lnTo>
                  <a:lnTo>
                    <a:pt x="286" y="2272"/>
                  </a:lnTo>
                  <a:cubicBezTo>
                    <a:pt x="289" y="2441"/>
                    <a:pt x="292" y="2606"/>
                    <a:pt x="298" y="2771"/>
                  </a:cubicBezTo>
                  <a:cubicBezTo>
                    <a:pt x="296" y="2771"/>
                    <a:pt x="294" y="2771"/>
                    <a:pt x="292" y="2771"/>
                  </a:cubicBezTo>
                  <a:cubicBezTo>
                    <a:pt x="248" y="2771"/>
                    <a:pt x="208" y="2742"/>
                    <a:pt x="186" y="2682"/>
                  </a:cubicBezTo>
                  <a:cubicBezTo>
                    <a:pt x="190" y="2655"/>
                    <a:pt x="199" y="2464"/>
                    <a:pt x="209" y="2259"/>
                  </a:cubicBezTo>
                  <a:cubicBezTo>
                    <a:pt x="229" y="2051"/>
                    <a:pt x="252" y="1832"/>
                    <a:pt x="269" y="1747"/>
                  </a:cubicBezTo>
                  <a:cubicBezTo>
                    <a:pt x="275" y="1720"/>
                    <a:pt x="278" y="1703"/>
                    <a:pt x="286" y="1697"/>
                  </a:cubicBezTo>
                  <a:close/>
                  <a:moveTo>
                    <a:pt x="341" y="4663"/>
                  </a:moveTo>
                  <a:lnTo>
                    <a:pt x="341" y="4663"/>
                  </a:lnTo>
                  <a:cubicBezTo>
                    <a:pt x="391" y="4778"/>
                    <a:pt x="470" y="4987"/>
                    <a:pt x="556" y="5219"/>
                  </a:cubicBezTo>
                  <a:cubicBezTo>
                    <a:pt x="570" y="5291"/>
                    <a:pt x="583" y="5364"/>
                    <a:pt x="596" y="5440"/>
                  </a:cubicBezTo>
                  <a:cubicBezTo>
                    <a:pt x="623" y="5625"/>
                    <a:pt x="646" y="5807"/>
                    <a:pt x="662" y="5992"/>
                  </a:cubicBezTo>
                  <a:lnTo>
                    <a:pt x="662" y="5992"/>
                  </a:lnTo>
                  <a:cubicBezTo>
                    <a:pt x="630" y="5893"/>
                    <a:pt x="588" y="5783"/>
                    <a:pt x="556" y="5668"/>
                  </a:cubicBezTo>
                  <a:cubicBezTo>
                    <a:pt x="536" y="5599"/>
                    <a:pt x="516" y="5529"/>
                    <a:pt x="500" y="5457"/>
                  </a:cubicBezTo>
                  <a:cubicBezTo>
                    <a:pt x="480" y="5384"/>
                    <a:pt x="460" y="5311"/>
                    <a:pt x="444" y="5235"/>
                  </a:cubicBezTo>
                  <a:lnTo>
                    <a:pt x="451" y="5120"/>
                  </a:lnTo>
                  <a:lnTo>
                    <a:pt x="341" y="4663"/>
                  </a:lnTo>
                  <a:close/>
                  <a:moveTo>
                    <a:pt x="97" y="1"/>
                  </a:moveTo>
                  <a:cubicBezTo>
                    <a:pt x="97" y="50"/>
                    <a:pt x="97" y="90"/>
                    <a:pt x="103" y="113"/>
                  </a:cubicBezTo>
                  <a:cubicBezTo>
                    <a:pt x="1" y="417"/>
                    <a:pt x="28" y="1475"/>
                    <a:pt x="20" y="1971"/>
                  </a:cubicBezTo>
                  <a:lnTo>
                    <a:pt x="63" y="1988"/>
                  </a:lnTo>
                  <a:cubicBezTo>
                    <a:pt x="54" y="2328"/>
                    <a:pt x="87" y="2655"/>
                    <a:pt x="113" y="3076"/>
                  </a:cubicBezTo>
                  <a:lnTo>
                    <a:pt x="150" y="3049"/>
                  </a:lnTo>
                  <a:cubicBezTo>
                    <a:pt x="176" y="3231"/>
                    <a:pt x="186" y="3466"/>
                    <a:pt x="196" y="3727"/>
                  </a:cubicBezTo>
                  <a:cubicBezTo>
                    <a:pt x="206" y="3989"/>
                    <a:pt x="232" y="4273"/>
                    <a:pt x="266" y="4560"/>
                  </a:cubicBezTo>
                  <a:cubicBezTo>
                    <a:pt x="249" y="4524"/>
                    <a:pt x="236" y="4375"/>
                    <a:pt x="232" y="4273"/>
                  </a:cubicBezTo>
                  <a:lnTo>
                    <a:pt x="232" y="4273"/>
                  </a:lnTo>
                  <a:cubicBezTo>
                    <a:pt x="222" y="4620"/>
                    <a:pt x="305" y="4981"/>
                    <a:pt x="385" y="5331"/>
                  </a:cubicBezTo>
                  <a:cubicBezTo>
                    <a:pt x="457" y="5685"/>
                    <a:pt x="516" y="6025"/>
                    <a:pt x="497" y="6336"/>
                  </a:cubicBezTo>
                  <a:cubicBezTo>
                    <a:pt x="507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81" y="5718"/>
                    <a:pt x="2795" y="5341"/>
                  </a:cubicBezTo>
                  <a:lnTo>
                    <a:pt x="2795" y="5341"/>
                  </a:lnTo>
                  <a:cubicBezTo>
                    <a:pt x="2801" y="5347"/>
                    <a:pt x="2812" y="5364"/>
                    <a:pt x="2825" y="5427"/>
                  </a:cubicBezTo>
                  <a:cubicBezTo>
                    <a:pt x="2815" y="5370"/>
                    <a:pt x="2805" y="5314"/>
                    <a:pt x="2795" y="5258"/>
                  </a:cubicBezTo>
                  <a:cubicBezTo>
                    <a:pt x="2781" y="5202"/>
                    <a:pt x="2766" y="5146"/>
                    <a:pt x="2752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70" y="4035"/>
                  </a:cubicBezTo>
                  <a:cubicBezTo>
                    <a:pt x="2557" y="3925"/>
                    <a:pt x="2543" y="3816"/>
                    <a:pt x="2531" y="3717"/>
                  </a:cubicBezTo>
                  <a:cubicBezTo>
                    <a:pt x="2520" y="3615"/>
                    <a:pt x="2514" y="3522"/>
                    <a:pt x="2504" y="3436"/>
                  </a:cubicBezTo>
                  <a:cubicBezTo>
                    <a:pt x="2484" y="3267"/>
                    <a:pt x="2455" y="3132"/>
                    <a:pt x="2412" y="3056"/>
                  </a:cubicBezTo>
                  <a:cubicBezTo>
                    <a:pt x="2412" y="3056"/>
                    <a:pt x="2389" y="2913"/>
                    <a:pt x="2378" y="2771"/>
                  </a:cubicBezTo>
                  <a:cubicBezTo>
                    <a:pt x="2365" y="2629"/>
                    <a:pt x="2352" y="2487"/>
                    <a:pt x="2352" y="2487"/>
                  </a:cubicBezTo>
                  <a:lnTo>
                    <a:pt x="2352" y="2487"/>
                  </a:lnTo>
                  <a:cubicBezTo>
                    <a:pt x="2354" y="2725"/>
                    <a:pt x="2348" y="2798"/>
                    <a:pt x="2337" y="2798"/>
                  </a:cubicBezTo>
                  <a:cubicBezTo>
                    <a:pt x="2321" y="2798"/>
                    <a:pt x="2295" y="2611"/>
                    <a:pt x="2278" y="2611"/>
                  </a:cubicBezTo>
                  <a:cubicBezTo>
                    <a:pt x="2273" y="2611"/>
                    <a:pt x="2268" y="2630"/>
                    <a:pt x="2266" y="2679"/>
                  </a:cubicBezTo>
                  <a:cubicBezTo>
                    <a:pt x="2254" y="2466"/>
                    <a:pt x="2274" y="2158"/>
                    <a:pt x="2292" y="2158"/>
                  </a:cubicBezTo>
                  <a:cubicBezTo>
                    <a:pt x="2299" y="2158"/>
                    <a:pt x="2305" y="2196"/>
                    <a:pt x="2309" y="2289"/>
                  </a:cubicBezTo>
                  <a:lnTo>
                    <a:pt x="2302" y="2342"/>
                  </a:lnTo>
                  <a:cubicBezTo>
                    <a:pt x="2307" y="2350"/>
                    <a:pt x="2312" y="2353"/>
                    <a:pt x="2315" y="2353"/>
                  </a:cubicBezTo>
                  <a:cubicBezTo>
                    <a:pt x="2344" y="2353"/>
                    <a:pt x="2340" y="2151"/>
                    <a:pt x="2352" y="1938"/>
                  </a:cubicBezTo>
                  <a:cubicBezTo>
                    <a:pt x="2358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401" y="959"/>
                    <a:pt x="2435" y="480"/>
                    <a:pt x="2468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8" y="225"/>
                  </a:cubicBezTo>
                  <a:cubicBezTo>
                    <a:pt x="321" y="152"/>
                    <a:pt x="315" y="76"/>
                    <a:pt x="3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15" name="Google Shape;315;p20"/>
          <p:cNvGrpSpPr/>
          <p:nvPr/>
        </p:nvGrpSpPr>
        <p:grpSpPr>
          <a:xfrm>
            <a:off x="1928630" y="1360707"/>
            <a:ext cx="1761121" cy="1639676"/>
            <a:chOff x="1376172" y="452280"/>
            <a:chExt cx="1320841" cy="1229757"/>
          </a:xfrm>
        </p:grpSpPr>
        <p:sp>
          <p:nvSpPr>
            <p:cNvPr id="316" name="Google Shape;316;p20"/>
            <p:cNvSpPr/>
            <p:nvPr/>
          </p:nvSpPr>
          <p:spPr>
            <a:xfrm rot="-3998617">
              <a:off x="1623217" y="567436"/>
              <a:ext cx="830012" cy="950521"/>
            </a:xfrm>
            <a:custGeom>
              <a:avLst/>
              <a:gdLst/>
              <a:ahLst/>
              <a:cxnLst/>
              <a:rect l="l" t="t" r="r" b="b"/>
              <a:pathLst>
                <a:path w="12501" h="14316" extrusionOk="0">
                  <a:moveTo>
                    <a:pt x="7699" y="1"/>
                  </a:moveTo>
                  <a:cubicBezTo>
                    <a:pt x="6441" y="1"/>
                    <a:pt x="5583" y="887"/>
                    <a:pt x="5559" y="913"/>
                  </a:cubicBezTo>
                  <a:cubicBezTo>
                    <a:pt x="5364" y="858"/>
                    <a:pt x="5164" y="832"/>
                    <a:pt x="4965" y="832"/>
                  </a:cubicBezTo>
                  <a:cubicBezTo>
                    <a:pt x="4548" y="832"/>
                    <a:pt x="4138" y="949"/>
                    <a:pt x="3790" y="1178"/>
                  </a:cubicBezTo>
                  <a:cubicBezTo>
                    <a:pt x="3615" y="1293"/>
                    <a:pt x="3453" y="1442"/>
                    <a:pt x="3317" y="1614"/>
                  </a:cubicBezTo>
                  <a:cubicBezTo>
                    <a:pt x="3149" y="1833"/>
                    <a:pt x="3050" y="2051"/>
                    <a:pt x="2994" y="2259"/>
                  </a:cubicBezTo>
                  <a:cubicBezTo>
                    <a:pt x="2815" y="2900"/>
                    <a:pt x="3070" y="3426"/>
                    <a:pt x="3070" y="3426"/>
                  </a:cubicBezTo>
                  <a:cubicBezTo>
                    <a:pt x="3070" y="3426"/>
                    <a:pt x="2421" y="3919"/>
                    <a:pt x="1717" y="4871"/>
                  </a:cubicBezTo>
                  <a:cubicBezTo>
                    <a:pt x="1668" y="4862"/>
                    <a:pt x="1618" y="4857"/>
                    <a:pt x="1571" y="4857"/>
                  </a:cubicBezTo>
                  <a:cubicBezTo>
                    <a:pt x="1433" y="4857"/>
                    <a:pt x="1308" y="4898"/>
                    <a:pt x="1214" y="4983"/>
                  </a:cubicBezTo>
                  <a:cubicBezTo>
                    <a:pt x="1036" y="5152"/>
                    <a:pt x="1016" y="5447"/>
                    <a:pt x="1139" y="5748"/>
                  </a:cubicBezTo>
                  <a:cubicBezTo>
                    <a:pt x="613" y="6654"/>
                    <a:pt x="150" y="7817"/>
                    <a:pt x="1" y="9226"/>
                  </a:cubicBezTo>
                  <a:lnTo>
                    <a:pt x="87" y="12507"/>
                  </a:lnTo>
                  <a:lnTo>
                    <a:pt x="133" y="14315"/>
                  </a:lnTo>
                  <a:lnTo>
                    <a:pt x="1860" y="13763"/>
                  </a:lnTo>
                  <a:lnTo>
                    <a:pt x="4773" y="12827"/>
                  </a:lnTo>
                  <a:cubicBezTo>
                    <a:pt x="4773" y="12827"/>
                    <a:pt x="6009" y="12321"/>
                    <a:pt x="7438" y="10896"/>
                  </a:cubicBezTo>
                  <a:cubicBezTo>
                    <a:pt x="7573" y="10954"/>
                    <a:pt x="7708" y="10984"/>
                    <a:pt x="7831" y="10984"/>
                  </a:cubicBezTo>
                  <a:cubicBezTo>
                    <a:pt x="7988" y="10984"/>
                    <a:pt x="8127" y="10935"/>
                    <a:pt x="8225" y="10833"/>
                  </a:cubicBezTo>
                  <a:cubicBezTo>
                    <a:pt x="8404" y="10645"/>
                    <a:pt x="8393" y="10328"/>
                    <a:pt x="8231" y="10020"/>
                  </a:cubicBezTo>
                  <a:cubicBezTo>
                    <a:pt x="8532" y="9653"/>
                    <a:pt x="8833" y="9246"/>
                    <a:pt x="9124" y="8789"/>
                  </a:cubicBezTo>
                  <a:cubicBezTo>
                    <a:pt x="9227" y="8811"/>
                    <a:pt x="9325" y="8821"/>
                    <a:pt x="9419" y="8821"/>
                  </a:cubicBezTo>
                  <a:cubicBezTo>
                    <a:pt x="9632" y="8821"/>
                    <a:pt x="9822" y="8770"/>
                    <a:pt x="9994" y="8687"/>
                  </a:cubicBezTo>
                  <a:cubicBezTo>
                    <a:pt x="10295" y="8545"/>
                    <a:pt x="10533" y="8304"/>
                    <a:pt x="10708" y="8055"/>
                  </a:cubicBezTo>
                  <a:cubicBezTo>
                    <a:pt x="11042" y="7596"/>
                    <a:pt x="11128" y="7004"/>
                    <a:pt x="10960" y="6459"/>
                  </a:cubicBezTo>
                  <a:cubicBezTo>
                    <a:pt x="10896" y="6260"/>
                    <a:pt x="10831" y="6065"/>
                    <a:pt x="10754" y="5876"/>
                  </a:cubicBezTo>
                  <a:lnTo>
                    <a:pt x="10754" y="5876"/>
                  </a:lnTo>
                  <a:cubicBezTo>
                    <a:pt x="10801" y="5986"/>
                    <a:pt x="10821" y="6048"/>
                    <a:pt x="10821" y="6048"/>
                  </a:cubicBezTo>
                  <a:cubicBezTo>
                    <a:pt x="11258" y="5572"/>
                    <a:pt x="12500" y="3426"/>
                    <a:pt x="10057" y="1088"/>
                  </a:cubicBezTo>
                  <a:cubicBezTo>
                    <a:pt x="9199" y="267"/>
                    <a:pt x="8389" y="1"/>
                    <a:pt x="76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7" name="Google Shape;317;p20"/>
            <p:cNvSpPr/>
            <p:nvPr/>
          </p:nvSpPr>
          <p:spPr>
            <a:xfrm rot="-3998617">
              <a:off x="1595160" y="538417"/>
              <a:ext cx="882863" cy="1057484"/>
            </a:xfrm>
            <a:custGeom>
              <a:avLst/>
              <a:gdLst/>
              <a:ahLst/>
              <a:cxnLst/>
              <a:rect l="l" t="t" r="r" b="b"/>
              <a:pathLst>
                <a:path w="13297" h="15927" extrusionOk="0">
                  <a:moveTo>
                    <a:pt x="8440" y="0"/>
                  </a:moveTo>
                  <a:cubicBezTo>
                    <a:pt x="7471" y="0"/>
                    <a:pt x="6643" y="416"/>
                    <a:pt x="6104" y="858"/>
                  </a:cubicBezTo>
                  <a:cubicBezTo>
                    <a:pt x="5972" y="840"/>
                    <a:pt x="5840" y="831"/>
                    <a:pt x="5708" y="831"/>
                  </a:cubicBezTo>
                  <a:cubicBezTo>
                    <a:pt x="5158" y="831"/>
                    <a:pt x="4619" y="987"/>
                    <a:pt x="4163" y="1291"/>
                  </a:cubicBezTo>
                  <a:cubicBezTo>
                    <a:pt x="3921" y="1450"/>
                    <a:pt x="3706" y="1648"/>
                    <a:pt x="3525" y="1880"/>
                  </a:cubicBezTo>
                  <a:cubicBezTo>
                    <a:pt x="3313" y="2150"/>
                    <a:pt x="3164" y="2448"/>
                    <a:pt x="3082" y="2759"/>
                  </a:cubicBezTo>
                  <a:cubicBezTo>
                    <a:pt x="2963" y="3192"/>
                    <a:pt x="2983" y="3586"/>
                    <a:pt x="3039" y="3880"/>
                  </a:cubicBezTo>
                  <a:cubicBezTo>
                    <a:pt x="2804" y="4098"/>
                    <a:pt x="2476" y="4432"/>
                    <a:pt x="2126" y="4872"/>
                  </a:cubicBezTo>
                  <a:cubicBezTo>
                    <a:pt x="1888" y="4905"/>
                    <a:pt x="1670" y="5007"/>
                    <a:pt x="1498" y="5166"/>
                  </a:cubicBezTo>
                  <a:cubicBezTo>
                    <a:pt x="1191" y="5454"/>
                    <a:pt x="1068" y="5887"/>
                    <a:pt x="1151" y="6344"/>
                  </a:cubicBezTo>
                  <a:cubicBezTo>
                    <a:pt x="651" y="7269"/>
                    <a:pt x="314" y="8252"/>
                    <a:pt x="145" y="9276"/>
                  </a:cubicBezTo>
                  <a:lnTo>
                    <a:pt x="49" y="9287"/>
                  </a:lnTo>
                  <a:lnTo>
                    <a:pt x="66" y="9882"/>
                  </a:lnTo>
                  <a:lnTo>
                    <a:pt x="0" y="10513"/>
                  </a:lnTo>
                  <a:lnTo>
                    <a:pt x="83" y="10520"/>
                  </a:lnTo>
                  <a:lnTo>
                    <a:pt x="222" y="15927"/>
                  </a:lnTo>
                  <a:lnTo>
                    <a:pt x="4936" y="14412"/>
                  </a:lnTo>
                  <a:lnTo>
                    <a:pt x="4947" y="14482"/>
                  </a:lnTo>
                  <a:lnTo>
                    <a:pt x="5777" y="14141"/>
                  </a:lnTo>
                  <a:cubicBezTo>
                    <a:pt x="5829" y="14121"/>
                    <a:pt x="6997" y="13635"/>
                    <a:pt x="8382" y="12336"/>
                  </a:cubicBezTo>
                  <a:cubicBezTo>
                    <a:pt x="8448" y="12344"/>
                    <a:pt x="8514" y="12349"/>
                    <a:pt x="8578" y="12349"/>
                  </a:cubicBezTo>
                  <a:cubicBezTo>
                    <a:pt x="8922" y="12349"/>
                    <a:pt x="9236" y="12224"/>
                    <a:pt x="9467" y="11985"/>
                  </a:cubicBezTo>
                  <a:cubicBezTo>
                    <a:pt x="9745" y="11690"/>
                    <a:pt x="9844" y="11267"/>
                    <a:pt x="9748" y="10831"/>
                  </a:cubicBezTo>
                  <a:cubicBezTo>
                    <a:pt x="9910" y="10619"/>
                    <a:pt x="10066" y="10404"/>
                    <a:pt x="10218" y="10186"/>
                  </a:cubicBezTo>
                  <a:cubicBezTo>
                    <a:pt x="10499" y="10179"/>
                    <a:pt x="10773" y="10114"/>
                    <a:pt x="11031" y="9987"/>
                  </a:cubicBezTo>
                  <a:cubicBezTo>
                    <a:pt x="11401" y="9812"/>
                    <a:pt x="11732" y="9525"/>
                    <a:pt x="12010" y="9137"/>
                  </a:cubicBezTo>
                  <a:cubicBezTo>
                    <a:pt x="12460" y="8510"/>
                    <a:pt x="12592" y="7689"/>
                    <a:pt x="12357" y="6939"/>
                  </a:cubicBezTo>
                  <a:cubicBezTo>
                    <a:pt x="12350" y="6912"/>
                    <a:pt x="12341" y="6883"/>
                    <a:pt x="12331" y="6853"/>
                  </a:cubicBezTo>
                  <a:cubicBezTo>
                    <a:pt x="12820" y="6106"/>
                    <a:pt x="13296" y="4710"/>
                    <a:pt x="12611" y="3130"/>
                  </a:cubicBezTo>
                  <a:cubicBezTo>
                    <a:pt x="12334" y="2484"/>
                    <a:pt x="11885" y="1860"/>
                    <a:pt x="11273" y="1277"/>
                  </a:cubicBezTo>
                  <a:cubicBezTo>
                    <a:pt x="10286" y="333"/>
                    <a:pt x="9306" y="0"/>
                    <a:pt x="84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8" name="Google Shape;318;p20"/>
            <p:cNvSpPr/>
            <p:nvPr/>
          </p:nvSpPr>
          <p:spPr>
            <a:xfrm rot="-3998617">
              <a:off x="2065778" y="867228"/>
              <a:ext cx="304955" cy="408068"/>
            </a:xfrm>
            <a:custGeom>
              <a:avLst/>
              <a:gdLst/>
              <a:ahLst/>
              <a:cxnLst/>
              <a:rect l="l" t="t" r="r" b="b"/>
              <a:pathLst>
                <a:path w="4593" h="6146" extrusionOk="0">
                  <a:moveTo>
                    <a:pt x="3637" y="1"/>
                  </a:moveTo>
                  <a:lnTo>
                    <a:pt x="0" y="4508"/>
                  </a:lnTo>
                  <a:lnTo>
                    <a:pt x="241" y="6145"/>
                  </a:lnTo>
                  <a:cubicBezTo>
                    <a:pt x="241" y="6145"/>
                    <a:pt x="2625" y="5173"/>
                    <a:pt x="4593" y="2111"/>
                  </a:cubicBezTo>
                  <a:cubicBezTo>
                    <a:pt x="4593" y="2111"/>
                    <a:pt x="4411" y="1139"/>
                    <a:pt x="3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9" name="Google Shape;319;p20"/>
            <p:cNvSpPr/>
            <p:nvPr/>
          </p:nvSpPr>
          <p:spPr>
            <a:xfrm rot="-3998617">
              <a:off x="1720068" y="1032346"/>
              <a:ext cx="371816" cy="390672"/>
            </a:xfrm>
            <a:custGeom>
              <a:avLst/>
              <a:gdLst/>
              <a:ahLst/>
              <a:cxnLst/>
              <a:rect l="l" t="t" r="r" b="b"/>
              <a:pathLst>
                <a:path w="5600" h="5884" extrusionOk="0">
                  <a:moveTo>
                    <a:pt x="3069" y="0"/>
                  </a:moveTo>
                  <a:cubicBezTo>
                    <a:pt x="3069" y="0"/>
                    <a:pt x="397" y="2021"/>
                    <a:pt x="0" y="5797"/>
                  </a:cubicBezTo>
                  <a:lnTo>
                    <a:pt x="1991" y="5883"/>
                  </a:lnTo>
                  <a:lnTo>
                    <a:pt x="5599" y="933"/>
                  </a:lnTo>
                  <a:cubicBezTo>
                    <a:pt x="4898" y="546"/>
                    <a:pt x="4064" y="218"/>
                    <a:pt x="30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0" name="Google Shape;320;p20"/>
            <p:cNvSpPr/>
            <p:nvPr/>
          </p:nvSpPr>
          <p:spPr>
            <a:xfrm rot="-3998617">
              <a:off x="1779991" y="1257387"/>
              <a:ext cx="46344" cy="59358"/>
            </a:xfrm>
            <a:custGeom>
              <a:avLst/>
              <a:gdLst/>
              <a:ahLst/>
              <a:cxnLst/>
              <a:rect l="l" t="t" r="r" b="b"/>
              <a:pathLst>
                <a:path w="698" h="894" extrusionOk="0">
                  <a:moveTo>
                    <a:pt x="556" y="1"/>
                  </a:moveTo>
                  <a:cubicBezTo>
                    <a:pt x="417" y="1"/>
                    <a:pt x="294" y="40"/>
                    <a:pt x="198" y="127"/>
                  </a:cubicBezTo>
                  <a:cubicBezTo>
                    <a:pt x="20" y="295"/>
                    <a:pt x="0" y="593"/>
                    <a:pt x="122" y="893"/>
                  </a:cubicBezTo>
                  <a:cubicBezTo>
                    <a:pt x="310" y="566"/>
                    <a:pt x="506" y="272"/>
                    <a:pt x="698" y="14"/>
                  </a:cubicBezTo>
                  <a:cubicBezTo>
                    <a:pt x="651" y="4"/>
                    <a:pt x="602" y="1"/>
                    <a:pt x="556" y="1"/>
                  </a:cubicBezTo>
                  <a:close/>
                </a:path>
              </a:pathLst>
            </a:custGeom>
            <a:solidFill>
              <a:srgbClr val="E3A1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" name="Google Shape;321;p20"/>
            <p:cNvSpPr/>
            <p:nvPr/>
          </p:nvSpPr>
          <p:spPr>
            <a:xfrm rot="-3998617">
              <a:off x="1788881" y="1201489"/>
              <a:ext cx="115794" cy="115528"/>
            </a:xfrm>
            <a:custGeom>
              <a:avLst/>
              <a:gdLst/>
              <a:ahLst/>
              <a:cxnLst/>
              <a:rect l="l" t="t" r="r" b="b"/>
              <a:pathLst>
                <a:path w="1744" h="1740" extrusionOk="0">
                  <a:moveTo>
                    <a:pt x="576" y="0"/>
                  </a:moveTo>
                  <a:cubicBezTo>
                    <a:pt x="384" y="258"/>
                    <a:pt x="188" y="552"/>
                    <a:pt x="0" y="879"/>
                  </a:cubicBezTo>
                  <a:cubicBezTo>
                    <a:pt x="60" y="1029"/>
                    <a:pt x="156" y="1180"/>
                    <a:pt x="284" y="1319"/>
                  </a:cubicBezTo>
                  <a:cubicBezTo>
                    <a:pt x="536" y="1590"/>
                    <a:pt x="853" y="1740"/>
                    <a:pt x="1115" y="1740"/>
                  </a:cubicBezTo>
                  <a:cubicBezTo>
                    <a:pt x="1253" y="1740"/>
                    <a:pt x="1379" y="1700"/>
                    <a:pt x="1472" y="1610"/>
                  </a:cubicBezTo>
                  <a:cubicBezTo>
                    <a:pt x="1743" y="1359"/>
                    <a:pt x="1650" y="820"/>
                    <a:pt x="1267" y="406"/>
                  </a:cubicBezTo>
                  <a:cubicBezTo>
                    <a:pt x="1058" y="182"/>
                    <a:pt x="807" y="43"/>
                    <a:pt x="576" y="0"/>
                  </a:cubicBezTo>
                  <a:close/>
                </a:path>
              </a:pathLst>
            </a:custGeom>
            <a:solidFill>
              <a:schemeClr val="accent1">
                <a:alpha val="59560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2" name="Google Shape;322;p20"/>
            <p:cNvSpPr/>
            <p:nvPr/>
          </p:nvSpPr>
          <p:spPr>
            <a:xfrm rot="-3998617">
              <a:off x="2260484" y="992211"/>
              <a:ext cx="64205" cy="64205"/>
            </a:xfrm>
            <a:custGeom>
              <a:avLst/>
              <a:gdLst/>
              <a:ahLst/>
              <a:cxnLst/>
              <a:rect l="l" t="t" r="r" b="b"/>
              <a:pathLst>
                <a:path w="967" h="967" extrusionOk="0">
                  <a:moveTo>
                    <a:pt x="794" y="0"/>
                  </a:moveTo>
                  <a:cubicBezTo>
                    <a:pt x="526" y="325"/>
                    <a:pt x="261" y="615"/>
                    <a:pt x="0" y="877"/>
                  </a:cubicBezTo>
                  <a:cubicBezTo>
                    <a:pt x="136" y="937"/>
                    <a:pt x="268" y="966"/>
                    <a:pt x="394" y="966"/>
                  </a:cubicBezTo>
                  <a:cubicBezTo>
                    <a:pt x="549" y="966"/>
                    <a:pt x="688" y="917"/>
                    <a:pt x="788" y="814"/>
                  </a:cubicBezTo>
                  <a:cubicBezTo>
                    <a:pt x="966" y="626"/>
                    <a:pt x="956" y="308"/>
                    <a:pt x="794" y="0"/>
                  </a:cubicBezTo>
                  <a:close/>
                </a:path>
              </a:pathLst>
            </a:custGeom>
            <a:solidFill>
              <a:srgbClr val="E3A1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3" name="Google Shape;323;p20"/>
            <p:cNvSpPr/>
            <p:nvPr/>
          </p:nvSpPr>
          <p:spPr>
            <a:xfrm rot="-3998617">
              <a:off x="2194153" y="993773"/>
              <a:ext cx="116192" cy="107893"/>
            </a:xfrm>
            <a:custGeom>
              <a:avLst/>
              <a:gdLst/>
              <a:ahLst/>
              <a:cxnLst/>
              <a:rect l="l" t="t" r="r" b="b"/>
              <a:pathLst>
                <a:path w="1750" h="1625" extrusionOk="0">
                  <a:moveTo>
                    <a:pt x="649" y="0"/>
                  </a:moveTo>
                  <a:cubicBezTo>
                    <a:pt x="494" y="0"/>
                    <a:pt x="355" y="50"/>
                    <a:pt x="259" y="152"/>
                  </a:cubicBezTo>
                  <a:cubicBezTo>
                    <a:pt x="1" y="420"/>
                    <a:pt x="126" y="953"/>
                    <a:pt x="540" y="1342"/>
                  </a:cubicBezTo>
                  <a:cubicBezTo>
                    <a:pt x="669" y="1469"/>
                    <a:pt x="811" y="1561"/>
                    <a:pt x="956" y="1624"/>
                  </a:cubicBezTo>
                  <a:cubicBezTo>
                    <a:pt x="1217" y="1362"/>
                    <a:pt x="1482" y="1072"/>
                    <a:pt x="1750" y="747"/>
                  </a:cubicBezTo>
                  <a:cubicBezTo>
                    <a:pt x="1681" y="616"/>
                    <a:pt x="1585" y="486"/>
                    <a:pt x="1463" y="370"/>
                  </a:cubicBezTo>
                  <a:cubicBezTo>
                    <a:pt x="1208" y="129"/>
                    <a:pt x="904" y="0"/>
                    <a:pt x="649" y="0"/>
                  </a:cubicBezTo>
                  <a:close/>
                </a:path>
              </a:pathLst>
            </a:custGeom>
            <a:solidFill>
              <a:schemeClr val="accent1">
                <a:alpha val="59560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4" name="Google Shape;324;p20"/>
            <p:cNvSpPr/>
            <p:nvPr/>
          </p:nvSpPr>
          <p:spPr>
            <a:xfrm rot="-3998617">
              <a:off x="1635655" y="559253"/>
              <a:ext cx="460653" cy="401495"/>
            </a:xfrm>
            <a:custGeom>
              <a:avLst/>
              <a:gdLst/>
              <a:ahLst/>
              <a:cxnLst/>
              <a:rect l="l" t="t" r="r" b="b"/>
              <a:pathLst>
                <a:path w="6938" h="6047" extrusionOk="0">
                  <a:moveTo>
                    <a:pt x="2141" y="0"/>
                  </a:moveTo>
                  <a:cubicBezTo>
                    <a:pt x="865" y="0"/>
                    <a:pt x="1" y="914"/>
                    <a:pt x="1" y="914"/>
                  </a:cubicBezTo>
                  <a:cubicBezTo>
                    <a:pt x="4140" y="2561"/>
                    <a:pt x="5258" y="6046"/>
                    <a:pt x="5258" y="6046"/>
                  </a:cubicBezTo>
                  <a:cubicBezTo>
                    <a:pt x="5698" y="5573"/>
                    <a:pt x="6938" y="3427"/>
                    <a:pt x="4494" y="1086"/>
                  </a:cubicBezTo>
                  <a:cubicBezTo>
                    <a:pt x="3638" y="267"/>
                    <a:pt x="2830" y="0"/>
                    <a:pt x="21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5" name="Google Shape;325;p20"/>
            <p:cNvSpPr/>
            <p:nvPr/>
          </p:nvSpPr>
          <p:spPr>
            <a:xfrm rot="-3998617">
              <a:off x="1711368" y="767590"/>
              <a:ext cx="476721" cy="436684"/>
            </a:xfrm>
            <a:custGeom>
              <a:avLst/>
              <a:gdLst/>
              <a:ahLst/>
              <a:cxnLst/>
              <a:rect l="l" t="t" r="r" b="b"/>
              <a:pathLst>
                <a:path w="7180" h="6577" extrusionOk="0">
                  <a:moveTo>
                    <a:pt x="243" y="1"/>
                  </a:moveTo>
                  <a:cubicBezTo>
                    <a:pt x="204" y="1"/>
                    <a:pt x="182" y="6"/>
                    <a:pt x="179" y="14"/>
                  </a:cubicBezTo>
                  <a:cubicBezTo>
                    <a:pt x="0" y="657"/>
                    <a:pt x="255" y="1182"/>
                    <a:pt x="255" y="1182"/>
                  </a:cubicBezTo>
                  <a:cubicBezTo>
                    <a:pt x="5847" y="2839"/>
                    <a:pt x="6310" y="6545"/>
                    <a:pt x="6310" y="6545"/>
                  </a:cubicBezTo>
                  <a:cubicBezTo>
                    <a:pt x="6412" y="6567"/>
                    <a:pt x="6510" y="6576"/>
                    <a:pt x="6605" y="6576"/>
                  </a:cubicBezTo>
                  <a:cubicBezTo>
                    <a:pt x="6817" y="6576"/>
                    <a:pt x="7008" y="6526"/>
                    <a:pt x="7179" y="6446"/>
                  </a:cubicBezTo>
                  <a:cubicBezTo>
                    <a:pt x="5299" y="1079"/>
                    <a:pt x="832" y="1"/>
                    <a:pt x="2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6" name="Google Shape;326;p20"/>
            <p:cNvSpPr/>
            <p:nvPr/>
          </p:nvSpPr>
          <p:spPr>
            <a:xfrm rot="-3998617">
              <a:off x="1668802" y="693565"/>
              <a:ext cx="512309" cy="498831"/>
            </a:xfrm>
            <a:custGeom>
              <a:avLst/>
              <a:gdLst/>
              <a:ahLst/>
              <a:cxnLst/>
              <a:rect l="l" t="t" r="r" b="b"/>
              <a:pathLst>
                <a:path w="7716" h="7513" extrusionOk="0">
                  <a:moveTo>
                    <a:pt x="798" y="1"/>
                  </a:moveTo>
                  <a:cubicBezTo>
                    <a:pt x="623" y="116"/>
                    <a:pt x="461" y="265"/>
                    <a:pt x="326" y="440"/>
                  </a:cubicBezTo>
                  <a:cubicBezTo>
                    <a:pt x="157" y="655"/>
                    <a:pt x="54" y="874"/>
                    <a:pt x="1" y="1081"/>
                  </a:cubicBezTo>
                  <a:cubicBezTo>
                    <a:pt x="4" y="1073"/>
                    <a:pt x="26" y="1068"/>
                    <a:pt x="65" y="1068"/>
                  </a:cubicBezTo>
                  <a:cubicBezTo>
                    <a:pt x="654" y="1068"/>
                    <a:pt x="5121" y="2146"/>
                    <a:pt x="7001" y="7513"/>
                  </a:cubicBezTo>
                  <a:cubicBezTo>
                    <a:pt x="7302" y="7368"/>
                    <a:pt x="7537" y="7126"/>
                    <a:pt x="7716" y="6878"/>
                  </a:cubicBezTo>
                  <a:cubicBezTo>
                    <a:pt x="6241" y="953"/>
                    <a:pt x="1036" y="40"/>
                    <a:pt x="7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7" name="Google Shape;327;p20"/>
            <p:cNvSpPr/>
            <p:nvPr/>
          </p:nvSpPr>
          <p:spPr>
            <a:xfrm rot="-3998617">
              <a:off x="1667496" y="653184"/>
              <a:ext cx="487278" cy="479642"/>
            </a:xfrm>
            <a:custGeom>
              <a:avLst/>
              <a:gdLst/>
              <a:ahLst/>
              <a:cxnLst/>
              <a:rect l="l" t="t" r="r" b="b"/>
              <a:pathLst>
                <a:path w="7339" h="7224" extrusionOk="0">
                  <a:moveTo>
                    <a:pt x="1176" y="1"/>
                  </a:moveTo>
                  <a:cubicBezTo>
                    <a:pt x="759" y="1"/>
                    <a:pt x="348" y="118"/>
                    <a:pt x="1" y="346"/>
                  </a:cubicBezTo>
                  <a:cubicBezTo>
                    <a:pt x="239" y="385"/>
                    <a:pt x="5444" y="1298"/>
                    <a:pt x="6919" y="7223"/>
                  </a:cubicBezTo>
                  <a:cubicBezTo>
                    <a:pt x="7253" y="6764"/>
                    <a:pt x="7339" y="6172"/>
                    <a:pt x="7170" y="5629"/>
                  </a:cubicBezTo>
                  <a:cubicBezTo>
                    <a:pt x="6142" y="2307"/>
                    <a:pt x="3513" y="782"/>
                    <a:pt x="2025" y="167"/>
                  </a:cubicBezTo>
                  <a:cubicBezTo>
                    <a:pt x="1750" y="55"/>
                    <a:pt x="1462" y="1"/>
                    <a:pt x="11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8" name="Google Shape;328;p20"/>
            <p:cNvSpPr/>
            <p:nvPr/>
          </p:nvSpPr>
          <p:spPr>
            <a:xfrm rot="-3998617">
              <a:off x="2228193" y="1464383"/>
              <a:ext cx="117520" cy="120176"/>
            </a:xfrm>
            <a:custGeom>
              <a:avLst/>
              <a:gdLst/>
              <a:ahLst/>
              <a:cxnLst/>
              <a:rect l="l" t="t" r="r" b="b"/>
              <a:pathLst>
                <a:path w="1770" h="1810" extrusionOk="0">
                  <a:moveTo>
                    <a:pt x="1" y="0"/>
                  </a:moveTo>
                  <a:lnTo>
                    <a:pt x="47" y="1809"/>
                  </a:lnTo>
                  <a:lnTo>
                    <a:pt x="1770" y="125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9" name="Google Shape;329;p20"/>
            <p:cNvSpPr/>
            <p:nvPr/>
          </p:nvSpPr>
          <p:spPr>
            <a:xfrm rot="-3998617">
              <a:off x="1906081" y="1014169"/>
              <a:ext cx="377526" cy="297386"/>
            </a:xfrm>
            <a:custGeom>
              <a:avLst/>
              <a:gdLst/>
              <a:ahLst/>
              <a:cxnLst/>
              <a:rect l="l" t="t" r="r" b="b"/>
              <a:pathLst>
                <a:path w="5686" h="4479" extrusionOk="0">
                  <a:moveTo>
                    <a:pt x="782" y="0"/>
                  </a:moveTo>
                  <a:cubicBezTo>
                    <a:pt x="147" y="0"/>
                    <a:pt x="0" y="899"/>
                    <a:pt x="0" y="899"/>
                  </a:cubicBezTo>
                  <a:cubicBezTo>
                    <a:pt x="43" y="2916"/>
                    <a:pt x="2071" y="3945"/>
                    <a:pt x="3324" y="4391"/>
                  </a:cubicBezTo>
                  <a:cubicBezTo>
                    <a:pt x="3492" y="4451"/>
                    <a:pt x="3662" y="4478"/>
                    <a:pt x="3826" y="4478"/>
                  </a:cubicBezTo>
                  <a:cubicBezTo>
                    <a:pt x="4887" y="4478"/>
                    <a:pt x="5686" y="3339"/>
                    <a:pt x="3982" y="2628"/>
                  </a:cubicBezTo>
                  <a:cubicBezTo>
                    <a:pt x="2018" y="1812"/>
                    <a:pt x="2371" y="777"/>
                    <a:pt x="1297" y="162"/>
                  </a:cubicBezTo>
                  <a:cubicBezTo>
                    <a:pt x="1097" y="47"/>
                    <a:pt x="927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0" name="Google Shape;330;p20"/>
            <p:cNvSpPr/>
            <p:nvPr/>
          </p:nvSpPr>
          <p:spPr>
            <a:xfrm rot="-3998617">
              <a:off x="1929689" y="1224101"/>
              <a:ext cx="89634" cy="87178"/>
            </a:xfrm>
            <a:custGeom>
              <a:avLst/>
              <a:gdLst/>
              <a:ahLst/>
              <a:cxnLst/>
              <a:rect l="l" t="t" r="r" b="b"/>
              <a:pathLst>
                <a:path w="1350" h="1313" extrusionOk="0">
                  <a:moveTo>
                    <a:pt x="110" y="0"/>
                  </a:moveTo>
                  <a:lnTo>
                    <a:pt x="0" y="354"/>
                  </a:lnTo>
                  <a:cubicBezTo>
                    <a:pt x="317" y="706"/>
                    <a:pt x="846" y="1032"/>
                    <a:pt x="1138" y="1198"/>
                  </a:cubicBezTo>
                  <a:lnTo>
                    <a:pt x="1138" y="1198"/>
                  </a:lnTo>
                  <a:cubicBezTo>
                    <a:pt x="534" y="807"/>
                    <a:pt x="110" y="0"/>
                    <a:pt x="110" y="0"/>
                  </a:cubicBezTo>
                  <a:close/>
                  <a:moveTo>
                    <a:pt x="1138" y="1198"/>
                  </a:moveTo>
                  <a:cubicBezTo>
                    <a:pt x="1206" y="1242"/>
                    <a:pt x="1277" y="1281"/>
                    <a:pt x="1349" y="1313"/>
                  </a:cubicBezTo>
                  <a:cubicBezTo>
                    <a:pt x="1349" y="1313"/>
                    <a:pt x="1266" y="1271"/>
                    <a:pt x="1138" y="11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1" name="Google Shape;331;p20"/>
            <p:cNvSpPr/>
            <p:nvPr/>
          </p:nvSpPr>
          <p:spPr>
            <a:xfrm rot="-3998617">
              <a:off x="2153868" y="1105507"/>
              <a:ext cx="126749" cy="74695"/>
            </a:xfrm>
            <a:custGeom>
              <a:avLst/>
              <a:gdLst/>
              <a:ahLst/>
              <a:cxnLst/>
              <a:rect l="l" t="t" r="r" b="b"/>
              <a:pathLst>
                <a:path w="1909" h="1125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669" y="874"/>
                    <a:pt x="1363" y="1124"/>
                  </a:cubicBezTo>
                  <a:lnTo>
                    <a:pt x="1909" y="814"/>
                  </a:lnTo>
                  <a:cubicBezTo>
                    <a:pt x="1909" y="814"/>
                    <a:pt x="729" y="695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97" name="Google Shape;397;p20"/>
          <p:cNvSpPr/>
          <p:nvPr/>
        </p:nvSpPr>
        <p:spPr>
          <a:xfrm rot="-1657558">
            <a:off x="2611567" y="2183465"/>
            <a:ext cx="48308" cy="78729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98" name="Google Shape;398;p20"/>
          <p:cNvSpPr/>
          <p:nvPr/>
        </p:nvSpPr>
        <p:spPr>
          <a:xfrm rot="-1657558">
            <a:off x="2877667" y="2038332"/>
            <a:ext cx="48308" cy="78729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399" name="Google Shape;399;p20"/>
          <p:cNvGrpSpPr/>
          <p:nvPr/>
        </p:nvGrpSpPr>
        <p:grpSpPr>
          <a:xfrm>
            <a:off x="2159811" y="4038302"/>
            <a:ext cx="2349776" cy="1872932"/>
            <a:chOff x="1619858" y="3028726"/>
            <a:chExt cx="1762332" cy="1404699"/>
          </a:xfrm>
        </p:grpSpPr>
        <p:sp>
          <p:nvSpPr>
            <p:cNvPr id="400" name="Google Shape;400;p20"/>
            <p:cNvSpPr/>
            <p:nvPr/>
          </p:nvSpPr>
          <p:spPr>
            <a:xfrm rot="-8665993">
              <a:off x="1726628" y="3199477"/>
              <a:ext cx="968" cy="7905"/>
            </a:xfrm>
            <a:custGeom>
              <a:avLst/>
              <a:gdLst/>
              <a:ahLst/>
              <a:cxnLst/>
              <a:rect l="l" t="t" r="r" b="b"/>
              <a:pathLst>
                <a:path w="18" h="147" extrusionOk="0">
                  <a:moveTo>
                    <a:pt x="17" y="1"/>
                  </a:moveTo>
                  <a:lnTo>
                    <a:pt x="0" y="90"/>
                  </a:lnTo>
                  <a:cubicBezTo>
                    <a:pt x="5" y="118"/>
                    <a:pt x="9" y="146"/>
                    <a:pt x="12" y="146"/>
                  </a:cubicBezTo>
                  <a:cubicBezTo>
                    <a:pt x="15" y="146"/>
                    <a:pt x="17" y="111"/>
                    <a:pt x="17" y="1"/>
                  </a:cubicBezTo>
                  <a:close/>
                </a:path>
              </a:pathLst>
            </a:custGeom>
            <a:solidFill>
              <a:srgbClr val="F987B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1" name="Google Shape;401;p20"/>
            <p:cNvSpPr/>
            <p:nvPr/>
          </p:nvSpPr>
          <p:spPr>
            <a:xfrm rot="-8665993">
              <a:off x="1547757" y="3549279"/>
              <a:ext cx="1906534" cy="363592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42863" dist="19050" dir="1920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2" name="Google Shape;402;p20"/>
            <p:cNvSpPr/>
            <p:nvPr/>
          </p:nvSpPr>
          <p:spPr>
            <a:xfrm>
              <a:off x="1832325" y="333034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3" name="Google Shape;403;p20"/>
            <p:cNvSpPr/>
            <p:nvPr/>
          </p:nvSpPr>
          <p:spPr>
            <a:xfrm>
              <a:off x="1993875" y="344992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4" name="Google Shape;404;p20"/>
            <p:cNvSpPr/>
            <p:nvPr/>
          </p:nvSpPr>
          <p:spPr>
            <a:xfrm>
              <a:off x="1968263" y="32836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5" name="Google Shape;405;p20"/>
            <p:cNvSpPr/>
            <p:nvPr/>
          </p:nvSpPr>
          <p:spPr>
            <a:xfrm>
              <a:off x="2252425" y="3416053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6" name="Google Shape;406;p20"/>
            <p:cNvSpPr/>
            <p:nvPr/>
          </p:nvSpPr>
          <p:spPr>
            <a:xfrm>
              <a:off x="2104188" y="33781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7" name="Google Shape;407;p20"/>
            <p:cNvSpPr/>
            <p:nvPr/>
          </p:nvSpPr>
          <p:spPr>
            <a:xfrm>
              <a:off x="2104188" y="35500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8" name="Google Shape;408;p20"/>
            <p:cNvSpPr/>
            <p:nvPr/>
          </p:nvSpPr>
          <p:spPr>
            <a:xfrm>
              <a:off x="1868488" y="31337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9" name="Google Shape;409;p20"/>
            <p:cNvSpPr/>
            <p:nvPr/>
          </p:nvSpPr>
          <p:spPr>
            <a:xfrm>
              <a:off x="2252425" y="36504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0" name="Google Shape;410;p20"/>
            <p:cNvSpPr/>
            <p:nvPr/>
          </p:nvSpPr>
          <p:spPr>
            <a:xfrm>
              <a:off x="2349400" y="3745216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1" name="Google Shape;411;p20"/>
            <p:cNvSpPr/>
            <p:nvPr/>
          </p:nvSpPr>
          <p:spPr>
            <a:xfrm>
              <a:off x="2471175" y="36504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2" name="Google Shape;412;p20"/>
            <p:cNvSpPr/>
            <p:nvPr/>
          </p:nvSpPr>
          <p:spPr>
            <a:xfrm>
              <a:off x="2512675" y="384954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3" name="Google Shape;413;p20"/>
            <p:cNvSpPr/>
            <p:nvPr/>
          </p:nvSpPr>
          <p:spPr>
            <a:xfrm>
              <a:off x="2616300" y="37033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4" name="Google Shape;414;p20"/>
            <p:cNvSpPr/>
            <p:nvPr/>
          </p:nvSpPr>
          <p:spPr>
            <a:xfrm>
              <a:off x="2657125" y="384954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5" name="Google Shape;415;p20"/>
            <p:cNvSpPr/>
            <p:nvPr/>
          </p:nvSpPr>
          <p:spPr>
            <a:xfrm>
              <a:off x="2381150" y="3550066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6" name="Google Shape;416;p20"/>
            <p:cNvSpPr/>
            <p:nvPr/>
          </p:nvSpPr>
          <p:spPr>
            <a:xfrm>
              <a:off x="2826988" y="3868403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7" name="Google Shape;417;p20"/>
            <p:cNvSpPr/>
            <p:nvPr/>
          </p:nvSpPr>
          <p:spPr>
            <a:xfrm>
              <a:off x="2937625" y="40155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8" name="Google Shape;418;p20"/>
            <p:cNvSpPr/>
            <p:nvPr/>
          </p:nvSpPr>
          <p:spPr>
            <a:xfrm>
              <a:off x="2767300" y="40155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9" name="Google Shape;419;p20"/>
            <p:cNvSpPr/>
            <p:nvPr/>
          </p:nvSpPr>
          <p:spPr>
            <a:xfrm>
              <a:off x="2997325" y="41715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0" name="Google Shape;420;p20"/>
            <p:cNvSpPr/>
            <p:nvPr/>
          </p:nvSpPr>
          <p:spPr>
            <a:xfrm>
              <a:off x="3107950" y="4056853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1" name="Google Shape;421;p20"/>
            <p:cNvSpPr/>
            <p:nvPr/>
          </p:nvSpPr>
          <p:spPr>
            <a:xfrm>
              <a:off x="3107950" y="4203016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22" name="Google Shape;422;p20"/>
          <p:cNvGrpSpPr/>
          <p:nvPr/>
        </p:nvGrpSpPr>
        <p:grpSpPr>
          <a:xfrm>
            <a:off x="10228704" y="4305649"/>
            <a:ext cx="661837" cy="845623"/>
            <a:chOff x="4257150" y="439500"/>
            <a:chExt cx="496378" cy="634217"/>
          </a:xfrm>
        </p:grpSpPr>
        <p:sp>
          <p:nvSpPr>
            <p:cNvPr id="423" name="Google Shape;423;p20"/>
            <p:cNvSpPr/>
            <p:nvPr/>
          </p:nvSpPr>
          <p:spPr>
            <a:xfrm>
              <a:off x="4257150" y="439500"/>
              <a:ext cx="496378" cy="634217"/>
            </a:xfrm>
            <a:custGeom>
              <a:avLst/>
              <a:gdLst/>
              <a:ahLst/>
              <a:cxnLst/>
              <a:rect l="l" t="t" r="r" b="b"/>
              <a:pathLst>
                <a:path w="15953" h="20383" extrusionOk="0">
                  <a:moveTo>
                    <a:pt x="9711" y="1634"/>
                  </a:moveTo>
                  <a:cubicBezTo>
                    <a:pt x="10362" y="1634"/>
                    <a:pt x="11021" y="1799"/>
                    <a:pt x="11624" y="2147"/>
                  </a:cubicBezTo>
                  <a:cubicBezTo>
                    <a:pt x="13455" y="3206"/>
                    <a:pt x="14084" y="5560"/>
                    <a:pt x="13019" y="7402"/>
                  </a:cubicBezTo>
                  <a:cubicBezTo>
                    <a:pt x="12999" y="7435"/>
                    <a:pt x="12979" y="7468"/>
                    <a:pt x="12950" y="7514"/>
                  </a:cubicBezTo>
                  <a:cubicBezTo>
                    <a:pt x="12936" y="7540"/>
                    <a:pt x="12924" y="7567"/>
                    <a:pt x="12910" y="7594"/>
                  </a:cubicBezTo>
                  <a:lnTo>
                    <a:pt x="9015" y="14346"/>
                  </a:lnTo>
                  <a:cubicBezTo>
                    <a:pt x="8677" y="14930"/>
                    <a:pt x="8062" y="15257"/>
                    <a:pt x="7431" y="15257"/>
                  </a:cubicBezTo>
                  <a:cubicBezTo>
                    <a:pt x="7123" y="15257"/>
                    <a:pt x="6810" y="15179"/>
                    <a:pt x="6525" y="15014"/>
                  </a:cubicBezTo>
                  <a:lnTo>
                    <a:pt x="4825" y="14031"/>
                  </a:lnTo>
                  <a:lnTo>
                    <a:pt x="2120" y="18721"/>
                  </a:lnTo>
                  <a:cubicBezTo>
                    <a:pt x="2112" y="18736"/>
                    <a:pt x="2097" y="18743"/>
                    <a:pt x="2082" y="18743"/>
                  </a:cubicBezTo>
                  <a:cubicBezTo>
                    <a:pt x="2045" y="18743"/>
                    <a:pt x="2003" y="18705"/>
                    <a:pt x="2024" y="18668"/>
                  </a:cubicBezTo>
                  <a:lnTo>
                    <a:pt x="4733" y="13979"/>
                  </a:lnTo>
                  <a:lnTo>
                    <a:pt x="3033" y="12997"/>
                  </a:lnTo>
                  <a:cubicBezTo>
                    <a:pt x="2163" y="12494"/>
                    <a:pt x="1865" y="11377"/>
                    <a:pt x="2365" y="10507"/>
                  </a:cubicBezTo>
                  <a:lnTo>
                    <a:pt x="6250" y="3778"/>
                  </a:lnTo>
                  <a:lnTo>
                    <a:pt x="6317" y="3675"/>
                  </a:lnTo>
                  <a:lnTo>
                    <a:pt x="6329" y="3652"/>
                  </a:lnTo>
                  <a:cubicBezTo>
                    <a:pt x="6346" y="3622"/>
                    <a:pt x="6360" y="3595"/>
                    <a:pt x="6372" y="3566"/>
                  </a:cubicBezTo>
                  <a:lnTo>
                    <a:pt x="6379" y="3553"/>
                  </a:lnTo>
                  <a:cubicBezTo>
                    <a:pt x="7090" y="2323"/>
                    <a:pt x="8383" y="1634"/>
                    <a:pt x="9711" y="1634"/>
                  </a:cubicBezTo>
                  <a:close/>
                  <a:moveTo>
                    <a:pt x="9715" y="1"/>
                  </a:moveTo>
                  <a:cubicBezTo>
                    <a:pt x="7823" y="1"/>
                    <a:pt x="5978" y="982"/>
                    <a:pt x="4964" y="2736"/>
                  </a:cubicBezTo>
                  <a:cubicBezTo>
                    <a:pt x="4944" y="2772"/>
                    <a:pt x="4924" y="2809"/>
                    <a:pt x="4908" y="2849"/>
                  </a:cubicBezTo>
                  <a:cubicBezTo>
                    <a:pt x="4881" y="2885"/>
                    <a:pt x="4858" y="2921"/>
                    <a:pt x="4838" y="2957"/>
                  </a:cubicBezTo>
                  <a:lnTo>
                    <a:pt x="953" y="9690"/>
                  </a:lnTo>
                  <a:cubicBezTo>
                    <a:pt x="0" y="11340"/>
                    <a:pt x="566" y="13460"/>
                    <a:pt x="2216" y="14412"/>
                  </a:cubicBezTo>
                  <a:lnTo>
                    <a:pt x="2500" y="14574"/>
                  </a:lnTo>
                  <a:lnTo>
                    <a:pt x="612" y="17851"/>
                  </a:lnTo>
                  <a:cubicBezTo>
                    <a:pt x="146" y="18654"/>
                    <a:pt x="424" y="19690"/>
                    <a:pt x="1227" y="20156"/>
                  </a:cubicBezTo>
                  <a:cubicBezTo>
                    <a:pt x="1493" y="20309"/>
                    <a:pt x="1783" y="20382"/>
                    <a:pt x="2070" y="20382"/>
                  </a:cubicBezTo>
                  <a:cubicBezTo>
                    <a:pt x="2654" y="20382"/>
                    <a:pt x="3223" y="20079"/>
                    <a:pt x="3535" y="19538"/>
                  </a:cubicBezTo>
                  <a:lnTo>
                    <a:pt x="5424" y="16264"/>
                  </a:lnTo>
                  <a:lnTo>
                    <a:pt x="5708" y="16426"/>
                  </a:lnTo>
                  <a:cubicBezTo>
                    <a:pt x="6251" y="16740"/>
                    <a:pt x="6845" y="16890"/>
                    <a:pt x="7431" y="16890"/>
                  </a:cubicBezTo>
                  <a:cubicBezTo>
                    <a:pt x="8626" y="16890"/>
                    <a:pt x="9789" y="16270"/>
                    <a:pt x="10430" y="15162"/>
                  </a:cubicBezTo>
                  <a:lnTo>
                    <a:pt x="14312" y="8430"/>
                  </a:lnTo>
                  <a:cubicBezTo>
                    <a:pt x="14335" y="8397"/>
                    <a:pt x="14352" y="8361"/>
                    <a:pt x="14368" y="8328"/>
                  </a:cubicBezTo>
                  <a:lnTo>
                    <a:pt x="14382" y="8308"/>
                  </a:lnTo>
                  <a:cubicBezTo>
                    <a:pt x="14401" y="8275"/>
                    <a:pt x="14421" y="8242"/>
                    <a:pt x="14441" y="8209"/>
                  </a:cubicBezTo>
                  <a:cubicBezTo>
                    <a:pt x="15952" y="5596"/>
                    <a:pt x="15053" y="2240"/>
                    <a:pt x="12440" y="732"/>
                  </a:cubicBezTo>
                  <a:cubicBezTo>
                    <a:pt x="11582" y="236"/>
                    <a:pt x="10643" y="1"/>
                    <a:pt x="97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6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4" name="Google Shape;424;p20"/>
            <p:cNvSpPr/>
            <p:nvPr/>
          </p:nvSpPr>
          <p:spPr>
            <a:xfrm>
              <a:off x="4290692" y="759242"/>
              <a:ext cx="197456" cy="289058"/>
            </a:xfrm>
            <a:custGeom>
              <a:avLst/>
              <a:gdLst/>
              <a:ahLst/>
              <a:cxnLst/>
              <a:rect l="l" t="t" r="r" b="b"/>
              <a:pathLst>
                <a:path w="6346" h="9290" extrusionOk="0">
                  <a:moveTo>
                    <a:pt x="5348" y="1"/>
                  </a:moveTo>
                  <a:cubicBezTo>
                    <a:pt x="5048" y="1"/>
                    <a:pt x="4756" y="157"/>
                    <a:pt x="4597" y="436"/>
                  </a:cubicBezTo>
                  <a:lnTo>
                    <a:pt x="239" y="7982"/>
                  </a:lnTo>
                  <a:cubicBezTo>
                    <a:pt x="1" y="8398"/>
                    <a:pt x="143" y="8931"/>
                    <a:pt x="560" y="9172"/>
                  </a:cubicBezTo>
                  <a:cubicBezTo>
                    <a:pt x="697" y="9252"/>
                    <a:pt x="847" y="9290"/>
                    <a:pt x="996" y="9290"/>
                  </a:cubicBezTo>
                  <a:cubicBezTo>
                    <a:pt x="1296" y="9290"/>
                    <a:pt x="1588" y="9134"/>
                    <a:pt x="1750" y="8854"/>
                  </a:cubicBezTo>
                  <a:lnTo>
                    <a:pt x="6105" y="1309"/>
                  </a:lnTo>
                  <a:cubicBezTo>
                    <a:pt x="6346" y="892"/>
                    <a:pt x="6204" y="356"/>
                    <a:pt x="5784" y="118"/>
                  </a:cubicBezTo>
                  <a:cubicBezTo>
                    <a:pt x="5646" y="39"/>
                    <a:pt x="5496" y="1"/>
                    <a:pt x="53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5" name="Google Shape;425;p20"/>
            <p:cNvSpPr/>
            <p:nvPr/>
          </p:nvSpPr>
          <p:spPr>
            <a:xfrm>
              <a:off x="4286149" y="464890"/>
              <a:ext cx="438348" cy="474690"/>
            </a:xfrm>
            <a:custGeom>
              <a:avLst/>
              <a:gdLst/>
              <a:ahLst/>
              <a:cxnLst/>
              <a:rect l="l" t="t" r="r" b="b"/>
              <a:pathLst>
                <a:path w="14088" h="15256" extrusionOk="0">
                  <a:moveTo>
                    <a:pt x="8776" y="0"/>
                  </a:moveTo>
                  <a:cubicBezTo>
                    <a:pt x="7167" y="0"/>
                    <a:pt x="5603" y="835"/>
                    <a:pt x="4740" y="2330"/>
                  </a:cubicBezTo>
                  <a:cubicBezTo>
                    <a:pt x="4720" y="2367"/>
                    <a:pt x="4703" y="2406"/>
                    <a:pt x="4680" y="2442"/>
                  </a:cubicBezTo>
                  <a:cubicBezTo>
                    <a:pt x="4660" y="2479"/>
                    <a:pt x="4634" y="2512"/>
                    <a:pt x="4611" y="2552"/>
                  </a:cubicBezTo>
                  <a:lnTo>
                    <a:pt x="725" y="9281"/>
                  </a:lnTo>
                  <a:cubicBezTo>
                    <a:pt x="1" y="10537"/>
                    <a:pt x="434" y="12161"/>
                    <a:pt x="1694" y="12889"/>
                  </a:cubicBezTo>
                  <a:lnTo>
                    <a:pt x="5186" y="14906"/>
                  </a:lnTo>
                  <a:cubicBezTo>
                    <a:pt x="5598" y="15143"/>
                    <a:pt x="6049" y="15256"/>
                    <a:pt x="6494" y="15256"/>
                  </a:cubicBezTo>
                  <a:cubicBezTo>
                    <a:pt x="7409" y="15256"/>
                    <a:pt x="8301" y="14782"/>
                    <a:pt x="8790" y="13937"/>
                  </a:cubicBezTo>
                  <a:lnTo>
                    <a:pt x="12676" y="7208"/>
                  </a:lnTo>
                  <a:cubicBezTo>
                    <a:pt x="12696" y="7168"/>
                    <a:pt x="12712" y="7132"/>
                    <a:pt x="12735" y="7092"/>
                  </a:cubicBezTo>
                  <a:cubicBezTo>
                    <a:pt x="12755" y="7055"/>
                    <a:pt x="12781" y="7022"/>
                    <a:pt x="12801" y="6986"/>
                  </a:cubicBezTo>
                  <a:cubicBezTo>
                    <a:pt x="14088" y="4757"/>
                    <a:pt x="13327" y="1910"/>
                    <a:pt x="11099" y="624"/>
                  </a:cubicBezTo>
                  <a:cubicBezTo>
                    <a:pt x="10366" y="201"/>
                    <a:pt x="9566" y="0"/>
                    <a:pt x="87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6" name="Google Shape;426;p20"/>
            <p:cNvSpPr/>
            <p:nvPr/>
          </p:nvSpPr>
          <p:spPr>
            <a:xfrm>
              <a:off x="4337613" y="553538"/>
              <a:ext cx="194687" cy="268740"/>
            </a:xfrm>
            <a:custGeom>
              <a:avLst/>
              <a:gdLst/>
              <a:ahLst/>
              <a:cxnLst/>
              <a:rect l="l" t="t" r="r" b="b"/>
              <a:pathLst>
                <a:path w="6257" h="8637" extrusionOk="0">
                  <a:moveTo>
                    <a:pt x="4970" y="1"/>
                  </a:moveTo>
                  <a:cubicBezTo>
                    <a:pt x="4582" y="1"/>
                    <a:pt x="4203" y="202"/>
                    <a:pt x="3995" y="565"/>
                  </a:cubicBezTo>
                  <a:lnTo>
                    <a:pt x="311" y="6948"/>
                  </a:lnTo>
                  <a:cubicBezTo>
                    <a:pt x="1" y="7486"/>
                    <a:pt x="186" y="8175"/>
                    <a:pt x="725" y="8486"/>
                  </a:cubicBezTo>
                  <a:cubicBezTo>
                    <a:pt x="902" y="8588"/>
                    <a:pt x="1095" y="8636"/>
                    <a:pt x="1286" y="8636"/>
                  </a:cubicBezTo>
                  <a:cubicBezTo>
                    <a:pt x="1675" y="8636"/>
                    <a:pt x="2054" y="8434"/>
                    <a:pt x="2263" y="8072"/>
                  </a:cubicBezTo>
                  <a:lnTo>
                    <a:pt x="5946" y="1693"/>
                  </a:lnTo>
                  <a:cubicBezTo>
                    <a:pt x="6257" y="1151"/>
                    <a:pt x="6075" y="463"/>
                    <a:pt x="5532" y="153"/>
                  </a:cubicBezTo>
                  <a:cubicBezTo>
                    <a:pt x="5355" y="50"/>
                    <a:pt x="5162" y="1"/>
                    <a:pt x="4970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7" name="Google Shape;427;p20"/>
            <p:cNvSpPr/>
            <p:nvPr/>
          </p:nvSpPr>
          <p:spPr>
            <a:xfrm>
              <a:off x="4456161" y="621992"/>
              <a:ext cx="194780" cy="268771"/>
            </a:xfrm>
            <a:custGeom>
              <a:avLst/>
              <a:gdLst/>
              <a:ahLst/>
              <a:cxnLst/>
              <a:rect l="l" t="t" r="r" b="b"/>
              <a:pathLst>
                <a:path w="6260" h="8638" extrusionOk="0">
                  <a:moveTo>
                    <a:pt x="4972" y="0"/>
                  </a:moveTo>
                  <a:cubicBezTo>
                    <a:pt x="4583" y="0"/>
                    <a:pt x="4203" y="203"/>
                    <a:pt x="3994" y="564"/>
                  </a:cubicBezTo>
                  <a:lnTo>
                    <a:pt x="310" y="6947"/>
                  </a:lnTo>
                  <a:cubicBezTo>
                    <a:pt x="0" y="7486"/>
                    <a:pt x="185" y="8174"/>
                    <a:pt x="724" y="8484"/>
                  </a:cubicBezTo>
                  <a:cubicBezTo>
                    <a:pt x="902" y="8588"/>
                    <a:pt x="1097" y="8637"/>
                    <a:pt x="1288" y="8637"/>
                  </a:cubicBezTo>
                  <a:cubicBezTo>
                    <a:pt x="1677" y="8637"/>
                    <a:pt x="2054" y="8435"/>
                    <a:pt x="2262" y="8074"/>
                  </a:cubicBezTo>
                  <a:lnTo>
                    <a:pt x="5945" y="1692"/>
                  </a:lnTo>
                  <a:cubicBezTo>
                    <a:pt x="6259" y="1153"/>
                    <a:pt x="6074" y="462"/>
                    <a:pt x="5532" y="151"/>
                  </a:cubicBezTo>
                  <a:cubicBezTo>
                    <a:pt x="5356" y="49"/>
                    <a:pt x="5163" y="0"/>
                    <a:pt x="4972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8" name="Google Shape;428;p20"/>
            <p:cNvSpPr/>
            <p:nvPr/>
          </p:nvSpPr>
          <p:spPr>
            <a:xfrm>
              <a:off x="4417454" y="490747"/>
              <a:ext cx="254583" cy="119202"/>
            </a:xfrm>
            <a:custGeom>
              <a:avLst/>
              <a:gdLst/>
              <a:ahLst/>
              <a:cxnLst/>
              <a:rect l="l" t="t" r="r" b="b"/>
              <a:pathLst>
                <a:path w="8182" h="3831" extrusionOk="0">
                  <a:moveTo>
                    <a:pt x="4028" y="1"/>
                  </a:moveTo>
                  <a:cubicBezTo>
                    <a:pt x="3436" y="1"/>
                    <a:pt x="2844" y="130"/>
                    <a:pt x="2308" y="451"/>
                  </a:cubicBezTo>
                  <a:cubicBezTo>
                    <a:pt x="1591" y="877"/>
                    <a:pt x="1" y="3268"/>
                    <a:pt x="447" y="3671"/>
                  </a:cubicBezTo>
                  <a:cubicBezTo>
                    <a:pt x="530" y="3744"/>
                    <a:pt x="616" y="3798"/>
                    <a:pt x="708" y="3830"/>
                  </a:cubicBezTo>
                  <a:lnTo>
                    <a:pt x="1429" y="2583"/>
                  </a:lnTo>
                  <a:cubicBezTo>
                    <a:pt x="1637" y="2220"/>
                    <a:pt x="2018" y="2018"/>
                    <a:pt x="2408" y="2018"/>
                  </a:cubicBezTo>
                  <a:cubicBezTo>
                    <a:pt x="2596" y="2018"/>
                    <a:pt x="2792" y="2067"/>
                    <a:pt x="2966" y="2171"/>
                  </a:cubicBezTo>
                  <a:cubicBezTo>
                    <a:pt x="3162" y="2283"/>
                    <a:pt x="3311" y="2441"/>
                    <a:pt x="3407" y="2627"/>
                  </a:cubicBezTo>
                  <a:cubicBezTo>
                    <a:pt x="3773" y="2415"/>
                    <a:pt x="4134" y="2253"/>
                    <a:pt x="4468" y="2230"/>
                  </a:cubicBezTo>
                  <a:cubicBezTo>
                    <a:pt x="4518" y="2226"/>
                    <a:pt x="4567" y="2223"/>
                    <a:pt x="4620" y="2223"/>
                  </a:cubicBezTo>
                  <a:cubicBezTo>
                    <a:pt x="5057" y="2223"/>
                    <a:pt x="5609" y="2336"/>
                    <a:pt x="6141" y="2448"/>
                  </a:cubicBezTo>
                  <a:cubicBezTo>
                    <a:pt x="6676" y="2560"/>
                    <a:pt x="7192" y="2673"/>
                    <a:pt x="7553" y="2673"/>
                  </a:cubicBezTo>
                  <a:cubicBezTo>
                    <a:pt x="7973" y="2673"/>
                    <a:pt x="8181" y="2524"/>
                    <a:pt x="7973" y="2048"/>
                  </a:cubicBezTo>
                  <a:cubicBezTo>
                    <a:pt x="7593" y="1175"/>
                    <a:pt x="5800" y="1"/>
                    <a:pt x="402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9" name="Google Shape;429;p20"/>
            <p:cNvSpPr/>
            <p:nvPr/>
          </p:nvSpPr>
          <p:spPr>
            <a:xfrm>
              <a:off x="4439483" y="553538"/>
              <a:ext cx="83979" cy="57843"/>
            </a:xfrm>
            <a:custGeom>
              <a:avLst/>
              <a:gdLst/>
              <a:ahLst/>
              <a:cxnLst/>
              <a:rect l="l" t="t" r="r" b="b"/>
              <a:pathLst>
                <a:path w="2699" h="1859" extrusionOk="0">
                  <a:moveTo>
                    <a:pt x="1700" y="0"/>
                  </a:moveTo>
                  <a:cubicBezTo>
                    <a:pt x="1310" y="0"/>
                    <a:pt x="929" y="202"/>
                    <a:pt x="721" y="565"/>
                  </a:cubicBezTo>
                  <a:lnTo>
                    <a:pt x="0" y="1812"/>
                  </a:lnTo>
                  <a:cubicBezTo>
                    <a:pt x="89" y="1845"/>
                    <a:pt x="185" y="1859"/>
                    <a:pt x="281" y="1859"/>
                  </a:cubicBezTo>
                  <a:cubicBezTo>
                    <a:pt x="976" y="1859"/>
                    <a:pt x="1855" y="1098"/>
                    <a:pt x="2699" y="609"/>
                  </a:cubicBezTo>
                  <a:cubicBezTo>
                    <a:pt x="2603" y="423"/>
                    <a:pt x="2454" y="265"/>
                    <a:pt x="2258" y="153"/>
                  </a:cubicBezTo>
                  <a:cubicBezTo>
                    <a:pt x="2084" y="49"/>
                    <a:pt x="1888" y="0"/>
                    <a:pt x="170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30" name="Google Shape;430;p20"/>
          <p:cNvSpPr/>
          <p:nvPr/>
        </p:nvSpPr>
        <p:spPr>
          <a:xfrm>
            <a:off x="943133" y="-22467"/>
            <a:ext cx="184400" cy="688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31" name="Google Shape;431;p20"/>
          <p:cNvSpPr/>
          <p:nvPr/>
        </p:nvSpPr>
        <p:spPr>
          <a:xfrm>
            <a:off x="1127133" y="-22467"/>
            <a:ext cx="184400" cy="6880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32" name="Google Shape;432;p20"/>
          <p:cNvSpPr/>
          <p:nvPr/>
        </p:nvSpPr>
        <p:spPr>
          <a:xfrm>
            <a:off x="1302824" y="-22467"/>
            <a:ext cx="184400" cy="688040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28575" dist="19050" dir="19380000" algn="bl" rotWithShape="0">
              <a:srgbClr val="434343">
                <a:alpha val="22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33" name="Google Shape;433;p20"/>
          <p:cNvSpPr/>
          <p:nvPr/>
        </p:nvSpPr>
        <p:spPr>
          <a:xfrm>
            <a:off x="-12000" y="-22033"/>
            <a:ext cx="943600" cy="68808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28575" dist="38100" dir="2040000" algn="bl" rotWithShape="0">
              <a:srgbClr val="000000">
                <a:alpha val="22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34" name="Google Shape;434;p20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500000" algn="bl" rotWithShape="0">
              <a:srgbClr val="434343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35" name="Google Shape;435;p20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36" name="Google Shape;436;p20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37" name="Google Shape;437;p20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38" name="Google Shape;438;p20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39" name="Google Shape;439;p20"/>
          <p:cNvSpPr/>
          <p:nvPr/>
        </p:nvSpPr>
        <p:spPr>
          <a:xfrm rot="281146">
            <a:off x="5034463" y="1341544"/>
            <a:ext cx="2989900" cy="1048755"/>
          </a:xfrm>
          <a:custGeom>
            <a:avLst/>
            <a:gdLst/>
            <a:ahLst/>
            <a:cxnLst/>
            <a:rect l="l" t="t" r="r" b="b"/>
            <a:pathLst>
              <a:path w="89697" h="30490" extrusionOk="0">
                <a:moveTo>
                  <a:pt x="0" y="10657"/>
                </a:moveTo>
                <a:lnTo>
                  <a:pt x="2072" y="30490"/>
                </a:lnTo>
                <a:lnTo>
                  <a:pt x="54766" y="22794"/>
                </a:lnTo>
                <a:lnTo>
                  <a:pt x="89697" y="20722"/>
                </a:lnTo>
                <a:lnTo>
                  <a:pt x="87921" y="0"/>
                </a:lnTo>
                <a:lnTo>
                  <a:pt x="54766" y="7400"/>
                </a:lnTo>
                <a:lnTo>
                  <a:pt x="50325" y="3256"/>
                </a:lnTo>
                <a:close/>
              </a:path>
            </a:pathLst>
          </a:custGeom>
          <a:solidFill>
            <a:schemeClr val="dk2"/>
          </a:solidFill>
          <a:ln w="762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28575" dist="19050" dir="19320000" algn="bl" rotWithShape="0">
              <a:srgbClr val="000000">
                <a:alpha val="24000"/>
              </a:srgbClr>
            </a:outerShdw>
          </a:effectLst>
        </p:spPr>
      </p:sp>
      <p:grpSp>
        <p:nvGrpSpPr>
          <p:cNvPr id="440" name="Google Shape;440;p20"/>
          <p:cNvGrpSpPr/>
          <p:nvPr/>
        </p:nvGrpSpPr>
        <p:grpSpPr>
          <a:xfrm>
            <a:off x="9658417" y="5743266"/>
            <a:ext cx="978267" cy="949933"/>
            <a:chOff x="-2648475" y="3766325"/>
            <a:chExt cx="733700" cy="712450"/>
          </a:xfrm>
        </p:grpSpPr>
        <p:sp>
          <p:nvSpPr>
            <p:cNvPr id="441" name="Google Shape;441;p20"/>
            <p:cNvSpPr/>
            <p:nvPr/>
          </p:nvSpPr>
          <p:spPr>
            <a:xfrm>
              <a:off x="-2648475" y="3766325"/>
              <a:ext cx="733700" cy="712450"/>
            </a:xfrm>
            <a:custGeom>
              <a:avLst/>
              <a:gdLst/>
              <a:ahLst/>
              <a:cxnLst/>
              <a:rect l="l" t="t" r="r" b="b"/>
              <a:pathLst>
                <a:path w="29348" h="28498" extrusionOk="0">
                  <a:moveTo>
                    <a:pt x="15404" y="1"/>
                  </a:moveTo>
                  <a:cubicBezTo>
                    <a:pt x="14818" y="1"/>
                    <a:pt x="14242" y="95"/>
                    <a:pt x="13680" y="279"/>
                  </a:cubicBezTo>
                  <a:cubicBezTo>
                    <a:pt x="10808" y="1223"/>
                    <a:pt x="8363" y="3089"/>
                    <a:pt x="6210" y="4732"/>
                  </a:cubicBezTo>
                  <a:cubicBezTo>
                    <a:pt x="5133" y="5554"/>
                    <a:pt x="3792" y="6578"/>
                    <a:pt x="3004" y="8075"/>
                  </a:cubicBezTo>
                  <a:cubicBezTo>
                    <a:pt x="2801" y="8463"/>
                    <a:pt x="2654" y="8877"/>
                    <a:pt x="2564" y="9308"/>
                  </a:cubicBezTo>
                  <a:cubicBezTo>
                    <a:pt x="1899" y="9685"/>
                    <a:pt x="1351" y="10228"/>
                    <a:pt x="987" y="10880"/>
                  </a:cubicBezTo>
                  <a:cubicBezTo>
                    <a:pt x="0" y="12665"/>
                    <a:pt x="506" y="15025"/>
                    <a:pt x="2139" y="16254"/>
                  </a:cubicBezTo>
                  <a:cubicBezTo>
                    <a:pt x="2550" y="16561"/>
                    <a:pt x="3023" y="16788"/>
                    <a:pt x="3527" y="16919"/>
                  </a:cubicBezTo>
                  <a:cubicBezTo>
                    <a:pt x="3669" y="17061"/>
                    <a:pt x="3821" y="17193"/>
                    <a:pt x="3980" y="17311"/>
                  </a:cubicBezTo>
                  <a:cubicBezTo>
                    <a:pt x="4235" y="17505"/>
                    <a:pt x="4514" y="17675"/>
                    <a:pt x="4812" y="17817"/>
                  </a:cubicBezTo>
                  <a:cubicBezTo>
                    <a:pt x="5072" y="18837"/>
                    <a:pt x="5662" y="19752"/>
                    <a:pt x="6497" y="20386"/>
                  </a:cubicBezTo>
                  <a:cubicBezTo>
                    <a:pt x="6569" y="20437"/>
                    <a:pt x="6644" y="20493"/>
                    <a:pt x="6724" y="20545"/>
                  </a:cubicBezTo>
                  <a:cubicBezTo>
                    <a:pt x="6942" y="21693"/>
                    <a:pt x="7654" y="22718"/>
                    <a:pt x="8651" y="23327"/>
                  </a:cubicBezTo>
                  <a:cubicBezTo>
                    <a:pt x="8731" y="23638"/>
                    <a:pt x="8849" y="23941"/>
                    <a:pt x="8995" y="24224"/>
                  </a:cubicBezTo>
                  <a:cubicBezTo>
                    <a:pt x="9553" y="25292"/>
                    <a:pt x="10582" y="26098"/>
                    <a:pt x="11815" y="26434"/>
                  </a:cubicBezTo>
                  <a:cubicBezTo>
                    <a:pt x="11852" y="26443"/>
                    <a:pt x="11891" y="26453"/>
                    <a:pt x="11928" y="26462"/>
                  </a:cubicBezTo>
                  <a:cubicBezTo>
                    <a:pt x="12183" y="26902"/>
                    <a:pt x="12514" y="27284"/>
                    <a:pt x="12905" y="27600"/>
                  </a:cubicBezTo>
                  <a:cubicBezTo>
                    <a:pt x="13632" y="28177"/>
                    <a:pt x="14563" y="28498"/>
                    <a:pt x="15526" y="28498"/>
                  </a:cubicBezTo>
                  <a:cubicBezTo>
                    <a:pt x="16424" y="28498"/>
                    <a:pt x="17306" y="28214"/>
                    <a:pt x="18015" y="27704"/>
                  </a:cubicBezTo>
                  <a:cubicBezTo>
                    <a:pt x="19181" y="27572"/>
                    <a:pt x="20384" y="27180"/>
                    <a:pt x="21532" y="26562"/>
                  </a:cubicBezTo>
                  <a:cubicBezTo>
                    <a:pt x="22869" y="25834"/>
                    <a:pt x="23941" y="24890"/>
                    <a:pt x="24974" y="23978"/>
                  </a:cubicBezTo>
                  <a:cubicBezTo>
                    <a:pt x="25239" y="23747"/>
                    <a:pt x="25499" y="23516"/>
                    <a:pt x="25767" y="23289"/>
                  </a:cubicBezTo>
                  <a:cubicBezTo>
                    <a:pt x="26968" y="22265"/>
                    <a:pt x="28606" y="20862"/>
                    <a:pt x="29049" y="18723"/>
                  </a:cubicBezTo>
                  <a:cubicBezTo>
                    <a:pt x="29347" y="17298"/>
                    <a:pt x="29031" y="15914"/>
                    <a:pt x="28681" y="14752"/>
                  </a:cubicBezTo>
                  <a:cubicBezTo>
                    <a:pt x="27661" y="11342"/>
                    <a:pt x="25886" y="8090"/>
                    <a:pt x="23548" y="5346"/>
                  </a:cubicBezTo>
                  <a:cubicBezTo>
                    <a:pt x="22509" y="4118"/>
                    <a:pt x="21362" y="2848"/>
                    <a:pt x="20040" y="1829"/>
                  </a:cubicBezTo>
                  <a:cubicBezTo>
                    <a:pt x="18464" y="615"/>
                    <a:pt x="16900" y="1"/>
                    <a:pt x="154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2" name="Google Shape;442;p20"/>
            <p:cNvSpPr/>
            <p:nvPr/>
          </p:nvSpPr>
          <p:spPr>
            <a:xfrm>
              <a:off x="-2574000" y="3801725"/>
              <a:ext cx="620275" cy="621800"/>
            </a:xfrm>
            <a:custGeom>
              <a:avLst/>
              <a:gdLst/>
              <a:ahLst/>
              <a:cxnLst/>
              <a:rect l="l" t="t" r="r" b="b"/>
              <a:pathLst>
                <a:path w="24811" h="24872" extrusionOk="0">
                  <a:moveTo>
                    <a:pt x="12344" y="0"/>
                  </a:moveTo>
                  <a:cubicBezTo>
                    <a:pt x="11925" y="0"/>
                    <a:pt x="11501" y="64"/>
                    <a:pt x="11074" y="204"/>
                  </a:cubicBezTo>
                  <a:cubicBezTo>
                    <a:pt x="8458" y="1064"/>
                    <a:pt x="6220" y="2764"/>
                    <a:pt x="4028" y="4436"/>
                  </a:cubicBezTo>
                  <a:cubicBezTo>
                    <a:pt x="2956" y="5252"/>
                    <a:pt x="1851" y="6112"/>
                    <a:pt x="1224" y="7302"/>
                  </a:cubicBezTo>
                  <a:cubicBezTo>
                    <a:pt x="1" y="9638"/>
                    <a:pt x="1936" y="12334"/>
                    <a:pt x="3165" y="14271"/>
                  </a:cubicBezTo>
                  <a:cubicBezTo>
                    <a:pt x="4728" y="16736"/>
                    <a:pt x="6299" y="19214"/>
                    <a:pt x="8193" y="21435"/>
                  </a:cubicBezTo>
                  <a:cubicBezTo>
                    <a:pt x="9422" y="22869"/>
                    <a:pt x="10871" y="24253"/>
                    <a:pt x="12698" y="24706"/>
                  </a:cubicBezTo>
                  <a:cubicBezTo>
                    <a:pt x="13149" y="24820"/>
                    <a:pt x="13609" y="24872"/>
                    <a:pt x="14069" y="24872"/>
                  </a:cubicBezTo>
                  <a:cubicBezTo>
                    <a:pt x="15355" y="24872"/>
                    <a:pt x="16648" y="24465"/>
                    <a:pt x="17788" y="23847"/>
                  </a:cubicBezTo>
                  <a:cubicBezTo>
                    <a:pt x="19304" y="23030"/>
                    <a:pt x="20484" y="21845"/>
                    <a:pt x="21774" y="20744"/>
                  </a:cubicBezTo>
                  <a:cubicBezTo>
                    <a:pt x="22973" y="19720"/>
                    <a:pt x="24244" y="18606"/>
                    <a:pt x="24583" y="16986"/>
                  </a:cubicBezTo>
                  <a:cubicBezTo>
                    <a:pt x="24810" y="15904"/>
                    <a:pt x="24560" y="14781"/>
                    <a:pt x="24244" y="13723"/>
                  </a:cubicBezTo>
                  <a:cubicBezTo>
                    <a:pt x="23265" y="10465"/>
                    <a:pt x="21594" y="7424"/>
                    <a:pt x="19394" y="4837"/>
                  </a:cubicBezTo>
                  <a:cubicBezTo>
                    <a:pt x="18525" y="3812"/>
                    <a:pt x="17392" y="2518"/>
                    <a:pt x="16102" y="1531"/>
                  </a:cubicBezTo>
                  <a:cubicBezTo>
                    <a:pt x="14953" y="644"/>
                    <a:pt x="13676" y="0"/>
                    <a:pt x="12344" y="0"/>
                  </a:cubicBezTo>
                  <a:close/>
                </a:path>
              </a:pathLst>
            </a:custGeom>
            <a:solidFill>
              <a:srgbClr val="7CA8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3" name="Google Shape;443;p20"/>
            <p:cNvSpPr/>
            <p:nvPr/>
          </p:nvSpPr>
          <p:spPr>
            <a:xfrm>
              <a:off x="-2234025" y="4121175"/>
              <a:ext cx="141800" cy="98050"/>
            </a:xfrm>
            <a:custGeom>
              <a:avLst/>
              <a:gdLst/>
              <a:ahLst/>
              <a:cxnLst/>
              <a:rect l="l" t="t" r="r" b="b"/>
              <a:pathLst>
                <a:path w="5672" h="3922" extrusionOk="0">
                  <a:moveTo>
                    <a:pt x="5502" y="1"/>
                  </a:moveTo>
                  <a:cubicBezTo>
                    <a:pt x="2135" y="520"/>
                    <a:pt x="1" y="3760"/>
                    <a:pt x="1" y="3760"/>
                  </a:cubicBezTo>
                  <a:cubicBezTo>
                    <a:pt x="421" y="3869"/>
                    <a:pt x="853" y="3921"/>
                    <a:pt x="1287" y="3921"/>
                  </a:cubicBezTo>
                  <a:cubicBezTo>
                    <a:pt x="2238" y="3921"/>
                    <a:pt x="3195" y="3669"/>
                    <a:pt x="4029" y="3211"/>
                  </a:cubicBezTo>
                  <a:cubicBezTo>
                    <a:pt x="4685" y="2849"/>
                    <a:pt x="5308" y="2315"/>
                    <a:pt x="5526" y="1592"/>
                  </a:cubicBezTo>
                  <a:cubicBezTo>
                    <a:pt x="5672" y="1073"/>
                    <a:pt x="5601" y="530"/>
                    <a:pt x="55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4" name="Google Shape;444;p20"/>
            <p:cNvSpPr/>
            <p:nvPr/>
          </p:nvSpPr>
          <p:spPr>
            <a:xfrm>
              <a:off x="-2315475" y="4019625"/>
              <a:ext cx="219000" cy="195550"/>
            </a:xfrm>
            <a:custGeom>
              <a:avLst/>
              <a:gdLst/>
              <a:ahLst/>
              <a:cxnLst/>
              <a:rect l="l" t="t" r="r" b="b"/>
              <a:pathLst>
                <a:path w="8760" h="7822" extrusionOk="0">
                  <a:moveTo>
                    <a:pt x="7020" y="0"/>
                  </a:moveTo>
                  <a:cubicBezTo>
                    <a:pt x="6993" y="0"/>
                    <a:pt x="6966" y="2"/>
                    <a:pt x="6937" y="7"/>
                  </a:cubicBezTo>
                  <a:cubicBezTo>
                    <a:pt x="6696" y="44"/>
                    <a:pt x="6404" y="247"/>
                    <a:pt x="6016" y="593"/>
                  </a:cubicBezTo>
                  <a:cubicBezTo>
                    <a:pt x="5789" y="791"/>
                    <a:pt x="5563" y="989"/>
                    <a:pt x="5323" y="1182"/>
                  </a:cubicBezTo>
                  <a:cubicBezTo>
                    <a:pt x="5120" y="1347"/>
                    <a:pt x="4917" y="1513"/>
                    <a:pt x="4708" y="1674"/>
                  </a:cubicBezTo>
                  <a:cubicBezTo>
                    <a:pt x="4142" y="2094"/>
                    <a:pt x="3551" y="2500"/>
                    <a:pt x="2947" y="2873"/>
                  </a:cubicBezTo>
                  <a:cubicBezTo>
                    <a:pt x="2607" y="3080"/>
                    <a:pt x="2258" y="3278"/>
                    <a:pt x="1908" y="3468"/>
                  </a:cubicBezTo>
                  <a:cubicBezTo>
                    <a:pt x="1545" y="3662"/>
                    <a:pt x="1171" y="3851"/>
                    <a:pt x="799" y="4025"/>
                  </a:cubicBezTo>
                  <a:cubicBezTo>
                    <a:pt x="605" y="4115"/>
                    <a:pt x="397" y="4224"/>
                    <a:pt x="242" y="4374"/>
                  </a:cubicBezTo>
                  <a:cubicBezTo>
                    <a:pt x="129" y="4474"/>
                    <a:pt x="44" y="4606"/>
                    <a:pt x="25" y="4766"/>
                  </a:cubicBezTo>
                  <a:cubicBezTo>
                    <a:pt x="1" y="4936"/>
                    <a:pt x="72" y="5111"/>
                    <a:pt x="142" y="5267"/>
                  </a:cubicBezTo>
                  <a:cubicBezTo>
                    <a:pt x="724" y="6532"/>
                    <a:pt x="1918" y="7477"/>
                    <a:pt x="3259" y="7822"/>
                  </a:cubicBezTo>
                  <a:cubicBezTo>
                    <a:pt x="3259" y="7822"/>
                    <a:pt x="5393" y="4582"/>
                    <a:pt x="8760" y="4063"/>
                  </a:cubicBezTo>
                  <a:cubicBezTo>
                    <a:pt x="8557" y="3014"/>
                    <a:pt x="8254" y="1985"/>
                    <a:pt x="7853" y="998"/>
                  </a:cubicBezTo>
                  <a:cubicBezTo>
                    <a:pt x="7579" y="314"/>
                    <a:pt x="7341" y="0"/>
                    <a:pt x="7020" y="0"/>
                  </a:cubicBezTo>
                  <a:close/>
                </a:path>
              </a:pathLst>
            </a:custGeom>
            <a:solidFill>
              <a:srgbClr val="AF21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5" name="Google Shape;445;p20"/>
            <p:cNvSpPr/>
            <p:nvPr/>
          </p:nvSpPr>
          <p:spPr>
            <a:xfrm>
              <a:off x="-2453100" y="3961100"/>
              <a:ext cx="156175" cy="133450"/>
            </a:xfrm>
            <a:custGeom>
              <a:avLst/>
              <a:gdLst/>
              <a:ahLst/>
              <a:cxnLst/>
              <a:rect l="l" t="t" r="r" b="b"/>
              <a:pathLst>
                <a:path w="6247" h="5338" extrusionOk="0">
                  <a:moveTo>
                    <a:pt x="2331" y="0"/>
                  </a:moveTo>
                  <a:cubicBezTo>
                    <a:pt x="2067" y="0"/>
                    <a:pt x="1805" y="40"/>
                    <a:pt x="1554" y="129"/>
                  </a:cubicBezTo>
                  <a:cubicBezTo>
                    <a:pt x="709" y="430"/>
                    <a:pt x="118" y="1290"/>
                    <a:pt x="57" y="2182"/>
                  </a:cubicBezTo>
                  <a:cubicBezTo>
                    <a:pt x="0" y="3080"/>
                    <a:pt x="439" y="3972"/>
                    <a:pt x="1138" y="4538"/>
                  </a:cubicBezTo>
                  <a:cubicBezTo>
                    <a:pt x="1704" y="4999"/>
                    <a:pt x="2607" y="5337"/>
                    <a:pt x="3449" y="5337"/>
                  </a:cubicBezTo>
                  <a:cubicBezTo>
                    <a:pt x="4153" y="5337"/>
                    <a:pt x="4814" y="5101"/>
                    <a:pt x="5199" y="4501"/>
                  </a:cubicBezTo>
                  <a:cubicBezTo>
                    <a:pt x="6247" y="2862"/>
                    <a:pt x="5440" y="1125"/>
                    <a:pt x="3768" y="345"/>
                  </a:cubicBezTo>
                  <a:cubicBezTo>
                    <a:pt x="3320" y="137"/>
                    <a:pt x="2822" y="0"/>
                    <a:pt x="23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6" name="Google Shape;446;p20"/>
            <p:cNvSpPr/>
            <p:nvPr/>
          </p:nvSpPr>
          <p:spPr>
            <a:xfrm>
              <a:off x="-2332250" y="3871675"/>
              <a:ext cx="154700" cy="145525"/>
            </a:xfrm>
            <a:custGeom>
              <a:avLst/>
              <a:gdLst/>
              <a:ahLst/>
              <a:cxnLst/>
              <a:rect l="l" t="t" r="r" b="b"/>
              <a:pathLst>
                <a:path w="6188" h="5821" extrusionOk="0">
                  <a:moveTo>
                    <a:pt x="3076" y="0"/>
                  </a:moveTo>
                  <a:cubicBezTo>
                    <a:pt x="1817" y="0"/>
                    <a:pt x="574" y="879"/>
                    <a:pt x="275" y="2128"/>
                  </a:cubicBezTo>
                  <a:cubicBezTo>
                    <a:pt x="1" y="3275"/>
                    <a:pt x="554" y="4550"/>
                    <a:pt x="1526" y="5216"/>
                  </a:cubicBezTo>
                  <a:cubicBezTo>
                    <a:pt x="2051" y="5574"/>
                    <a:pt x="2857" y="5820"/>
                    <a:pt x="3614" y="5820"/>
                  </a:cubicBezTo>
                  <a:cubicBezTo>
                    <a:pt x="4047" y="5820"/>
                    <a:pt x="4465" y="5739"/>
                    <a:pt x="4804" y="5552"/>
                  </a:cubicBezTo>
                  <a:cubicBezTo>
                    <a:pt x="5847" y="4975"/>
                    <a:pt x="6187" y="3408"/>
                    <a:pt x="5922" y="2312"/>
                  </a:cubicBezTo>
                  <a:cubicBezTo>
                    <a:pt x="5918" y="2279"/>
                    <a:pt x="5909" y="2242"/>
                    <a:pt x="5900" y="2209"/>
                  </a:cubicBezTo>
                  <a:cubicBezTo>
                    <a:pt x="5592" y="1128"/>
                    <a:pt x="4647" y="235"/>
                    <a:pt x="3538" y="41"/>
                  </a:cubicBezTo>
                  <a:cubicBezTo>
                    <a:pt x="3385" y="14"/>
                    <a:pt x="3230" y="0"/>
                    <a:pt x="30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7" name="Google Shape;447;p20"/>
            <p:cNvSpPr/>
            <p:nvPr/>
          </p:nvSpPr>
          <p:spPr>
            <a:xfrm>
              <a:off x="-2309425" y="4106300"/>
              <a:ext cx="55975" cy="49375"/>
            </a:xfrm>
            <a:custGeom>
              <a:avLst/>
              <a:gdLst/>
              <a:ahLst/>
              <a:cxnLst/>
              <a:rect l="l" t="t" r="r" b="b"/>
              <a:pathLst>
                <a:path w="2239" h="1975" extrusionOk="0">
                  <a:moveTo>
                    <a:pt x="1662" y="1"/>
                  </a:moveTo>
                  <a:cubicBezTo>
                    <a:pt x="1303" y="195"/>
                    <a:pt x="929" y="384"/>
                    <a:pt x="557" y="558"/>
                  </a:cubicBezTo>
                  <a:cubicBezTo>
                    <a:pt x="363" y="648"/>
                    <a:pt x="155" y="757"/>
                    <a:pt x="0" y="903"/>
                  </a:cubicBezTo>
                  <a:cubicBezTo>
                    <a:pt x="164" y="1276"/>
                    <a:pt x="467" y="1607"/>
                    <a:pt x="878" y="1842"/>
                  </a:cubicBezTo>
                  <a:cubicBezTo>
                    <a:pt x="1029" y="1930"/>
                    <a:pt x="1209" y="1974"/>
                    <a:pt x="1387" y="1974"/>
                  </a:cubicBezTo>
                  <a:cubicBezTo>
                    <a:pt x="1699" y="1974"/>
                    <a:pt x="2004" y="1836"/>
                    <a:pt x="2125" y="1550"/>
                  </a:cubicBezTo>
                  <a:cubicBezTo>
                    <a:pt x="2238" y="1262"/>
                    <a:pt x="2130" y="931"/>
                    <a:pt x="1983" y="652"/>
                  </a:cubicBezTo>
                  <a:cubicBezTo>
                    <a:pt x="1875" y="435"/>
                    <a:pt x="1737" y="227"/>
                    <a:pt x="16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8" name="Google Shape;448;p20"/>
            <p:cNvSpPr/>
            <p:nvPr/>
          </p:nvSpPr>
          <p:spPr>
            <a:xfrm>
              <a:off x="-2241800" y="4061350"/>
              <a:ext cx="59400" cy="59175"/>
            </a:xfrm>
            <a:custGeom>
              <a:avLst/>
              <a:gdLst/>
              <a:ahLst/>
              <a:cxnLst/>
              <a:rect l="l" t="t" r="r" b="b"/>
              <a:pathLst>
                <a:path w="2376" h="2367" extrusionOk="0">
                  <a:moveTo>
                    <a:pt x="1761" y="0"/>
                  </a:moveTo>
                  <a:cubicBezTo>
                    <a:pt x="1195" y="430"/>
                    <a:pt x="604" y="831"/>
                    <a:pt x="0" y="1204"/>
                  </a:cubicBezTo>
                  <a:cubicBezTo>
                    <a:pt x="284" y="1492"/>
                    <a:pt x="501" y="1842"/>
                    <a:pt x="813" y="2091"/>
                  </a:cubicBezTo>
                  <a:cubicBezTo>
                    <a:pt x="1022" y="2256"/>
                    <a:pt x="1300" y="2367"/>
                    <a:pt x="1560" y="2367"/>
                  </a:cubicBezTo>
                  <a:cubicBezTo>
                    <a:pt x="1739" y="2367"/>
                    <a:pt x="1910" y="2314"/>
                    <a:pt x="2045" y="2191"/>
                  </a:cubicBezTo>
                  <a:cubicBezTo>
                    <a:pt x="2376" y="1875"/>
                    <a:pt x="2282" y="1326"/>
                    <a:pt x="2101" y="907"/>
                  </a:cubicBezTo>
                  <a:cubicBezTo>
                    <a:pt x="1970" y="613"/>
                    <a:pt x="1809" y="312"/>
                    <a:pt x="17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9" name="Google Shape;449;p20"/>
            <p:cNvSpPr/>
            <p:nvPr/>
          </p:nvSpPr>
          <p:spPr>
            <a:xfrm>
              <a:off x="-2182425" y="4019775"/>
              <a:ext cx="64000" cy="56325"/>
            </a:xfrm>
            <a:custGeom>
              <a:avLst/>
              <a:gdLst/>
              <a:ahLst/>
              <a:cxnLst/>
              <a:rect l="l" t="t" r="r" b="b"/>
              <a:pathLst>
                <a:path w="2560" h="2253" extrusionOk="0">
                  <a:moveTo>
                    <a:pt x="1615" y="1"/>
                  </a:moveTo>
                  <a:cubicBezTo>
                    <a:pt x="1374" y="38"/>
                    <a:pt x="1082" y="241"/>
                    <a:pt x="694" y="587"/>
                  </a:cubicBezTo>
                  <a:cubicBezTo>
                    <a:pt x="467" y="790"/>
                    <a:pt x="236" y="983"/>
                    <a:pt x="1" y="1176"/>
                  </a:cubicBezTo>
                  <a:cubicBezTo>
                    <a:pt x="175" y="1214"/>
                    <a:pt x="336" y="1299"/>
                    <a:pt x="482" y="1403"/>
                  </a:cubicBezTo>
                  <a:cubicBezTo>
                    <a:pt x="794" y="1635"/>
                    <a:pt x="1044" y="1951"/>
                    <a:pt x="1389" y="2135"/>
                  </a:cubicBezTo>
                  <a:cubicBezTo>
                    <a:pt x="1530" y="2210"/>
                    <a:pt x="1699" y="2252"/>
                    <a:pt x="1862" y="2252"/>
                  </a:cubicBezTo>
                  <a:cubicBezTo>
                    <a:pt x="2099" y="2252"/>
                    <a:pt x="2323" y="2164"/>
                    <a:pt x="2433" y="1960"/>
                  </a:cubicBezTo>
                  <a:cubicBezTo>
                    <a:pt x="2559" y="1724"/>
                    <a:pt x="2489" y="1426"/>
                    <a:pt x="2389" y="1171"/>
                  </a:cubicBezTo>
                  <a:cubicBezTo>
                    <a:pt x="2224" y="737"/>
                    <a:pt x="1965" y="303"/>
                    <a:pt x="1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0" name="Google Shape;450;p20"/>
            <p:cNvSpPr/>
            <p:nvPr/>
          </p:nvSpPr>
          <p:spPr>
            <a:xfrm>
              <a:off x="-2610125" y="4020100"/>
              <a:ext cx="400925" cy="421850"/>
            </a:xfrm>
            <a:custGeom>
              <a:avLst/>
              <a:gdLst/>
              <a:ahLst/>
              <a:cxnLst/>
              <a:rect l="l" t="t" r="r" b="b"/>
              <a:pathLst>
                <a:path w="16037" h="16874" extrusionOk="0">
                  <a:moveTo>
                    <a:pt x="3930" y="2816"/>
                  </a:moveTo>
                  <a:cubicBezTo>
                    <a:pt x="4137" y="2816"/>
                    <a:pt x="4368" y="2930"/>
                    <a:pt x="4525" y="3113"/>
                  </a:cubicBezTo>
                  <a:cubicBezTo>
                    <a:pt x="4662" y="3279"/>
                    <a:pt x="4719" y="3473"/>
                    <a:pt x="4676" y="3643"/>
                  </a:cubicBezTo>
                  <a:cubicBezTo>
                    <a:pt x="4643" y="3784"/>
                    <a:pt x="4549" y="3930"/>
                    <a:pt x="4401" y="4077"/>
                  </a:cubicBezTo>
                  <a:cubicBezTo>
                    <a:pt x="4072" y="4412"/>
                    <a:pt x="3603" y="4597"/>
                    <a:pt x="3132" y="4619"/>
                  </a:cubicBezTo>
                  <a:cubicBezTo>
                    <a:pt x="3009" y="4375"/>
                    <a:pt x="2952" y="4120"/>
                    <a:pt x="2962" y="3869"/>
                  </a:cubicBezTo>
                  <a:cubicBezTo>
                    <a:pt x="2990" y="3335"/>
                    <a:pt x="3415" y="2854"/>
                    <a:pt x="3882" y="2816"/>
                  </a:cubicBezTo>
                  <a:close/>
                  <a:moveTo>
                    <a:pt x="6292" y="4997"/>
                  </a:moveTo>
                  <a:cubicBezTo>
                    <a:pt x="6428" y="4997"/>
                    <a:pt x="6574" y="5043"/>
                    <a:pt x="6687" y="5129"/>
                  </a:cubicBezTo>
                  <a:cubicBezTo>
                    <a:pt x="6753" y="5177"/>
                    <a:pt x="6866" y="5277"/>
                    <a:pt x="6866" y="5423"/>
                  </a:cubicBezTo>
                  <a:cubicBezTo>
                    <a:pt x="6866" y="5635"/>
                    <a:pt x="6659" y="5833"/>
                    <a:pt x="6451" y="5914"/>
                  </a:cubicBezTo>
                  <a:cubicBezTo>
                    <a:pt x="6293" y="5975"/>
                    <a:pt x="6118" y="5996"/>
                    <a:pt x="5943" y="5996"/>
                  </a:cubicBezTo>
                  <a:cubicBezTo>
                    <a:pt x="5793" y="5996"/>
                    <a:pt x="5643" y="5980"/>
                    <a:pt x="5502" y="5961"/>
                  </a:cubicBezTo>
                  <a:cubicBezTo>
                    <a:pt x="5464" y="5957"/>
                    <a:pt x="5427" y="5951"/>
                    <a:pt x="5393" y="5946"/>
                  </a:cubicBezTo>
                  <a:cubicBezTo>
                    <a:pt x="5493" y="5569"/>
                    <a:pt x="5733" y="5149"/>
                    <a:pt x="6130" y="5022"/>
                  </a:cubicBezTo>
                  <a:cubicBezTo>
                    <a:pt x="6180" y="5005"/>
                    <a:pt x="6235" y="4997"/>
                    <a:pt x="6292" y="4997"/>
                  </a:cubicBezTo>
                  <a:close/>
                  <a:moveTo>
                    <a:pt x="9017" y="7738"/>
                  </a:moveTo>
                  <a:cubicBezTo>
                    <a:pt x="9103" y="7738"/>
                    <a:pt x="9172" y="7754"/>
                    <a:pt x="9213" y="7788"/>
                  </a:cubicBezTo>
                  <a:cubicBezTo>
                    <a:pt x="9294" y="7849"/>
                    <a:pt x="9317" y="8019"/>
                    <a:pt x="9261" y="8156"/>
                  </a:cubicBezTo>
                  <a:cubicBezTo>
                    <a:pt x="9189" y="8317"/>
                    <a:pt x="9030" y="8468"/>
                    <a:pt x="8779" y="8601"/>
                  </a:cubicBezTo>
                  <a:cubicBezTo>
                    <a:pt x="8443" y="8782"/>
                    <a:pt x="8059" y="8867"/>
                    <a:pt x="7674" y="8867"/>
                  </a:cubicBezTo>
                  <a:cubicBezTo>
                    <a:pt x="7609" y="8867"/>
                    <a:pt x="7545" y="8865"/>
                    <a:pt x="7480" y="8860"/>
                  </a:cubicBezTo>
                  <a:cubicBezTo>
                    <a:pt x="7731" y="8336"/>
                    <a:pt x="8208" y="7912"/>
                    <a:pt x="8779" y="7770"/>
                  </a:cubicBezTo>
                  <a:cubicBezTo>
                    <a:pt x="8866" y="7749"/>
                    <a:pt x="8947" y="7738"/>
                    <a:pt x="9017" y="7738"/>
                  </a:cubicBezTo>
                  <a:close/>
                  <a:moveTo>
                    <a:pt x="10753" y="9847"/>
                  </a:moveTo>
                  <a:cubicBezTo>
                    <a:pt x="10782" y="9847"/>
                    <a:pt x="10800" y="9852"/>
                    <a:pt x="10804" y="9861"/>
                  </a:cubicBezTo>
                  <a:cubicBezTo>
                    <a:pt x="10838" y="9880"/>
                    <a:pt x="10867" y="10026"/>
                    <a:pt x="10810" y="10215"/>
                  </a:cubicBezTo>
                  <a:cubicBezTo>
                    <a:pt x="10612" y="10891"/>
                    <a:pt x="9945" y="11396"/>
                    <a:pt x="9241" y="11462"/>
                  </a:cubicBezTo>
                  <a:cubicBezTo>
                    <a:pt x="9261" y="11382"/>
                    <a:pt x="9285" y="11306"/>
                    <a:pt x="9313" y="11231"/>
                  </a:cubicBezTo>
                  <a:cubicBezTo>
                    <a:pt x="9529" y="10621"/>
                    <a:pt x="9964" y="10140"/>
                    <a:pt x="10493" y="9913"/>
                  </a:cubicBezTo>
                  <a:cubicBezTo>
                    <a:pt x="10616" y="9866"/>
                    <a:pt x="10701" y="9847"/>
                    <a:pt x="10753" y="9847"/>
                  </a:cubicBezTo>
                  <a:close/>
                  <a:moveTo>
                    <a:pt x="12807" y="12689"/>
                  </a:moveTo>
                  <a:cubicBezTo>
                    <a:pt x="12826" y="12689"/>
                    <a:pt x="12844" y="12694"/>
                    <a:pt x="12859" y="12700"/>
                  </a:cubicBezTo>
                  <a:cubicBezTo>
                    <a:pt x="13020" y="12737"/>
                    <a:pt x="13138" y="12977"/>
                    <a:pt x="13095" y="13186"/>
                  </a:cubicBezTo>
                  <a:cubicBezTo>
                    <a:pt x="13033" y="13511"/>
                    <a:pt x="12726" y="13742"/>
                    <a:pt x="12552" y="13855"/>
                  </a:cubicBezTo>
                  <a:cubicBezTo>
                    <a:pt x="12382" y="13960"/>
                    <a:pt x="12192" y="14040"/>
                    <a:pt x="11994" y="14092"/>
                  </a:cubicBezTo>
                  <a:cubicBezTo>
                    <a:pt x="11994" y="13742"/>
                    <a:pt x="12085" y="13393"/>
                    <a:pt x="12273" y="13096"/>
                  </a:cubicBezTo>
                  <a:cubicBezTo>
                    <a:pt x="12401" y="12883"/>
                    <a:pt x="12623" y="12689"/>
                    <a:pt x="12807" y="12689"/>
                  </a:cubicBezTo>
                  <a:close/>
                  <a:moveTo>
                    <a:pt x="3091" y="0"/>
                  </a:moveTo>
                  <a:cubicBezTo>
                    <a:pt x="2107" y="0"/>
                    <a:pt x="1120" y="528"/>
                    <a:pt x="639" y="1400"/>
                  </a:cubicBezTo>
                  <a:cubicBezTo>
                    <a:pt x="1" y="2551"/>
                    <a:pt x="341" y="4129"/>
                    <a:pt x="1394" y="4917"/>
                  </a:cubicBezTo>
                  <a:cubicBezTo>
                    <a:pt x="1766" y="5201"/>
                    <a:pt x="2211" y="5366"/>
                    <a:pt x="2673" y="5423"/>
                  </a:cubicBezTo>
                  <a:cubicBezTo>
                    <a:pt x="2829" y="5630"/>
                    <a:pt x="3019" y="5820"/>
                    <a:pt x="3235" y="5979"/>
                  </a:cubicBezTo>
                  <a:cubicBezTo>
                    <a:pt x="3594" y="6249"/>
                    <a:pt x="4010" y="6452"/>
                    <a:pt x="4506" y="6594"/>
                  </a:cubicBezTo>
                  <a:cubicBezTo>
                    <a:pt x="4534" y="7548"/>
                    <a:pt x="4987" y="8472"/>
                    <a:pt x="5757" y="9054"/>
                  </a:cubicBezTo>
                  <a:cubicBezTo>
                    <a:pt x="5979" y="9228"/>
                    <a:pt x="6229" y="9365"/>
                    <a:pt x="6489" y="9464"/>
                  </a:cubicBezTo>
                  <a:cubicBezTo>
                    <a:pt x="6484" y="9531"/>
                    <a:pt x="6484" y="9601"/>
                    <a:pt x="6484" y="9668"/>
                  </a:cubicBezTo>
                  <a:cubicBezTo>
                    <a:pt x="6503" y="10796"/>
                    <a:pt x="7297" y="11830"/>
                    <a:pt x="8350" y="12170"/>
                  </a:cubicBezTo>
                  <a:cubicBezTo>
                    <a:pt x="8363" y="12595"/>
                    <a:pt x="8472" y="13011"/>
                    <a:pt x="8661" y="13374"/>
                  </a:cubicBezTo>
                  <a:cubicBezTo>
                    <a:pt x="9034" y="14092"/>
                    <a:pt x="9733" y="14635"/>
                    <a:pt x="10578" y="14862"/>
                  </a:cubicBezTo>
                  <a:cubicBezTo>
                    <a:pt x="10823" y="14928"/>
                    <a:pt x="11065" y="14966"/>
                    <a:pt x="11310" y="14975"/>
                  </a:cubicBezTo>
                  <a:cubicBezTo>
                    <a:pt x="11471" y="15485"/>
                    <a:pt x="11767" y="15952"/>
                    <a:pt x="12192" y="16292"/>
                  </a:cubicBezTo>
                  <a:cubicBezTo>
                    <a:pt x="12684" y="16684"/>
                    <a:pt x="13297" y="16873"/>
                    <a:pt x="13912" y="16873"/>
                  </a:cubicBezTo>
                  <a:cubicBezTo>
                    <a:pt x="14635" y="16873"/>
                    <a:pt x="15352" y="16609"/>
                    <a:pt x="15876" y="16094"/>
                  </a:cubicBezTo>
                  <a:cubicBezTo>
                    <a:pt x="16037" y="15934"/>
                    <a:pt x="16037" y="15674"/>
                    <a:pt x="15876" y="15513"/>
                  </a:cubicBezTo>
                  <a:cubicBezTo>
                    <a:pt x="15796" y="15433"/>
                    <a:pt x="15691" y="15393"/>
                    <a:pt x="15586" y="15393"/>
                  </a:cubicBezTo>
                  <a:cubicBezTo>
                    <a:pt x="15481" y="15393"/>
                    <a:pt x="15376" y="15433"/>
                    <a:pt x="15295" y="15513"/>
                  </a:cubicBezTo>
                  <a:cubicBezTo>
                    <a:pt x="14935" y="15871"/>
                    <a:pt x="14423" y="16054"/>
                    <a:pt x="13913" y="16054"/>
                  </a:cubicBezTo>
                  <a:cubicBezTo>
                    <a:pt x="13479" y="16054"/>
                    <a:pt x="13046" y="15922"/>
                    <a:pt x="12708" y="15651"/>
                  </a:cubicBezTo>
                  <a:cubicBezTo>
                    <a:pt x="12458" y="15452"/>
                    <a:pt x="12273" y="15193"/>
                    <a:pt x="12151" y="14895"/>
                  </a:cubicBezTo>
                  <a:cubicBezTo>
                    <a:pt x="12447" y="14824"/>
                    <a:pt x="12731" y="14711"/>
                    <a:pt x="12986" y="14550"/>
                  </a:cubicBezTo>
                  <a:cubicBezTo>
                    <a:pt x="13487" y="14239"/>
                    <a:pt x="13813" y="13809"/>
                    <a:pt x="13903" y="13341"/>
                  </a:cubicBezTo>
                  <a:cubicBezTo>
                    <a:pt x="14011" y="12765"/>
                    <a:pt x="13694" y="12052"/>
                    <a:pt x="13048" y="11901"/>
                  </a:cubicBezTo>
                  <a:cubicBezTo>
                    <a:pt x="12964" y="11881"/>
                    <a:pt x="12882" y="11872"/>
                    <a:pt x="12801" y="11872"/>
                  </a:cubicBezTo>
                  <a:cubicBezTo>
                    <a:pt x="12266" y="11872"/>
                    <a:pt x="11817" y="12276"/>
                    <a:pt x="11579" y="12661"/>
                  </a:cubicBezTo>
                  <a:cubicBezTo>
                    <a:pt x="11296" y="13105"/>
                    <a:pt x="11168" y="13624"/>
                    <a:pt x="11173" y="14144"/>
                  </a:cubicBezTo>
                  <a:cubicBezTo>
                    <a:pt x="11050" y="14130"/>
                    <a:pt x="10923" y="14106"/>
                    <a:pt x="10795" y="14073"/>
                  </a:cubicBezTo>
                  <a:cubicBezTo>
                    <a:pt x="10167" y="13903"/>
                    <a:pt x="9657" y="13511"/>
                    <a:pt x="9388" y="12996"/>
                  </a:cubicBezTo>
                  <a:cubicBezTo>
                    <a:pt x="9274" y="12779"/>
                    <a:pt x="9204" y="12539"/>
                    <a:pt x="9180" y="12284"/>
                  </a:cubicBezTo>
                  <a:cubicBezTo>
                    <a:pt x="10261" y="12246"/>
                    <a:pt x="11292" y="11490"/>
                    <a:pt x="11593" y="10442"/>
                  </a:cubicBezTo>
                  <a:cubicBezTo>
                    <a:pt x="11749" y="9913"/>
                    <a:pt x="11626" y="9431"/>
                    <a:pt x="11277" y="9186"/>
                  </a:cubicBezTo>
                  <a:cubicBezTo>
                    <a:pt x="11156" y="9105"/>
                    <a:pt x="10982" y="9028"/>
                    <a:pt x="10746" y="9028"/>
                  </a:cubicBezTo>
                  <a:cubicBezTo>
                    <a:pt x="10586" y="9028"/>
                    <a:pt x="10397" y="9064"/>
                    <a:pt x="10176" y="9158"/>
                  </a:cubicBezTo>
                  <a:cubicBezTo>
                    <a:pt x="9435" y="9474"/>
                    <a:pt x="8836" y="10130"/>
                    <a:pt x="8543" y="10952"/>
                  </a:cubicBezTo>
                  <a:cubicBezTo>
                    <a:pt x="8496" y="11074"/>
                    <a:pt x="8463" y="11203"/>
                    <a:pt x="8430" y="11325"/>
                  </a:cubicBezTo>
                  <a:cubicBezTo>
                    <a:pt x="7797" y="11042"/>
                    <a:pt x="7319" y="10376"/>
                    <a:pt x="7306" y="9668"/>
                  </a:cubicBezTo>
                  <a:lnTo>
                    <a:pt x="7306" y="9668"/>
                  </a:lnTo>
                  <a:cubicBezTo>
                    <a:pt x="7429" y="9682"/>
                    <a:pt x="7552" y="9689"/>
                    <a:pt x="7676" y="9689"/>
                  </a:cubicBezTo>
                  <a:cubicBezTo>
                    <a:pt x="8190" y="9689"/>
                    <a:pt x="8705" y="9570"/>
                    <a:pt x="9167" y="9322"/>
                  </a:cubicBezTo>
                  <a:cubicBezTo>
                    <a:pt x="9581" y="9101"/>
                    <a:pt x="9865" y="8818"/>
                    <a:pt x="10011" y="8478"/>
                  </a:cubicBezTo>
                  <a:cubicBezTo>
                    <a:pt x="10224" y="7991"/>
                    <a:pt x="10096" y="7424"/>
                    <a:pt x="9709" y="7132"/>
                  </a:cubicBezTo>
                  <a:cubicBezTo>
                    <a:pt x="9522" y="6992"/>
                    <a:pt x="9287" y="6919"/>
                    <a:pt x="9019" y="6919"/>
                  </a:cubicBezTo>
                  <a:cubicBezTo>
                    <a:pt x="8882" y="6919"/>
                    <a:pt x="8737" y="6938"/>
                    <a:pt x="8585" y="6977"/>
                  </a:cubicBezTo>
                  <a:cubicBezTo>
                    <a:pt x="7712" y="7188"/>
                    <a:pt x="7003" y="7845"/>
                    <a:pt x="6678" y="8653"/>
                  </a:cubicBezTo>
                  <a:cubicBezTo>
                    <a:pt x="6526" y="8586"/>
                    <a:pt x="6380" y="8501"/>
                    <a:pt x="6249" y="8402"/>
                  </a:cubicBezTo>
                  <a:cubicBezTo>
                    <a:pt x="5743" y="8015"/>
                    <a:pt x="5412" y="7406"/>
                    <a:pt x="5342" y="6768"/>
                  </a:cubicBezTo>
                  <a:lnTo>
                    <a:pt x="5342" y="6768"/>
                  </a:lnTo>
                  <a:cubicBezTo>
                    <a:pt x="5360" y="6773"/>
                    <a:pt x="5379" y="6773"/>
                    <a:pt x="5399" y="6778"/>
                  </a:cubicBezTo>
                  <a:cubicBezTo>
                    <a:pt x="5558" y="6798"/>
                    <a:pt x="5738" y="6815"/>
                    <a:pt x="5928" y="6815"/>
                  </a:cubicBezTo>
                  <a:cubicBezTo>
                    <a:pt x="6195" y="6815"/>
                    <a:pt x="6480" y="6781"/>
                    <a:pt x="6753" y="6674"/>
                  </a:cubicBezTo>
                  <a:cubicBezTo>
                    <a:pt x="7310" y="6456"/>
                    <a:pt x="7683" y="5951"/>
                    <a:pt x="7683" y="5423"/>
                  </a:cubicBezTo>
                  <a:cubicBezTo>
                    <a:pt x="7683" y="5055"/>
                    <a:pt x="7500" y="4704"/>
                    <a:pt x="7173" y="4469"/>
                  </a:cubicBezTo>
                  <a:cubicBezTo>
                    <a:pt x="6915" y="4278"/>
                    <a:pt x="6597" y="4177"/>
                    <a:pt x="6287" y="4177"/>
                  </a:cubicBezTo>
                  <a:cubicBezTo>
                    <a:pt x="6149" y="4177"/>
                    <a:pt x="6014" y="4197"/>
                    <a:pt x="5885" y="4237"/>
                  </a:cubicBezTo>
                  <a:cubicBezTo>
                    <a:pt x="5271" y="4431"/>
                    <a:pt x="4784" y="5011"/>
                    <a:pt x="4591" y="5767"/>
                  </a:cubicBezTo>
                  <a:cubicBezTo>
                    <a:pt x="4270" y="5659"/>
                    <a:pt x="3991" y="5521"/>
                    <a:pt x="3755" y="5347"/>
                  </a:cubicBezTo>
                  <a:cubicBezTo>
                    <a:pt x="4218" y="5229"/>
                    <a:pt x="4643" y="4998"/>
                    <a:pt x="4983" y="4658"/>
                  </a:cubicBezTo>
                  <a:cubicBezTo>
                    <a:pt x="5233" y="4403"/>
                    <a:pt x="5399" y="4129"/>
                    <a:pt x="5469" y="3845"/>
                  </a:cubicBezTo>
                  <a:cubicBezTo>
                    <a:pt x="5578" y="3416"/>
                    <a:pt x="5464" y="2958"/>
                    <a:pt x="5148" y="2585"/>
                  </a:cubicBezTo>
                  <a:cubicBezTo>
                    <a:pt x="4837" y="2212"/>
                    <a:pt x="4376" y="1995"/>
                    <a:pt x="3927" y="1995"/>
                  </a:cubicBezTo>
                  <a:cubicBezTo>
                    <a:pt x="3892" y="1995"/>
                    <a:pt x="3856" y="1997"/>
                    <a:pt x="3821" y="1999"/>
                  </a:cubicBezTo>
                  <a:cubicBezTo>
                    <a:pt x="2947" y="2065"/>
                    <a:pt x="2197" y="2887"/>
                    <a:pt x="2145" y="3826"/>
                  </a:cubicBezTo>
                  <a:cubicBezTo>
                    <a:pt x="2135" y="4035"/>
                    <a:pt x="2154" y="4242"/>
                    <a:pt x="2206" y="4449"/>
                  </a:cubicBezTo>
                  <a:cubicBezTo>
                    <a:pt x="2093" y="4403"/>
                    <a:pt x="1984" y="4336"/>
                    <a:pt x="1885" y="4261"/>
                  </a:cubicBezTo>
                  <a:cubicBezTo>
                    <a:pt x="1158" y="3718"/>
                    <a:pt x="917" y="2590"/>
                    <a:pt x="1356" y="1796"/>
                  </a:cubicBezTo>
                  <a:cubicBezTo>
                    <a:pt x="1690" y="1193"/>
                    <a:pt x="2399" y="822"/>
                    <a:pt x="3091" y="822"/>
                  </a:cubicBezTo>
                  <a:cubicBezTo>
                    <a:pt x="3309" y="822"/>
                    <a:pt x="3525" y="858"/>
                    <a:pt x="3727" y="936"/>
                  </a:cubicBezTo>
                  <a:cubicBezTo>
                    <a:pt x="3776" y="955"/>
                    <a:pt x="3826" y="964"/>
                    <a:pt x="3875" y="964"/>
                  </a:cubicBezTo>
                  <a:cubicBezTo>
                    <a:pt x="4039" y="964"/>
                    <a:pt x="4193" y="865"/>
                    <a:pt x="4255" y="701"/>
                  </a:cubicBezTo>
                  <a:cubicBezTo>
                    <a:pt x="4340" y="493"/>
                    <a:pt x="4231" y="252"/>
                    <a:pt x="4024" y="171"/>
                  </a:cubicBezTo>
                  <a:cubicBezTo>
                    <a:pt x="3725" y="55"/>
                    <a:pt x="3408" y="0"/>
                    <a:pt x="30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1" name="Google Shape;451;p20"/>
            <p:cNvSpPr/>
            <p:nvPr/>
          </p:nvSpPr>
          <p:spPr>
            <a:xfrm>
              <a:off x="-2300925" y="3932275"/>
              <a:ext cx="74025" cy="57725"/>
            </a:xfrm>
            <a:custGeom>
              <a:avLst/>
              <a:gdLst/>
              <a:ahLst/>
              <a:cxnLst/>
              <a:rect l="l" t="t" r="r" b="b"/>
              <a:pathLst>
                <a:path w="2961" h="2309" extrusionOk="0">
                  <a:moveTo>
                    <a:pt x="1176" y="1"/>
                  </a:moveTo>
                  <a:cubicBezTo>
                    <a:pt x="808" y="1"/>
                    <a:pt x="481" y="148"/>
                    <a:pt x="306" y="432"/>
                  </a:cubicBezTo>
                  <a:cubicBezTo>
                    <a:pt x="0" y="923"/>
                    <a:pt x="278" y="1650"/>
                    <a:pt x="925" y="2051"/>
                  </a:cubicBezTo>
                  <a:cubicBezTo>
                    <a:pt x="1206" y="2225"/>
                    <a:pt x="1511" y="2309"/>
                    <a:pt x="1790" y="2309"/>
                  </a:cubicBezTo>
                  <a:cubicBezTo>
                    <a:pt x="2157" y="2309"/>
                    <a:pt x="2482" y="2163"/>
                    <a:pt x="2653" y="1881"/>
                  </a:cubicBezTo>
                  <a:cubicBezTo>
                    <a:pt x="2960" y="1385"/>
                    <a:pt x="2681" y="659"/>
                    <a:pt x="2034" y="256"/>
                  </a:cubicBezTo>
                  <a:cubicBezTo>
                    <a:pt x="1755" y="84"/>
                    <a:pt x="1454" y="1"/>
                    <a:pt x="11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2" name="Google Shape;452;p20"/>
            <p:cNvSpPr/>
            <p:nvPr/>
          </p:nvSpPr>
          <p:spPr>
            <a:xfrm>
              <a:off x="-2391600" y="3995500"/>
              <a:ext cx="64925" cy="64700"/>
            </a:xfrm>
            <a:custGeom>
              <a:avLst/>
              <a:gdLst/>
              <a:ahLst/>
              <a:cxnLst/>
              <a:rect l="l" t="t" r="r" b="b"/>
              <a:pathLst>
                <a:path w="2597" h="2588" extrusionOk="0">
                  <a:moveTo>
                    <a:pt x="1021" y="1"/>
                  </a:moveTo>
                  <a:cubicBezTo>
                    <a:pt x="854" y="1"/>
                    <a:pt x="693" y="44"/>
                    <a:pt x="553" y="135"/>
                  </a:cubicBezTo>
                  <a:cubicBezTo>
                    <a:pt x="62" y="447"/>
                    <a:pt x="1" y="1227"/>
                    <a:pt x="415" y="1864"/>
                  </a:cubicBezTo>
                  <a:cubicBezTo>
                    <a:pt x="709" y="2322"/>
                    <a:pt x="1165" y="2588"/>
                    <a:pt x="1581" y="2588"/>
                  </a:cubicBezTo>
                  <a:cubicBezTo>
                    <a:pt x="1748" y="2588"/>
                    <a:pt x="1909" y="2545"/>
                    <a:pt x="2050" y="2454"/>
                  </a:cubicBezTo>
                  <a:cubicBezTo>
                    <a:pt x="2536" y="2138"/>
                    <a:pt x="2597" y="1364"/>
                    <a:pt x="2187" y="721"/>
                  </a:cubicBezTo>
                  <a:cubicBezTo>
                    <a:pt x="1891" y="264"/>
                    <a:pt x="1435" y="1"/>
                    <a:pt x="10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4" name="Google Shape;1194;p33"/>
          <p:cNvGrpSpPr/>
          <p:nvPr/>
        </p:nvGrpSpPr>
        <p:grpSpPr>
          <a:xfrm>
            <a:off x="828112" y="201803"/>
            <a:ext cx="11607057" cy="3015663"/>
            <a:chOff x="465237" y="-2501"/>
            <a:chExt cx="8705293" cy="2261747"/>
          </a:xfrm>
        </p:grpSpPr>
        <p:sp>
          <p:nvSpPr>
            <p:cNvPr id="1195" name="Google Shape;1195;p33"/>
            <p:cNvSpPr/>
            <p:nvPr/>
          </p:nvSpPr>
          <p:spPr>
            <a:xfrm>
              <a:off x="695083" y="-2501"/>
              <a:ext cx="8293071" cy="2195033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6" name="Google Shape;1196;p33"/>
            <p:cNvSpPr/>
            <p:nvPr/>
          </p:nvSpPr>
          <p:spPr>
            <a:xfrm rot="8669325">
              <a:off x="8053847" y="1795571"/>
              <a:ext cx="1116683" cy="463675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7" name="Google Shape;1197;p33"/>
            <p:cNvSpPr/>
            <p:nvPr/>
          </p:nvSpPr>
          <p:spPr>
            <a:xfrm rot="8556405">
              <a:off x="465237" y="44029"/>
              <a:ext cx="1080125" cy="444039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198" name="Google Shape;1198;p33"/>
          <p:cNvSpPr txBox="1">
            <a:spLocks noGrp="1"/>
          </p:cNvSpPr>
          <p:nvPr>
            <p:ph type="title"/>
          </p:nvPr>
        </p:nvSpPr>
        <p:spPr>
          <a:xfrm>
            <a:off x="1973399" y="130001"/>
            <a:ext cx="2908200" cy="63048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Luyện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tập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1. </a:t>
            </a:r>
            <a:endParaRPr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254" name="Google Shape;1254;p33"/>
          <p:cNvSpPr/>
          <p:nvPr/>
        </p:nvSpPr>
        <p:spPr>
          <a:xfrm rot="333202">
            <a:off x="151889" y="111859"/>
            <a:ext cx="535080" cy="488863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255" name="Google Shape;1255;p33"/>
          <p:cNvGrpSpPr/>
          <p:nvPr/>
        </p:nvGrpSpPr>
        <p:grpSpPr>
          <a:xfrm rot="-302834">
            <a:off x="926368" y="6046044"/>
            <a:ext cx="627405" cy="801629"/>
            <a:chOff x="4257150" y="439500"/>
            <a:chExt cx="496378" cy="634217"/>
          </a:xfrm>
        </p:grpSpPr>
        <p:sp>
          <p:nvSpPr>
            <p:cNvPr id="1256" name="Google Shape;1256;p33"/>
            <p:cNvSpPr/>
            <p:nvPr/>
          </p:nvSpPr>
          <p:spPr>
            <a:xfrm>
              <a:off x="4257150" y="439500"/>
              <a:ext cx="496378" cy="634217"/>
            </a:xfrm>
            <a:custGeom>
              <a:avLst/>
              <a:gdLst/>
              <a:ahLst/>
              <a:cxnLst/>
              <a:rect l="l" t="t" r="r" b="b"/>
              <a:pathLst>
                <a:path w="15953" h="20383" extrusionOk="0">
                  <a:moveTo>
                    <a:pt x="9711" y="1634"/>
                  </a:moveTo>
                  <a:cubicBezTo>
                    <a:pt x="10362" y="1634"/>
                    <a:pt x="11021" y="1799"/>
                    <a:pt x="11624" y="2147"/>
                  </a:cubicBezTo>
                  <a:cubicBezTo>
                    <a:pt x="13455" y="3206"/>
                    <a:pt x="14084" y="5560"/>
                    <a:pt x="13019" y="7402"/>
                  </a:cubicBezTo>
                  <a:cubicBezTo>
                    <a:pt x="12999" y="7435"/>
                    <a:pt x="12979" y="7468"/>
                    <a:pt x="12950" y="7514"/>
                  </a:cubicBezTo>
                  <a:cubicBezTo>
                    <a:pt x="12936" y="7540"/>
                    <a:pt x="12924" y="7567"/>
                    <a:pt x="12910" y="7594"/>
                  </a:cubicBezTo>
                  <a:lnTo>
                    <a:pt x="9015" y="14346"/>
                  </a:lnTo>
                  <a:cubicBezTo>
                    <a:pt x="8677" y="14930"/>
                    <a:pt x="8062" y="15257"/>
                    <a:pt x="7431" y="15257"/>
                  </a:cubicBezTo>
                  <a:cubicBezTo>
                    <a:pt x="7123" y="15257"/>
                    <a:pt x="6810" y="15179"/>
                    <a:pt x="6525" y="15014"/>
                  </a:cubicBezTo>
                  <a:lnTo>
                    <a:pt x="4825" y="14031"/>
                  </a:lnTo>
                  <a:lnTo>
                    <a:pt x="2120" y="18721"/>
                  </a:lnTo>
                  <a:cubicBezTo>
                    <a:pt x="2112" y="18736"/>
                    <a:pt x="2097" y="18743"/>
                    <a:pt x="2082" y="18743"/>
                  </a:cubicBezTo>
                  <a:cubicBezTo>
                    <a:pt x="2045" y="18743"/>
                    <a:pt x="2003" y="18705"/>
                    <a:pt x="2024" y="18668"/>
                  </a:cubicBezTo>
                  <a:lnTo>
                    <a:pt x="4733" y="13979"/>
                  </a:lnTo>
                  <a:lnTo>
                    <a:pt x="3033" y="12997"/>
                  </a:lnTo>
                  <a:cubicBezTo>
                    <a:pt x="2163" y="12494"/>
                    <a:pt x="1865" y="11377"/>
                    <a:pt x="2365" y="10507"/>
                  </a:cubicBezTo>
                  <a:lnTo>
                    <a:pt x="6250" y="3778"/>
                  </a:lnTo>
                  <a:lnTo>
                    <a:pt x="6317" y="3675"/>
                  </a:lnTo>
                  <a:lnTo>
                    <a:pt x="6329" y="3652"/>
                  </a:lnTo>
                  <a:cubicBezTo>
                    <a:pt x="6346" y="3622"/>
                    <a:pt x="6360" y="3595"/>
                    <a:pt x="6372" y="3566"/>
                  </a:cubicBezTo>
                  <a:lnTo>
                    <a:pt x="6379" y="3553"/>
                  </a:lnTo>
                  <a:cubicBezTo>
                    <a:pt x="7090" y="2323"/>
                    <a:pt x="8383" y="1634"/>
                    <a:pt x="9711" y="1634"/>
                  </a:cubicBezTo>
                  <a:close/>
                  <a:moveTo>
                    <a:pt x="9715" y="1"/>
                  </a:moveTo>
                  <a:cubicBezTo>
                    <a:pt x="7823" y="1"/>
                    <a:pt x="5978" y="982"/>
                    <a:pt x="4964" y="2736"/>
                  </a:cubicBezTo>
                  <a:cubicBezTo>
                    <a:pt x="4944" y="2772"/>
                    <a:pt x="4924" y="2809"/>
                    <a:pt x="4908" y="2849"/>
                  </a:cubicBezTo>
                  <a:cubicBezTo>
                    <a:pt x="4881" y="2885"/>
                    <a:pt x="4858" y="2921"/>
                    <a:pt x="4838" y="2957"/>
                  </a:cubicBezTo>
                  <a:lnTo>
                    <a:pt x="953" y="9690"/>
                  </a:lnTo>
                  <a:cubicBezTo>
                    <a:pt x="0" y="11340"/>
                    <a:pt x="566" y="13460"/>
                    <a:pt x="2216" y="14412"/>
                  </a:cubicBezTo>
                  <a:lnTo>
                    <a:pt x="2500" y="14574"/>
                  </a:lnTo>
                  <a:lnTo>
                    <a:pt x="612" y="17851"/>
                  </a:lnTo>
                  <a:cubicBezTo>
                    <a:pt x="146" y="18654"/>
                    <a:pt x="424" y="19690"/>
                    <a:pt x="1227" y="20156"/>
                  </a:cubicBezTo>
                  <a:cubicBezTo>
                    <a:pt x="1493" y="20309"/>
                    <a:pt x="1783" y="20382"/>
                    <a:pt x="2070" y="20382"/>
                  </a:cubicBezTo>
                  <a:cubicBezTo>
                    <a:pt x="2654" y="20382"/>
                    <a:pt x="3223" y="20079"/>
                    <a:pt x="3535" y="19538"/>
                  </a:cubicBezTo>
                  <a:lnTo>
                    <a:pt x="5424" y="16264"/>
                  </a:lnTo>
                  <a:lnTo>
                    <a:pt x="5708" y="16426"/>
                  </a:lnTo>
                  <a:cubicBezTo>
                    <a:pt x="6251" y="16740"/>
                    <a:pt x="6845" y="16890"/>
                    <a:pt x="7431" y="16890"/>
                  </a:cubicBezTo>
                  <a:cubicBezTo>
                    <a:pt x="8626" y="16890"/>
                    <a:pt x="9789" y="16270"/>
                    <a:pt x="10430" y="15162"/>
                  </a:cubicBezTo>
                  <a:lnTo>
                    <a:pt x="14312" y="8430"/>
                  </a:lnTo>
                  <a:cubicBezTo>
                    <a:pt x="14335" y="8397"/>
                    <a:pt x="14352" y="8361"/>
                    <a:pt x="14368" y="8328"/>
                  </a:cubicBezTo>
                  <a:lnTo>
                    <a:pt x="14382" y="8308"/>
                  </a:lnTo>
                  <a:cubicBezTo>
                    <a:pt x="14401" y="8275"/>
                    <a:pt x="14421" y="8242"/>
                    <a:pt x="14441" y="8209"/>
                  </a:cubicBezTo>
                  <a:cubicBezTo>
                    <a:pt x="15952" y="5596"/>
                    <a:pt x="15053" y="2240"/>
                    <a:pt x="12440" y="732"/>
                  </a:cubicBezTo>
                  <a:cubicBezTo>
                    <a:pt x="11582" y="236"/>
                    <a:pt x="10643" y="1"/>
                    <a:pt x="97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6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7" name="Google Shape;1257;p33"/>
            <p:cNvSpPr/>
            <p:nvPr/>
          </p:nvSpPr>
          <p:spPr>
            <a:xfrm>
              <a:off x="4290692" y="759242"/>
              <a:ext cx="197456" cy="289058"/>
            </a:xfrm>
            <a:custGeom>
              <a:avLst/>
              <a:gdLst/>
              <a:ahLst/>
              <a:cxnLst/>
              <a:rect l="l" t="t" r="r" b="b"/>
              <a:pathLst>
                <a:path w="6346" h="9290" extrusionOk="0">
                  <a:moveTo>
                    <a:pt x="5348" y="1"/>
                  </a:moveTo>
                  <a:cubicBezTo>
                    <a:pt x="5048" y="1"/>
                    <a:pt x="4756" y="157"/>
                    <a:pt x="4597" y="436"/>
                  </a:cubicBezTo>
                  <a:lnTo>
                    <a:pt x="239" y="7982"/>
                  </a:lnTo>
                  <a:cubicBezTo>
                    <a:pt x="1" y="8398"/>
                    <a:pt x="143" y="8931"/>
                    <a:pt x="560" y="9172"/>
                  </a:cubicBezTo>
                  <a:cubicBezTo>
                    <a:pt x="697" y="9252"/>
                    <a:pt x="847" y="9290"/>
                    <a:pt x="996" y="9290"/>
                  </a:cubicBezTo>
                  <a:cubicBezTo>
                    <a:pt x="1296" y="9290"/>
                    <a:pt x="1588" y="9134"/>
                    <a:pt x="1750" y="8854"/>
                  </a:cubicBezTo>
                  <a:lnTo>
                    <a:pt x="6105" y="1309"/>
                  </a:lnTo>
                  <a:cubicBezTo>
                    <a:pt x="6346" y="892"/>
                    <a:pt x="6204" y="356"/>
                    <a:pt x="5784" y="118"/>
                  </a:cubicBezTo>
                  <a:cubicBezTo>
                    <a:pt x="5646" y="39"/>
                    <a:pt x="5496" y="1"/>
                    <a:pt x="53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8" name="Google Shape;1258;p33"/>
            <p:cNvSpPr/>
            <p:nvPr/>
          </p:nvSpPr>
          <p:spPr>
            <a:xfrm>
              <a:off x="4286149" y="464890"/>
              <a:ext cx="438348" cy="474690"/>
            </a:xfrm>
            <a:custGeom>
              <a:avLst/>
              <a:gdLst/>
              <a:ahLst/>
              <a:cxnLst/>
              <a:rect l="l" t="t" r="r" b="b"/>
              <a:pathLst>
                <a:path w="14088" h="15256" extrusionOk="0">
                  <a:moveTo>
                    <a:pt x="8776" y="0"/>
                  </a:moveTo>
                  <a:cubicBezTo>
                    <a:pt x="7167" y="0"/>
                    <a:pt x="5603" y="835"/>
                    <a:pt x="4740" y="2330"/>
                  </a:cubicBezTo>
                  <a:cubicBezTo>
                    <a:pt x="4720" y="2367"/>
                    <a:pt x="4703" y="2406"/>
                    <a:pt x="4680" y="2442"/>
                  </a:cubicBezTo>
                  <a:cubicBezTo>
                    <a:pt x="4660" y="2479"/>
                    <a:pt x="4634" y="2512"/>
                    <a:pt x="4611" y="2552"/>
                  </a:cubicBezTo>
                  <a:lnTo>
                    <a:pt x="725" y="9281"/>
                  </a:lnTo>
                  <a:cubicBezTo>
                    <a:pt x="1" y="10537"/>
                    <a:pt x="434" y="12161"/>
                    <a:pt x="1694" y="12889"/>
                  </a:cubicBezTo>
                  <a:lnTo>
                    <a:pt x="5186" y="14906"/>
                  </a:lnTo>
                  <a:cubicBezTo>
                    <a:pt x="5598" y="15143"/>
                    <a:pt x="6049" y="15256"/>
                    <a:pt x="6494" y="15256"/>
                  </a:cubicBezTo>
                  <a:cubicBezTo>
                    <a:pt x="7409" y="15256"/>
                    <a:pt x="8301" y="14782"/>
                    <a:pt x="8790" y="13937"/>
                  </a:cubicBezTo>
                  <a:lnTo>
                    <a:pt x="12676" y="7208"/>
                  </a:lnTo>
                  <a:cubicBezTo>
                    <a:pt x="12696" y="7168"/>
                    <a:pt x="12712" y="7132"/>
                    <a:pt x="12735" y="7092"/>
                  </a:cubicBezTo>
                  <a:cubicBezTo>
                    <a:pt x="12755" y="7055"/>
                    <a:pt x="12781" y="7022"/>
                    <a:pt x="12801" y="6986"/>
                  </a:cubicBezTo>
                  <a:cubicBezTo>
                    <a:pt x="14088" y="4757"/>
                    <a:pt x="13327" y="1910"/>
                    <a:pt x="11099" y="624"/>
                  </a:cubicBezTo>
                  <a:cubicBezTo>
                    <a:pt x="10366" y="201"/>
                    <a:pt x="9566" y="0"/>
                    <a:pt x="8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9" name="Google Shape;1259;p33"/>
            <p:cNvSpPr/>
            <p:nvPr/>
          </p:nvSpPr>
          <p:spPr>
            <a:xfrm>
              <a:off x="4337613" y="553538"/>
              <a:ext cx="194687" cy="268740"/>
            </a:xfrm>
            <a:custGeom>
              <a:avLst/>
              <a:gdLst/>
              <a:ahLst/>
              <a:cxnLst/>
              <a:rect l="l" t="t" r="r" b="b"/>
              <a:pathLst>
                <a:path w="6257" h="8637" extrusionOk="0">
                  <a:moveTo>
                    <a:pt x="4970" y="1"/>
                  </a:moveTo>
                  <a:cubicBezTo>
                    <a:pt x="4582" y="1"/>
                    <a:pt x="4203" y="202"/>
                    <a:pt x="3995" y="565"/>
                  </a:cubicBezTo>
                  <a:lnTo>
                    <a:pt x="311" y="6948"/>
                  </a:lnTo>
                  <a:cubicBezTo>
                    <a:pt x="1" y="7486"/>
                    <a:pt x="186" y="8175"/>
                    <a:pt x="725" y="8486"/>
                  </a:cubicBezTo>
                  <a:cubicBezTo>
                    <a:pt x="902" y="8588"/>
                    <a:pt x="1095" y="8636"/>
                    <a:pt x="1286" y="8636"/>
                  </a:cubicBezTo>
                  <a:cubicBezTo>
                    <a:pt x="1675" y="8636"/>
                    <a:pt x="2054" y="8434"/>
                    <a:pt x="2263" y="8072"/>
                  </a:cubicBezTo>
                  <a:lnTo>
                    <a:pt x="5946" y="1693"/>
                  </a:lnTo>
                  <a:cubicBezTo>
                    <a:pt x="6257" y="1151"/>
                    <a:pt x="6075" y="463"/>
                    <a:pt x="5532" y="153"/>
                  </a:cubicBezTo>
                  <a:cubicBezTo>
                    <a:pt x="5355" y="50"/>
                    <a:pt x="5162" y="1"/>
                    <a:pt x="4970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0" name="Google Shape;1260;p33"/>
            <p:cNvSpPr/>
            <p:nvPr/>
          </p:nvSpPr>
          <p:spPr>
            <a:xfrm>
              <a:off x="4456161" y="621992"/>
              <a:ext cx="194780" cy="268771"/>
            </a:xfrm>
            <a:custGeom>
              <a:avLst/>
              <a:gdLst/>
              <a:ahLst/>
              <a:cxnLst/>
              <a:rect l="l" t="t" r="r" b="b"/>
              <a:pathLst>
                <a:path w="6260" h="8638" extrusionOk="0">
                  <a:moveTo>
                    <a:pt x="4972" y="0"/>
                  </a:moveTo>
                  <a:cubicBezTo>
                    <a:pt x="4583" y="0"/>
                    <a:pt x="4203" y="203"/>
                    <a:pt x="3994" y="564"/>
                  </a:cubicBezTo>
                  <a:lnTo>
                    <a:pt x="310" y="6947"/>
                  </a:lnTo>
                  <a:cubicBezTo>
                    <a:pt x="0" y="7486"/>
                    <a:pt x="185" y="8174"/>
                    <a:pt x="724" y="8484"/>
                  </a:cubicBezTo>
                  <a:cubicBezTo>
                    <a:pt x="902" y="8588"/>
                    <a:pt x="1097" y="8637"/>
                    <a:pt x="1288" y="8637"/>
                  </a:cubicBezTo>
                  <a:cubicBezTo>
                    <a:pt x="1677" y="8637"/>
                    <a:pt x="2054" y="8435"/>
                    <a:pt x="2262" y="8074"/>
                  </a:cubicBezTo>
                  <a:lnTo>
                    <a:pt x="5945" y="1692"/>
                  </a:lnTo>
                  <a:cubicBezTo>
                    <a:pt x="6259" y="1153"/>
                    <a:pt x="6074" y="462"/>
                    <a:pt x="5532" y="151"/>
                  </a:cubicBezTo>
                  <a:cubicBezTo>
                    <a:pt x="5356" y="49"/>
                    <a:pt x="5163" y="0"/>
                    <a:pt x="4972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1" name="Google Shape;1261;p33"/>
            <p:cNvSpPr/>
            <p:nvPr/>
          </p:nvSpPr>
          <p:spPr>
            <a:xfrm>
              <a:off x="4417454" y="490747"/>
              <a:ext cx="254583" cy="119202"/>
            </a:xfrm>
            <a:custGeom>
              <a:avLst/>
              <a:gdLst/>
              <a:ahLst/>
              <a:cxnLst/>
              <a:rect l="l" t="t" r="r" b="b"/>
              <a:pathLst>
                <a:path w="8182" h="3831" extrusionOk="0">
                  <a:moveTo>
                    <a:pt x="4028" y="1"/>
                  </a:moveTo>
                  <a:cubicBezTo>
                    <a:pt x="3436" y="1"/>
                    <a:pt x="2844" y="130"/>
                    <a:pt x="2308" y="451"/>
                  </a:cubicBezTo>
                  <a:cubicBezTo>
                    <a:pt x="1591" y="877"/>
                    <a:pt x="1" y="3268"/>
                    <a:pt x="447" y="3671"/>
                  </a:cubicBezTo>
                  <a:cubicBezTo>
                    <a:pt x="530" y="3744"/>
                    <a:pt x="616" y="3798"/>
                    <a:pt x="708" y="3830"/>
                  </a:cubicBezTo>
                  <a:lnTo>
                    <a:pt x="1429" y="2583"/>
                  </a:lnTo>
                  <a:cubicBezTo>
                    <a:pt x="1637" y="2220"/>
                    <a:pt x="2018" y="2018"/>
                    <a:pt x="2408" y="2018"/>
                  </a:cubicBezTo>
                  <a:cubicBezTo>
                    <a:pt x="2596" y="2018"/>
                    <a:pt x="2792" y="2067"/>
                    <a:pt x="2966" y="2171"/>
                  </a:cubicBezTo>
                  <a:cubicBezTo>
                    <a:pt x="3162" y="2283"/>
                    <a:pt x="3311" y="2441"/>
                    <a:pt x="3407" y="2627"/>
                  </a:cubicBezTo>
                  <a:cubicBezTo>
                    <a:pt x="3773" y="2415"/>
                    <a:pt x="4134" y="2253"/>
                    <a:pt x="4468" y="2230"/>
                  </a:cubicBezTo>
                  <a:cubicBezTo>
                    <a:pt x="4518" y="2226"/>
                    <a:pt x="4567" y="2223"/>
                    <a:pt x="4620" y="2223"/>
                  </a:cubicBezTo>
                  <a:cubicBezTo>
                    <a:pt x="5057" y="2223"/>
                    <a:pt x="5609" y="2336"/>
                    <a:pt x="6141" y="2448"/>
                  </a:cubicBezTo>
                  <a:cubicBezTo>
                    <a:pt x="6676" y="2560"/>
                    <a:pt x="7192" y="2673"/>
                    <a:pt x="7553" y="2673"/>
                  </a:cubicBezTo>
                  <a:cubicBezTo>
                    <a:pt x="7973" y="2673"/>
                    <a:pt x="8181" y="2524"/>
                    <a:pt x="7973" y="2048"/>
                  </a:cubicBezTo>
                  <a:cubicBezTo>
                    <a:pt x="7593" y="1175"/>
                    <a:pt x="5800" y="1"/>
                    <a:pt x="402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2" name="Google Shape;1262;p33"/>
            <p:cNvSpPr/>
            <p:nvPr/>
          </p:nvSpPr>
          <p:spPr>
            <a:xfrm>
              <a:off x="4439483" y="553538"/>
              <a:ext cx="83979" cy="57843"/>
            </a:xfrm>
            <a:custGeom>
              <a:avLst/>
              <a:gdLst/>
              <a:ahLst/>
              <a:cxnLst/>
              <a:rect l="l" t="t" r="r" b="b"/>
              <a:pathLst>
                <a:path w="2699" h="1859" extrusionOk="0">
                  <a:moveTo>
                    <a:pt x="1700" y="0"/>
                  </a:moveTo>
                  <a:cubicBezTo>
                    <a:pt x="1310" y="0"/>
                    <a:pt x="929" y="202"/>
                    <a:pt x="721" y="565"/>
                  </a:cubicBezTo>
                  <a:lnTo>
                    <a:pt x="0" y="1812"/>
                  </a:lnTo>
                  <a:cubicBezTo>
                    <a:pt x="89" y="1845"/>
                    <a:pt x="185" y="1859"/>
                    <a:pt x="281" y="1859"/>
                  </a:cubicBezTo>
                  <a:cubicBezTo>
                    <a:pt x="976" y="1859"/>
                    <a:pt x="1855" y="1098"/>
                    <a:pt x="2699" y="609"/>
                  </a:cubicBezTo>
                  <a:cubicBezTo>
                    <a:pt x="2603" y="423"/>
                    <a:pt x="2454" y="265"/>
                    <a:pt x="2258" y="153"/>
                  </a:cubicBezTo>
                  <a:cubicBezTo>
                    <a:pt x="2084" y="49"/>
                    <a:pt x="1888" y="0"/>
                    <a:pt x="170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73399" y="909125"/>
            <a:ext cx="9717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Viết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và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đọc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phân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số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trong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mỗi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trường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hợp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sau</a:t>
            </a:r>
            <a:r>
              <a:rPr lang="en-US" sz="3200" dirty="0">
                <a:solidFill>
                  <a:srgbClr val="002060"/>
                </a:solidFill>
              </a:rPr>
              <a:t>:</a:t>
            </a:r>
            <a:endParaRPr lang="vi-VN" sz="3200" dirty="0"/>
          </a:p>
        </p:txBody>
      </p:sp>
      <p:sp>
        <p:nvSpPr>
          <p:cNvPr id="85" name="TextBox 84"/>
          <p:cNvSpPr txBox="1"/>
          <p:nvPr/>
        </p:nvSpPr>
        <p:spPr>
          <a:xfrm>
            <a:off x="1587820" y="1579046"/>
            <a:ext cx="9717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a)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Tử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số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là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-6,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mẫu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số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là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17;</a:t>
            </a:r>
            <a:endParaRPr lang="vi-VN" sz="3200" dirty="0"/>
          </a:p>
        </p:txBody>
      </p:sp>
      <p:sp>
        <p:nvSpPr>
          <p:cNvPr id="86" name="TextBox 85"/>
          <p:cNvSpPr txBox="1"/>
          <p:nvPr/>
        </p:nvSpPr>
        <p:spPr>
          <a:xfrm>
            <a:off x="1587820" y="2292798"/>
            <a:ext cx="9717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b)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Tử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số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là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-12,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mẫu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số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là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 -37;</a:t>
            </a:r>
            <a:endParaRPr lang="vi-VN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657720" y="3170547"/>
            <a:ext cx="12694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>
                <a:solidFill>
                  <a:srgbClr val="002060"/>
                </a:solidFill>
              </a:rPr>
              <a:t>Giải</a:t>
            </a:r>
            <a:r>
              <a:rPr lang="en-US" sz="3200" b="1" u="sng" dirty="0">
                <a:solidFill>
                  <a:srgbClr val="002060"/>
                </a:solidFill>
              </a:rPr>
              <a:t>:</a:t>
            </a:r>
            <a:endParaRPr lang="vi-VN" sz="3200" b="1" u="sng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300747" y="3841952"/>
                <a:ext cx="10536043" cy="21210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3200" dirty="0">
                    <a:ea typeface="Calibri" panose="020F050202020403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−6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</a:rPr>
                  <a:t>: </a:t>
                </a:r>
                <a:r>
                  <a:rPr lang="en-GB" sz="3200" dirty="0" err="1">
                    <a:ea typeface="Calibri" panose="020F0502020204030204" pitchFamily="34" charset="0"/>
                  </a:rPr>
                  <a:t>âm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sáu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phần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mười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bảy</a:t>
                </a:r>
                <a:r>
                  <a:rPr lang="en-GB" sz="3200" dirty="0">
                    <a:ea typeface="Calibri" panose="020F0502020204030204" pitchFamily="34" charset="0"/>
                  </a:rPr>
                  <a:t>.</a:t>
                </a:r>
                <a:endParaRPr lang="en-US" sz="3200" dirty="0"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3200" dirty="0">
                    <a:ea typeface="Calibri" panose="020F0502020204030204" pitchFamily="34" charset="0"/>
                  </a:rPr>
                  <a:t>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−12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−37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</a:rPr>
                  <a:t>: </a:t>
                </a:r>
                <a:r>
                  <a:rPr lang="en-GB" sz="3200" dirty="0" err="1">
                    <a:ea typeface="Calibri" panose="020F0502020204030204" pitchFamily="34" charset="0"/>
                  </a:rPr>
                  <a:t>âm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mười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hai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phần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âm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ba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mươi</a:t>
                </a:r>
                <a:r>
                  <a:rPr lang="en-GB" sz="3200" dirty="0">
                    <a:ea typeface="Calibri" panose="020F0502020204030204" pitchFamily="34" charset="0"/>
                  </a:rPr>
                  <a:t> </a:t>
                </a:r>
                <a:r>
                  <a:rPr lang="en-GB" sz="3200" dirty="0" err="1">
                    <a:ea typeface="Calibri" panose="020F0502020204030204" pitchFamily="34" charset="0"/>
                  </a:rPr>
                  <a:t>bảy</a:t>
                </a:r>
                <a:r>
                  <a:rPr lang="en-GB" sz="3200" dirty="0">
                    <a:ea typeface="Calibri" panose="020F0502020204030204" pitchFamily="34" charset="0"/>
                  </a:rPr>
                  <a:t>.</a:t>
                </a:r>
                <a:endParaRPr lang="en-US" sz="3200" dirty="0"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0747" y="3841952"/>
                <a:ext cx="10536043" cy="2121030"/>
              </a:xfrm>
              <a:prstGeom prst="rect">
                <a:avLst/>
              </a:prstGeom>
              <a:blipFill>
                <a:blip r:embed="rId3"/>
                <a:stretch>
                  <a:fillRect l="-1446" b="-40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" grpId="0"/>
      <p:bldP spid="3" grpId="0"/>
      <p:bldP spid="85" grpId="0"/>
      <p:bldP spid="86" grpId="0"/>
      <p:bldP spid="4" grpId="0"/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4" name="Google Shape;1194;p33"/>
          <p:cNvGrpSpPr/>
          <p:nvPr/>
        </p:nvGrpSpPr>
        <p:grpSpPr>
          <a:xfrm>
            <a:off x="828111" y="201803"/>
            <a:ext cx="11540571" cy="2560992"/>
            <a:chOff x="465237" y="-2501"/>
            <a:chExt cx="8655428" cy="1920744"/>
          </a:xfrm>
        </p:grpSpPr>
        <p:sp>
          <p:nvSpPr>
            <p:cNvPr id="1195" name="Google Shape;1195;p33"/>
            <p:cNvSpPr/>
            <p:nvPr/>
          </p:nvSpPr>
          <p:spPr>
            <a:xfrm>
              <a:off x="695083" y="-2501"/>
              <a:ext cx="8293071" cy="1872128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6" name="Google Shape;1196;p33"/>
            <p:cNvSpPr/>
            <p:nvPr/>
          </p:nvSpPr>
          <p:spPr>
            <a:xfrm rot="8669325">
              <a:off x="8003982" y="1454568"/>
              <a:ext cx="1116683" cy="463675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7" name="Google Shape;1197;p33"/>
            <p:cNvSpPr/>
            <p:nvPr/>
          </p:nvSpPr>
          <p:spPr>
            <a:xfrm rot="8556405">
              <a:off x="465237" y="44029"/>
              <a:ext cx="1080125" cy="444039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98" name="Google Shape;1198;p33"/>
          <p:cNvSpPr txBox="1">
            <a:spLocks noGrp="1"/>
          </p:cNvSpPr>
          <p:nvPr>
            <p:ph type="title"/>
          </p:nvPr>
        </p:nvSpPr>
        <p:spPr>
          <a:xfrm>
            <a:off x="1973399" y="130001"/>
            <a:ext cx="2908200" cy="63048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Luyện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tập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2. </a:t>
            </a:r>
            <a:endParaRPr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254" name="Google Shape;1254;p33"/>
          <p:cNvSpPr/>
          <p:nvPr/>
        </p:nvSpPr>
        <p:spPr>
          <a:xfrm rot="333202">
            <a:off x="151889" y="111859"/>
            <a:ext cx="535080" cy="488863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255" name="Google Shape;1255;p33"/>
          <p:cNvGrpSpPr/>
          <p:nvPr/>
        </p:nvGrpSpPr>
        <p:grpSpPr>
          <a:xfrm rot="-302834">
            <a:off x="926368" y="6046044"/>
            <a:ext cx="627405" cy="801629"/>
            <a:chOff x="4257150" y="439500"/>
            <a:chExt cx="496378" cy="634217"/>
          </a:xfrm>
        </p:grpSpPr>
        <p:sp>
          <p:nvSpPr>
            <p:cNvPr id="1256" name="Google Shape;1256;p33"/>
            <p:cNvSpPr/>
            <p:nvPr/>
          </p:nvSpPr>
          <p:spPr>
            <a:xfrm>
              <a:off x="4257150" y="439500"/>
              <a:ext cx="496378" cy="634217"/>
            </a:xfrm>
            <a:custGeom>
              <a:avLst/>
              <a:gdLst/>
              <a:ahLst/>
              <a:cxnLst/>
              <a:rect l="l" t="t" r="r" b="b"/>
              <a:pathLst>
                <a:path w="15953" h="20383" extrusionOk="0">
                  <a:moveTo>
                    <a:pt x="9711" y="1634"/>
                  </a:moveTo>
                  <a:cubicBezTo>
                    <a:pt x="10362" y="1634"/>
                    <a:pt x="11021" y="1799"/>
                    <a:pt x="11624" y="2147"/>
                  </a:cubicBezTo>
                  <a:cubicBezTo>
                    <a:pt x="13455" y="3206"/>
                    <a:pt x="14084" y="5560"/>
                    <a:pt x="13019" y="7402"/>
                  </a:cubicBezTo>
                  <a:cubicBezTo>
                    <a:pt x="12999" y="7435"/>
                    <a:pt x="12979" y="7468"/>
                    <a:pt x="12950" y="7514"/>
                  </a:cubicBezTo>
                  <a:cubicBezTo>
                    <a:pt x="12936" y="7540"/>
                    <a:pt x="12924" y="7567"/>
                    <a:pt x="12910" y="7594"/>
                  </a:cubicBezTo>
                  <a:lnTo>
                    <a:pt x="9015" y="14346"/>
                  </a:lnTo>
                  <a:cubicBezTo>
                    <a:pt x="8677" y="14930"/>
                    <a:pt x="8062" y="15257"/>
                    <a:pt x="7431" y="15257"/>
                  </a:cubicBezTo>
                  <a:cubicBezTo>
                    <a:pt x="7123" y="15257"/>
                    <a:pt x="6810" y="15179"/>
                    <a:pt x="6525" y="15014"/>
                  </a:cubicBezTo>
                  <a:lnTo>
                    <a:pt x="4825" y="14031"/>
                  </a:lnTo>
                  <a:lnTo>
                    <a:pt x="2120" y="18721"/>
                  </a:lnTo>
                  <a:cubicBezTo>
                    <a:pt x="2112" y="18736"/>
                    <a:pt x="2097" y="18743"/>
                    <a:pt x="2082" y="18743"/>
                  </a:cubicBezTo>
                  <a:cubicBezTo>
                    <a:pt x="2045" y="18743"/>
                    <a:pt x="2003" y="18705"/>
                    <a:pt x="2024" y="18668"/>
                  </a:cubicBezTo>
                  <a:lnTo>
                    <a:pt x="4733" y="13979"/>
                  </a:lnTo>
                  <a:lnTo>
                    <a:pt x="3033" y="12997"/>
                  </a:lnTo>
                  <a:cubicBezTo>
                    <a:pt x="2163" y="12494"/>
                    <a:pt x="1865" y="11377"/>
                    <a:pt x="2365" y="10507"/>
                  </a:cubicBezTo>
                  <a:lnTo>
                    <a:pt x="6250" y="3778"/>
                  </a:lnTo>
                  <a:lnTo>
                    <a:pt x="6317" y="3675"/>
                  </a:lnTo>
                  <a:lnTo>
                    <a:pt x="6329" y="3652"/>
                  </a:lnTo>
                  <a:cubicBezTo>
                    <a:pt x="6346" y="3622"/>
                    <a:pt x="6360" y="3595"/>
                    <a:pt x="6372" y="3566"/>
                  </a:cubicBezTo>
                  <a:lnTo>
                    <a:pt x="6379" y="3553"/>
                  </a:lnTo>
                  <a:cubicBezTo>
                    <a:pt x="7090" y="2323"/>
                    <a:pt x="8383" y="1634"/>
                    <a:pt x="9711" y="1634"/>
                  </a:cubicBezTo>
                  <a:close/>
                  <a:moveTo>
                    <a:pt x="9715" y="1"/>
                  </a:moveTo>
                  <a:cubicBezTo>
                    <a:pt x="7823" y="1"/>
                    <a:pt x="5978" y="982"/>
                    <a:pt x="4964" y="2736"/>
                  </a:cubicBezTo>
                  <a:cubicBezTo>
                    <a:pt x="4944" y="2772"/>
                    <a:pt x="4924" y="2809"/>
                    <a:pt x="4908" y="2849"/>
                  </a:cubicBezTo>
                  <a:cubicBezTo>
                    <a:pt x="4881" y="2885"/>
                    <a:pt x="4858" y="2921"/>
                    <a:pt x="4838" y="2957"/>
                  </a:cubicBezTo>
                  <a:lnTo>
                    <a:pt x="953" y="9690"/>
                  </a:lnTo>
                  <a:cubicBezTo>
                    <a:pt x="0" y="11340"/>
                    <a:pt x="566" y="13460"/>
                    <a:pt x="2216" y="14412"/>
                  </a:cubicBezTo>
                  <a:lnTo>
                    <a:pt x="2500" y="14574"/>
                  </a:lnTo>
                  <a:lnTo>
                    <a:pt x="612" y="17851"/>
                  </a:lnTo>
                  <a:cubicBezTo>
                    <a:pt x="146" y="18654"/>
                    <a:pt x="424" y="19690"/>
                    <a:pt x="1227" y="20156"/>
                  </a:cubicBezTo>
                  <a:cubicBezTo>
                    <a:pt x="1493" y="20309"/>
                    <a:pt x="1783" y="20382"/>
                    <a:pt x="2070" y="20382"/>
                  </a:cubicBezTo>
                  <a:cubicBezTo>
                    <a:pt x="2654" y="20382"/>
                    <a:pt x="3223" y="20079"/>
                    <a:pt x="3535" y="19538"/>
                  </a:cubicBezTo>
                  <a:lnTo>
                    <a:pt x="5424" y="16264"/>
                  </a:lnTo>
                  <a:lnTo>
                    <a:pt x="5708" y="16426"/>
                  </a:lnTo>
                  <a:cubicBezTo>
                    <a:pt x="6251" y="16740"/>
                    <a:pt x="6845" y="16890"/>
                    <a:pt x="7431" y="16890"/>
                  </a:cubicBezTo>
                  <a:cubicBezTo>
                    <a:pt x="8626" y="16890"/>
                    <a:pt x="9789" y="16270"/>
                    <a:pt x="10430" y="15162"/>
                  </a:cubicBezTo>
                  <a:lnTo>
                    <a:pt x="14312" y="8430"/>
                  </a:lnTo>
                  <a:cubicBezTo>
                    <a:pt x="14335" y="8397"/>
                    <a:pt x="14352" y="8361"/>
                    <a:pt x="14368" y="8328"/>
                  </a:cubicBezTo>
                  <a:lnTo>
                    <a:pt x="14382" y="8308"/>
                  </a:lnTo>
                  <a:cubicBezTo>
                    <a:pt x="14401" y="8275"/>
                    <a:pt x="14421" y="8242"/>
                    <a:pt x="14441" y="8209"/>
                  </a:cubicBezTo>
                  <a:cubicBezTo>
                    <a:pt x="15952" y="5596"/>
                    <a:pt x="15053" y="2240"/>
                    <a:pt x="12440" y="732"/>
                  </a:cubicBezTo>
                  <a:cubicBezTo>
                    <a:pt x="11582" y="236"/>
                    <a:pt x="10643" y="1"/>
                    <a:pt x="97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6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7" name="Google Shape;1257;p33"/>
            <p:cNvSpPr/>
            <p:nvPr/>
          </p:nvSpPr>
          <p:spPr>
            <a:xfrm>
              <a:off x="4290692" y="759242"/>
              <a:ext cx="197456" cy="289058"/>
            </a:xfrm>
            <a:custGeom>
              <a:avLst/>
              <a:gdLst/>
              <a:ahLst/>
              <a:cxnLst/>
              <a:rect l="l" t="t" r="r" b="b"/>
              <a:pathLst>
                <a:path w="6346" h="9290" extrusionOk="0">
                  <a:moveTo>
                    <a:pt x="5348" y="1"/>
                  </a:moveTo>
                  <a:cubicBezTo>
                    <a:pt x="5048" y="1"/>
                    <a:pt x="4756" y="157"/>
                    <a:pt x="4597" y="436"/>
                  </a:cubicBezTo>
                  <a:lnTo>
                    <a:pt x="239" y="7982"/>
                  </a:lnTo>
                  <a:cubicBezTo>
                    <a:pt x="1" y="8398"/>
                    <a:pt x="143" y="8931"/>
                    <a:pt x="560" y="9172"/>
                  </a:cubicBezTo>
                  <a:cubicBezTo>
                    <a:pt x="697" y="9252"/>
                    <a:pt x="847" y="9290"/>
                    <a:pt x="996" y="9290"/>
                  </a:cubicBezTo>
                  <a:cubicBezTo>
                    <a:pt x="1296" y="9290"/>
                    <a:pt x="1588" y="9134"/>
                    <a:pt x="1750" y="8854"/>
                  </a:cubicBezTo>
                  <a:lnTo>
                    <a:pt x="6105" y="1309"/>
                  </a:lnTo>
                  <a:cubicBezTo>
                    <a:pt x="6346" y="892"/>
                    <a:pt x="6204" y="356"/>
                    <a:pt x="5784" y="118"/>
                  </a:cubicBezTo>
                  <a:cubicBezTo>
                    <a:pt x="5646" y="39"/>
                    <a:pt x="5496" y="1"/>
                    <a:pt x="53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8" name="Google Shape;1258;p33"/>
            <p:cNvSpPr/>
            <p:nvPr/>
          </p:nvSpPr>
          <p:spPr>
            <a:xfrm>
              <a:off x="4286149" y="464890"/>
              <a:ext cx="438348" cy="474690"/>
            </a:xfrm>
            <a:custGeom>
              <a:avLst/>
              <a:gdLst/>
              <a:ahLst/>
              <a:cxnLst/>
              <a:rect l="l" t="t" r="r" b="b"/>
              <a:pathLst>
                <a:path w="14088" h="15256" extrusionOk="0">
                  <a:moveTo>
                    <a:pt x="8776" y="0"/>
                  </a:moveTo>
                  <a:cubicBezTo>
                    <a:pt x="7167" y="0"/>
                    <a:pt x="5603" y="835"/>
                    <a:pt x="4740" y="2330"/>
                  </a:cubicBezTo>
                  <a:cubicBezTo>
                    <a:pt x="4720" y="2367"/>
                    <a:pt x="4703" y="2406"/>
                    <a:pt x="4680" y="2442"/>
                  </a:cubicBezTo>
                  <a:cubicBezTo>
                    <a:pt x="4660" y="2479"/>
                    <a:pt x="4634" y="2512"/>
                    <a:pt x="4611" y="2552"/>
                  </a:cubicBezTo>
                  <a:lnTo>
                    <a:pt x="725" y="9281"/>
                  </a:lnTo>
                  <a:cubicBezTo>
                    <a:pt x="1" y="10537"/>
                    <a:pt x="434" y="12161"/>
                    <a:pt x="1694" y="12889"/>
                  </a:cubicBezTo>
                  <a:lnTo>
                    <a:pt x="5186" y="14906"/>
                  </a:lnTo>
                  <a:cubicBezTo>
                    <a:pt x="5598" y="15143"/>
                    <a:pt x="6049" y="15256"/>
                    <a:pt x="6494" y="15256"/>
                  </a:cubicBezTo>
                  <a:cubicBezTo>
                    <a:pt x="7409" y="15256"/>
                    <a:pt x="8301" y="14782"/>
                    <a:pt x="8790" y="13937"/>
                  </a:cubicBezTo>
                  <a:lnTo>
                    <a:pt x="12676" y="7208"/>
                  </a:lnTo>
                  <a:cubicBezTo>
                    <a:pt x="12696" y="7168"/>
                    <a:pt x="12712" y="7132"/>
                    <a:pt x="12735" y="7092"/>
                  </a:cubicBezTo>
                  <a:cubicBezTo>
                    <a:pt x="12755" y="7055"/>
                    <a:pt x="12781" y="7022"/>
                    <a:pt x="12801" y="6986"/>
                  </a:cubicBezTo>
                  <a:cubicBezTo>
                    <a:pt x="14088" y="4757"/>
                    <a:pt x="13327" y="1910"/>
                    <a:pt x="11099" y="624"/>
                  </a:cubicBezTo>
                  <a:cubicBezTo>
                    <a:pt x="10366" y="201"/>
                    <a:pt x="9566" y="0"/>
                    <a:pt x="8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9" name="Google Shape;1259;p33"/>
            <p:cNvSpPr/>
            <p:nvPr/>
          </p:nvSpPr>
          <p:spPr>
            <a:xfrm>
              <a:off x="4337613" y="553538"/>
              <a:ext cx="194687" cy="268740"/>
            </a:xfrm>
            <a:custGeom>
              <a:avLst/>
              <a:gdLst/>
              <a:ahLst/>
              <a:cxnLst/>
              <a:rect l="l" t="t" r="r" b="b"/>
              <a:pathLst>
                <a:path w="6257" h="8637" extrusionOk="0">
                  <a:moveTo>
                    <a:pt x="4970" y="1"/>
                  </a:moveTo>
                  <a:cubicBezTo>
                    <a:pt x="4582" y="1"/>
                    <a:pt x="4203" y="202"/>
                    <a:pt x="3995" y="565"/>
                  </a:cubicBezTo>
                  <a:lnTo>
                    <a:pt x="311" y="6948"/>
                  </a:lnTo>
                  <a:cubicBezTo>
                    <a:pt x="1" y="7486"/>
                    <a:pt x="186" y="8175"/>
                    <a:pt x="725" y="8486"/>
                  </a:cubicBezTo>
                  <a:cubicBezTo>
                    <a:pt x="902" y="8588"/>
                    <a:pt x="1095" y="8636"/>
                    <a:pt x="1286" y="8636"/>
                  </a:cubicBezTo>
                  <a:cubicBezTo>
                    <a:pt x="1675" y="8636"/>
                    <a:pt x="2054" y="8434"/>
                    <a:pt x="2263" y="8072"/>
                  </a:cubicBezTo>
                  <a:lnTo>
                    <a:pt x="5946" y="1693"/>
                  </a:lnTo>
                  <a:cubicBezTo>
                    <a:pt x="6257" y="1151"/>
                    <a:pt x="6075" y="463"/>
                    <a:pt x="5532" y="153"/>
                  </a:cubicBezTo>
                  <a:cubicBezTo>
                    <a:pt x="5355" y="50"/>
                    <a:pt x="5162" y="1"/>
                    <a:pt x="4970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0" name="Google Shape;1260;p33"/>
            <p:cNvSpPr/>
            <p:nvPr/>
          </p:nvSpPr>
          <p:spPr>
            <a:xfrm>
              <a:off x="4456161" y="621992"/>
              <a:ext cx="194780" cy="268771"/>
            </a:xfrm>
            <a:custGeom>
              <a:avLst/>
              <a:gdLst/>
              <a:ahLst/>
              <a:cxnLst/>
              <a:rect l="l" t="t" r="r" b="b"/>
              <a:pathLst>
                <a:path w="6260" h="8638" extrusionOk="0">
                  <a:moveTo>
                    <a:pt x="4972" y="0"/>
                  </a:moveTo>
                  <a:cubicBezTo>
                    <a:pt x="4583" y="0"/>
                    <a:pt x="4203" y="203"/>
                    <a:pt x="3994" y="564"/>
                  </a:cubicBezTo>
                  <a:lnTo>
                    <a:pt x="310" y="6947"/>
                  </a:lnTo>
                  <a:cubicBezTo>
                    <a:pt x="0" y="7486"/>
                    <a:pt x="185" y="8174"/>
                    <a:pt x="724" y="8484"/>
                  </a:cubicBezTo>
                  <a:cubicBezTo>
                    <a:pt x="902" y="8588"/>
                    <a:pt x="1097" y="8637"/>
                    <a:pt x="1288" y="8637"/>
                  </a:cubicBezTo>
                  <a:cubicBezTo>
                    <a:pt x="1677" y="8637"/>
                    <a:pt x="2054" y="8435"/>
                    <a:pt x="2262" y="8074"/>
                  </a:cubicBezTo>
                  <a:lnTo>
                    <a:pt x="5945" y="1692"/>
                  </a:lnTo>
                  <a:cubicBezTo>
                    <a:pt x="6259" y="1153"/>
                    <a:pt x="6074" y="462"/>
                    <a:pt x="5532" y="151"/>
                  </a:cubicBezTo>
                  <a:cubicBezTo>
                    <a:pt x="5356" y="49"/>
                    <a:pt x="5163" y="0"/>
                    <a:pt x="4972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1" name="Google Shape;1261;p33"/>
            <p:cNvSpPr/>
            <p:nvPr/>
          </p:nvSpPr>
          <p:spPr>
            <a:xfrm>
              <a:off x="4417454" y="490747"/>
              <a:ext cx="254583" cy="119202"/>
            </a:xfrm>
            <a:custGeom>
              <a:avLst/>
              <a:gdLst/>
              <a:ahLst/>
              <a:cxnLst/>
              <a:rect l="l" t="t" r="r" b="b"/>
              <a:pathLst>
                <a:path w="8182" h="3831" extrusionOk="0">
                  <a:moveTo>
                    <a:pt x="4028" y="1"/>
                  </a:moveTo>
                  <a:cubicBezTo>
                    <a:pt x="3436" y="1"/>
                    <a:pt x="2844" y="130"/>
                    <a:pt x="2308" y="451"/>
                  </a:cubicBezTo>
                  <a:cubicBezTo>
                    <a:pt x="1591" y="877"/>
                    <a:pt x="1" y="3268"/>
                    <a:pt x="447" y="3671"/>
                  </a:cubicBezTo>
                  <a:cubicBezTo>
                    <a:pt x="530" y="3744"/>
                    <a:pt x="616" y="3798"/>
                    <a:pt x="708" y="3830"/>
                  </a:cubicBezTo>
                  <a:lnTo>
                    <a:pt x="1429" y="2583"/>
                  </a:lnTo>
                  <a:cubicBezTo>
                    <a:pt x="1637" y="2220"/>
                    <a:pt x="2018" y="2018"/>
                    <a:pt x="2408" y="2018"/>
                  </a:cubicBezTo>
                  <a:cubicBezTo>
                    <a:pt x="2596" y="2018"/>
                    <a:pt x="2792" y="2067"/>
                    <a:pt x="2966" y="2171"/>
                  </a:cubicBezTo>
                  <a:cubicBezTo>
                    <a:pt x="3162" y="2283"/>
                    <a:pt x="3311" y="2441"/>
                    <a:pt x="3407" y="2627"/>
                  </a:cubicBezTo>
                  <a:cubicBezTo>
                    <a:pt x="3773" y="2415"/>
                    <a:pt x="4134" y="2253"/>
                    <a:pt x="4468" y="2230"/>
                  </a:cubicBezTo>
                  <a:cubicBezTo>
                    <a:pt x="4518" y="2226"/>
                    <a:pt x="4567" y="2223"/>
                    <a:pt x="4620" y="2223"/>
                  </a:cubicBezTo>
                  <a:cubicBezTo>
                    <a:pt x="5057" y="2223"/>
                    <a:pt x="5609" y="2336"/>
                    <a:pt x="6141" y="2448"/>
                  </a:cubicBezTo>
                  <a:cubicBezTo>
                    <a:pt x="6676" y="2560"/>
                    <a:pt x="7192" y="2673"/>
                    <a:pt x="7553" y="2673"/>
                  </a:cubicBezTo>
                  <a:cubicBezTo>
                    <a:pt x="7973" y="2673"/>
                    <a:pt x="8181" y="2524"/>
                    <a:pt x="7973" y="2048"/>
                  </a:cubicBezTo>
                  <a:cubicBezTo>
                    <a:pt x="7593" y="1175"/>
                    <a:pt x="5800" y="1"/>
                    <a:pt x="402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2" name="Google Shape;1262;p33"/>
            <p:cNvSpPr/>
            <p:nvPr/>
          </p:nvSpPr>
          <p:spPr>
            <a:xfrm>
              <a:off x="4439483" y="553538"/>
              <a:ext cx="83979" cy="57843"/>
            </a:xfrm>
            <a:custGeom>
              <a:avLst/>
              <a:gdLst/>
              <a:ahLst/>
              <a:cxnLst/>
              <a:rect l="l" t="t" r="r" b="b"/>
              <a:pathLst>
                <a:path w="2699" h="1859" extrusionOk="0">
                  <a:moveTo>
                    <a:pt x="1700" y="0"/>
                  </a:moveTo>
                  <a:cubicBezTo>
                    <a:pt x="1310" y="0"/>
                    <a:pt x="929" y="202"/>
                    <a:pt x="721" y="565"/>
                  </a:cubicBezTo>
                  <a:lnTo>
                    <a:pt x="0" y="1812"/>
                  </a:lnTo>
                  <a:cubicBezTo>
                    <a:pt x="89" y="1845"/>
                    <a:pt x="185" y="1859"/>
                    <a:pt x="281" y="1859"/>
                  </a:cubicBezTo>
                  <a:cubicBezTo>
                    <a:pt x="976" y="1859"/>
                    <a:pt x="1855" y="1098"/>
                    <a:pt x="2699" y="609"/>
                  </a:cubicBezTo>
                  <a:cubicBezTo>
                    <a:pt x="2603" y="423"/>
                    <a:pt x="2454" y="265"/>
                    <a:pt x="2258" y="153"/>
                  </a:cubicBezTo>
                  <a:cubicBezTo>
                    <a:pt x="2084" y="49"/>
                    <a:pt x="1888" y="0"/>
                    <a:pt x="170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73399" y="909126"/>
            <a:ext cx="9717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Cách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viết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nào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sau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đây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cho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ta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phân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số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:</a:t>
            </a:r>
            <a:endParaRPr lang="vi-VN" sz="32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2156306" y="1606846"/>
                <a:ext cx="1287652" cy="789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3200" kern="0" dirty="0">
                    <a:solidFill>
                      <a:srgbClr val="434343">
                        <a:lumMod val="50000"/>
                      </a:srgbClr>
                    </a:solidFill>
                    <a:sym typeface="Arial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−9</m:t>
                        </m:r>
                      </m:den>
                    </m:f>
                  </m:oMath>
                </a14:m>
                <a:r>
                  <a:rPr lang="en-US" sz="3200" kern="0" dirty="0">
                    <a:solidFill>
                      <a:srgbClr val="000000"/>
                    </a:solidFill>
                    <a:sym typeface="Arial"/>
                  </a:rPr>
                  <a:t>;</a:t>
                </a:r>
                <a:endParaRPr lang="vi-VN" sz="3200" kern="0" dirty="0">
                  <a:solidFill>
                    <a:srgbClr val="000000"/>
                  </a:solidFill>
                  <a:sym typeface="Arial"/>
                </a:endParaRP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6306" y="1606846"/>
                <a:ext cx="1287652" cy="789319"/>
              </a:xfrm>
              <a:prstGeom prst="rect">
                <a:avLst/>
              </a:prstGeom>
              <a:blipFill>
                <a:blip r:embed="rId3"/>
                <a:stretch>
                  <a:fillRect l="-12322" b="-12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064418" y="1624561"/>
                <a:ext cx="1494685" cy="798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3200" kern="0" dirty="0">
                    <a:solidFill>
                      <a:srgbClr val="434343">
                        <a:lumMod val="50000"/>
                      </a:srgbClr>
                    </a:solidFill>
                    <a:latin typeface="Arial"/>
                    <a:cs typeface="Arial"/>
                    <a:sym typeface="Arial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0.25.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200" dirty="0"/>
                  <a:t>;</a:t>
                </a:r>
                <a:endParaRPr lang="vi-VN" sz="32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4418" y="1624561"/>
                <a:ext cx="1494685" cy="798424"/>
              </a:xfrm>
              <a:prstGeom prst="rect">
                <a:avLst/>
              </a:prstGeom>
              <a:blipFill>
                <a:blip r:embed="rId4"/>
                <a:stretch>
                  <a:fillRect l="-10612" r="-4082" b="-12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09369" y="2919145"/>
            <a:ext cx="2016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3200" b="1" u="sng" kern="0" dirty="0" err="1">
                <a:solidFill>
                  <a:srgbClr val="002060"/>
                </a:solidFill>
                <a:latin typeface="Arial"/>
                <a:cs typeface="Arial"/>
                <a:sym typeface="Arial"/>
              </a:rPr>
              <a:t>Trả</a:t>
            </a:r>
            <a:r>
              <a:rPr lang="en-US" sz="3200" b="1" u="sng" kern="0" dirty="0">
                <a:solidFill>
                  <a:srgbClr val="00206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u="sng" kern="0" dirty="0" err="1">
                <a:solidFill>
                  <a:srgbClr val="002060"/>
                </a:solidFill>
                <a:latin typeface="Arial"/>
                <a:cs typeface="Arial"/>
                <a:sym typeface="Arial"/>
              </a:rPr>
              <a:t>lời</a:t>
            </a:r>
            <a:r>
              <a:rPr lang="en-US" sz="3200" b="1" u="sng" kern="0" dirty="0">
                <a:solidFill>
                  <a:srgbClr val="002060"/>
                </a:solidFill>
                <a:latin typeface="Arial"/>
                <a:cs typeface="Arial"/>
                <a:sym typeface="Arial"/>
              </a:rPr>
              <a:t>:</a:t>
            </a:r>
            <a:endParaRPr lang="vi-VN" sz="3200" b="1" u="sng" kern="0" dirty="0">
              <a:solidFill>
                <a:srgbClr val="00206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6311" y="3769213"/>
            <a:ext cx="5395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Cách</a:t>
            </a:r>
            <a:r>
              <a:rPr lang="en-US" sz="3200" dirty="0"/>
              <a:t>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đúng</a:t>
            </a:r>
            <a:r>
              <a:rPr lang="en-US" sz="3200" dirty="0"/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494019" y="1624562"/>
                <a:ext cx="1494685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3200" kern="0" dirty="0">
                    <a:solidFill>
                      <a:srgbClr val="434343">
                        <a:lumMod val="50000"/>
                      </a:srgbClr>
                    </a:solidFill>
                    <a:latin typeface="Arial"/>
                    <a:cs typeface="Arial"/>
                    <a:sym typeface="Arial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−9.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3200" dirty="0"/>
                  <a:t>;</a:t>
                </a:r>
                <a:endParaRPr lang="vi-VN" sz="3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4019" y="1624562"/>
                <a:ext cx="1494685" cy="791820"/>
              </a:xfrm>
              <a:prstGeom prst="rect">
                <a:avLst/>
              </a:prstGeom>
              <a:blipFill>
                <a:blip r:embed="rId5"/>
                <a:stretch>
                  <a:fillRect l="-10163"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439662" y="4809974"/>
                <a:ext cx="1186543" cy="7893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 dirty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−9</m:t>
                        </m:r>
                      </m:den>
                    </m:f>
                  </m:oMath>
                </a14:m>
                <a:r>
                  <a:rPr lang="en-GB" sz="3200" dirty="0"/>
                  <a:t>; 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9662" y="4809974"/>
                <a:ext cx="1186543" cy="789319"/>
              </a:xfrm>
              <a:prstGeom prst="rect">
                <a:avLst/>
              </a:prstGeom>
              <a:blipFill>
                <a:blip r:embed="rId6"/>
                <a:stretch>
                  <a:fillRect l="-12308" r="-12821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8167665" y="4885102"/>
                <a:ext cx="1199366" cy="7984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 dirty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0,25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7665" y="4885102"/>
                <a:ext cx="1199366" cy="798424"/>
              </a:xfrm>
              <a:prstGeom prst="rect">
                <a:avLst/>
              </a:prstGeom>
              <a:blipFill>
                <a:blip r:embed="rId7"/>
                <a:stretch>
                  <a:fillRect l="-12690" b="-12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592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" grpId="0"/>
      <p:bldP spid="3" grpId="0"/>
      <p:bldP spid="85" grpId="0"/>
      <p:bldP spid="86" grpId="0"/>
      <p:bldP spid="4" grpId="0"/>
      <p:bldP spid="5" grpId="0" build="allAtOnce"/>
      <p:bldP spid="21" grpId="0"/>
      <p:bldP spid="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1635262" y="4192706"/>
            <a:ext cx="10004644" cy="2297233"/>
            <a:chOff x="2525958" y="3119836"/>
            <a:chExt cx="15006966" cy="34458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ounded Rectangle 89"/>
                <p:cNvSpPr/>
                <p:nvPr/>
              </p:nvSpPr>
              <p:spPr>
                <a:xfrm>
                  <a:off x="2525958" y="3119836"/>
                  <a:ext cx="15006966" cy="3445850"/>
                </a:xfrm>
                <a:prstGeom prst="roundRect">
                  <a:avLst/>
                </a:prstGeom>
                <a:solidFill>
                  <a:srgbClr val="F79646">
                    <a:lumMod val="40000"/>
                    <a:lumOff val="6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just" defTabSz="609585">
                    <a:lnSpc>
                      <a:spcPct val="130000"/>
                    </a:lnSpc>
                    <a:spcAft>
                      <a:spcPts val="667"/>
                    </a:spcAft>
                    <a:defRPr/>
                  </a:pP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Mọi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số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nguyên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a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có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thể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viết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dưới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dạng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phân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số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là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den>
                      </m:f>
                    </m:oMath>
                  </a14:m>
                  <a:endParaRPr lang="en-US" sz="3200" dirty="0">
                    <a:solidFill>
                      <a:srgbClr val="002060"/>
                    </a:solidFill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90" name="Rounded Rectangle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5958" y="3119836"/>
                  <a:ext cx="15006966" cy="3445850"/>
                </a:xfrm>
                <a:prstGeom prst="roundRect">
                  <a:avLst/>
                </a:prstGeom>
                <a:blipFill>
                  <a:blip r:embed="rId3"/>
                  <a:stretch>
                    <a:fillRect l="-162"/>
                  </a:stretch>
                </a:blipFill>
                <a:ln w="25400" cap="flat" cmpd="sng" algn="ctr">
                  <a:noFill/>
                  <a:prstDash val="solid"/>
                </a:ln>
                <a:effectLst/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01444" y="3119836"/>
              <a:ext cx="609600" cy="1100254"/>
            </a:xfrm>
            <a:prstGeom prst="rect">
              <a:avLst/>
            </a:prstGeom>
          </p:spPr>
        </p:pic>
      </p:grpSp>
      <p:sp>
        <p:nvSpPr>
          <p:cNvPr id="92" name="Rectangle 91"/>
          <p:cNvSpPr/>
          <p:nvPr/>
        </p:nvSpPr>
        <p:spPr>
          <a:xfrm>
            <a:off x="1265209" y="253043"/>
            <a:ext cx="1633268" cy="52908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Ví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dụ</a:t>
            </a:r>
            <a:r>
              <a:rPr lang="en-US" sz="3200" b="1" dirty="0">
                <a:solidFill>
                  <a:srgbClr val="002060"/>
                </a:solidFill>
              </a:rPr>
              <a:t> 2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081842" y="1065311"/>
            <a:ext cx="9903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mỗi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nguyên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 </a:t>
            </a:r>
            <a:r>
              <a:rPr lang="en-US" sz="3200" dirty="0" err="1"/>
              <a:t>dưới</a:t>
            </a:r>
            <a:r>
              <a:rPr lang="en-US" sz="3200" dirty="0"/>
              <a:t> </a:t>
            </a:r>
            <a:r>
              <a:rPr lang="en-US" sz="3200" dirty="0" err="1"/>
              <a:t>dạng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: 19;-7; 0.</a:t>
            </a:r>
            <a:endParaRPr lang="vi-VN" sz="3200" dirty="0"/>
          </a:p>
        </p:txBody>
      </p:sp>
      <p:sp>
        <p:nvSpPr>
          <p:cNvPr id="96" name="TextBox 95"/>
          <p:cNvSpPr txBox="1"/>
          <p:nvPr/>
        </p:nvSpPr>
        <p:spPr>
          <a:xfrm>
            <a:off x="5717434" y="2058025"/>
            <a:ext cx="1840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/>
              <a:t>Giải</a:t>
            </a:r>
            <a:r>
              <a:rPr lang="en-US" sz="3200" b="1" u="sng" dirty="0"/>
              <a:t>:</a:t>
            </a:r>
            <a:endParaRPr lang="vi-VN" sz="32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2081842" y="3008323"/>
                <a:ext cx="8696151" cy="788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dirty="0"/>
                  <a:t>19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19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3200" dirty="0"/>
                  <a:t> ; -7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3200" dirty="0"/>
                  <a:t>; 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endParaRPr lang="vi-VN" sz="3200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842" y="3008323"/>
                <a:ext cx="8696151" cy="788742"/>
              </a:xfrm>
              <a:prstGeom prst="rect">
                <a:avLst/>
              </a:prstGeom>
              <a:blipFill>
                <a:blip r:embed="rId5"/>
                <a:stretch>
                  <a:fillRect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/>
      <p:bldP spid="96" grpId="0"/>
      <p:bldP spid="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Google Shape;1493;p40"/>
          <p:cNvSpPr/>
          <p:nvPr/>
        </p:nvSpPr>
        <p:spPr>
          <a:xfrm>
            <a:off x="2279218" y="2995034"/>
            <a:ext cx="8593553" cy="2787924"/>
          </a:xfrm>
          <a:custGeom>
            <a:avLst/>
            <a:gdLst/>
            <a:ahLst/>
            <a:cxnLst/>
            <a:rect l="l" t="t" r="r" b="b"/>
            <a:pathLst>
              <a:path w="35450" h="5768" extrusionOk="0">
                <a:moveTo>
                  <a:pt x="1" y="1"/>
                </a:moveTo>
                <a:cubicBezTo>
                  <a:pt x="1" y="1"/>
                  <a:pt x="83" y="1069"/>
                  <a:pt x="840" y="1565"/>
                </a:cubicBezTo>
                <a:cubicBezTo>
                  <a:pt x="1594" y="2064"/>
                  <a:pt x="996" y="2775"/>
                  <a:pt x="1082" y="3347"/>
                </a:cubicBezTo>
                <a:cubicBezTo>
                  <a:pt x="1165" y="3916"/>
                  <a:pt x="1651" y="4558"/>
                  <a:pt x="1988" y="4911"/>
                </a:cubicBezTo>
                <a:cubicBezTo>
                  <a:pt x="2322" y="5268"/>
                  <a:pt x="2659" y="5768"/>
                  <a:pt x="2659" y="5768"/>
                </a:cubicBezTo>
                <a:lnTo>
                  <a:pt x="34559" y="5768"/>
                </a:lnTo>
                <a:cubicBezTo>
                  <a:pt x="34559" y="5768"/>
                  <a:pt x="35132" y="5371"/>
                  <a:pt x="35257" y="4395"/>
                </a:cubicBezTo>
                <a:cubicBezTo>
                  <a:pt x="35449" y="2884"/>
                  <a:pt x="34930" y="3016"/>
                  <a:pt x="34999" y="2279"/>
                </a:cubicBezTo>
                <a:cubicBezTo>
                  <a:pt x="35098" y="1151"/>
                  <a:pt x="34880" y="712"/>
                  <a:pt x="3504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494" name="Google Shape;1494;p40"/>
          <p:cNvSpPr/>
          <p:nvPr/>
        </p:nvSpPr>
        <p:spPr>
          <a:xfrm rot="-8603968">
            <a:off x="2165539" y="5127009"/>
            <a:ext cx="1860903" cy="631040"/>
          </a:xfrm>
          <a:custGeom>
            <a:avLst/>
            <a:gdLst/>
            <a:ahLst/>
            <a:cxnLst/>
            <a:rect l="l" t="t" r="r" b="b"/>
            <a:pathLst>
              <a:path w="9177" h="3112" extrusionOk="0">
                <a:moveTo>
                  <a:pt x="9011" y="1"/>
                </a:moveTo>
                <a:lnTo>
                  <a:pt x="1" y="655"/>
                </a:lnTo>
                <a:lnTo>
                  <a:pt x="1" y="682"/>
                </a:lnTo>
                <a:lnTo>
                  <a:pt x="34" y="728"/>
                </a:lnTo>
                <a:lnTo>
                  <a:pt x="7" y="741"/>
                </a:lnTo>
                <a:lnTo>
                  <a:pt x="7" y="758"/>
                </a:lnTo>
                <a:lnTo>
                  <a:pt x="106" y="821"/>
                </a:lnTo>
                <a:lnTo>
                  <a:pt x="14" y="827"/>
                </a:lnTo>
                <a:lnTo>
                  <a:pt x="109" y="867"/>
                </a:lnTo>
                <a:lnTo>
                  <a:pt x="57" y="897"/>
                </a:lnTo>
                <a:lnTo>
                  <a:pt x="117" y="940"/>
                </a:lnTo>
                <a:lnTo>
                  <a:pt x="63" y="986"/>
                </a:lnTo>
                <a:lnTo>
                  <a:pt x="120" y="1022"/>
                </a:lnTo>
                <a:cubicBezTo>
                  <a:pt x="120" y="1022"/>
                  <a:pt x="60" y="1042"/>
                  <a:pt x="67" y="1055"/>
                </a:cubicBezTo>
                <a:cubicBezTo>
                  <a:pt x="77" y="1068"/>
                  <a:pt x="126" y="1112"/>
                  <a:pt x="126" y="1112"/>
                </a:cubicBezTo>
                <a:lnTo>
                  <a:pt x="86" y="1128"/>
                </a:lnTo>
                <a:lnTo>
                  <a:pt x="109" y="1181"/>
                </a:lnTo>
                <a:lnTo>
                  <a:pt x="100" y="1227"/>
                </a:lnTo>
                <a:lnTo>
                  <a:pt x="126" y="1297"/>
                </a:lnTo>
                <a:lnTo>
                  <a:pt x="113" y="1419"/>
                </a:lnTo>
                <a:lnTo>
                  <a:pt x="159" y="1541"/>
                </a:lnTo>
                <a:lnTo>
                  <a:pt x="143" y="1660"/>
                </a:lnTo>
                <a:lnTo>
                  <a:pt x="176" y="1782"/>
                </a:lnTo>
                <a:lnTo>
                  <a:pt x="140" y="2014"/>
                </a:lnTo>
                <a:lnTo>
                  <a:pt x="209" y="2246"/>
                </a:lnTo>
                <a:lnTo>
                  <a:pt x="179" y="2394"/>
                </a:lnTo>
                <a:lnTo>
                  <a:pt x="216" y="2563"/>
                </a:lnTo>
                <a:lnTo>
                  <a:pt x="216" y="2705"/>
                </a:lnTo>
                <a:lnTo>
                  <a:pt x="248" y="2788"/>
                </a:lnTo>
                <a:cubicBezTo>
                  <a:pt x="248" y="2788"/>
                  <a:pt x="202" y="2805"/>
                  <a:pt x="216" y="2814"/>
                </a:cubicBezTo>
                <a:cubicBezTo>
                  <a:pt x="225" y="2824"/>
                  <a:pt x="265" y="2861"/>
                  <a:pt x="255" y="2874"/>
                </a:cubicBezTo>
                <a:cubicBezTo>
                  <a:pt x="248" y="2890"/>
                  <a:pt x="213" y="3026"/>
                  <a:pt x="213" y="3026"/>
                </a:cubicBezTo>
                <a:lnTo>
                  <a:pt x="272" y="3052"/>
                </a:lnTo>
                <a:lnTo>
                  <a:pt x="228" y="3076"/>
                </a:lnTo>
                <a:lnTo>
                  <a:pt x="239" y="3112"/>
                </a:lnTo>
                <a:lnTo>
                  <a:pt x="9177" y="2461"/>
                </a:lnTo>
                <a:lnTo>
                  <a:pt x="9038" y="2368"/>
                </a:lnTo>
                <a:lnTo>
                  <a:pt x="9094" y="2252"/>
                </a:lnTo>
                <a:lnTo>
                  <a:pt x="8958" y="2143"/>
                </a:lnTo>
                <a:lnTo>
                  <a:pt x="9097" y="2044"/>
                </a:lnTo>
                <a:lnTo>
                  <a:pt x="8946" y="1935"/>
                </a:lnTo>
                <a:cubicBezTo>
                  <a:pt x="8946" y="1935"/>
                  <a:pt x="9081" y="1782"/>
                  <a:pt x="9101" y="1759"/>
                </a:cubicBezTo>
                <a:cubicBezTo>
                  <a:pt x="9124" y="1736"/>
                  <a:pt x="8992" y="1620"/>
                  <a:pt x="8992" y="1620"/>
                </a:cubicBezTo>
                <a:lnTo>
                  <a:pt x="9081" y="1532"/>
                </a:lnTo>
                <a:lnTo>
                  <a:pt x="8935" y="1290"/>
                </a:lnTo>
                <a:lnTo>
                  <a:pt x="9097" y="1164"/>
                </a:lnTo>
                <a:lnTo>
                  <a:pt x="9061" y="691"/>
                </a:lnTo>
                <a:lnTo>
                  <a:pt x="8879" y="513"/>
                </a:lnTo>
                <a:lnTo>
                  <a:pt x="9038" y="341"/>
                </a:lnTo>
                <a:lnTo>
                  <a:pt x="9028" y="228"/>
                </a:lnTo>
                <a:lnTo>
                  <a:pt x="8859" y="242"/>
                </a:lnTo>
                <a:lnTo>
                  <a:pt x="8859" y="242"/>
                </a:lnTo>
                <a:lnTo>
                  <a:pt x="9011" y="1"/>
                </a:lnTo>
                <a:close/>
              </a:path>
            </a:pathLst>
          </a:custGeom>
          <a:solidFill>
            <a:schemeClr val="dk1">
              <a:alpha val="15109"/>
            </a:schemeClr>
          </a:solidFill>
          <a:ln>
            <a:noFill/>
          </a:ln>
          <a:effectLst>
            <a:outerShdw blurRad="28575" dist="19050" dir="192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495" name="Google Shape;1495;p40"/>
          <p:cNvSpPr txBox="1">
            <a:spLocks noGrp="1"/>
          </p:cNvSpPr>
          <p:nvPr>
            <p:ph type="ctrTitle"/>
          </p:nvPr>
        </p:nvSpPr>
        <p:spPr>
          <a:xfrm rot="-182">
            <a:off x="2387143" y="3775557"/>
            <a:ext cx="8563579" cy="119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586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PHÂN SỐ BẰNG NHAU</a:t>
            </a:r>
            <a:endParaRPr sz="586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1497" name="Google Shape;1497;p40"/>
          <p:cNvGrpSpPr/>
          <p:nvPr/>
        </p:nvGrpSpPr>
        <p:grpSpPr>
          <a:xfrm>
            <a:off x="11068234" y="-18735"/>
            <a:ext cx="539543" cy="2411120"/>
            <a:chOff x="8574475" y="-14051"/>
            <a:chExt cx="404657" cy="1808340"/>
          </a:xfrm>
        </p:grpSpPr>
        <p:sp>
          <p:nvSpPr>
            <p:cNvPr id="1498" name="Google Shape;1498;p40"/>
            <p:cNvSpPr/>
            <p:nvPr/>
          </p:nvSpPr>
          <p:spPr>
            <a:xfrm>
              <a:off x="8574475" y="-14051"/>
              <a:ext cx="404657" cy="1808340"/>
            </a:xfrm>
            <a:custGeom>
              <a:avLst/>
              <a:gdLst/>
              <a:ahLst/>
              <a:cxnLst/>
              <a:rect l="l" t="t" r="r" b="b"/>
              <a:pathLst>
                <a:path w="8244" h="36841" extrusionOk="0">
                  <a:moveTo>
                    <a:pt x="0" y="0"/>
                  </a:moveTo>
                  <a:lnTo>
                    <a:pt x="0" y="36840"/>
                  </a:lnTo>
                  <a:lnTo>
                    <a:pt x="4124" y="32829"/>
                  </a:lnTo>
                  <a:lnTo>
                    <a:pt x="8244" y="36840"/>
                  </a:lnTo>
                  <a:lnTo>
                    <a:pt x="824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99" name="Google Shape;1499;p40"/>
            <p:cNvSpPr/>
            <p:nvPr/>
          </p:nvSpPr>
          <p:spPr>
            <a:xfrm>
              <a:off x="8804287" y="-14051"/>
              <a:ext cx="174841" cy="270409"/>
            </a:xfrm>
            <a:custGeom>
              <a:avLst/>
              <a:gdLst/>
              <a:ahLst/>
              <a:cxnLst/>
              <a:rect l="l" t="t" r="r" b="b"/>
              <a:pathLst>
                <a:path w="3562" h="5509" extrusionOk="0">
                  <a:moveTo>
                    <a:pt x="1" y="0"/>
                  </a:moveTo>
                  <a:lnTo>
                    <a:pt x="3562" y="5509"/>
                  </a:lnTo>
                  <a:lnTo>
                    <a:pt x="3562" y="3826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0" name="Google Shape;1500;p40"/>
            <p:cNvSpPr/>
            <p:nvPr/>
          </p:nvSpPr>
          <p:spPr>
            <a:xfrm>
              <a:off x="8574475" y="1712730"/>
              <a:ext cx="32494" cy="81530"/>
            </a:xfrm>
            <a:custGeom>
              <a:avLst/>
              <a:gdLst/>
              <a:ahLst/>
              <a:cxnLst/>
              <a:rect l="l" t="t" r="r" b="b"/>
              <a:pathLst>
                <a:path w="662" h="1661" extrusionOk="0">
                  <a:moveTo>
                    <a:pt x="0" y="1"/>
                  </a:moveTo>
                  <a:lnTo>
                    <a:pt x="0" y="1660"/>
                  </a:lnTo>
                  <a:lnTo>
                    <a:pt x="662" y="101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1" name="Google Shape;1501;p40"/>
            <p:cNvSpPr/>
            <p:nvPr/>
          </p:nvSpPr>
          <p:spPr>
            <a:xfrm>
              <a:off x="8629302" y="-14051"/>
              <a:ext cx="349829" cy="541015"/>
            </a:xfrm>
            <a:custGeom>
              <a:avLst/>
              <a:gdLst/>
              <a:ahLst/>
              <a:cxnLst/>
              <a:rect l="l" t="t" r="r" b="b"/>
              <a:pathLst>
                <a:path w="7127" h="11022" extrusionOk="0">
                  <a:moveTo>
                    <a:pt x="1" y="0"/>
                  </a:moveTo>
                  <a:lnTo>
                    <a:pt x="7127" y="11021"/>
                  </a:lnTo>
                  <a:lnTo>
                    <a:pt x="7127" y="9338"/>
                  </a:lnTo>
                  <a:lnTo>
                    <a:pt x="1092" y="0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2" name="Google Shape;1502;p40"/>
            <p:cNvSpPr/>
            <p:nvPr/>
          </p:nvSpPr>
          <p:spPr>
            <a:xfrm>
              <a:off x="8574475" y="89173"/>
              <a:ext cx="404657" cy="708346"/>
            </a:xfrm>
            <a:custGeom>
              <a:avLst/>
              <a:gdLst/>
              <a:ahLst/>
              <a:cxnLst/>
              <a:rect l="l" t="t" r="r" b="b"/>
              <a:pathLst>
                <a:path w="8244" h="14431" extrusionOk="0">
                  <a:moveTo>
                    <a:pt x="0" y="1"/>
                  </a:moveTo>
                  <a:lnTo>
                    <a:pt x="0" y="1683"/>
                  </a:lnTo>
                  <a:lnTo>
                    <a:pt x="8244" y="14431"/>
                  </a:lnTo>
                  <a:lnTo>
                    <a:pt x="8244" y="1274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3" name="Google Shape;1503;p40"/>
            <p:cNvSpPr/>
            <p:nvPr/>
          </p:nvSpPr>
          <p:spPr>
            <a:xfrm>
              <a:off x="8574475" y="1171430"/>
              <a:ext cx="399306" cy="617637"/>
            </a:xfrm>
            <a:custGeom>
              <a:avLst/>
              <a:gdLst/>
              <a:ahLst/>
              <a:cxnLst/>
              <a:rect l="l" t="t" r="r" b="b"/>
              <a:pathLst>
                <a:path w="8135" h="12583" extrusionOk="0">
                  <a:moveTo>
                    <a:pt x="0" y="1"/>
                  </a:moveTo>
                  <a:lnTo>
                    <a:pt x="0" y="1687"/>
                  </a:lnTo>
                  <a:lnTo>
                    <a:pt x="5199" y="9722"/>
                  </a:lnTo>
                  <a:lnTo>
                    <a:pt x="8135" y="1258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4" name="Google Shape;1504;p40"/>
            <p:cNvSpPr/>
            <p:nvPr/>
          </p:nvSpPr>
          <p:spPr>
            <a:xfrm>
              <a:off x="8574475" y="1442178"/>
              <a:ext cx="139794" cy="248076"/>
            </a:xfrm>
            <a:custGeom>
              <a:avLst/>
              <a:gdLst/>
              <a:ahLst/>
              <a:cxnLst/>
              <a:rect l="l" t="t" r="r" b="b"/>
              <a:pathLst>
                <a:path w="2848" h="5054" extrusionOk="0">
                  <a:moveTo>
                    <a:pt x="0" y="0"/>
                  </a:moveTo>
                  <a:lnTo>
                    <a:pt x="0" y="1684"/>
                  </a:lnTo>
                  <a:lnTo>
                    <a:pt x="2180" y="5053"/>
                  </a:lnTo>
                  <a:lnTo>
                    <a:pt x="2847" y="44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5" name="Google Shape;1505;p40"/>
            <p:cNvSpPr/>
            <p:nvPr/>
          </p:nvSpPr>
          <p:spPr>
            <a:xfrm>
              <a:off x="8574475" y="900878"/>
              <a:ext cx="404657" cy="708542"/>
            </a:xfrm>
            <a:custGeom>
              <a:avLst/>
              <a:gdLst/>
              <a:ahLst/>
              <a:cxnLst/>
              <a:rect l="l" t="t" r="r" b="b"/>
              <a:pathLst>
                <a:path w="8244" h="14435" extrusionOk="0">
                  <a:moveTo>
                    <a:pt x="0" y="0"/>
                  </a:moveTo>
                  <a:lnTo>
                    <a:pt x="0" y="1687"/>
                  </a:lnTo>
                  <a:lnTo>
                    <a:pt x="8244" y="14434"/>
                  </a:lnTo>
                  <a:lnTo>
                    <a:pt x="8244" y="127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6" name="Google Shape;1506;p40"/>
            <p:cNvSpPr/>
            <p:nvPr/>
          </p:nvSpPr>
          <p:spPr>
            <a:xfrm>
              <a:off x="8574475" y="359725"/>
              <a:ext cx="404657" cy="708395"/>
            </a:xfrm>
            <a:custGeom>
              <a:avLst/>
              <a:gdLst/>
              <a:ahLst/>
              <a:cxnLst/>
              <a:rect l="l" t="t" r="r" b="b"/>
              <a:pathLst>
                <a:path w="8244" h="14432" extrusionOk="0">
                  <a:moveTo>
                    <a:pt x="0" y="0"/>
                  </a:moveTo>
                  <a:lnTo>
                    <a:pt x="0" y="1683"/>
                  </a:lnTo>
                  <a:lnTo>
                    <a:pt x="8244" y="14431"/>
                  </a:lnTo>
                  <a:lnTo>
                    <a:pt x="8244" y="127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7" name="Google Shape;1507;p40"/>
            <p:cNvSpPr/>
            <p:nvPr/>
          </p:nvSpPr>
          <p:spPr>
            <a:xfrm>
              <a:off x="8574475" y="630277"/>
              <a:ext cx="404657" cy="708591"/>
            </a:xfrm>
            <a:custGeom>
              <a:avLst/>
              <a:gdLst/>
              <a:ahLst/>
              <a:cxnLst/>
              <a:rect l="l" t="t" r="r" b="b"/>
              <a:pathLst>
                <a:path w="8244" h="14436" extrusionOk="0">
                  <a:moveTo>
                    <a:pt x="0" y="1"/>
                  </a:moveTo>
                  <a:lnTo>
                    <a:pt x="0" y="1684"/>
                  </a:lnTo>
                  <a:lnTo>
                    <a:pt x="8244" y="14435"/>
                  </a:lnTo>
                  <a:lnTo>
                    <a:pt x="8244" y="1274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08" name="Google Shape;1508;p40"/>
          <p:cNvSpPr/>
          <p:nvPr/>
        </p:nvSpPr>
        <p:spPr>
          <a:xfrm rot="639960">
            <a:off x="5856289" y="5555366"/>
            <a:ext cx="539535" cy="492951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09" name="Google Shape;1509;p40"/>
          <p:cNvGrpSpPr/>
          <p:nvPr/>
        </p:nvGrpSpPr>
        <p:grpSpPr>
          <a:xfrm rot="-616622">
            <a:off x="5670366" y="1345518"/>
            <a:ext cx="1440948" cy="1733071"/>
            <a:chOff x="3368409" y="1154615"/>
            <a:chExt cx="994364" cy="1195950"/>
          </a:xfrm>
        </p:grpSpPr>
        <p:sp>
          <p:nvSpPr>
            <p:cNvPr id="1510" name="Google Shape;1510;p40"/>
            <p:cNvSpPr/>
            <p:nvPr/>
          </p:nvSpPr>
          <p:spPr>
            <a:xfrm>
              <a:off x="3368409" y="1154615"/>
              <a:ext cx="994364" cy="1195950"/>
            </a:xfrm>
            <a:custGeom>
              <a:avLst/>
              <a:gdLst/>
              <a:ahLst/>
              <a:cxnLst/>
              <a:rect l="l" t="t" r="r" b="b"/>
              <a:pathLst>
                <a:path w="18320" h="22034" extrusionOk="0">
                  <a:moveTo>
                    <a:pt x="7644" y="8528"/>
                  </a:moveTo>
                  <a:cubicBezTo>
                    <a:pt x="7680" y="8541"/>
                    <a:pt x="7720" y="8565"/>
                    <a:pt x="7750" y="8604"/>
                  </a:cubicBezTo>
                  <a:lnTo>
                    <a:pt x="7773" y="8640"/>
                  </a:lnTo>
                  <a:cubicBezTo>
                    <a:pt x="7773" y="8644"/>
                    <a:pt x="7777" y="8648"/>
                    <a:pt x="7777" y="8648"/>
                  </a:cubicBezTo>
                  <a:cubicBezTo>
                    <a:pt x="7809" y="8717"/>
                    <a:pt x="7872" y="8930"/>
                    <a:pt x="7773" y="9394"/>
                  </a:cubicBezTo>
                  <a:cubicBezTo>
                    <a:pt x="7760" y="9451"/>
                    <a:pt x="7746" y="9504"/>
                    <a:pt x="7733" y="9557"/>
                  </a:cubicBezTo>
                  <a:cubicBezTo>
                    <a:pt x="7723" y="9457"/>
                    <a:pt x="7710" y="9362"/>
                    <a:pt x="7697" y="9269"/>
                  </a:cubicBezTo>
                  <a:cubicBezTo>
                    <a:pt x="7667" y="9029"/>
                    <a:pt x="7627" y="8730"/>
                    <a:pt x="7620" y="8528"/>
                  </a:cubicBezTo>
                  <a:close/>
                  <a:moveTo>
                    <a:pt x="9101" y="0"/>
                  </a:moveTo>
                  <a:cubicBezTo>
                    <a:pt x="8697" y="0"/>
                    <a:pt x="8282" y="24"/>
                    <a:pt x="7860" y="71"/>
                  </a:cubicBezTo>
                  <a:cubicBezTo>
                    <a:pt x="7803" y="78"/>
                    <a:pt x="7740" y="84"/>
                    <a:pt x="7673" y="95"/>
                  </a:cubicBezTo>
                  <a:lnTo>
                    <a:pt x="7647" y="98"/>
                  </a:lnTo>
                  <a:cubicBezTo>
                    <a:pt x="7487" y="118"/>
                    <a:pt x="7341" y="141"/>
                    <a:pt x="7199" y="167"/>
                  </a:cubicBezTo>
                  <a:cubicBezTo>
                    <a:pt x="7039" y="197"/>
                    <a:pt x="6873" y="234"/>
                    <a:pt x="6710" y="274"/>
                  </a:cubicBezTo>
                  <a:lnTo>
                    <a:pt x="6697" y="277"/>
                  </a:lnTo>
                  <a:cubicBezTo>
                    <a:pt x="6644" y="287"/>
                    <a:pt x="6591" y="300"/>
                    <a:pt x="6537" y="314"/>
                  </a:cubicBezTo>
                  <a:cubicBezTo>
                    <a:pt x="6524" y="317"/>
                    <a:pt x="6511" y="323"/>
                    <a:pt x="6497" y="327"/>
                  </a:cubicBezTo>
                  <a:cubicBezTo>
                    <a:pt x="6451" y="337"/>
                    <a:pt x="6405" y="350"/>
                    <a:pt x="6358" y="363"/>
                  </a:cubicBezTo>
                  <a:lnTo>
                    <a:pt x="6348" y="366"/>
                  </a:lnTo>
                  <a:cubicBezTo>
                    <a:pt x="6338" y="370"/>
                    <a:pt x="6328" y="374"/>
                    <a:pt x="6318" y="377"/>
                  </a:cubicBezTo>
                  <a:cubicBezTo>
                    <a:pt x="6258" y="393"/>
                    <a:pt x="6205" y="406"/>
                    <a:pt x="6152" y="423"/>
                  </a:cubicBezTo>
                  <a:cubicBezTo>
                    <a:pt x="6139" y="429"/>
                    <a:pt x="6126" y="433"/>
                    <a:pt x="6112" y="437"/>
                  </a:cubicBezTo>
                  <a:lnTo>
                    <a:pt x="6095" y="440"/>
                  </a:lnTo>
                  <a:cubicBezTo>
                    <a:pt x="6059" y="453"/>
                    <a:pt x="6023" y="466"/>
                    <a:pt x="5986" y="476"/>
                  </a:cubicBezTo>
                  <a:cubicBezTo>
                    <a:pt x="5959" y="486"/>
                    <a:pt x="5936" y="493"/>
                    <a:pt x="5910" y="503"/>
                  </a:cubicBezTo>
                  <a:cubicBezTo>
                    <a:pt x="5879" y="513"/>
                    <a:pt x="5850" y="523"/>
                    <a:pt x="5816" y="533"/>
                  </a:cubicBezTo>
                  <a:cubicBezTo>
                    <a:pt x="5793" y="543"/>
                    <a:pt x="5767" y="553"/>
                    <a:pt x="5740" y="559"/>
                  </a:cubicBezTo>
                  <a:cubicBezTo>
                    <a:pt x="5707" y="573"/>
                    <a:pt x="5677" y="582"/>
                    <a:pt x="5647" y="596"/>
                  </a:cubicBezTo>
                  <a:lnTo>
                    <a:pt x="5628" y="602"/>
                  </a:lnTo>
                  <a:cubicBezTo>
                    <a:pt x="5608" y="609"/>
                    <a:pt x="5588" y="616"/>
                    <a:pt x="5568" y="622"/>
                  </a:cubicBezTo>
                  <a:cubicBezTo>
                    <a:pt x="5521" y="642"/>
                    <a:pt x="5471" y="662"/>
                    <a:pt x="5425" y="679"/>
                  </a:cubicBezTo>
                  <a:cubicBezTo>
                    <a:pt x="5405" y="688"/>
                    <a:pt x="5385" y="696"/>
                    <a:pt x="5368" y="702"/>
                  </a:cubicBezTo>
                  <a:lnTo>
                    <a:pt x="5352" y="708"/>
                  </a:lnTo>
                  <a:cubicBezTo>
                    <a:pt x="5321" y="722"/>
                    <a:pt x="5289" y="735"/>
                    <a:pt x="5258" y="748"/>
                  </a:cubicBezTo>
                  <a:cubicBezTo>
                    <a:pt x="5235" y="759"/>
                    <a:pt x="5209" y="768"/>
                    <a:pt x="5186" y="779"/>
                  </a:cubicBezTo>
                  <a:cubicBezTo>
                    <a:pt x="5152" y="792"/>
                    <a:pt x="5122" y="808"/>
                    <a:pt x="5089" y="822"/>
                  </a:cubicBezTo>
                  <a:lnTo>
                    <a:pt x="5076" y="828"/>
                  </a:lnTo>
                  <a:cubicBezTo>
                    <a:pt x="5059" y="835"/>
                    <a:pt x="5042" y="841"/>
                    <a:pt x="5026" y="848"/>
                  </a:cubicBezTo>
                  <a:cubicBezTo>
                    <a:pt x="4970" y="875"/>
                    <a:pt x="4916" y="898"/>
                    <a:pt x="4870" y="921"/>
                  </a:cubicBezTo>
                  <a:cubicBezTo>
                    <a:pt x="3860" y="1400"/>
                    <a:pt x="2977" y="2040"/>
                    <a:pt x="2246" y="2828"/>
                  </a:cubicBezTo>
                  <a:cubicBezTo>
                    <a:pt x="1452" y="3678"/>
                    <a:pt x="868" y="4662"/>
                    <a:pt x="506" y="5751"/>
                  </a:cubicBezTo>
                  <a:cubicBezTo>
                    <a:pt x="120" y="6917"/>
                    <a:pt x="0" y="8179"/>
                    <a:pt x="156" y="9497"/>
                  </a:cubicBezTo>
                  <a:cubicBezTo>
                    <a:pt x="259" y="10388"/>
                    <a:pt x="506" y="11179"/>
                    <a:pt x="884" y="11839"/>
                  </a:cubicBezTo>
                  <a:cubicBezTo>
                    <a:pt x="901" y="11869"/>
                    <a:pt x="917" y="11899"/>
                    <a:pt x="934" y="11926"/>
                  </a:cubicBezTo>
                  <a:cubicBezTo>
                    <a:pt x="941" y="11936"/>
                    <a:pt x="944" y="11945"/>
                    <a:pt x="950" y="11953"/>
                  </a:cubicBezTo>
                  <a:lnTo>
                    <a:pt x="954" y="11959"/>
                  </a:lnTo>
                  <a:cubicBezTo>
                    <a:pt x="964" y="11976"/>
                    <a:pt x="977" y="11996"/>
                    <a:pt x="987" y="12012"/>
                  </a:cubicBezTo>
                  <a:cubicBezTo>
                    <a:pt x="994" y="12025"/>
                    <a:pt x="1001" y="12036"/>
                    <a:pt x="1010" y="12048"/>
                  </a:cubicBezTo>
                  <a:cubicBezTo>
                    <a:pt x="1021" y="12065"/>
                    <a:pt x="1030" y="12082"/>
                    <a:pt x="1044" y="12102"/>
                  </a:cubicBezTo>
                  <a:lnTo>
                    <a:pt x="1047" y="12105"/>
                  </a:lnTo>
                  <a:cubicBezTo>
                    <a:pt x="1053" y="12115"/>
                    <a:pt x="1057" y="12122"/>
                    <a:pt x="1064" y="12132"/>
                  </a:cubicBezTo>
                  <a:cubicBezTo>
                    <a:pt x="1080" y="12158"/>
                    <a:pt x="1100" y="12181"/>
                    <a:pt x="1116" y="12208"/>
                  </a:cubicBezTo>
                  <a:cubicBezTo>
                    <a:pt x="1123" y="12215"/>
                    <a:pt x="1130" y="12224"/>
                    <a:pt x="1136" y="12235"/>
                  </a:cubicBezTo>
                  <a:lnTo>
                    <a:pt x="1140" y="12241"/>
                  </a:lnTo>
                  <a:cubicBezTo>
                    <a:pt x="1150" y="12255"/>
                    <a:pt x="1163" y="12272"/>
                    <a:pt x="1173" y="12287"/>
                  </a:cubicBezTo>
                  <a:cubicBezTo>
                    <a:pt x="1183" y="12298"/>
                    <a:pt x="1190" y="12311"/>
                    <a:pt x="1200" y="12324"/>
                  </a:cubicBezTo>
                  <a:cubicBezTo>
                    <a:pt x="1210" y="12338"/>
                    <a:pt x="1220" y="12351"/>
                    <a:pt x="1233" y="12364"/>
                  </a:cubicBezTo>
                  <a:cubicBezTo>
                    <a:pt x="1240" y="12378"/>
                    <a:pt x="1249" y="12387"/>
                    <a:pt x="1260" y="12401"/>
                  </a:cubicBezTo>
                  <a:cubicBezTo>
                    <a:pt x="1273" y="12417"/>
                    <a:pt x="1283" y="12431"/>
                    <a:pt x="1296" y="12447"/>
                  </a:cubicBezTo>
                  <a:cubicBezTo>
                    <a:pt x="1309" y="12464"/>
                    <a:pt x="1323" y="12477"/>
                    <a:pt x="1332" y="12494"/>
                  </a:cubicBezTo>
                  <a:cubicBezTo>
                    <a:pt x="1349" y="12511"/>
                    <a:pt x="1363" y="12527"/>
                    <a:pt x="1375" y="12543"/>
                  </a:cubicBezTo>
                  <a:cubicBezTo>
                    <a:pt x="1383" y="12554"/>
                    <a:pt x="1392" y="12563"/>
                    <a:pt x="1402" y="12574"/>
                  </a:cubicBezTo>
                  <a:lnTo>
                    <a:pt x="1402" y="12577"/>
                  </a:lnTo>
                  <a:cubicBezTo>
                    <a:pt x="1415" y="12590"/>
                    <a:pt x="1426" y="12603"/>
                    <a:pt x="1439" y="12617"/>
                  </a:cubicBezTo>
                  <a:cubicBezTo>
                    <a:pt x="1449" y="12626"/>
                    <a:pt x="1459" y="12637"/>
                    <a:pt x="1469" y="12650"/>
                  </a:cubicBezTo>
                  <a:cubicBezTo>
                    <a:pt x="1479" y="12660"/>
                    <a:pt x="1492" y="12673"/>
                    <a:pt x="1502" y="12686"/>
                  </a:cubicBezTo>
                  <a:lnTo>
                    <a:pt x="1509" y="12693"/>
                  </a:lnTo>
                  <a:cubicBezTo>
                    <a:pt x="1515" y="12700"/>
                    <a:pt x="1525" y="12710"/>
                    <a:pt x="1532" y="12716"/>
                  </a:cubicBezTo>
                  <a:cubicBezTo>
                    <a:pt x="1552" y="12739"/>
                    <a:pt x="1571" y="12759"/>
                    <a:pt x="1591" y="12779"/>
                  </a:cubicBezTo>
                  <a:cubicBezTo>
                    <a:pt x="1599" y="12786"/>
                    <a:pt x="1605" y="12793"/>
                    <a:pt x="1611" y="12799"/>
                  </a:cubicBezTo>
                  <a:lnTo>
                    <a:pt x="1619" y="12806"/>
                  </a:lnTo>
                  <a:cubicBezTo>
                    <a:pt x="1631" y="12819"/>
                    <a:pt x="1645" y="12833"/>
                    <a:pt x="1658" y="12845"/>
                  </a:cubicBezTo>
                  <a:cubicBezTo>
                    <a:pt x="1668" y="12856"/>
                    <a:pt x="1678" y="12862"/>
                    <a:pt x="1688" y="12873"/>
                  </a:cubicBezTo>
                  <a:cubicBezTo>
                    <a:pt x="1701" y="12885"/>
                    <a:pt x="1714" y="12899"/>
                    <a:pt x="1728" y="12912"/>
                  </a:cubicBezTo>
                  <a:lnTo>
                    <a:pt x="1731" y="12912"/>
                  </a:lnTo>
                  <a:cubicBezTo>
                    <a:pt x="1738" y="12922"/>
                    <a:pt x="1748" y="12929"/>
                    <a:pt x="1754" y="12936"/>
                  </a:cubicBezTo>
                  <a:cubicBezTo>
                    <a:pt x="1771" y="12952"/>
                    <a:pt x="1791" y="12969"/>
                    <a:pt x="1807" y="12982"/>
                  </a:cubicBezTo>
                  <a:cubicBezTo>
                    <a:pt x="1811" y="12989"/>
                    <a:pt x="1818" y="12992"/>
                    <a:pt x="1824" y="12995"/>
                  </a:cubicBezTo>
                  <a:cubicBezTo>
                    <a:pt x="1844" y="13015"/>
                    <a:pt x="1867" y="13035"/>
                    <a:pt x="1890" y="13055"/>
                  </a:cubicBezTo>
                  <a:cubicBezTo>
                    <a:pt x="1898" y="13062"/>
                    <a:pt x="1904" y="13065"/>
                    <a:pt x="1910" y="13072"/>
                  </a:cubicBezTo>
                  <a:lnTo>
                    <a:pt x="1913" y="13072"/>
                  </a:lnTo>
                  <a:cubicBezTo>
                    <a:pt x="1930" y="13089"/>
                    <a:pt x="1947" y="13101"/>
                    <a:pt x="1964" y="13115"/>
                  </a:cubicBezTo>
                  <a:cubicBezTo>
                    <a:pt x="1973" y="13121"/>
                    <a:pt x="1980" y="13128"/>
                    <a:pt x="1987" y="13132"/>
                  </a:cubicBezTo>
                  <a:cubicBezTo>
                    <a:pt x="2007" y="13148"/>
                    <a:pt x="2023" y="13161"/>
                    <a:pt x="2043" y="13175"/>
                  </a:cubicBezTo>
                  <a:lnTo>
                    <a:pt x="2043" y="13178"/>
                  </a:lnTo>
                  <a:cubicBezTo>
                    <a:pt x="2050" y="13181"/>
                    <a:pt x="2053" y="13184"/>
                    <a:pt x="2060" y="13188"/>
                  </a:cubicBezTo>
                  <a:cubicBezTo>
                    <a:pt x="2083" y="13208"/>
                    <a:pt x="2110" y="13224"/>
                    <a:pt x="2137" y="13244"/>
                  </a:cubicBezTo>
                  <a:lnTo>
                    <a:pt x="2140" y="13248"/>
                  </a:lnTo>
                  <a:cubicBezTo>
                    <a:pt x="2163" y="13264"/>
                    <a:pt x="2186" y="13281"/>
                    <a:pt x="2209" y="13294"/>
                  </a:cubicBezTo>
                  <a:lnTo>
                    <a:pt x="2226" y="13308"/>
                  </a:lnTo>
                  <a:cubicBezTo>
                    <a:pt x="2249" y="13321"/>
                    <a:pt x="2269" y="13334"/>
                    <a:pt x="2289" y="13348"/>
                  </a:cubicBezTo>
                  <a:lnTo>
                    <a:pt x="2306" y="13357"/>
                  </a:lnTo>
                  <a:cubicBezTo>
                    <a:pt x="2356" y="13391"/>
                    <a:pt x="2409" y="13423"/>
                    <a:pt x="2462" y="13454"/>
                  </a:cubicBezTo>
                  <a:lnTo>
                    <a:pt x="2472" y="13460"/>
                  </a:lnTo>
                  <a:cubicBezTo>
                    <a:pt x="2495" y="13474"/>
                    <a:pt x="2519" y="13487"/>
                    <a:pt x="2542" y="13500"/>
                  </a:cubicBezTo>
                  <a:lnTo>
                    <a:pt x="2558" y="13507"/>
                  </a:lnTo>
                  <a:cubicBezTo>
                    <a:pt x="2582" y="13520"/>
                    <a:pt x="2605" y="13533"/>
                    <a:pt x="2628" y="13547"/>
                  </a:cubicBezTo>
                  <a:lnTo>
                    <a:pt x="2638" y="13550"/>
                  </a:lnTo>
                  <a:cubicBezTo>
                    <a:pt x="2691" y="13576"/>
                    <a:pt x="2744" y="13603"/>
                    <a:pt x="2801" y="13630"/>
                  </a:cubicBezTo>
                  <a:lnTo>
                    <a:pt x="2814" y="13636"/>
                  </a:lnTo>
                  <a:cubicBezTo>
                    <a:pt x="2837" y="13647"/>
                    <a:pt x="2861" y="13656"/>
                    <a:pt x="2884" y="13667"/>
                  </a:cubicBezTo>
                  <a:lnTo>
                    <a:pt x="2900" y="13673"/>
                  </a:lnTo>
                  <a:cubicBezTo>
                    <a:pt x="2924" y="13683"/>
                    <a:pt x="2950" y="13693"/>
                    <a:pt x="2974" y="13702"/>
                  </a:cubicBezTo>
                  <a:lnTo>
                    <a:pt x="2980" y="13706"/>
                  </a:lnTo>
                  <a:cubicBezTo>
                    <a:pt x="3006" y="13716"/>
                    <a:pt x="3034" y="13730"/>
                    <a:pt x="3060" y="13736"/>
                  </a:cubicBezTo>
                  <a:cubicBezTo>
                    <a:pt x="3066" y="13739"/>
                    <a:pt x="3073" y="13742"/>
                    <a:pt x="3083" y="13746"/>
                  </a:cubicBezTo>
                  <a:lnTo>
                    <a:pt x="3086" y="13746"/>
                  </a:lnTo>
                  <a:cubicBezTo>
                    <a:pt x="3103" y="13753"/>
                    <a:pt x="3120" y="13759"/>
                    <a:pt x="3140" y="13766"/>
                  </a:cubicBezTo>
                  <a:cubicBezTo>
                    <a:pt x="3149" y="13769"/>
                    <a:pt x="3163" y="13773"/>
                    <a:pt x="3173" y="13779"/>
                  </a:cubicBezTo>
                  <a:cubicBezTo>
                    <a:pt x="3186" y="13782"/>
                    <a:pt x="3203" y="13789"/>
                    <a:pt x="3216" y="13793"/>
                  </a:cubicBezTo>
                  <a:lnTo>
                    <a:pt x="3219" y="13793"/>
                  </a:lnTo>
                  <a:cubicBezTo>
                    <a:pt x="3229" y="13796"/>
                    <a:pt x="3242" y="13802"/>
                    <a:pt x="3256" y="13806"/>
                  </a:cubicBezTo>
                  <a:cubicBezTo>
                    <a:pt x="3262" y="13809"/>
                    <a:pt x="3273" y="13809"/>
                    <a:pt x="3279" y="13812"/>
                  </a:cubicBezTo>
                  <a:lnTo>
                    <a:pt x="3293" y="13816"/>
                  </a:lnTo>
                  <a:cubicBezTo>
                    <a:pt x="3305" y="13819"/>
                    <a:pt x="3319" y="13826"/>
                    <a:pt x="3332" y="13829"/>
                  </a:cubicBezTo>
                  <a:cubicBezTo>
                    <a:pt x="3342" y="13832"/>
                    <a:pt x="3356" y="13836"/>
                    <a:pt x="3368" y="13839"/>
                  </a:cubicBezTo>
                  <a:lnTo>
                    <a:pt x="3379" y="13842"/>
                  </a:lnTo>
                  <a:cubicBezTo>
                    <a:pt x="3388" y="13846"/>
                    <a:pt x="3395" y="13849"/>
                    <a:pt x="3402" y="13849"/>
                  </a:cubicBezTo>
                  <a:cubicBezTo>
                    <a:pt x="3422" y="13856"/>
                    <a:pt x="3438" y="13859"/>
                    <a:pt x="3455" y="13862"/>
                  </a:cubicBezTo>
                  <a:lnTo>
                    <a:pt x="3482" y="13869"/>
                  </a:lnTo>
                  <a:cubicBezTo>
                    <a:pt x="3541" y="13886"/>
                    <a:pt x="3601" y="13899"/>
                    <a:pt x="3661" y="13912"/>
                  </a:cubicBezTo>
                  <a:lnTo>
                    <a:pt x="3678" y="13915"/>
                  </a:lnTo>
                  <a:cubicBezTo>
                    <a:pt x="3698" y="13918"/>
                    <a:pt x="3717" y="13922"/>
                    <a:pt x="3737" y="13929"/>
                  </a:cubicBezTo>
                  <a:lnTo>
                    <a:pt x="3754" y="13932"/>
                  </a:lnTo>
                  <a:cubicBezTo>
                    <a:pt x="3817" y="13942"/>
                    <a:pt x="3880" y="13952"/>
                    <a:pt x="3940" y="13962"/>
                  </a:cubicBezTo>
                  <a:lnTo>
                    <a:pt x="3957" y="13962"/>
                  </a:lnTo>
                  <a:cubicBezTo>
                    <a:pt x="3977" y="13966"/>
                    <a:pt x="3997" y="13969"/>
                    <a:pt x="4016" y="13969"/>
                  </a:cubicBezTo>
                  <a:lnTo>
                    <a:pt x="4016" y="13972"/>
                  </a:lnTo>
                  <a:lnTo>
                    <a:pt x="4026" y="13972"/>
                  </a:lnTo>
                  <a:cubicBezTo>
                    <a:pt x="4076" y="13978"/>
                    <a:pt x="4126" y="13981"/>
                    <a:pt x="4176" y="13985"/>
                  </a:cubicBezTo>
                  <a:cubicBezTo>
                    <a:pt x="2841" y="14962"/>
                    <a:pt x="2047" y="15954"/>
                    <a:pt x="1744" y="17031"/>
                  </a:cubicBezTo>
                  <a:cubicBezTo>
                    <a:pt x="1449" y="18094"/>
                    <a:pt x="1701" y="18991"/>
                    <a:pt x="1990" y="19728"/>
                  </a:cubicBezTo>
                  <a:cubicBezTo>
                    <a:pt x="2000" y="19751"/>
                    <a:pt x="2010" y="19771"/>
                    <a:pt x="2017" y="19795"/>
                  </a:cubicBezTo>
                  <a:cubicBezTo>
                    <a:pt x="2023" y="19805"/>
                    <a:pt x="2027" y="19814"/>
                    <a:pt x="2030" y="19825"/>
                  </a:cubicBezTo>
                  <a:cubicBezTo>
                    <a:pt x="2037" y="19838"/>
                    <a:pt x="2043" y="19848"/>
                    <a:pt x="2047" y="19861"/>
                  </a:cubicBezTo>
                  <a:cubicBezTo>
                    <a:pt x="2057" y="19885"/>
                    <a:pt x="2070" y="19908"/>
                    <a:pt x="2080" y="19931"/>
                  </a:cubicBezTo>
                  <a:cubicBezTo>
                    <a:pt x="2083" y="19934"/>
                    <a:pt x="2086" y="19940"/>
                    <a:pt x="2086" y="19948"/>
                  </a:cubicBezTo>
                  <a:cubicBezTo>
                    <a:pt x="2097" y="19960"/>
                    <a:pt x="2103" y="19977"/>
                    <a:pt x="2113" y="19994"/>
                  </a:cubicBezTo>
                  <a:lnTo>
                    <a:pt x="2117" y="20000"/>
                  </a:lnTo>
                  <a:cubicBezTo>
                    <a:pt x="2412" y="20562"/>
                    <a:pt x="2897" y="21017"/>
                    <a:pt x="3561" y="21359"/>
                  </a:cubicBezTo>
                  <a:cubicBezTo>
                    <a:pt x="4213" y="21694"/>
                    <a:pt x="5030" y="21907"/>
                    <a:pt x="5989" y="21993"/>
                  </a:cubicBezTo>
                  <a:lnTo>
                    <a:pt x="5996" y="21993"/>
                  </a:lnTo>
                  <a:cubicBezTo>
                    <a:pt x="6029" y="21997"/>
                    <a:pt x="6063" y="22000"/>
                    <a:pt x="6099" y="22000"/>
                  </a:cubicBezTo>
                  <a:lnTo>
                    <a:pt x="6119" y="22004"/>
                  </a:lnTo>
                  <a:cubicBezTo>
                    <a:pt x="6152" y="22007"/>
                    <a:pt x="6189" y="22007"/>
                    <a:pt x="6222" y="22010"/>
                  </a:cubicBezTo>
                  <a:lnTo>
                    <a:pt x="6242" y="22010"/>
                  </a:lnTo>
                  <a:cubicBezTo>
                    <a:pt x="6388" y="22020"/>
                    <a:pt x="6537" y="22027"/>
                    <a:pt x="6690" y="22030"/>
                  </a:cubicBezTo>
                  <a:lnTo>
                    <a:pt x="6730" y="22030"/>
                  </a:lnTo>
                  <a:cubicBezTo>
                    <a:pt x="6760" y="22033"/>
                    <a:pt x="6790" y="22033"/>
                    <a:pt x="6820" y="22033"/>
                  </a:cubicBezTo>
                  <a:lnTo>
                    <a:pt x="7149" y="22033"/>
                  </a:lnTo>
                  <a:cubicBezTo>
                    <a:pt x="7202" y="22033"/>
                    <a:pt x="7255" y="22030"/>
                    <a:pt x="7308" y="22030"/>
                  </a:cubicBezTo>
                  <a:lnTo>
                    <a:pt x="7325" y="22030"/>
                  </a:lnTo>
                  <a:cubicBezTo>
                    <a:pt x="7341" y="22030"/>
                    <a:pt x="7358" y="22030"/>
                    <a:pt x="7374" y="22027"/>
                  </a:cubicBezTo>
                  <a:lnTo>
                    <a:pt x="7454" y="22027"/>
                  </a:lnTo>
                  <a:cubicBezTo>
                    <a:pt x="7478" y="22023"/>
                    <a:pt x="7501" y="22023"/>
                    <a:pt x="7527" y="22023"/>
                  </a:cubicBezTo>
                  <a:cubicBezTo>
                    <a:pt x="7550" y="22023"/>
                    <a:pt x="7577" y="22020"/>
                    <a:pt x="7604" y="22020"/>
                  </a:cubicBezTo>
                  <a:cubicBezTo>
                    <a:pt x="7630" y="22020"/>
                    <a:pt x="7653" y="22017"/>
                    <a:pt x="7680" y="22017"/>
                  </a:cubicBezTo>
                  <a:cubicBezTo>
                    <a:pt x="7707" y="22017"/>
                    <a:pt x="7730" y="22013"/>
                    <a:pt x="7757" y="22013"/>
                  </a:cubicBezTo>
                  <a:cubicBezTo>
                    <a:pt x="7783" y="22010"/>
                    <a:pt x="7813" y="22010"/>
                    <a:pt x="7843" y="22007"/>
                  </a:cubicBezTo>
                  <a:lnTo>
                    <a:pt x="7860" y="22007"/>
                  </a:lnTo>
                  <a:cubicBezTo>
                    <a:pt x="7876" y="22007"/>
                    <a:pt x="7892" y="22004"/>
                    <a:pt x="7909" y="22004"/>
                  </a:cubicBezTo>
                  <a:cubicBezTo>
                    <a:pt x="7949" y="22000"/>
                    <a:pt x="7992" y="21997"/>
                    <a:pt x="8032" y="21997"/>
                  </a:cubicBezTo>
                  <a:cubicBezTo>
                    <a:pt x="8052" y="21993"/>
                    <a:pt x="8072" y="21993"/>
                    <a:pt x="8092" y="21990"/>
                  </a:cubicBezTo>
                  <a:cubicBezTo>
                    <a:pt x="8135" y="21987"/>
                    <a:pt x="8182" y="21984"/>
                    <a:pt x="8225" y="21980"/>
                  </a:cubicBezTo>
                  <a:cubicBezTo>
                    <a:pt x="8238" y="21980"/>
                    <a:pt x="8255" y="21977"/>
                    <a:pt x="8268" y="21977"/>
                  </a:cubicBezTo>
                  <a:lnTo>
                    <a:pt x="8285" y="21973"/>
                  </a:lnTo>
                  <a:cubicBezTo>
                    <a:pt x="8321" y="21973"/>
                    <a:pt x="8355" y="21970"/>
                    <a:pt x="8387" y="21967"/>
                  </a:cubicBezTo>
                  <a:cubicBezTo>
                    <a:pt x="8410" y="21964"/>
                    <a:pt x="8430" y="21964"/>
                    <a:pt x="8454" y="21960"/>
                  </a:cubicBezTo>
                  <a:cubicBezTo>
                    <a:pt x="8490" y="21957"/>
                    <a:pt x="8524" y="21953"/>
                    <a:pt x="8557" y="21950"/>
                  </a:cubicBezTo>
                  <a:cubicBezTo>
                    <a:pt x="8580" y="21947"/>
                    <a:pt x="8603" y="21944"/>
                    <a:pt x="8623" y="21944"/>
                  </a:cubicBezTo>
                  <a:cubicBezTo>
                    <a:pt x="8660" y="21941"/>
                    <a:pt x="8700" y="21933"/>
                    <a:pt x="8737" y="21930"/>
                  </a:cubicBezTo>
                  <a:lnTo>
                    <a:pt x="8756" y="21927"/>
                  </a:lnTo>
                  <a:cubicBezTo>
                    <a:pt x="8766" y="21927"/>
                    <a:pt x="8780" y="21927"/>
                    <a:pt x="8793" y="21924"/>
                  </a:cubicBezTo>
                  <a:cubicBezTo>
                    <a:pt x="8849" y="21917"/>
                    <a:pt x="8906" y="21910"/>
                    <a:pt x="8965" y="21904"/>
                  </a:cubicBezTo>
                  <a:cubicBezTo>
                    <a:pt x="9427" y="21847"/>
                    <a:pt x="9896" y="21801"/>
                    <a:pt x="10391" y="21748"/>
                  </a:cubicBezTo>
                  <a:cubicBezTo>
                    <a:pt x="11806" y="21605"/>
                    <a:pt x="13270" y="21455"/>
                    <a:pt x="14542" y="21084"/>
                  </a:cubicBezTo>
                  <a:cubicBezTo>
                    <a:pt x="16154" y="20612"/>
                    <a:pt x="17219" y="19841"/>
                    <a:pt x="17794" y="18729"/>
                  </a:cubicBezTo>
                  <a:cubicBezTo>
                    <a:pt x="17814" y="18695"/>
                    <a:pt x="17831" y="18662"/>
                    <a:pt x="17844" y="18629"/>
                  </a:cubicBezTo>
                  <a:cubicBezTo>
                    <a:pt x="17973" y="18356"/>
                    <a:pt x="18076" y="18067"/>
                    <a:pt x="18146" y="17762"/>
                  </a:cubicBezTo>
                  <a:cubicBezTo>
                    <a:pt x="18183" y="17616"/>
                    <a:pt x="18319" y="17041"/>
                    <a:pt x="18263" y="16400"/>
                  </a:cubicBezTo>
                  <a:cubicBezTo>
                    <a:pt x="18263" y="16373"/>
                    <a:pt x="18260" y="16347"/>
                    <a:pt x="18260" y="16317"/>
                  </a:cubicBezTo>
                  <a:lnTo>
                    <a:pt x="18256" y="16297"/>
                  </a:lnTo>
                  <a:cubicBezTo>
                    <a:pt x="18252" y="16221"/>
                    <a:pt x="18246" y="16144"/>
                    <a:pt x="18240" y="16071"/>
                  </a:cubicBezTo>
                  <a:lnTo>
                    <a:pt x="18240" y="16061"/>
                  </a:lnTo>
                  <a:cubicBezTo>
                    <a:pt x="18229" y="15985"/>
                    <a:pt x="18223" y="15911"/>
                    <a:pt x="18209" y="15835"/>
                  </a:cubicBezTo>
                  <a:lnTo>
                    <a:pt x="18209" y="15832"/>
                  </a:lnTo>
                  <a:cubicBezTo>
                    <a:pt x="18143" y="15393"/>
                    <a:pt x="18021" y="14998"/>
                    <a:pt x="17841" y="14659"/>
                  </a:cubicBezTo>
                  <a:cubicBezTo>
                    <a:pt x="17738" y="14447"/>
                    <a:pt x="17622" y="14277"/>
                    <a:pt x="17492" y="14138"/>
                  </a:cubicBezTo>
                  <a:cubicBezTo>
                    <a:pt x="17113" y="13693"/>
                    <a:pt x="16615" y="13394"/>
                    <a:pt x="16014" y="13244"/>
                  </a:cubicBezTo>
                  <a:lnTo>
                    <a:pt x="16008" y="13244"/>
                  </a:lnTo>
                  <a:cubicBezTo>
                    <a:pt x="15954" y="13231"/>
                    <a:pt x="15898" y="13218"/>
                    <a:pt x="15844" y="13208"/>
                  </a:cubicBezTo>
                  <a:lnTo>
                    <a:pt x="15835" y="13204"/>
                  </a:lnTo>
                  <a:cubicBezTo>
                    <a:pt x="15781" y="13195"/>
                    <a:pt x="15729" y="13188"/>
                    <a:pt x="15678" y="13178"/>
                  </a:cubicBezTo>
                  <a:lnTo>
                    <a:pt x="15658" y="13178"/>
                  </a:lnTo>
                  <a:cubicBezTo>
                    <a:pt x="15635" y="13175"/>
                    <a:pt x="15612" y="13172"/>
                    <a:pt x="15589" y="13168"/>
                  </a:cubicBezTo>
                  <a:lnTo>
                    <a:pt x="15579" y="13164"/>
                  </a:lnTo>
                  <a:cubicBezTo>
                    <a:pt x="15556" y="13164"/>
                    <a:pt x="15536" y="13161"/>
                    <a:pt x="15513" y="13158"/>
                  </a:cubicBezTo>
                  <a:lnTo>
                    <a:pt x="15485" y="13155"/>
                  </a:lnTo>
                  <a:cubicBezTo>
                    <a:pt x="15470" y="13155"/>
                    <a:pt x="15450" y="13152"/>
                    <a:pt x="15433" y="13152"/>
                  </a:cubicBezTo>
                  <a:cubicBezTo>
                    <a:pt x="15419" y="13152"/>
                    <a:pt x="15406" y="13148"/>
                    <a:pt x="15393" y="13148"/>
                  </a:cubicBezTo>
                  <a:cubicBezTo>
                    <a:pt x="15379" y="13148"/>
                    <a:pt x="15366" y="13148"/>
                    <a:pt x="15353" y="13144"/>
                  </a:cubicBezTo>
                  <a:lnTo>
                    <a:pt x="15313" y="13144"/>
                  </a:lnTo>
                  <a:cubicBezTo>
                    <a:pt x="15303" y="13141"/>
                    <a:pt x="15293" y="13141"/>
                    <a:pt x="15283" y="13141"/>
                  </a:cubicBezTo>
                  <a:cubicBezTo>
                    <a:pt x="15260" y="13141"/>
                    <a:pt x="15237" y="13141"/>
                    <a:pt x="15210" y="13138"/>
                  </a:cubicBezTo>
                  <a:lnTo>
                    <a:pt x="15194" y="13138"/>
                  </a:lnTo>
                  <a:cubicBezTo>
                    <a:pt x="15161" y="13137"/>
                    <a:pt x="15128" y="13137"/>
                    <a:pt x="15095" y="13137"/>
                  </a:cubicBezTo>
                  <a:cubicBezTo>
                    <a:pt x="14824" y="13137"/>
                    <a:pt x="14532" y="13160"/>
                    <a:pt x="14234" y="13204"/>
                  </a:cubicBezTo>
                  <a:cubicBezTo>
                    <a:pt x="14516" y="12969"/>
                    <a:pt x="14792" y="12696"/>
                    <a:pt x="15054" y="12387"/>
                  </a:cubicBezTo>
                  <a:cubicBezTo>
                    <a:pt x="16143" y="11096"/>
                    <a:pt x="16641" y="9438"/>
                    <a:pt x="16539" y="7461"/>
                  </a:cubicBezTo>
                  <a:cubicBezTo>
                    <a:pt x="16426" y="5362"/>
                    <a:pt x="15841" y="3662"/>
                    <a:pt x="14795" y="2399"/>
                  </a:cubicBezTo>
                  <a:cubicBezTo>
                    <a:pt x="14300" y="1804"/>
                    <a:pt x="13705" y="1310"/>
                    <a:pt x="13021" y="928"/>
                  </a:cubicBezTo>
                  <a:cubicBezTo>
                    <a:pt x="12387" y="576"/>
                    <a:pt x="11676" y="320"/>
                    <a:pt x="10902" y="167"/>
                  </a:cubicBezTo>
                  <a:cubicBezTo>
                    <a:pt x="10329" y="56"/>
                    <a:pt x="9727" y="0"/>
                    <a:pt x="91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1" name="Google Shape;1511;p40"/>
            <p:cNvSpPr/>
            <p:nvPr/>
          </p:nvSpPr>
          <p:spPr>
            <a:xfrm>
              <a:off x="3416227" y="1205690"/>
              <a:ext cx="896067" cy="1085659"/>
            </a:xfrm>
            <a:custGeom>
              <a:avLst/>
              <a:gdLst/>
              <a:ahLst/>
              <a:cxnLst/>
              <a:rect l="l" t="t" r="r" b="b"/>
              <a:pathLst>
                <a:path w="16509" h="20002" extrusionOk="0">
                  <a:moveTo>
                    <a:pt x="8218" y="0"/>
                  </a:moveTo>
                  <a:cubicBezTo>
                    <a:pt x="7848" y="0"/>
                    <a:pt x="7470" y="22"/>
                    <a:pt x="7088" y="63"/>
                  </a:cubicBezTo>
                  <a:cubicBezTo>
                    <a:pt x="6892" y="86"/>
                    <a:pt x="6696" y="113"/>
                    <a:pt x="6504" y="150"/>
                  </a:cubicBezTo>
                  <a:cubicBezTo>
                    <a:pt x="5786" y="282"/>
                    <a:pt x="5082" y="509"/>
                    <a:pt x="4424" y="824"/>
                  </a:cubicBezTo>
                  <a:cubicBezTo>
                    <a:pt x="3557" y="1233"/>
                    <a:pt x="2763" y="1800"/>
                    <a:pt x="2105" y="2502"/>
                  </a:cubicBezTo>
                  <a:cubicBezTo>
                    <a:pt x="773" y="3929"/>
                    <a:pt x="0" y="5922"/>
                    <a:pt x="282" y="8364"/>
                  </a:cubicBezTo>
                  <a:cubicBezTo>
                    <a:pt x="375" y="9158"/>
                    <a:pt x="591" y="9805"/>
                    <a:pt x="883" y="10320"/>
                  </a:cubicBezTo>
                  <a:cubicBezTo>
                    <a:pt x="1359" y="11147"/>
                    <a:pt x="2033" y="11625"/>
                    <a:pt x="2740" y="11838"/>
                  </a:cubicBezTo>
                  <a:cubicBezTo>
                    <a:pt x="3030" y="11925"/>
                    <a:pt x="3325" y="11965"/>
                    <a:pt x="3612" y="11965"/>
                  </a:cubicBezTo>
                  <a:cubicBezTo>
                    <a:pt x="4806" y="11965"/>
                    <a:pt x="5872" y="11264"/>
                    <a:pt x="5926" y="10227"/>
                  </a:cubicBezTo>
                  <a:cubicBezTo>
                    <a:pt x="6039" y="8108"/>
                    <a:pt x="5004" y="6493"/>
                    <a:pt x="6753" y="6493"/>
                  </a:cubicBezTo>
                  <a:cubicBezTo>
                    <a:pt x="6801" y="6493"/>
                    <a:pt x="6852" y="6495"/>
                    <a:pt x="6905" y="6497"/>
                  </a:cubicBezTo>
                  <a:cubicBezTo>
                    <a:pt x="6905" y="6497"/>
                    <a:pt x="6919" y="6500"/>
                    <a:pt x="6942" y="6504"/>
                  </a:cubicBezTo>
                  <a:cubicBezTo>
                    <a:pt x="7081" y="6534"/>
                    <a:pt x="7566" y="6673"/>
                    <a:pt x="7816" y="7198"/>
                  </a:cubicBezTo>
                  <a:cubicBezTo>
                    <a:pt x="7962" y="7510"/>
                    <a:pt x="8021" y="7955"/>
                    <a:pt x="7882" y="8596"/>
                  </a:cubicBezTo>
                  <a:cubicBezTo>
                    <a:pt x="7463" y="10506"/>
                    <a:pt x="6623" y="11812"/>
                    <a:pt x="3919" y="13771"/>
                  </a:cubicBezTo>
                  <a:cubicBezTo>
                    <a:pt x="2627" y="14708"/>
                    <a:pt x="2049" y="15548"/>
                    <a:pt x="1843" y="16286"/>
                  </a:cubicBezTo>
                  <a:cubicBezTo>
                    <a:pt x="1618" y="17093"/>
                    <a:pt x="1837" y="17781"/>
                    <a:pt x="2056" y="18339"/>
                  </a:cubicBezTo>
                  <a:cubicBezTo>
                    <a:pt x="2125" y="18518"/>
                    <a:pt x="2232" y="18694"/>
                    <a:pt x="2378" y="18860"/>
                  </a:cubicBezTo>
                  <a:cubicBezTo>
                    <a:pt x="2942" y="19505"/>
                    <a:pt x="4110" y="20002"/>
                    <a:pt x="6107" y="20002"/>
                  </a:cubicBezTo>
                  <a:cubicBezTo>
                    <a:pt x="6660" y="20002"/>
                    <a:pt x="7277" y="19964"/>
                    <a:pt x="7962" y="19880"/>
                  </a:cubicBezTo>
                  <a:cubicBezTo>
                    <a:pt x="11751" y="19412"/>
                    <a:pt x="16508" y="19505"/>
                    <a:pt x="16369" y="15449"/>
                  </a:cubicBezTo>
                  <a:cubicBezTo>
                    <a:pt x="16306" y="13650"/>
                    <a:pt x="15317" y="13136"/>
                    <a:pt x="14191" y="13136"/>
                  </a:cubicBezTo>
                  <a:cubicBezTo>
                    <a:pt x="13934" y="13136"/>
                    <a:pt x="13670" y="13163"/>
                    <a:pt x="13409" y="13207"/>
                  </a:cubicBezTo>
                  <a:cubicBezTo>
                    <a:pt x="12967" y="13284"/>
                    <a:pt x="12532" y="13410"/>
                    <a:pt x="12147" y="13543"/>
                  </a:cubicBezTo>
                  <a:cubicBezTo>
                    <a:pt x="11509" y="13758"/>
                    <a:pt x="11011" y="13997"/>
                    <a:pt x="10865" y="14050"/>
                  </a:cubicBezTo>
                  <a:cubicBezTo>
                    <a:pt x="10765" y="14087"/>
                    <a:pt x="10649" y="14113"/>
                    <a:pt x="10526" y="14124"/>
                  </a:cubicBezTo>
                  <a:lnTo>
                    <a:pt x="10523" y="14124"/>
                  </a:lnTo>
                  <a:cubicBezTo>
                    <a:pt x="10485" y="14127"/>
                    <a:pt x="10447" y="14128"/>
                    <a:pt x="10409" y="14128"/>
                  </a:cubicBezTo>
                  <a:cubicBezTo>
                    <a:pt x="10153" y="14128"/>
                    <a:pt x="9902" y="14058"/>
                    <a:pt x="9795" y="13885"/>
                  </a:cubicBezTo>
                  <a:cubicBezTo>
                    <a:pt x="9712" y="13745"/>
                    <a:pt x="9719" y="13539"/>
                    <a:pt x="9888" y="13250"/>
                  </a:cubicBezTo>
                  <a:cubicBezTo>
                    <a:pt x="10399" y="12370"/>
                    <a:pt x="14923" y="11765"/>
                    <a:pt x="14641" y="6497"/>
                  </a:cubicBezTo>
                  <a:cubicBezTo>
                    <a:pt x="14432" y="2538"/>
                    <a:pt x="12429" y="661"/>
                    <a:pt x="9825" y="150"/>
                  </a:cubicBezTo>
                  <a:cubicBezTo>
                    <a:pt x="9310" y="48"/>
                    <a:pt x="8772" y="0"/>
                    <a:pt x="82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2" name="Google Shape;1512;p40"/>
            <p:cNvSpPr/>
            <p:nvPr/>
          </p:nvSpPr>
          <p:spPr>
            <a:xfrm>
              <a:off x="3564947" y="1547851"/>
              <a:ext cx="228074" cy="307265"/>
            </a:xfrm>
            <a:custGeom>
              <a:avLst/>
              <a:gdLst/>
              <a:ahLst/>
              <a:cxnLst/>
              <a:rect l="l" t="t" r="r" b="b"/>
              <a:pathLst>
                <a:path w="4202" h="5661" extrusionOk="0">
                  <a:moveTo>
                    <a:pt x="3468" y="0"/>
                  </a:moveTo>
                  <a:cubicBezTo>
                    <a:pt x="3179" y="0"/>
                    <a:pt x="2873" y="74"/>
                    <a:pt x="2584" y="219"/>
                  </a:cubicBezTo>
                  <a:cubicBezTo>
                    <a:pt x="1611" y="725"/>
                    <a:pt x="2163" y="1894"/>
                    <a:pt x="1611" y="3309"/>
                  </a:cubicBezTo>
                  <a:cubicBezTo>
                    <a:pt x="1292" y="4136"/>
                    <a:pt x="658" y="5129"/>
                    <a:pt x="0" y="5534"/>
                  </a:cubicBezTo>
                  <a:cubicBezTo>
                    <a:pt x="289" y="5620"/>
                    <a:pt x="584" y="5660"/>
                    <a:pt x="874" y="5660"/>
                  </a:cubicBezTo>
                  <a:cubicBezTo>
                    <a:pt x="2066" y="5660"/>
                    <a:pt x="3129" y="4960"/>
                    <a:pt x="3186" y="3923"/>
                  </a:cubicBezTo>
                  <a:cubicBezTo>
                    <a:pt x="3192" y="3807"/>
                    <a:pt x="3192" y="3694"/>
                    <a:pt x="3192" y="3581"/>
                  </a:cubicBezTo>
                  <a:cubicBezTo>
                    <a:pt x="3192" y="2601"/>
                    <a:pt x="2983" y="1751"/>
                    <a:pt x="2983" y="1147"/>
                  </a:cubicBezTo>
                  <a:cubicBezTo>
                    <a:pt x="2983" y="549"/>
                    <a:pt x="3189" y="190"/>
                    <a:pt x="4012" y="190"/>
                  </a:cubicBezTo>
                  <a:cubicBezTo>
                    <a:pt x="4059" y="190"/>
                    <a:pt x="4112" y="190"/>
                    <a:pt x="4165" y="193"/>
                  </a:cubicBezTo>
                  <a:cubicBezTo>
                    <a:pt x="4165" y="193"/>
                    <a:pt x="4179" y="196"/>
                    <a:pt x="4202" y="200"/>
                  </a:cubicBezTo>
                  <a:cubicBezTo>
                    <a:pt x="4003" y="70"/>
                    <a:pt x="3744" y="0"/>
                    <a:pt x="3468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3" name="Google Shape;1513;p40"/>
            <p:cNvSpPr/>
            <p:nvPr/>
          </p:nvSpPr>
          <p:spPr>
            <a:xfrm>
              <a:off x="3769191" y="1205690"/>
              <a:ext cx="442470" cy="769709"/>
            </a:xfrm>
            <a:custGeom>
              <a:avLst/>
              <a:gdLst/>
              <a:ahLst/>
              <a:cxnLst/>
              <a:rect l="l" t="t" r="r" b="b"/>
              <a:pathLst>
                <a:path w="8152" h="14181" extrusionOk="0">
                  <a:moveTo>
                    <a:pt x="1721" y="0"/>
                  </a:moveTo>
                  <a:cubicBezTo>
                    <a:pt x="1349" y="0"/>
                    <a:pt x="971" y="23"/>
                    <a:pt x="585" y="63"/>
                  </a:cubicBezTo>
                  <a:cubicBezTo>
                    <a:pt x="389" y="86"/>
                    <a:pt x="193" y="113"/>
                    <a:pt x="1" y="150"/>
                  </a:cubicBezTo>
                  <a:cubicBezTo>
                    <a:pt x="1054" y="270"/>
                    <a:pt x="2355" y="256"/>
                    <a:pt x="4308" y="1182"/>
                  </a:cubicBezTo>
                  <a:cubicBezTo>
                    <a:pt x="5697" y="1840"/>
                    <a:pt x="6574" y="3295"/>
                    <a:pt x="6936" y="4869"/>
                  </a:cubicBezTo>
                  <a:cubicBezTo>
                    <a:pt x="7474" y="4920"/>
                    <a:pt x="7727" y="8520"/>
                    <a:pt x="6511" y="9231"/>
                  </a:cubicBezTo>
                  <a:cubicBezTo>
                    <a:pt x="6335" y="9543"/>
                    <a:pt x="6122" y="9836"/>
                    <a:pt x="5886" y="10104"/>
                  </a:cubicBezTo>
                  <a:cubicBezTo>
                    <a:pt x="6152" y="10403"/>
                    <a:pt x="6122" y="10908"/>
                    <a:pt x="5112" y="11287"/>
                  </a:cubicBezTo>
                  <a:cubicBezTo>
                    <a:pt x="5112" y="11287"/>
                    <a:pt x="4973" y="11254"/>
                    <a:pt x="4877" y="11098"/>
                  </a:cubicBezTo>
                  <a:cubicBezTo>
                    <a:pt x="4650" y="11287"/>
                    <a:pt x="4428" y="11466"/>
                    <a:pt x="4212" y="11639"/>
                  </a:cubicBezTo>
                  <a:cubicBezTo>
                    <a:pt x="4339" y="11596"/>
                    <a:pt x="4445" y="11576"/>
                    <a:pt x="4528" y="11576"/>
                  </a:cubicBezTo>
                  <a:cubicBezTo>
                    <a:pt x="5023" y="11576"/>
                    <a:pt x="4724" y="12237"/>
                    <a:pt x="3657" y="12237"/>
                  </a:cubicBezTo>
                  <a:cubicBezTo>
                    <a:pt x="3657" y="12237"/>
                    <a:pt x="3591" y="12211"/>
                    <a:pt x="3551" y="12160"/>
                  </a:cubicBezTo>
                  <a:cubicBezTo>
                    <a:pt x="3096" y="12533"/>
                    <a:pt x="2764" y="12848"/>
                    <a:pt x="2705" y="13134"/>
                  </a:cubicBezTo>
                  <a:cubicBezTo>
                    <a:pt x="2581" y="13705"/>
                    <a:pt x="3023" y="14180"/>
                    <a:pt x="3641" y="14180"/>
                  </a:cubicBezTo>
                  <a:cubicBezTo>
                    <a:pt x="3761" y="14180"/>
                    <a:pt x="3890" y="14164"/>
                    <a:pt x="4020" y="14124"/>
                  </a:cubicBezTo>
                  <a:lnTo>
                    <a:pt x="4020" y="14124"/>
                  </a:lnTo>
                  <a:cubicBezTo>
                    <a:pt x="3980" y="14127"/>
                    <a:pt x="3940" y="14127"/>
                    <a:pt x="3900" y="14127"/>
                  </a:cubicBezTo>
                  <a:cubicBezTo>
                    <a:pt x="3644" y="14127"/>
                    <a:pt x="3398" y="14057"/>
                    <a:pt x="3292" y="13885"/>
                  </a:cubicBezTo>
                  <a:cubicBezTo>
                    <a:pt x="3259" y="13828"/>
                    <a:pt x="3239" y="13762"/>
                    <a:pt x="3239" y="13685"/>
                  </a:cubicBezTo>
                  <a:cubicBezTo>
                    <a:pt x="3239" y="13569"/>
                    <a:pt x="3283" y="13423"/>
                    <a:pt x="3385" y="13250"/>
                  </a:cubicBezTo>
                  <a:cubicBezTo>
                    <a:pt x="3880" y="12396"/>
                    <a:pt x="8149" y="11802"/>
                    <a:pt x="8152" y="6962"/>
                  </a:cubicBezTo>
                  <a:cubicBezTo>
                    <a:pt x="8152" y="6813"/>
                    <a:pt x="8149" y="6657"/>
                    <a:pt x="8138" y="6497"/>
                  </a:cubicBezTo>
                  <a:cubicBezTo>
                    <a:pt x="7929" y="2538"/>
                    <a:pt x="5926" y="661"/>
                    <a:pt x="3322" y="150"/>
                  </a:cubicBezTo>
                  <a:cubicBezTo>
                    <a:pt x="2811" y="46"/>
                    <a:pt x="2272" y="0"/>
                    <a:pt x="1721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4" name="Google Shape;1514;p40"/>
            <p:cNvSpPr/>
            <p:nvPr/>
          </p:nvSpPr>
          <p:spPr>
            <a:xfrm>
              <a:off x="4143975" y="1918670"/>
              <a:ext cx="132763" cy="63885"/>
            </a:xfrm>
            <a:custGeom>
              <a:avLst/>
              <a:gdLst/>
              <a:ahLst/>
              <a:cxnLst/>
              <a:rect l="l" t="t" r="r" b="b"/>
              <a:pathLst>
                <a:path w="2446" h="1177" extrusionOk="0">
                  <a:moveTo>
                    <a:pt x="785" y="1"/>
                  </a:moveTo>
                  <a:cubicBezTo>
                    <a:pt x="529" y="1"/>
                    <a:pt x="264" y="28"/>
                    <a:pt x="1" y="71"/>
                  </a:cubicBezTo>
                  <a:cubicBezTo>
                    <a:pt x="184" y="436"/>
                    <a:pt x="612" y="692"/>
                    <a:pt x="842" y="1177"/>
                  </a:cubicBezTo>
                  <a:cubicBezTo>
                    <a:pt x="1685" y="821"/>
                    <a:pt x="2439" y="659"/>
                    <a:pt x="2439" y="659"/>
                  </a:cubicBezTo>
                  <a:cubicBezTo>
                    <a:pt x="2442" y="659"/>
                    <a:pt x="2442" y="659"/>
                    <a:pt x="2446" y="662"/>
                  </a:cubicBezTo>
                  <a:cubicBezTo>
                    <a:pt x="2037" y="171"/>
                    <a:pt x="1436" y="1"/>
                    <a:pt x="785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5" name="Google Shape;1515;p40"/>
            <p:cNvSpPr/>
            <p:nvPr/>
          </p:nvSpPr>
          <p:spPr>
            <a:xfrm>
              <a:off x="3545298" y="1971535"/>
              <a:ext cx="759397" cy="319912"/>
            </a:xfrm>
            <a:custGeom>
              <a:avLst/>
              <a:gdLst/>
              <a:ahLst/>
              <a:cxnLst/>
              <a:rect l="l" t="t" r="r" b="b"/>
              <a:pathLst>
                <a:path w="13991" h="5894" extrusionOk="0">
                  <a:moveTo>
                    <a:pt x="13681" y="0"/>
                  </a:moveTo>
                  <a:lnTo>
                    <a:pt x="13681" y="0"/>
                  </a:lnTo>
                  <a:cubicBezTo>
                    <a:pt x="13814" y="270"/>
                    <a:pt x="13891" y="572"/>
                    <a:pt x="13891" y="572"/>
                  </a:cubicBezTo>
                  <a:cubicBezTo>
                    <a:pt x="13339" y="854"/>
                    <a:pt x="12632" y="1060"/>
                    <a:pt x="12004" y="1170"/>
                  </a:cubicBezTo>
                  <a:cubicBezTo>
                    <a:pt x="11981" y="1349"/>
                    <a:pt x="11941" y="1545"/>
                    <a:pt x="11872" y="1764"/>
                  </a:cubicBezTo>
                  <a:cubicBezTo>
                    <a:pt x="12832" y="1466"/>
                    <a:pt x="13991" y="1339"/>
                    <a:pt x="13991" y="1339"/>
                  </a:cubicBezTo>
                  <a:cubicBezTo>
                    <a:pt x="13971" y="774"/>
                    <a:pt x="13861" y="336"/>
                    <a:pt x="13681" y="0"/>
                  </a:cubicBezTo>
                  <a:close/>
                  <a:moveTo>
                    <a:pt x="13901" y="2389"/>
                  </a:moveTo>
                  <a:cubicBezTo>
                    <a:pt x="13900" y="2390"/>
                    <a:pt x="13900" y="2391"/>
                    <a:pt x="13900" y="2392"/>
                  </a:cubicBezTo>
                  <a:lnTo>
                    <a:pt x="13900" y="2392"/>
                  </a:lnTo>
                  <a:cubicBezTo>
                    <a:pt x="13900" y="2392"/>
                    <a:pt x="13901" y="2392"/>
                    <a:pt x="13901" y="2392"/>
                  </a:cubicBezTo>
                  <a:lnTo>
                    <a:pt x="13901" y="2389"/>
                  </a:lnTo>
                  <a:close/>
                  <a:moveTo>
                    <a:pt x="13663" y="3072"/>
                  </a:moveTo>
                  <a:lnTo>
                    <a:pt x="13663" y="3072"/>
                  </a:lnTo>
                  <a:cubicBezTo>
                    <a:pt x="13662" y="3074"/>
                    <a:pt x="13662" y="3075"/>
                    <a:pt x="13661" y="3076"/>
                  </a:cubicBezTo>
                  <a:lnTo>
                    <a:pt x="13665" y="3073"/>
                  </a:lnTo>
                  <a:cubicBezTo>
                    <a:pt x="13665" y="3073"/>
                    <a:pt x="13665" y="3073"/>
                    <a:pt x="13663" y="3072"/>
                  </a:cubicBezTo>
                  <a:close/>
                  <a:moveTo>
                    <a:pt x="13900" y="2392"/>
                  </a:moveTo>
                  <a:cubicBezTo>
                    <a:pt x="13863" y="2399"/>
                    <a:pt x="12473" y="2678"/>
                    <a:pt x="11526" y="2724"/>
                  </a:cubicBezTo>
                  <a:cubicBezTo>
                    <a:pt x="11423" y="2947"/>
                    <a:pt x="11310" y="3140"/>
                    <a:pt x="11174" y="3305"/>
                  </a:cubicBezTo>
                  <a:cubicBezTo>
                    <a:pt x="11898" y="3089"/>
                    <a:pt x="13100" y="3069"/>
                    <a:pt x="13516" y="3069"/>
                  </a:cubicBezTo>
                  <a:cubicBezTo>
                    <a:pt x="13600" y="3069"/>
                    <a:pt x="13652" y="3072"/>
                    <a:pt x="13663" y="3072"/>
                  </a:cubicBezTo>
                  <a:lnTo>
                    <a:pt x="13663" y="3072"/>
                  </a:lnTo>
                  <a:cubicBezTo>
                    <a:pt x="13765" y="2865"/>
                    <a:pt x="13844" y="2638"/>
                    <a:pt x="13900" y="2392"/>
                  </a:cubicBezTo>
                  <a:close/>
                  <a:moveTo>
                    <a:pt x="13641" y="3116"/>
                  </a:moveTo>
                  <a:cubicBezTo>
                    <a:pt x="13497" y="3384"/>
                    <a:pt x="12995" y="3945"/>
                    <a:pt x="12942" y="4004"/>
                  </a:cubicBezTo>
                  <a:lnTo>
                    <a:pt x="12942" y="4004"/>
                  </a:lnTo>
                  <a:cubicBezTo>
                    <a:pt x="13229" y="3754"/>
                    <a:pt x="13466" y="3461"/>
                    <a:pt x="13641" y="3116"/>
                  </a:cubicBezTo>
                  <a:close/>
                  <a:moveTo>
                    <a:pt x="12942" y="4004"/>
                  </a:moveTo>
                  <a:lnTo>
                    <a:pt x="12942" y="4004"/>
                  </a:lnTo>
                  <a:cubicBezTo>
                    <a:pt x="12940" y="4006"/>
                    <a:pt x="12938" y="4008"/>
                    <a:pt x="12936" y="4010"/>
                  </a:cubicBezTo>
                  <a:lnTo>
                    <a:pt x="12936" y="4010"/>
                  </a:lnTo>
                  <a:cubicBezTo>
                    <a:pt x="12936" y="4010"/>
                    <a:pt x="12937" y="4009"/>
                    <a:pt x="12938" y="4009"/>
                  </a:cubicBezTo>
                  <a:cubicBezTo>
                    <a:pt x="12938" y="4009"/>
                    <a:pt x="12939" y="4008"/>
                    <a:pt x="12942" y="4004"/>
                  </a:cubicBezTo>
                  <a:close/>
                  <a:moveTo>
                    <a:pt x="10603" y="3781"/>
                  </a:moveTo>
                  <a:cubicBezTo>
                    <a:pt x="10045" y="4099"/>
                    <a:pt x="9208" y="4265"/>
                    <a:pt x="7846" y="4435"/>
                  </a:cubicBezTo>
                  <a:cubicBezTo>
                    <a:pt x="6447" y="4607"/>
                    <a:pt x="4179" y="4903"/>
                    <a:pt x="2153" y="4903"/>
                  </a:cubicBezTo>
                  <a:cubicBezTo>
                    <a:pt x="1378" y="4903"/>
                    <a:pt x="638" y="4860"/>
                    <a:pt x="0" y="4750"/>
                  </a:cubicBezTo>
                  <a:lnTo>
                    <a:pt x="0" y="4750"/>
                  </a:lnTo>
                  <a:cubicBezTo>
                    <a:pt x="565" y="5395"/>
                    <a:pt x="1731" y="5893"/>
                    <a:pt x="3727" y="5893"/>
                  </a:cubicBezTo>
                  <a:cubicBezTo>
                    <a:pt x="4279" y="5893"/>
                    <a:pt x="4896" y="5853"/>
                    <a:pt x="5584" y="5770"/>
                  </a:cubicBezTo>
                  <a:cubicBezTo>
                    <a:pt x="8229" y="5444"/>
                    <a:pt x="11343" y="5391"/>
                    <a:pt x="12936" y="4010"/>
                  </a:cubicBezTo>
                  <a:lnTo>
                    <a:pt x="12936" y="4010"/>
                  </a:lnTo>
                  <a:cubicBezTo>
                    <a:pt x="12617" y="4089"/>
                    <a:pt x="12216" y="4129"/>
                    <a:pt x="11835" y="4129"/>
                  </a:cubicBezTo>
                  <a:cubicBezTo>
                    <a:pt x="11217" y="4129"/>
                    <a:pt x="10656" y="4020"/>
                    <a:pt x="10603" y="378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6" name="Google Shape;1516;p40"/>
            <p:cNvSpPr/>
            <p:nvPr/>
          </p:nvSpPr>
          <p:spPr>
            <a:xfrm>
              <a:off x="3958293" y="1837417"/>
              <a:ext cx="39568" cy="28333"/>
            </a:xfrm>
            <a:custGeom>
              <a:avLst/>
              <a:gdLst/>
              <a:ahLst/>
              <a:cxnLst/>
              <a:rect l="l" t="t" r="r" b="b"/>
              <a:pathLst>
                <a:path w="729" h="522" extrusionOk="0">
                  <a:moveTo>
                    <a:pt x="728" y="0"/>
                  </a:moveTo>
                  <a:lnTo>
                    <a:pt x="728" y="0"/>
                  </a:lnTo>
                  <a:cubicBezTo>
                    <a:pt x="702" y="6"/>
                    <a:pt x="675" y="17"/>
                    <a:pt x="648" y="26"/>
                  </a:cubicBezTo>
                  <a:cubicBezTo>
                    <a:pt x="24" y="269"/>
                    <a:pt x="1" y="432"/>
                    <a:pt x="67" y="521"/>
                  </a:cubicBezTo>
                  <a:cubicBezTo>
                    <a:pt x="270" y="359"/>
                    <a:pt x="492" y="186"/>
                    <a:pt x="728" y="0"/>
                  </a:cubicBezTo>
                  <a:close/>
                </a:path>
              </a:pathLst>
            </a:custGeom>
            <a:solidFill>
              <a:srgbClr val="FEAF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7" name="Google Shape;1517;p40"/>
            <p:cNvSpPr/>
            <p:nvPr/>
          </p:nvSpPr>
          <p:spPr>
            <a:xfrm>
              <a:off x="3961929" y="1833998"/>
              <a:ext cx="79896" cy="35877"/>
            </a:xfrm>
            <a:custGeom>
              <a:avLst/>
              <a:gdLst/>
              <a:ahLst/>
              <a:cxnLst/>
              <a:rect l="l" t="t" r="r" b="b"/>
              <a:pathLst>
                <a:path w="1472" h="661" extrusionOk="0">
                  <a:moveTo>
                    <a:pt x="977" y="0"/>
                  </a:moveTo>
                  <a:cubicBezTo>
                    <a:pt x="894" y="0"/>
                    <a:pt x="788" y="20"/>
                    <a:pt x="661" y="63"/>
                  </a:cubicBezTo>
                  <a:cubicBezTo>
                    <a:pt x="425" y="249"/>
                    <a:pt x="203" y="422"/>
                    <a:pt x="0" y="584"/>
                  </a:cubicBezTo>
                  <a:cubicBezTo>
                    <a:pt x="40" y="635"/>
                    <a:pt x="106" y="661"/>
                    <a:pt x="106" y="661"/>
                  </a:cubicBezTo>
                  <a:cubicBezTo>
                    <a:pt x="1173" y="661"/>
                    <a:pt x="1472" y="0"/>
                    <a:pt x="9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8" name="Google Shape;1518;p40"/>
            <p:cNvSpPr/>
            <p:nvPr/>
          </p:nvSpPr>
          <p:spPr>
            <a:xfrm>
              <a:off x="4276682" y="1954547"/>
              <a:ext cx="11235" cy="17043"/>
            </a:xfrm>
            <a:custGeom>
              <a:avLst/>
              <a:gdLst/>
              <a:ahLst/>
              <a:cxnLst/>
              <a:rect l="l" t="t" r="r" b="b"/>
              <a:pathLst>
                <a:path w="207" h="314" extrusionOk="0">
                  <a:moveTo>
                    <a:pt x="1" y="1"/>
                  </a:moveTo>
                  <a:lnTo>
                    <a:pt x="1" y="1"/>
                  </a:lnTo>
                  <a:cubicBezTo>
                    <a:pt x="77" y="94"/>
                    <a:pt x="147" y="197"/>
                    <a:pt x="206" y="313"/>
                  </a:cubicBezTo>
                  <a:cubicBezTo>
                    <a:pt x="147" y="194"/>
                    <a:pt x="77" y="77"/>
                    <a:pt x="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9" name="Google Shape;1519;p40"/>
            <p:cNvSpPr/>
            <p:nvPr/>
          </p:nvSpPr>
          <p:spPr>
            <a:xfrm>
              <a:off x="4102724" y="1982499"/>
              <a:ext cx="96723" cy="57588"/>
            </a:xfrm>
            <a:custGeom>
              <a:avLst/>
              <a:gdLst/>
              <a:ahLst/>
              <a:cxnLst/>
              <a:rect l="l" t="t" r="r" b="b"/>
              <a:pathLst>
                <a:path w="1782" h="1061" extrusionOk="0">
                  <a:moveTo>
                    <a:pt x="1602" y="1"/>
                  </a:moveTo>
                  <a:cubicBezTo>
                    <a:pt x="1233" y="154"/>
                    <a:pt x="844" y="347"/>
                    <a:pt x="498" y="579"/>
                  </a:cubicBezTo>
                  <a:cubicBezTo>
                    <a:pt x="0" y="911"/>
                    <a:pt x="247" y="1060"/>
                    <a:pt x="805" y="1060"/>
                  </a:cubicBezTo>
                  <a:cubicBezTo>
                    <a:pt x="1060" y="1060"/>
                    <a:pt x="1386" y="1031"/>
                    <a:pt x="1734" y="968"/>
                  </a:cubicBezTo>
                  <a:cubicBezTo>
                    <a:pt x="1781" y="556"/>
                    <a:pt x="1717" y="247"/>
                    <a:pt x="1602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0" name="Google Shape;1520;p40"/>
            <p:cNvSpPr/>
            <p:nvPr/>
          </p:nvSpPr>
          <p:spPr>
            <a:xfrm>
              <a:off x="4189622" y="1954384"/>
              <a:ext cx="109641" cy="80656"/>
            </a:xfrm>
            <a:custGeom>
              <a:avLst/>
              <a:gdLst/>
              <a:ahLst/>
              <a:cxnLst/>
              <a:rect l="l" t="t" r="r" b="b"/>
              <a:pathLst>
                <a:path w="2020" h="1486" extrusionOk="0">
                  <a:moveTo>
                    <a:pt x="1598" y="1"/>
                  </a:moveTo>
                  <a:cubicBezTo>
                    <a:pt x="1598" y="1"/>
                    <a:pt x="844" y="163"/>
                    <a:pt x="1" y="519"/>
                  </a:cubicBezTo>
                  <a:cubicBezTo>
                    <a:pt x="116" y="765"/>
                    <a:pt x="180" y="1074"/>
                    <a:pt x="133" y="1486"/>
                  </a:cubicBezTo>
                  <a:cubicBezTo>
                    <a:pt x="761" y="1376"/>
                    <a:pt x="1468" y="1170"/>
                    <a:pt x="2020" y="888"/>
                  </a:cubicBezTo>
                  <a:cubicBezTo>
                    <a:pt x="2020" y="888"/>
                    <a:pt x="1943" y="586"/>
                    <a:pt x="1810" y="316"/>
                  </a:cubicBezTo>
                  <a:cubicBezTo>
                    <a:pt x="1751" y="200"/>
                    <a:pt x="1681" y="97"/>
                    <a:pt x="1605" y="4"/>
                  </a:cubicBezTo>
                  <a:cubicBezTo>
                    <a:pt x="1601" y="1"/>
                    <a:pt x="1601" y="1"/>
                    <a:pt x="159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1" name="Google Shape;1521;p40"/>
            <p:cNvSpPr/>
            <p:nvPr/>
          </p:nvSpPr>
          <p:spPr>
            <a:xfrm>
              <a:off x="4299750" y="2044158"/>
              <a:ext cx="7653" cy="57046"/>
            </a:xfrm>
            <a:custGeom>
              <a:avLst/>
              <a:gdLst/>
              <a:ahLst/>
              <a:cxnLst/>
              <a:rect l="l" t="t" r="r" b="b"/>
              <a:pathLst>
                <a:path w="141" h="1051" extrusionOk="0">
                  <a:moveTo>
                    <a:pt x="91" y="1"/>
                  </a:moveTo>
                  <a:cubicBezTo>
                    <a:pt x="91" y="61"/>
                    <a:pt x="94" y="117"/>
                    <a:pt x="94" y="177"/>
                  </a:cubicBezTo>
                  <a:cubicBezTo>
                    <a:pt x="94" y="493"/>
                    <a:pt x="60" y="785"/>
                    <a:pt x="1" y="1051"/>
                  </a:cubicBezTo>
                  <a:cubicBezTo>
                    <a:pt x="14" y="1004"/>
                    <a:pt x="140" y="522"/>
                    <a:pt x="9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40"/>
            <p:cNvSpPr/>
            <p:nvPr/>
          </p:nvSpPr>
          <p:spPr>
            <a:xfrm>
              <a:off x="4116945" y="2067280"/>
              <a:ext cx="72732" cy="52324"/>
            </a:xfrm>
            <a:custGeom>
              <a:avLst/>
              <a:gdLst/>
              <a:ahLst/>
              <a:cxnLst/>
              <a:rect l="l" t="t" r="r" b="b"/>
              <a:pathLst>
                <a:path w="1340" h="964" extrusionOk="0">
                  <a:moveTo>
                    <a:pt x="1340" y="0"/>
                  </a:moveTo>
                  <a:cubicBezTo>
                    <a:pt x="834" y="160"/>
                    <a:pt x="386" y="366"/>
                    <a:pt x="190" y="628"/>
                  </a:cubicBezTo>
                  <a:cubicBezTo>
                    <a:pt x="0" y="881"/>
                    <a:pt x="290" y="963"/>
                    <a:pt x="762" y="963"/>
                  </a:cubicBezTo>
                  <a:cubicBezTo>
                    <a:pt x="834" y="963"/>
                    <a:pt x="911" y="963"/>
                    <a:pt x="994" y="960"/>
                  </a:cubicBezTo>
                  <a:cubicBezTo>
                    <a:pt x="1117" y="691"/>
                    <a:pt x="1227" y="375"/>
                    <a:pt x="134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40"/>
            <p:cNvSpPr/>
            <p:nvPr/>
          </p:nvSpPr>
          <p:spPr>
            <a:xfrm>
              <a:off x="4170842" y="2044158"/>
              <a:ext cx="134011" cy="75283"/>
            </a:xfrm>
            <a:custGeom>
              <a:avLst/>
              <a:gdLst/>
              <a:ahLst/>
              <a:cxnLst/>
              <a:rect l="l" t="t" r="r" b="b"/>
              <a:pathLst>
                <a:path w="2469" h="1387" extrusionOk="0">
                  <a:moveTo>
                    <a:pt x="2466" y="1"/>
                  </a:moveTo>
                  <a:cubicBezTo>
                    <a:pt x="2466" y="1"/>
                    <a:pt x="1307" y="128"/>
                    <a:pt x="347" y="426"/>
                  </a:cubicBezTo>
                  <a:cubicBezTo>
                    <a:pt x="234" y="801"/>
                    <a:pt x="124" y="1117"/>
                    <a:pt x="1" y="1386"/>
                  </a:cubicBezTo>
                  <a:cubicBezTo>
                    <a:pt x="961" y="1339"/>
                    <a:pt x="2376" y="1054"/>
                    <a:pt x="2376" y="1054"/>
                  </a:cubicBezTo>
                  <a:lnTo>
                    <a:pt x="2376" y="1051"/>
                  </a:lnTo>
                  <a:cubicBezTo>
                    <a:pt x="2435" y="785"/>
                    <a:pt x="2469" y="493"/>
                    <a:pt x="2469" y="177"/>
                  </a:cubicBezTo>
                  <a:cubicBezTo>
                    <a:pt x="2469" y="117"/>
                    <a:pt x="2466" y="61"/>
                    <a:pt x="2466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40"/>
            <p:cNvSpPr/>
            <p:nvPr/>
          </p:nvSpPr>
          <p:spPr>
            <a:xfrm>
              <a:off x="4285692" y="2138437"/>
              <a:ext cx="1140" cy="2225"/>
            </a:xfrm>
            <a:custGeom>
              <a:avLst/>
              <a:gdLst/>
              <a:ahLst/>
              <a:cxnLst/>
              <a:rect l="l" t="t" r="r" b="b"/>
              <a:pathLst>
                <a:path w="21" h="41" extrusionOk="0">
                  <a:moveTo>
                    <a:pt x="20" y="1"/>
                  </a:moveTo>
                  <a:lnTo>
                    <a:pt x="20" y="1"/>
                  </a:lnTo>
                  <a:cubicBezTo>
                    <a:pt x="14" y="14"/>
                    <a:pt x="8" y="28"/>
                    <a:pt x="0" y="41"/>
                  </a:cubicBezTo>
                  <a:cubicBezTo>
                    <a:pt x="8" y="28"/>
                    <a:pt x="17" y="14"/>
                    <a:pt x="20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40"/>
            <p:cNvSpPr/>
            <p:nvPr/>
          </p:nvSpPr>
          <p:spPr>
            <a:xfrm>
              <a:off x="4120201" y="2150920"/>
              <a:ext cx="31644" cy="25836"/>
            </a:xfrm>
            <a:custGeom>
              <a:avLst/>
              <a:gdLst/>
              <a:ahLst/>
              <a:cxnLst/>
              <a:rect l="l" t="t" r="r" b="b"/>
              <a:pathLst>
                <a:path w="583" h="476" extrusionOk="0">
                  <a:moveTo>
                    <a:pt x="582" y="0"/>
                  </a:moveTo>
                  <a:lnTo>
                    <a:pt x="582" y="0"/>
                  </a:lnTo>
                  <a:cubicBezTo>
                    <a:pt x="346" y="70"/>
                    <a:pt x="160" y="160"/>
                    <a:pt x="70" y="279"/>
                  </a:cubicBezTo>
                  <a:cubicBezTo>
                    <a:pt x="17" y="353"/>
                    <a:pt x="0" y="419"/>
                    <a:pt x="11" y="476"/>
                  </a:cubicBezTo>
                  <a:cubicBezTo>
                    <a:pt x="243" y="346"/>
                    <a:pt x="426" y="189"/>
                    <a:pt x="582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40"/>
            <p:cNvSpPr/>
            <p:nvPr/>
          </p:nvSpPr>
          <p:spPr>
            <a:xfrm>
              <a:off x="4120744" y="2138111"/>
              <a:ext cx="166306" cy="57534"/>
            </a:xfrm>
            <a:custGeom>
              <a:avLst/>
              <a:gdLst/>
              <a:ahLst/>
              <a:cxnLst/>
              <a:rect l="l" t="t" r="r" b="b"/>
              <a:pathLst>
                <a:path w="3064" h="1060" extrusionOk="0">
                  <a:moveTo>
                    <a:pt x="2914" y="0"/>
                  </a:moveTo>
                  <a:cubicBezTo>
                    <a:pt x="2498" y="0"/>
                    <a:pt x="1296" y="20"/>
                    <a:pt x="572" y="236"/>
                  </a:cubicBezTo>
                  <a:cubicBezTo>
                    <a:pt x="416" y="425"/>
                    <a:pt x="233" y="582"/>
                    <a:pt x="1" y="712"/>
                  </a:cubicBezTo>
                  <a:cubicBezTo>
                    <a:pt x="54" y="951"/>
                    <a:pt x="615" y="1060"/>
                    <a:pt x="1233" y="1060"/>
                  </a:cubicBezTo>
                  <a:cubicBezTo>
                    <a:pt x="1615" y="1060"/>
                    <a:pt x="2017" y="1020"/>
                    <a:pt x="2336" y="940"/>
                  </a:cubicBezTo>
                  <a:cubicBezTo>
                    <a:pt x="2336" y="940"/>
                    <a:pt x="2887" y="330"/>
                    <a:pt x="3039" y="47"/>
                  </a:cubicBezTo>
                  <a:cubicBezTo>
                    <a:pt x="3047" y="34"/>
                    <a:pt x="3053" y="20"/>
                    <a:pt x="3059" y="7"/>
                  </a:cubicBezTo>
                  <a:lnTo>
                    <a:pt x="3063" y="4"/>
                  </a:lnTo>
                  <a:cubicBezTo>
                    <a:pt x="3063" y="4"/>
                    <a:pt x="3010" y="0"/>
                    <a:pt x="2914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7" name="Google Shape;1527;p40"/>
            <p:cNvSpPr/>
            <p:nvPr/>
          </p:nvSpPr>
          <p:spPr>
            <a:xfrm>
              <a:off x="3632739" y="1499870"/>
              <a:ext cx="61985" cy="47167"/>
            </a:xfrm>
            <a:custGeom>
              <a:avLst/>
              <a:gdLst/>
              <a:ahLst/>
              <a:cxnLst/>
              <a:rect l="l" t="t" r="r" b="b"/>
              <a:pathLst>
                <a:path w="1142" h="869" extrusionOk="0">
                  <a:moveTo>
                    <a:pt x="336" y="1"/>
                  </a:moveTo>
                  <a:cubicBezTo>
                    <a:pt x="336" y="1"/>
                    <a:pt x="0" y="801"/>
                    <a:pt x="558" y="864"/>
                  </a:cubicBezTo>
                  <a:cubicBezTo>
                    <a:pt x="582" y="867"/>
                    <a:pt x="604" y="868"/>
                    <a:pt x="625" y="868"/>
                  </a:cubicBezTo>
                  <a:cubicBezTo>
                    <a:pt x="1142" y="868"/>
                    <a:pt x="1056" y="151"/>
                    <a:pt x="1056" y="151"/>
                  </a:cubicBezTo>
                  <a:lnTo>
                    <a:pt x="3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8" name="Google Shape;1528;p40"/>
            <p:cNvSpPr/>
            <p:nvPr/>
          </p:nvSpPr>
          <p:spPr>
            <a:xfrm>
              <a:off x="3836224" y="1485324"/>
              <a:ext cx="60465" cy="46733"/>
            </a:xfrm>
            <a:custGeom>
              <a:avLst/>
              <a:gdLst/>
              <a:ahLst/>
              <a:cxnLst/>
              <a:rect l="l" t="t" r="r" b="b"/>
              <a:pathLst>
                <a:path w="1114" h="861" extrusionOk="0">
                  <a:moveTo>
                    <a:pt x="742" y="0"/>
                  </a:moveTo>
                  <a:lnTo>
                    <a:pt x="18" y="120"/>
                  </a:lnTo>
                  <a:cubicBezTo>
                    <a:pt x="18" y="120"/>
                    <a:pt x="1" y="860"/>
                    <a:pt x="423" y="860"/>
                  </a:cubicBezTo>
                  <a:cubicBezTo>
                    <a:pt x="459" y="860"/>
                    <a:pt x="497" y="855"/>
                    <a:pt x="539" y="844"/>
                  </a:cubicBezTo>
                  <a:cubicBezTo>
                    <a:pt x="1114" y="691"/>
                    <a:pt x="742" y="0"/>
                    <a:pt x="7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9" name="Google Shape;1529;p40"/>
            <p:cNvSpPr/>
            <p:nvPr/>
          </p:nvSpPr>
          <p:spPr>
            <a:xfrm>
              <a:off x="3548338" y="1359619"/>
              <a:ext cx="119953" cy="119790"/>
            </a:xfrm>
            <a:custGeom>
              <a:avLst/>
              <a:gdLst/>
              <a:ahLst/>
              <a:cxnLst/>
              <a:rect l="l" t="t" r="r" b="b"/>
              <a:pathLst>
                <a:path w="2210" h="2207" extrusionOk="0">
                  <a:moveTo>
                    <a:pt x="1112" y="0"/>
                  </a:moveTo>
                  <a:cubicBezTo>
                    <a:pt x="1082" y="0"/>
                    <a:pt x="1051" y="2"/>
                    <a:pt x="1020" y="4"/>
                  </a:cubicBezTo>
                  <a:cubicBezTo>
                    <a:pt x="456" y="48"/>
                    <a:pt x="24" y="509"/>
                    <a:pt x="4" y="1064"/>
                  </a:cubicBezTo>
                  <a:cubicBezTo>
                    <a:pt x="1" y="1104"/>
                    <a:pt x="1" y="1144"/>
                    <a:pt x="4" y="1187"/>
                  </a:cubicBezTo>
                  <a:cubicBezTo>
                    <a:pt x="48" y="1766"/>
                    <a:pt x="533" y="2206"/>
                    <a:pt x="1104" y="2206"/>
                  </a:cubicBezTo>
                  <a:cubicBezTo>
                    <a:pt x="1133" y="2206"/>
                    <a:pt x="1161" y="2205"/>
                    <a:pt x="1189" y="2203"/>
                  </a:cubicBezTo>
                  <a:cubicBezTo>
                    <a:pt x="1193" y="2203"/>
                    <a:pt x="1200" y="2203"/>
                    <a:pt x="1203" y="2200"/>
                  </a:cubicBezTo>
                  <a:cubicBezTo>
                    <a:pt x="1721" y="2153"/>
                    <a:pt x="2126" y="1751"/>
                    <a:pt x="2193" y="1256"/>
                  </a:cubicBezTo>
                  <a:cubicBezTo>
                    <a:pt x="2206" y="1180"/>
                    <a:pt x="2210" y="1097"/>
                    <a:pt x="2203" y="1017"/>
                  </a:cubicBezTo>
                  <a:cubicBezTo>
                    <a:pt x="2166" y="559"/>
                    <a:pt x="1857" y="190"/>
                    <a:pt x="1448" y="57"/>
                  </a:cubicBezTo>
                  <a:cubicBezTo>
                    <a:pt x="1343" y="20"/>
                    <a:pt x="1229" y="0"/>
                    <a:pt x="11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0" name="Google Shape;1530;p40"/>
            <p:cNvSpPr/>
            <p:nvPr/>
          </p:nvSpPr>
          <p:spPr>
            <a:xfrm>
              <a:off x="3548501" y="1359619"/>
              <a:ext cx="82285" cy="70941"/>
            </a:xfrm>
            <a:custGeom>
              <a:avLst/>
              <a:gdLst/>
              <a:ahLst/>
              <a:cxnLst/>
              <a:rect l="l" t="t" r="r" b="b"/>
              <a:pathLst>
                <a:path w="1516" h="1307" extrusionOk="0">
                  <a:moveTo>
                    <a:pt x="1109" y="0"/>
                  </a:moveTo>
                  <a:cubicBezTo>
                    <a:pt x="1079" y="0"/>
                    <a:pt x="1048" y="2"/>
                    <a:pt x="1017" y="4"/>
                  </a:cubicBezTo>
                  <a:cubicBezTo>
                    <a:pt x="453" y="48"/>
                    <a:pt x="21" y="509"/>
                    <a:pt x="1" y="1064"/>
                  </a:cubicBezTo>
                  <a:cubicBezTo>
                    <a:pt x="160" y="1213"/>
                    <a:pt x="373" y="1306"/>
                    <a:pt x="616" y="1306"/>
                  </a:cubicBezTo>
                  <a:cubicBezTo>
                    <a:pt x="1114" y="1306"/>
                    <a:pt x="1516" y="905"/>
                    <a:pt x="1516" y="409"/>
                  </a:cubicBezTo>
                  <a:cubicBezTo>
                    <a:pt x="1516" y="284"/>
                    <a:pt x="1489" y="164"/>
                    <a:pt x="1445" y="57"/>
                  </a:cubicBezTo>
                  <a:cubicBezTo>
                    <a:pt x="1340" y="20"/>
                    <a:pt x="1226" y="0"/>
                    <a:pt x="1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40"/>
            <p:cNvSpPr/>
            <p:nvPr/>
          </p:nvSpPr>
          <p:spPr>
            <a:xfrm>
              <a:off x="3608206" y="1421277"/>
              <a:ext cx="59162" cy="57751"/>
            </a:xfrm>
            <a:custGeom>
              <a:avLst/>
              <a:gdLst/>
              <a:ahLst/>
              <a:cxnLst/>
              <a:rect l="l" t="t" r="r" b="b"/>
              <a:pathLst>
                <a:path w="1090" h="1064" extrusionOk="0">
                  <a:moveTo>
                    <a:pt x="701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834"/>
                    <a:pt x="37" y="957"/>
                    <a:pt x="100" y="1064"/>
                  </a:cubicBezTo>
                  <a:cubicBezTo>
                    <a:pt x="618" y="1017"/>
                    <a:pt x="1023" y="615"/>
                    <a:pt x="1090" y="120"/>
                  </a:cubicBezTo>
                  <a:cubicBezTo>
                    <a:pt x="980" y="44"/>
                    <a:pt x="844" y="0"/>
                    <a:pt x="7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40"/>
            <p:cNvSpPr/>
            <p:nvPr/>
          </p:nvSpPr>
          <p:spPr>
            <a:xfrm>
              <a:off x="3869224" y="1351206"/>
              <a:ext cx="119790" cy="119736"/>
            </a:xfrm>
            <a:custGeom>
              <a:avLst/>
              <a:gdLst/>
              <a:ahLst/>
              <a:cxnLst/>
              <a:rect l="l" t="t" r="r" b="b"/>
              <a:pathLst>
                <a:path w="2207" h="2206" extrusionOk="0">
                  <a:moveTo>
                    <a:pt x="1099" y="1"/>
                  </a:moveTo>
                  <a:cubicBezTo>
                    <a:pt x="1073" y="1"/>
                    <a:pt x="1047" y="1"/>
                    <a:pt x="1021" y="3"/>
                  </a:cubicBezTo>
                  <a:cubicBezTo>
                    <a:pt x="456" y="46"/>
                    <a:pt x="25" y="511"/>
                    <a:pt x="1" y="1063"/>
                  </a:cubicBezTo>
                  <a:cubicBezTo>
                    <a:pt x="1" y="1106"/>
                    <a:pt x="1" y="1146"/>
                    <a:pt x="5" y="1189"/>
                  </a:cubicBezTo>
                  <a:cubicBezTo>
                    <a:pt x="49" y="1765"/>
                    <a:pt x="534" y="2205"/>
                    <a:pt x="1102" y="2205"/>
                  </a:cubicBezTo>
                  <a:cubicBezTo>
                    <a:pt x="1130" y="2205"/>
                    <a:pt x="1158" y="2204"/>
                    <a:pt x="1187" y="2202"/>
                  </a:cubicBezTo>
                  <a:lnTo>
                    <a:pt x="1204" y="2202"/>
                  </a:lnTo>
                  <a:cubicBezTo>
                    <a:pt x="1722" y="2156"/>
                    <a:pt x="2127" y="1754"/>
                    <a:pt x="2193" y="1256"/>
                  </a:cubicBezTo>
                  <a:cubicBezTo>
                    <a:pt x="2206" y="1179"/>
                    <a:pt x="2206" y="1099"/>
                    <a:pt x="2203" y="1020"/>
                  </a:cubicBezTo>
                  <a:cubicBezTo>
                    <a:pt x="2167" y="561"/>
                    <a:pt x="1858" y="189"/>
                    <a:pt x="1446" y="56"/>
                  </a:cubicBezTo>
                  <a:cubicBezTo>
                    <a:pt x="1336" y="20"/>
                    <a:pt x="1220" y="1"/>
                    <a:pt x="10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40"/>
            <p:cNvSpPr/>
            <p:nvPr/>
          </p:nvSpPr>
          <p:spPr>
            <a:xfrm>
              <a:off x="3869224" y="1351206"/>
              <a:ext cx="82502" cy="71049"/>
            </a:xfrm>
            <a:custGeom>
              <a:avLst/>
              <a:gdLst/>
              <a:ahLst/>
              <a:cxnLst/>
              <a:rect l="l" t="t" r="r" b="b"/>
              <a:pathLst>
                <a:path w="1520" h="1309" extrusionOk="0">
                  <a:moveTo>
                    <a:pt x="1099" y="1"/>
                  </a:moveTo>
                  <a:cubicBezTo>
                    <a:pt x="1073" y="1"/>
                    <a:pt x="1047" y="1"/>
                    <a:pt x="1021" y="3"/>
                  </a:cubicBezTo>
                  <a:cubicBezTo>
                    <a:pt x="456" y="46"/>
                    <a:pt x="25" y="511"/>
                    <a:pt x="1" y="1063"/>
                  </a:cubicBezTo>
                  <a:cubicBezTo>
                    <a:pt x="160" y="1216"/>
                    <a:pt x="376" y="1308"/>
                    <a:pt x="615" y="1308"/>
                  </a:cubicBezTo>
                  <a:cubicBezTo>
                    <a:pt x="1113" y="1308"/>
                    <a:pt x="1519" y="906"/>
                    <a:pt x="1519" y="408"/>
                  </a:cubicBezTo>
                  <a:cubicBezTo>
                    <a:pt x="1519" y="285"/>
                    <a:pt x="1492" y="166"/>
                    <a:pt x="1446" y="56"/>
                  </a:cubicBezTo>
                  <a:cubicBezTo>
                    <a:pt x="1336" y="20"/>
                    <a:pt x="1220" y="1"/>
                    <a:pt x="10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40"/>
            <p:cNvSpPr/>
            <p:nvPr/>
          </p:nvSpPr>
          <p:spPr>
            <a:xfrm>
              <a:off x="3929092" y="1413027"/>
              <a:ext cx="59162" cy="57697"/>
            </a:xfrm>
            <a:custGeom>
              <a:avLst/>
              <a:gdLst/>
              <a:ahLst/>
              <a:cxnLst/>
              <a:rect l="l" t="t" r="r" b="b"/>
              <a:pathLst>
                <a:path w="1090" h="1063" extrusionOk="0">
                  <a:moveTo>
                    <a:pt x="702" y="0"/>
                  </a:moveTo>
                  <a:cubicBezTo>
                    <a:pt x="313" y="0"/>
                    <a:pt x="1" y="316"/>
                    <a:pt x="1" y="701"/>
                  </a:cubicBezTo>
                  <a:cubicBezTo>
                    <a:pt x="1" y="834"/>
                    <a:pt x="38" y="957"/>
                    <a:pt x="101" y="1063"/>
                  </a:cubicBezTo>
                  <a:cubicBezTo>
                    <a:pt x="619" y="1017"/>
                    <a:pt x="1024" y="615"/>
                    <a:pt x="1090" y="117"/>
                  </a:cubicBezTo>
                  <a:cubicBezTo>
                    <a:pt x="981" y="43"/>
                    <a:pt x="844" y="0"/>
                    <a:pt x="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40"/>
            <p:cNvSpPr/>
            <p:nvPr/>
          </p:nvSpPr>
          <p:spPr>
            <a:xfrm>
              <a:off x="3635398" y="1469421"/>
              <a:ext cx="265471" cy="44073"/>
            </a:xfrm>
            <a:custGeom>
              <a:avLst/>
              <a:gdLst/>
              <a:ahLst/>
              <a:cxnLst/>
              <a:rect l="l" t="t" r="r" b="b"/>
              <a:pathLst>
                <a:path w="4891" h="812" extrusionOk="0">
                  <a:moveTo>
                    <a:pt x="4785" y="1"/>
                  </a:moveTo>
                  <a:cubicBezTo>
                    <a:pt x="4771" y="1"/>
                    <a:pt x="4757" y="4"/>
                    <a:pt x="4744" y="10"/>
                  </a:cubicBezTo>
                  <a:cubicBezTo>
                    <a:pt x="3687" y="497"/>
                    <a:pt x="2578" y="624"/>
                    <a:pt x="1711" y="624"/>
                  </a:cubicBezTo>
                  <a:cubicBezTo>
                    <a:pt x="785" y="624"/>
                    <a:pt x="136" y="479"/>
                    <a:pt x="123" y="476"/>
                  </a:cubicBezTo>
                  <a:cubicBezTo>
                    <a:pt x="117" y="475"/>
                    <a:pt x="110" y="474"/>
                    <a:pt x="104" y="474"/>
                  </a:cubicBezTo>
                  <a:cubicBezTo>
                    <a:pt x="61" y="474"/>
                    <a:pt x="19" y="503"/>
                    <a:pt x="11" y="548"/>
                  </a:cubicBezTo>
                  <a:cubicBezTo>
                    <a:pt x="1" y="599"/>
                    <a:pt x="31" y="648"/>
                    <a:pt x="80" y="658"/>
                  </a:cubicBezTo>
                  <a:cubicBezTo>
                    <a:pt x="94" y="662"/>
                    <a:pt x="758" y="811"/>
                    <a:pt x="1708" y="811"/>
                  </a:cubicBezTo>
                  <a:cubicBezTo>
                    <a:pt x="2599" y="811"/>
                    <a:pt x="3738" y="682"/>
                    <a:pt x="4824" y="180"/>
                  </a:cubicBezTo>
                  <a:cubicBezTo>
                    <a:pt x="4871" y="160"/>
                    <a:pt x="4891" y="104"/>
                    <a:pt x="4871" y="57"/>
                  </a:cubicBezTo>
                  <a:cubicBezTo>
                    <a:pt x="4853" y="21"/>
                    <a:pt x="4820" y="1"/>
                    <a:pt x="47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6" name="Google Shape;1536;p40"/>
            <p:cNvSpPr/>
            <p:nvPr/>
          </p:nvSpPr>
          <p:spPr>
            <a:xfrm>
              <a:off x="3476421" y="1479190"/>
              <a:ext cx="87495" cy="70886"/>
            </a:xfrm>
            <a:custGeom>
              <a:avLst/>
              <a:gdLst/>
              <a:ahLst/>
              <a:cxnLst/>
              <a:rect l="l" t="t" r="r" b="b"/>
              <a:pathLst>
                <a:path w="1612" h="1306" extrusionOk="0">
                  <a:moveTo>
                    <a:pt x="804" y="0"/>
                  </a:moveTo>
                  <a:cubicBezTo>
                    <a:pt x="359" y="0"/>
                    <a:pt x="0" y="293"/>
                    <a:pt x="0" y="655"/>
                  </a:cubicBezTo>
                  <a:cubicBezTo>
                    <a:pt x="0" y="1013"/>
                    <a:pt x="359" y="1305"/>
                    <a:pt x="804" y="1305"/>
                  </a:cubicBezTo>
                  <a:cubicBezTo>
                    <a:pt x="1249" y="1305"/>
                    <a:pt x="1611" y="1013"/>
                    <a:pt x="1611" y="655"/>
                  </a:cubicBezTo>
                  <a:cubicBezTo>
                    <a:pt x="1611" y="293"/>
                    <a:pt x="1249" y="0"/>
                    <a:pt x="804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7" name="Google Shape;1537;p40"/>
            <p:cNvSpPr/>
            <p:nvPr/>
          </p:nvSpPr>
          <p:spPr>
            <a:xfrm>
              <a:off x="3983694" y="1451021"/>
              <a:ext cx="87712" cy="70724"/>
            </a:xfrm>
            <a:custGeom>
              <a:avLst/>
              <a:gdLst/>
              <a:ahLst/>
              <a:cxnLst/>
              <a:rect l="l" t="t" r="r" b="b"/>
              <a:pathLst>
                <a:path w="1616" h="1303" extrusionOk="0">
                  <a:moveTo>
                    <a:pt x="808" y="1"/>
                  </a:moveTo>
                  <a:cubicBezTo>
                    <a:pt x="363" y="1"/>
                    <a:pt x="1" y="294"/>
                    <a:pt x="1" y="652"/>
                  </a:cubicBezTo>
                  <a:cubicBezTo>
                    <a:pt x="1" y="1014"/>
                    <a:pt x="363" y="1303"/>
                    <a:pt x="808" y="1303"/>
                  </a:cubicBezTo>
                  <a:cubicBezTo>
                    <a:pt x="1253" y="1303"/>
                    <a:pt x="1615" y="1014"/>
                    <a:pt x="1615" y="652"/>
                  </a:cubicBezTo>
                  <a:cubicBezTo>
                    <a:pt x="1615" y="294"/>
                    <a:pt x="1253" y="1"/>
                    <a:pt x="80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40"/>
            <p:cNvSpPr/>
            <p:nvPr/>
          </p:nvSpPr>
          <p:spPr>
            <a:xfrm>
              <a:off x="4122589" y="1469963"/>
              <a:ext cx="66001" cy="236758"/>
            </a:xfrm>
            <a:custGeom>
              <a:avLst/>
              <a:gdLst/>
              <a:ahLst/>
              <a:cxnLst/>
              <a:rect l="l" t="t" r="r" b="b"/>
              <a:pathLst>
                <a:path w="1216" h="4362" extrusionOk="0">
                  <a:moveTo>
                    <a:pt x="425" y="0"/>
                  </a:moveTo>
                  <a:lnTo>
                    <a:pt x="425" y="0"/>
                  </a:lnTo>
                  <a:cubicBezTo>
                    <a:pt x="714" y="1250"/>
                    <a:pt x="678" y="2578"/>
                    <a:pt x="322" y="3644"/>
                  </a:cubicBezTo>
                  <a:cubicBezTo>
                    <a:pt x="239" y="3897"/>
                    <a:pt x="129" y="4136"/>
                    <a:pt x="0" y="4362"/>
                  </a:cubicBezTo>
                  <a:cubicBezTo>
                    <a:pt x="1216" y="3651"/>
                    <a:pt x="963" y="51"/>
                    <a:pt x="4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40"/>
            <p:cNvSpPr/>
            <p:nvPr/>
          </p:nvSpPr>
          <p:spPr>
            <a:xfrm>
              <a:off x="4044865" y="1469963"/>
              <a:ext cx="116480" cy="243435"/>
            </a:xfrm>
            <a:custGeom>
              <a:avLst/>
              <a:gdLst/>
              <a:ahLst/>
              <a:cxnLst/>
              <a:rect l="l" t="t" r="r" b="b"/>
              <a:pathLst>
                <a:path w="2146" h="4485" extrusionOk="0">
                  <a:moveTo>
                    <a:pt x="1780" y="0"/>
                  </a:moveTo>
                  <a:cubicBezTo>
                    <a:pt x="1239" y="0"/>
                    <a:pt x="1325" y="236"/>
                    <a:pt x="1273" y="897"/>
                  </a:cubicBezTo>
                  <a:cubicBezTo>
                    <a:pt x="1213" y="1585"/>
                    <a:pt x="950" y="2060"/>
                    <a:pt x="475" y="3242"/>
                  </a:cubicBezTo>
                  <a:cubicBezTo>
                    <a:pt x="0" y="4429"/>
                    <a:pt x="841" y="4475"/>
                    <a:pt x="841" y="4475"/>
                  </a:cubicBezTo>
                  <a:cubicBezTo>
                    <a:pt x="887" y="4481"/>
                    <a:pt x="930" y="4484"/>
                    <a:pt x="977" y="4484"/>
                  </a:cubicBezTo>
                  <a:cubicBezTo>
                    <a:pt x="1146" y="4484"/>
                    <a:pt x="1299" y="4441"/>
                    <a:pt x="1432" y="4362"/>
                  </a:cubicBezTo>
                  <a:cubicBezTo>
                    <a:pt x="1561" y="4136"/>
                    <a:pt x="1671" y="3897"/>
                    <a:pt x="1754" y="3644"/>
                  </a:cubicBezTo>
                  <a:cubicBezTo>
                    <a:pt x="2110" y="2578"/>
                    <a:pt x="2146" y="1250"/>
                    <a:pt x="18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40"/>
            <p:cNvSpPr/>
            <p:nvPr/>
          </p:nvSpPr>
          <p:spPr>
            <a:xfrm>
              <a:off x="4033846" y="1754103"/>
              <a:ext cx="69312" cy="64210"/>
            </a:xfrm>
            <a:custGeom>
              <a:avLst/>
              <a:gdLst/>
              <a:ahLst/>
              <a:cxnLst/>
              <a:rect l="l" t="t" r="r" b="b"/>
              <a:pathLst>
                <a:path w="1277" h="1183" extrusionOk="0">
                  <a:moveTo>
                    <a:pt x="1010" y="0"/>
                  </a:moveTo>
                  <a:cubicBezTo>
                    <a:pt x="698" y="366"/>
                    <a:pt x="349" y="692"/>
                    <a:pt x="1" y="994"/>
                  </a:cubicBezTo>
                  <a:cubicBezTo>
                    <a:pt x="97" y="1150"/>
                    <a:pt x="236" y="1183"/>
                    <a:pt x="236" y="1183"/>
                  </a:cubicBezTo>
                  <a:cubicBezTo>
                    <a:pt x="1246" y="804"/>
                    <a:pt x="1276" y="299"/>
                    <a:pt x="1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40"/>
            <p:cNvSpPr/>
            <p:nvPr/>
          </p:nvSpPr>
          <p:spPr>
            <a:xfrm>
              <a:off x="4025542" y="1740968"/>
              <a:ext cx="63179" cy="67087"/>
            </a:xfrm>
            <a:custGeom>
              <a:avLst/>
              <a:gdLst/>
              <a:ahLst/>
              <a:cxnLst/>
              <a:rect l="l" t="t" r="r" b="b"/>
              <a:pathLst>
                <a:path w="1164" h="1236" extrusionOk="0">
                  <a:moveTo>
                    <a:pt x="632" y="0"/>
                  </a:moveTo>
                  <a:cubicBezTo>
                    <a:pt x="436" y="0"/>
                    <a:pt x="250" y="97"/>
                    <a:pt x="167" y="336"/>
                  </a:cubicBezTo>
                  <a:cubicBezTo>
                    <a:pt x="1" y="807"/>
                    <a:pt x="57" y="1079"/>
                    <a:pt x="154" y="1236"/>
                  </a:cubicBezTo>
                  <a:cubicBezTo>
                    <a:pt x="502" y="934"/>
                    <a:pt x="851" y="608"/>
                    <a:pt x="1163" y="242"/>
                  </a:cubicBezTo>
                  <a:cubicBezTo>
                    <a:pt x="1031" y="97"/>
                    <a:pt x="824" y="0"/>
                    <a:pt x="6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42" name="Google Shape;1542;p40"/>
          <p:cNvGrpSpPr/>
          <p:nvPr/>
        </p:nvGrpSpPr>
        <p:grpSpPr>
          <a:xfrm rot="407631">
            <a:off x="10030079" y="5078114"/>
            <a:ext cx="1651135" cy="1447495"/>
            <a:chOff x="7611038" y="3431425"/>
            <a:chExt cx="1238324" cy="1085597"/>
          </a:xfrm>
        </p:grpSpPr>
        <p:sp>
          <p:nvSpPr>
            <p:cNvPr id="1543" name="Google Shape;1543;p40"/>
            <p:cNvSpPr/>
            <p:nvPr/>
          </p:nvSpPr>
          <p:spPr>
            <a:xfrm rot="1860596">
              <a:off x="7695149" y="3662528"/>
              <a:ext cx="1070103" cy="623391"/>
            </a:xfrm>
            <a:custGeom>
              <a:avLst/>
              <a:gdLst/>
              <a:ahLst/>
              <a:cxnLst/>
              <a:rect l="l" t="t" r="r" b="b"/>
              <a:pathLst>
                <a:path w="42803" h="24935" extrusionOk="0">
                  <a:moveTo>
                    <a:pt x="28230" y="1382"/>
                  </a:moveTo>
                  <a:cubicBezTo>
                    <a:pt x="32935" y="4810"/>
                    <a:pt x="37319" y="8626"/>
                    <a:pt x="41367" y="12809"/>
                  </a:cubicBezTo>
                  <a:cubicBezTo>
                    <a:pt x="35647" y="15578"/>
                    <a:pt x="30159" y="18774"/>
                    <a:pt x="24932" y="22385"/>
                  </a:cubicBezTo>
                  <a:cubicBezTo>
                    <a:pt x="25196" y="20114"/>
                    <a:pt x="25595" y="17874"/>
                    <a:pt x="26138" y="15655"/>
                  </a:cubicBezTo>
                  <a:cubicBezTo>
                    <a:pt x="26156" y="15588"/>
                    <a:pt x="26156" y="15528"/>
                    <a:pt x="26152" y="15472"/>
                  </a:cubicBezTo>
                  <a:cubicBezTo>
                    <a:pt x="26607" y="15262"/>
                    <a:pt x="26412" y="14623"/>
                    <a:pt x="25931" y="14623"/>
                  </a:cubicBezTo>
                  <a:cubicBezTo>
                    <a:pt x="25905" y="14623"/>
                    <a:pt x="25877" y="14625"/>
                    <a:pt x="25849" y="14629"/>
                  </a:cubicBezTo>
                  <a:cubicBezTo>
                    <a:pt x="18795" y="15652"/>
                    <a:pt x="11716" y="19415"/>
                    <a:pt x="6014" y="23612"/>
                  </a:cubicBezTo>
                  <a:cubicBezTo>
                    <a:pt x="4381" y="19596"/>
                    <a:pt x="2846" y="15497"/>
                    <a:pt x="959" y="11596"/>
                  </a:cubicBezTo>
                  <a:cubicBezTo>
                    <a:pt x="5138" y="10125"/>
                    <a:pt x="9294" y="8778"/>
                    <a:pt x="13713" y="8232"/>
                  </a:cubicBezTo>
                  <a:cubicBezTo>
                    <a:pt x="15404" y="8020"/>
                    <a:pt x="17073" y="7938"/>
                    <a:pt x="18737" y="7938"/>
                  </a:cubicBezTo>
                  <a:cubicBezTo>
                    <a:pt x="21201" y="7938"/>
                    <a:pt x="23654" y="8118"/>
                    <a:pt x="26149" y="8327"/>
                  </a:cubicBezTo>
                  <a:cubicBezTo>
                    <a:pt x="26220" y="8370"/>
                    <a:pt x="26304" y="8392"/>
                    <a:pt x="26388" y="8392"/>
                  </a:cubicBezTo>
                  <a:cubicBezTo>
                    <a:pt x="26467" y="8392"/>
                    <a:pt x="26546" y="8373"/>
                    <a:pt x="26614" y="8333"/>
                  </a:cubicBezTo>
                  <a:cubicBezTo>
                    <a:pt x="26871" y="8256"/>
                    <a:pt x="26974" y="7939"/>
                    <a:pt x="26886" y="7698"/>
                  </a:cubicBezTo>
                  <a:cubicBezTo>
                    <a:pt x="27394" y="5611"/>
                    <a:pt x="27778" y="3491"/>
                    <a:pt x="28230" y="1382"/>
                  </a:cubicBezTo>
                  <a:close/>
                  <a:moveTo>
                    <a:pt x="27913" y="1"/>
                  </a:moveTo>
                  <a:cubicBezTo>
                    <a:pt x="27688" y="1"/>
                    <a:pt x="27454" y="159"/>
                    <a:pt x="27408" y="376"/>
                  </a:cubicBezTo>
                  <a:cubicBezTo>
                    <a:pt x="26897" y="2680"/>
                    <a:pt x="26360" y="4997"/>
                    <a:pt x="26061" y="7339"/>
                  </a:cubicBezTo>
                  <a:cubicBezTo>
                    <a:pt x="23844" y="6915"/>
                    <a:pt x="21506" y="6709"/>
                    <a:pt x="19127" y="6709"/>
                  </a:cubicBezTo>
                  <a:cubicBezTo>
                    <a:pt x="12675" y="6709"/>
                    <a:pt x="5930" y="8226"/>
                    <a:pt x="536" y="11035"/>
                  </a:cubicBezTo>
                  <a:cubicBezTo>
                    <a:pt x="508" y="11050"/>
                    <a:pt x="497" y="11071"/>
                    <a:pt x="476" y="11089"/>
                  </a:cubicBezTo>
                  <a:cubicBezTo>
                    <a:pt x="243" y="11095"/>
                    <a:pt x="0" y="11307"/>
                    <a:pt x="95" y="11571"/>
                  </a:cubicBezTo>
                  <a:cubicBezTo>
                    <a:pt x="1573" y="15977"/>
                    <a:pt x="3527" y="20252"/>
                    <a:pt x="5294" y="24548"/>
                  </a:cubicBezTo>
                  <a:cubicBezTo>
                    <a:pt x="5374" y="24744"/>
                    <a:pt x="5583" y="24935"/>
                    <a:pt x="5805" y="24935"/>
                  </a:cubicBezTo>
                  <a:cubicBezTo>
                    <a:pt x="5885" y="24935"/>
                    <a:pt x="5967" y="24910"/>
                    <a:pt x="6045" y="24851"/>
                  </a:cubicBezTo>
                  <a:cubicBezTo>
                    <a:pt x="8944" y="22678"/>
                    <a:pt x="12023" y="20784"/>
                    <a:pt x="15300" y="19243"/>
                  </a:cubicBezTo>
                  <a:cubicBezTo>
                    <a:pt x="18478" y="17744"/>
                    <a:pt x="21737" y="16837"/>
                    <a:pt x="25056" y="15825"/>
                  </a:cubicBezTo>
                  <a:lnTo>
                    <a:pt x="25056" y="15825"/>
                  </a:lnTo>
                  <a:cubicBezTo>
                    <a:pt x="24459" y="18336"/>
                    <a:pt x="24036" y="20869"/>
                    <a:pt x="23782" y="23436"/>
                  </a:cubicBezTo>
                  <a:cubicBezTo>
                    <a:pt x="23755" y="23725"/>
                    <a:pt x="24043" y="23955"/>
                    <a:pt x="24316" y="23955"/>
                  </a:cubicBezTo>
                  <a:cubicBezTo>
                    <a:pt x="24400" y="23955"/>
                    <a:pt x="24483" y="23933"/>
                    <a:pt x="24555" y="23884"/>
                  </a:cubicBezTo>
                  <a:cubicBezTo>
                    <a:pt x="30233" y="19888"/>
                    <a:pt x="36218" y="16389"/>
                    <a:pt x="42485" y="13399"/>
                  </a:cubicBezTo>
                  <a:cubicBezTo>
                    <a:pt x="42793" y="13250"/>
                    <a:pt x="42803" y="12813"/>
                    <a:pt x="42588" y="12594"/>
                  </a:cubicBezTo>
                  <a:cubicBezTo>
                    <a:pt x="38176" y="7970"/>
                    <a:pt x="33351" y="3791"/>
                    <a:pt x="28152" y="73"/>
                  </a:cubicBezTo>
                  <a:cubicBezTo>
                    <a:pt x="28081" y="23"/>
                    <a:pt x="27997" y="1"/>
                    <a:pt x="279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4" name="Google Shape;1544;p40"/>
            <p:cNvSpPr/>
            <p:nvPr/>
          </p:nvSpPr>
          <p:spPr>
            <a:xfrm rot="1860596">
              <a:off x="7719588" y="3693905"/>
              <a:ext cx="1010251" cy="555789"/>
            </a:xfrm>
            <a:custGeom>
              <a:avLst/>
              <a:gdLst/>
              <a:ahLst/>
              <a:cxnLst/>
              <a:rect l="l" t="t" r="r" b="b"/>
              <a:pathLst>
                <a:path w="40409" h="22231" extrusionOk="0">
                  <a:moveTo>
                    <a:pt x="27271" y="0"/>
                  </a:moveTo>
                  <a:cubicBezTo>
                    <a:pt x="26819" y="2109"/>
                    <a:pt x="26435" y="4229"/>
                    <a:pt x="25927" y="6316"/>
                  </a:cubicBezTo>
                  <a:cubicBezTo>
                    <a:pt x="26015" y="6557"/>
                    <a:pt x="25912" y="6874"/>
                    <a:pt x="25655" y="6951"/>
                  </a:cubicBezTo>
                  <a:cubicBezTo>
                    <a:pt x="25587" y="6991"/>
                    <a:pt x="25508" y="7010"/>
                    <a:pt x="25429" y="7010"/>
                  </a:cubicBezTo>
                  <a:cubicBezTo>
                    <a:pt x="25345" y="7010"/>
                    <a:pt x="25261" y="6988"/>
                    <a:pt x="25190" y="6945"/>
                  </a:cubicBezTo>
                  <a:cubicBezTo>
                    <a:pt x="22695" y="6736"/>
                    <a:pt x="20242" y="6556"/>
                    <a:pt x="17778" y="6556"/>
                  </a:cubicBezTo>
                  <a:cubicBezTo>
                    <a:pt x="16114" y="6556"/>
                    <a:pt x="14445" y="6638"/>
                    <a:pt x="12754" y="6850"/>
                  </a:cubicBezTo>
                  <a:cubicBezTo>
                    <a:pt x="8335" y="7396"/>
                    <a:pt x="4179" y="8743"/>
                    <a:pt x="0" y="10214"/>
                  </a:cubicBezTo>
                  <a:cubicBezTo>
                    <a:pt x="1887" y="14115"/>
                    <a:pt x="3422" y="18214"/>
                    <a:pt x="5055" y="22230"/>
                  </a:cubicBezTo>
                  <a:cubicBezTo>
                    <a:pt x="10757" y="18033"/>
                    <a:pt x="17836" y="14270"/>
                    <a:pt x="24890" y="13247"/>
                  </a:cubicBezTo>
                  <a:cubicBezTo>
                    <a:pt x="24918" y="13243"/>
                    <a:pt x="24946" y="13241"/>
                    <a:pt x="24972" y="13241"/>
                  </a:cubicBezTo>
                  <a:cubicBezTo>
                    <a:pt x="25453" y="13241"/>
                    <a:pt x="25648" y="13880"/>
                    <a:pt x="25193" y="14090"/>
                  </a:cubicBezTo>
                  <a:cubicBezTo>
                    <a:pt x="25197" y="14146"/>
                    <a:pt x="25197" y="14206"/>
                    <a:pt x="25179" y="14273"/>
                  </a:cubicBezTo>
                  <a:cubicBezTo>
                    <a:pt x="24636" y="16492"/>
                    <a:pt x="24237" y="18732"/>
                    <a:pt x="23973" y="21003"/>
                  </a:cubicBezTo>
                  <a:cubicBezTo>
                    <a:pt x="29200" y="17392"/>
                    <a:pt x="34688" y="14196"/>
                    <a:pt x="40408" y="11427"/>
                  </a:cubicBezTo>
                  <a:cubicBezTo>
                    <a:pt x="36360" y="7244"/>
                    <a:pt x="31976" y="3428"/>
                    <a:pt x="272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45" name="Google Shape;1545;p40"/>
          <p:cNvGrpSpPr/>
          <p:nvPr/>
        </p:nvGrpSpPr>
        <p:grpSpPr>
          <a:xfrm rot="-8615533">
            <a:off x="8940503" y="3149759"/>
            <a:ext cx="2696365" cy="438728"/>
            <a:chOff x="1777900" y="2356875"/>
            <a:chExt cx="5003236" cy="814081"/>
          </a:xfrm>
        </p:grpSpPr>
        <p:sp>
          <p:nvSpPr>
            <p:cNvPr id="1546" name="Google Shape;1546;p40"/>
            <p:cNvSpPr/>
            <p:nvPr/>
          </p:nvSpPr>
          <p:spPr>
            <a:xfrm>
              <a:off x="1777900" y="2356875"/>
              <a:ext cx="5003236" cy="814081"/>
            </a:xfrm>
            <a:custGeom>
              <a:avLst/>
              <a:gdLst/>
              <a:ahLst/>
              <a:cxnLst/>
              <a:rect l="l" t="t" r="r" b="b"/>
              <a:pathLst>
                <a:path w="35450" h="5768" extrusionOk="0">
                  <a:moveTo>
                    <a:pt x="1" y="1"/>
                  </a:moveTo>
                  <a:cubicBezTo>
                    <a:pt x="1" y="1"/>
                    <a:pt x="83" y="1069"/>
                    <a:pt x="840" y="1565"/>
                  </a:cubicBezTo>
                  <a:cubicBezTo>
                    <a:pt x="1594" y="2064"/>
                    <a:pt x="996" y="2775"/>
                    <a:pt x="1082" y="3347"/>
                  </a:cubicBezTo>
                  <a:cubicBezTo>
                    <a:pt x="1165" y="3916"/>
                    <a:pt x="1651" y="4558"/>
                    <a:pt x="1988" y="4911"/>
                  </a:cubicBezTo>
                  <a:cubicBezTo>
                    <a:pt x="2322" y="5268"/>
                    <a:pt x="2659" y="5768"/>
                    <a:pt x="2659" y="5768"/>
                  </a:cubicBezTo>
                  <a:lnTo>
                    <a:pt x="34559" y="5768"/>
                  </a:lnTo>
                  <a:cubicBezTo>
                    <a:pt x="34559" y="5768"/>
                    <a:pt x="35132" y="5371"/>
                    <a:pt x="35257" y="4395"/>
                  </a:cubicBezTo>
                  <a:cubicBezTo>
                    <a:pt x="35449" y="2884"/>
                    <a:pt x="34930" y="3016"/>
                    <a:pt x="34999" y="2279"/>
                  </a:cubicBezTo>
                  <a:cubicBezTo>
                    <a:pt x="35098" y="1151"/>
                    <a:pt x="34880" y="712"/>
                    <a:pt x="350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7" name="Google Shape;1547;p40"/>
            <p:cNvSpPr/>
            <p:nvPr/>
          </p:nvSpPr>
          <p:spPr>
            <a:xfrm>
              <a:off x="2238992" y="2497306"/>
              <a:ext cx="1159001" cy="540133"/>
            </a:xfrm>
            <a:custGeom>
              <a:avLst/>
              <a:gdLst/>
              <a:ahLst/>
              <a:cxnLst/>
              <a:rect l="l" t="t" r="r" b="b"/>
              <a:pathLst>
                <a:path w="8212" h="3827" extrusionOk="0">
                  <a:moveTo>
                    <a:pt x="1" y="1"/>
                  </a:moveTo>
                  <a:cubicBezTo>
                    <a:pt x="1" y="110"/>
                    <a:pt x="1" y="219"/>
                    <a:pt x="10" y="332"/>
                  </a:cubicBezTo>
                  <a:cubicBezTo>
                    <a:pt x="158" y="2319"/>
                    <a:pt x="1933" y="3826"/>
                    <a:pt x="4048" y="3826"/>
                  </a:cubicBezTo>
                  <a:cubicBezTo>
                    <a:pt x="4161" y="3826"/>
                    <a:pt x="4274" y="3822"/>
                    <a:pt x="4389" y="3813"/>
                  </a:cubicBezTo>
                  <a:cubicBezTo>
                    <a:pt x="6532" y="3655"/>
                    <a:pt x="8178" y="2002"/>
                    <a:pt x="8212" y="4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8" name="Google Shape;1548;p40"/>
            <p:cNvSpPr/>
            <p:nvPr/>
          </p:nvSpPr>
          <p:spPr>
            <a:xfrm>
              <a:off x="2315487" y="2497870"/>
              <a:ext cx="1004176" cy="457850"/>
            </a:xfrm>
            <a:custGeom>
              <a:avLst/>
              <a:gdLst/>
              <a:ahLst/>
              <a:cxnLst/>
              <a:rect l="l" t="t" r="r" b="b"/>
              <a:pathLst>
                <a:path w="7115" h="3244" extrusionOk="0">
                  <a:moveTo>
                    <a:pt x="1" y="0"/>
                  </a:moveTo>
                  <a:lnTo>
                    <a:pt x="1" y="0"/>
                  </a:lnTo>
                  <a:cubicBezTo>
                    <a:pt x="255" y="1863"/>
                    <a:pt x="1660" y="3243"/>
                    <a:pt x="3519" y="3243"/>
                  </a:cubicBezTo>
                  <a:cubicBezTo>
                    <a:pt x="3620" y="3243"/>
                    <a:pt x="3723" y="3239"/>
                    <a:pt x="3827" y="3231"/>
                  </a:cubicBezTo>
                  <a:cubicBezTo>
                    <a:pt x="5616" y="3086"/>
                    <a:pt x="6823" y="1729"/>
                    <a:pt x="7114" y="4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9" name="Google Shape;1549;p40"/>
            <p:cNvSpPr/>
            <p:nvPr/>
          </p:nvSpPr>
          <p:spPr>
            <a:xfrm>
              <a:off x="3829172" y="2497447"/>
              <a:ext cx="1158859" cy="539992"/>
            </a:xfrm>
            <a:custGeom>
              <a:avLst/>
              <a:gdLst/>
              <a:ahLst/>
              <a:cxnLst/>
              <a:rect l="l" t="t" r="r" b="b"/>
              <a:pathLst>
                <a:path w="8211" h="3826" extrusionOk="0">
                  <a:moveTo>
                    <a:pt x="4154" y="1"/>
                  </a:moveTo>
                  <a:cubicBezTo>
                    <a:pt x="4043" y="1"/>
                    <a:pt x="3932" y="5"/>
                    <a:pt x="3819" y="13"/>
                  </a:cubicBezTo>
                  <a:cubicBezTo>
                    <a:pt x="1676" y="175"/>
                    <a:pt x="33" y="1828"/>
                    <a:pt x="0" y="3783"/>
                  </a:cubicBezTo>
                  <a:lnTo>
                    <a:pt x="8210" y="3826"/>
                  </a:lnTo>
                  <a:cubicBezTo>
                    <a:pt x="8210" y="3716"/>
                    <a:pt x="8207" y="3608"/>
                    <a:pt x="8201" y="3498"/>
                  </a:cubicBezTo>
                  <a:cubicBezTo>
                    <a:pt x="8053" y="1509"/>
                    <a:pt x="6274" y="1"/>
                    <a:pt x="4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0" name="Google Shape;1550;p40"/>
            <p:cNvSpPr/>
            <p:nvPr/>
          </p:nvSpPr>
          <p:spPr>
            <a:xfrm>
              <a:off x="3907503" y="2579588"/>
              <a:ext cx="1004034" cy="457427"/>
            </a:xfrm>
            <a:custGeom>
              <a:avLst/>
              <a:gdLst/>
              <a:ahLst/>
              <a:cxnLst/>
              <a:rect l="l" t="t" r="r" b="b"/>
              <a:pathLst>
                <a:path w="7114" h="3241" extrusionOk="0">
                  <a:moveTo>
                    <a:pt x="3593" y="1"/>
                  </a:moveTo>
                  <a:cubicBezTo>
                    <a:pt x="3492" y="1"/>
                    <a:pt x="3388" y="5"/>
                    <a:pt x="3284" y="13"/>
                  </a:cubicBezTo>
                  <a:cubicBezTo>
                    <a:pt x="1498" y="158"/>
                    <a:pt x="291" y="1511"/>
                    <a:pt x="1" y="3204"/>
                  </a:cubicBezTo>
                  <a:lnTo>
                    <a:pt x="7113" y="3241"/>
                  </a:lnTo>
                  <a:cubicBezTo>
                    <a:pt x="6859" y="1378"/>
                    <a:pt x="5455" y="1"/>
                    <a:pt x="35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1" name="Google Shape;1551;p40"/>
            <p:cNvSpPr/>
            <p:nvPr/>
          </p:nvSpPr>
          <p:spPr>
            <a:xfrm>
              <a:off x="5418647" y="2497306"/>
              <a:ext cx="1159001" cy="540133"/>
            </a:xfrm>
            <a:custGeom>
              <a:avLst/>
              <a:gdLst/>
              <a:ahLst/>
              <a:cxnLst/>
              <a:rect l="l" t="t" r="r" b="b"/>
              <a:pathLst>
                <a:path w="8212" h="3827" extrusionOk="0">
                  <a:moveTo>
                    <a:pt x="4" y="1"/>
                  </a:moveTo>
                  <a:lnTo>
                    <a:pt x="4" y="1"/>
                  </a:lnTo>
                  <a:cubicBezTo>
                    <a:pt x="0" y="110"/>
                    <a:pt x="4" y="219"/>
                    <a:pt x="11" y="332"/>
                  </a:cubicBezTo>
                  <a:cubicBezTo>
                    <a:pt x="161" y="2319"/>
                    <a:pt x="1937" y="3826"/>
                    <a:pt x="4052" y="3826"/>
                  </a:cubicBezTo>
                  <a:cubicBezTo>
                    <a:pt x="4164" y="3826"/>
                    <a:pt x="4278" y="3822"/>
                    <a:pt x="4392" y="3813"/>
                  </a:cubicBezTo>
                  <a:cubicBezTo>
                    <a:pt x="6535" y="3655"/>
                    <a:pt x="8178" y="2002"/>
                    <a:pt x="8211" y="47"/>
                  </a:cubicBezTo>
                  <a:lnTo>
                    <a:pt x="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2" name="Google Shape;1552;p40"/>
            <p:cNvSpPr/>
            <p:nvPr/>
          </p:nvSpPr>
          <p:spPr>
            <a:xfrm>
              <a:off x="5495284" y="2497870"/>
              <a:ext cx="1003893" cy="457850"/>
            </a:xfrm>
            <a:custGeom>
              <a:avLst/>
              <a:gdLst/>
              <a:ahLst/>
              <a:cxnLst/>
              <a:rect l="l" t="t" r="r" b="b"/>
              <a:pathLst>
                <a:path w="7113" h="3244" extrusionOk="0">
                  <a:moveTo>
                    <a:pt x="0" y="0"/>
                  </a:moveTo>
                  <a:lnTo>
                    <a:pt x="0" y="0"/>
                  </a:lnTo>
                  <a:cubicBezTo>
                    <a:pt x="254" y="1863"/>
                    <a:pt x="1658" y="3243"/>
                    <a:pt x="3520" y="3243"/>
                  </a:cubicBezTo>
                  <a:cubicBezTo>
                    <a:pt x="3622" y="3243"/>
                    <a:pt x="3725" y="3239"/>
                    <a:pt x="3829" y="3231"/>
                  </a:cubicBezTo>
                  <a:cubicBezTo>
                    <a:pt x="5618" y="3086"/>
                    <a:pt x="6825" y="1729"/>
                    <a:pt x="7113" y="4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3" name="Google Shape;1553;p40"/>
            <p:cNvSpPr/>
            <p:nvPr/>
          </p:nvSpPr>
          <p:spPr>
            <a:xfrm>
              <a:off x="2734238" y="2798491"/>
              <a:ext cx="163575" cy="125471"/>
            </a:xfrm>
            <a:custGeom>
              <a:avLst/>
              <a:gdLst/>
              <a:ahLst/>
              <a:cxnLst/>
              <a:rect l="l" t="t" r="r" b="b"/>
              <a:pathLst>
                <a:path w="1159" h="889" extrusionOk="0">
                  <a:moveTo>
                    <a:pt x="585" y="0"/>
                  </a:moveTo>
                  <a:cubicBezTo>
                    <a:pt x="585" y="0"/>
                    <a:pt x="1" y="886"/>
                    <a:pt x="579" y="889"/>
                  </a:cubicBezTo>
                  <a:cubicBezTo>
                    <a:pt x="580" y="889"/>
                    <a:pt x="582" y="889"/>
                    <a:pt x="583" y="889"/>
                  </a:cubicBezTo>
                  <a:cubicBezTo>
                    <a:pt x="1158" y="889"/>
                    <a:pt x="585" y="0"/>
                    <a:pt x="5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4" name="Google Shape;1554;p40"/>
            <p:cNvSpPr/>
            <p:nvPr/>
          </p:nvSpPr>
          <p:spPr>
            <a:xfrm>
              <a:off x="2936345" y="2651850"/>
              <a:ext cx="163999" cy="125612"/>
            </a:xfrm>
            <a:custGeom>
              <a:avLst/>
              <a:gdLst/>
              <a:ahLst/>
              <a:cxnLst/>
              <a:rect l="l" t="t" r="r" b="b"/>
              <a:pathLst>
                <a:path w="1162" h="890" extrusionOk="0">
                  <a:moveTo>
                    <a:pt x="588" y="0"/>
                  </a:moveTo>
                  <a:cubicBezTo>
                    <a:pt x="588" y="0"/>
                    <a:pt x="0" y="887"/>
                    <a:pt x="582" y="890"/>
                  </a:cubicBezTo>
                  <a:cubicBezTo>
                    <a:pt x="583" y="890"/>
                    <a:pt x="584" y="890"/>
                    <a:pt x="585" y="890"/>
                  </a:cubicBezTo>
                  <a:cubicBezTo>
                    <a:pt x="1162" y="890"/>
                    <a:pt x="588" y="0"/>
                    <a:pt x="5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5" name="Google Shape;1555;p40"/>
            <p:cNvSpPr/>
            <p:nvPr/>
          </p:nvSpPr>
          <p:spPr>
            <a:xfrm>
              <a:off x="2556407" y="2650015"/>
              <a:ext cx="163575" cy="125612"/>
            </a:xfrm>
            <a:custGeom>
              <a:avLst/>
              <a:gdLst/>
              <a:ahLst/>
              <a:cxnLst/>
              <a:rect l="l" t="t" r="r" b="b"/>
              <a:pathLst>
                <a:path w="1159" h="890" extrusionOk="0">
                  <a:moveTo>
                    <a:pt x="586" y="1"/>
                  </a:moveTo>
                  <a:cubicBezTo>
                    <a:pt x="586" y="1"/>
                    <a:pt x="0" y="886"/>
                    <a:pt x="582" y="889"/>
                  </a:cubicBezTo>
                  <a:cubicBezTo>
                    <a:pt x="583" y="889"/>
                    <a:pt x="585" y="889"/>
                    <a:pt x="586" y="889"/>
                  </a:cubicBezTo>
                  <a:cubicBezTo>
                    <a:pt x="1159" y="889"/>
                    <a:pt x="586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6" name="Google Shape;1556;p40"/>
            <p:cNvSpPr/>
            <p:nvPr/>
          </p:nvSpPr>
          <p:spPr>
            <a:xfrm>
              <a:off x="2386055" y="2522993"/>
              <a:ext cx="163717" cy="126177"/>
            </a:xfrm>
            <a:custGeom>
              <a:avLst/>
              <a:gdLst/>
              <a:ahLst/>
              <a:cxnLst/>
              <a:rect l="l" t="t" r="r" b="b"/>
              <a:pathLst>
                <a:path w="1160" h="894" extrusionOk="0">
                  <a:moveTo>
                    <a:pt x="586" y="1"/>
                  </a:moveTo>
                  <a:lnTo>
                    <a:pt x="586" y="1"/>
                  </a:lnTo>
                  <a:cubicBezTo>
                    <a:pt x="586" y="1"/>
                    <a:pt x="0" y="890"/>
                    <a:pt x="583" y="893"/>
                  </a:cubicBezTo>
                  <a:cubicBezTo>
                    <a:pt x="584" y="893"/>
                    <a:pt x="585" y="893"/>
                    <a:pt x="586" y="893"/>
                  </a:cubicBezTo>
                  <a:cubicBezTo>
                    <a:pt x="1159" y="893"/>
                    <a:pt x="586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7" name="Google Shape;1557;p40"/>
            <p:cNvSpPr/>
            <p:nvPr/>
          </p:nvSpPr>
          <p:spPr>
            <a:xfrm>
              <a:off x="2735650" y="2524969"/>
              <a:ext cx="163575" cy="126036"/>
            </a:xfrm>
            <a:custGeom>
              <a:avLst/>
              <a:gdLst/>
              <a:ahLst/>
              <a:cxnLst/>
              <a:rect l="l" t="t" r="r" b="b"/>
              <a:pathLst>
                <a:path w="1159" h="893" extrusionOk="0">
                  <a:moveTo>
                    <a:pt x="586" y="0"/>
                  </a:moveTo>
                  <a:lnTo>
                    <a:pt x="586" y="0"/>
                  </a:lnTo>
                  <a:cubicBezTo>
                    <a:pt x="586" y="0"/>
                    <a:pt x="0" y="890"/>
                    <a:pt x="582" y="893"/>
                  </a:cubicBezTo>
                  <a:cubicBezTo>
                    <a:pt x="583" y="893"/>
                    <a:pt x="584" y="893"/>
                    <a:pt x="585" y="893"/>
                  </a:cubicBezTo>
                  <a:cubicBezTo>
                    <a:pt x="1159" y="893"/>
                    <a:pt x="586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8" name="Google Shape;1558;p40"/>
            <p:cNvSpPr/>
            <p:nvPr/>
          </p:nvSpPr>
          <p:spPr>
            <a:xfrm>
              <a:off x="3094841" y="2527227"/>
              <a:ext cx="163717" cy="125754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587" y="1"/>
                  </a:moveTo>
                  <a:cubicBezTo>
                    <a:pt x="587" y="1"/>
                    <a:pt x="1" y="886"/>
                    <a:pt x="580" y="890"/>
                  </a:cubicBezTo>
                  <a:cubicBezTo>
                    <a:pt x="581" y="890"/>
                    <a:pt x="582" y="890"/>
                    <a:pt x="583" y="890"/>
                  </a:cubicBezTo>
                  <a:cubicBezTo>
                    <a:pt x="1160" y="890"/>
                    <a:pt x="587" y="1"/>
                    <a:pt x="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9" name="Google Shape;1559;p40"/>
            <p:cNvSpPr/>
            <p:nvPr/>
          </p:nvSpPr>
          <p:spPr>
            <a:xfrm>
              <a:off x="2481605" y="2541199"/>
              <a:ext cx="315719" cy="231607"/>
            </a:xfrm>
            <a:custGeom>
              <a:avLst/>
              <a:gdLst/>
              <a:ahLst/>
              <a:cxnLst/>
              <a:rect l="l" t="t" r="r" b="b"/>
              <a:pathLst>
                <a:path w="2237" h="1641" extrusionOk="0">
                  <a:moveTo>
                    <a:pt x="1119" y="1"/>
                  </a:moveTo>
                  <a:cubicBezTo>
                    <a:pt x="660" y="1"/>
                    <a:pt x="219" y="57"/>
                    <a:pt x="60" y="157"/>
                  </a:cubicBezTo>
                  <a:cubicBezTo>
                    <a:pt x="167" y="391"/>
                    <a:pt x="249" y="695"/>
                    <a:pt x="1" y="755"/>
                  </a:cubicBezTo>
                  <a:cubicBezTo>
                    <a:pt x="91" y="1102"/>
                    <a:pt x="283" y="1486"/>
                    <a:pt x="402" y="1572"/>
                  </a:cubicBezTo>
                  <a:cubicBezTo>
                    <a:pt x="471" y="1618"/>
                    <a:pt x="527" y="1641"/>
                    <a:pt x="576" y="1641"/>
                  </a:cubicBezTo>
                  <a:cubicBezTo>
                    <a:pt x="699" y="1641"/>
                    <a:pt x="775" y="1509"/>
                    <a:pt x="861" y="1353"/>
                  </a:cubicBezTo>
                  <a:cubicBezTo>
                    <a:pt x="901" y="1095"/>
                    <a:pt x="1116" y="772"/>
                    <a:pt x="1116" y="772"/>
                  </a:cubicBezTo>
                  <a:cubicBezTo>
                    <a:pt x="1116" y="772"/>
                    <a:pt x="1159" y="837"/>
                    <a:pt x="1211" y="933"/>
                  </a:cubicBezTo>
                  <a:cubicBezTo>
                    <a:pt x="1255" y="910"/>
                    <a:pt x="1304" y="891"/>
                    <a:pt x="1360" y="880"/>
                  </a:cubicBezTo>
                  <a:cubicBezTo>
                    <a:pt x="1608" y="834"/>
                    <a:pt x="1916" y="738"/>
                    <a:pt x="2134" y="622"/>
                  </a:cubicBezTo>
                  <a:cubicBezTo>
                    <a:pt x="2101" y="494"/>
                    <a:pt x="2163" y="311"/>
                    <a:pt x="2237" y="160"/>
                  </a:cubicBezTo>
                  <a:cubicBezTo>
                    <a:pt x="1992" y="50"/>
                    <a:pt x="1548" y="1"/>
                    <a:pt x="1119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0" name="Google Shape;1560;p40"/>
            <p:cNvSpPr/>
            <p:nvPr/>
          </p:nvSpPr>
          <p:spPr>
            <a:xfrm>
              <a:off x="2603123" y="2650015"/>
              <a:ext cx="49538" cy="82283"/>
            </a:xfrm>
            <a:custGeom>
              <a:avLst/>
              <a:gdLst/>
              <a:ahLst/>
              <a:cxnLst/>
              <a:rect l="l" t="t" r="r" b="b"/>
              <a:pathLst>
                <a:path w="351" h="583" extrusionOk="0">
                  <a:moveTo>
                    <a:pt x="255" y="1"/>
                  </a:moveTo>
                  <a:cubicBezTo>
                    <a:pt x="255" y="1"/>
                    <a:pt x="40" y="324"/>
                    <a:pt x="0" y="582"/>
                  </a:cubicBezTo>
                  <a:cubicBezTo>
                    <a:pt x="86" y="430"/>
                    <a:pt x="185" y="251"/>
                    <a:pt x="350" y="162"/>
                  </a:cubicBezTo>
                  <a:cubicBezTo>
                    <a:pt x="298" y="66"/>
                    <a:pt x="255" y="1"/>
                    <a:pt x="2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1" name="Google Shape;1561;p40"/>
            <p:cNvSpPr/>
            <p:nvPr/>
          </p:nvSpPr>
          <p:spPr>
            <a:xfrm>
              <a:off x="2471443" y="2563216"/>
              <a:ext cx="45445" cy="84541"/>
            </a:xfrm>
            <a:custGeom>
              <a:avLst/>
              <a:gdLst/>
              <a:ahLst/>
              <a:cxnLst/>
              <a:rect l="l" t="t" r="r" b="b"/>
              <a:pathLst>
                <a:path w="322" h="599" extrusionOk="0">
                  <a:moveTo>
                    <a:pt x="132" y="1"/>
                  </a:moveTo>
                  <a:lnTo>
                    <a:pt x="132" y="1"/>
                  </a:lnTo>
                  <a:cubicBezTo>
                    <a:pt x="129" y="4"/>
                    <a:pt x="126" y="7"/>
                    <a:pt x="123" y="7"/>
                  </a:cubicBezTo>
                  <a:cubicBezTo>
                    <a:pt x="1" y="96"/>
                    <a:pt x="7" y="338"/>
                    <a:pt x="73" y="599"/>
                  </a:cubicBezTo>
                  <a:cubicBezTo>
                    <a:pt x="321" y="539"/>
                    <a:pt x="239" y="235"/>
                    <a:pt x="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2" name="Google Shape;1562;p40"/>
            <p:cNvSpPr/>
            <p:nvPr/>
          </p:nvSpPr>
          <p:spPr>
            <a:xfrm>
              <a:off x="2777990" y="2563640"/>
              <a:ext cx="60829" cy="65488"/>
            </a:xfrm>
            <a:custGeom>
              <a:avLst/>
              <a:gdLst/>
              <a:ahLst/>
              <a:cxnLst/>
              <a:rect l="l" t="t" r="r" b="b"/>
              <a:pathLst>
                <a:path w="431" h="464" extrusionOk="0">
                  <a:moveTo>
                    <a:pt x="137" y="1"/>
                  </a:moveTo>
                  <a:cubicBezTo>
                    <a:pt x="63" y="152"/>
                    <a:pt x="1" y="335"/>
                    <a:pt x="34" y="463"/>
                  </a:cubicBezTo>
                  <a:cubicBezTo>
                    <a:pt x="298" y="321"/>
                    <a:pt x="431" y="152"/>
                    <a:pt x="170" y="17"/>
                  </a:cubicBezTo>
                  <a:cubicBezTo>
                    <a:pt x="160" y="10"/>
                    <a:pt x="147" y="4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3" name="Google Shape;1563;p40"/>
            <p:cNvSpPr/>
            <p:nvPr/>
          </p:nvSpPr>
          <p:spPr>
            <a:xfrm>
              <a:off x="4328794" y="2611203"/>
              <a:ext cx="164140" cy="125754"/>
            </a:xfrm>
            <a:custGeom>
              <a:avLst/>
              <a:gdLst/>
              <a:ahLst/>
              <a:cxnLst/>
              <a:rect l="l" t="t" r="r" b="b"/>
              <a:pathLst>
                <a:path w="1163" h="891" extrusionOk="0">
                  <a:moveTo>
                    <a:pt x="577" y="1"/>
                  </a:moveTo>
                  <a:cubicBezTo>
                    <a:pt x="0" y="1"/>
                    <a:pt x="573" y="891"/>
                    <a:pt x="573" y="891"/>
                  </a:cubicBezTo>
                  <a:cubicBezTo>
                    <a:pt x="573" y="891"/>
                    <a:pt x="1162" y="4"/>
                    <a:pt x="580" y="1"/>
                  </a:cubicBezTo>
                  <a:cubicBezTo>
                    <a:pt x="579" y="1"/>
                    <a:pt x="578" y="1"/>
                    <a:pt x="5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4" name="Google Shape;1564;p40"/>
            <p:cNvSpPr/>
            <p:nvPr/>
          </p:nvSpPr>
          <p:spPr>
            <a:xfrm>
              <a:off x="4126687" y="2757844"/>
              <a:ext cx="163575" cy="125612"/>
            </a:xfrm>
            <a:custGeom>
              <a:avLst/>
              <a:gdLst/>
              <a:ahLst/>
              <a:cxnLst/>
              <a:rect l="l" t="t" r="r" b="b"/>
              <a:pathLst>
                <a:path w="1159" h="890" extrusionOk="0">
                  <a:moveTo>
                    <a:pt x="577" y="0"/>
                  </a:moveTo>
                  <a:cubicBezTo>
                    <a:pt x="0" y="0"/>
                    <a:pt x="574" y="890"/>
                    <a:pt x="574" y="890"/>
                  </a:cubicBezTo>
                  <a:cubicBezTo>
                    <a:pt x="574" y="890"/>
                    <a:pt x="1159" y="0"/>
                    <a:pt x="580" y="0"/>
                  </a:cubicBezTo>
                  <a:cubicBezTo>
                    <a:pt x="579" y="0"/>
                    <a:pt x="578" y="0"/>
                    <a:pt x="5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5" name="Google Shape;1565;p40"/>
            <p:cNvSpPr/>
            <p:nvPr/>
          </p:nvSpPr>
          <p:spPr>
            <a:xfrm>
              <a:off x="4506484" y="2759678"/>
              <a:ext cx="163717" cy="125754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578" y="1"/>
                  </a:moveTo>
                  <a:cubicBezTo>
                    <a:pt x="1" y="1"/>
                    <a:pt x="574" y="890"/>
                    <a:pt x="574" y="890"/>
                  </a:cubicBezTo>
                  <a:cubicBezTo>
                    <a:pt x="574" y="890"/>
                    <a:pt x="1160" y="4"/>
                    <a:pt x="581" y="1"/>
                  </a:cubicBezTo>
                  <a:cubicBezTo>
                    <a:pt x="580" y="1"/>
                    <a:pt x="579" y="1"/>
                    <a:pt x="5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6" name="Google Shape;1566;p40"/>
            <p:cNvSpPr/>
            <p:nvPr/>
          </p:nvSpPr>
          <p:spPr>
            <a:xfrm>
              <a:off x="4677259" y="2886137"/>
              <a:ext cx="163717" cy="125754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575" y="1"/>
                  </a:moveTo>
                  <a:cubicBezTo>
                    <a:pt x="1" y="1"/>
                    <a:pt x="574" y="890"/>
                    <a:pt x="574" y="890"/>
                  </a:cubicBezTo>
                  <a:cubicBezTo>
                    <a:pt x="574" y="890"/>
                    <a:pt x="1160" y="4"/>
                    <a:pt x="578" y="1"/>
                  </a:cubicBezTo>
                  <a:cubicBezTo>
                    <a:pt x="577" y="1"/>
                    <a:pt x="576" y="1"/>
                    <a:pt x="5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7" name="Google Shape;1567;p40"/>
            <p:cNvSpPr/>
            <p:nvPr/>
          </p:nvSpPr>
          <p:spPr>
            <a:xfrm>
              <a:off x="4327242" y="2884302"/>
              <a:ext cx="163717" cy="125612"/>
            </a:xfrm>
            <a:custGeom>
              <a:avLst/>
              <a:gdLst/>
              <a:ahLst/>
              <a:cxnLst/>
              <a:rect l="l" t="t" r="r" b="b"/>
              <a:pathLst>
                <a:path w="1160" h="890" extrusionOk="0">
                  <a:moveTo>
                    <a:pt x="578" y="0"/>
                  </a:moveTo>
                  <a:cubicBezTo>
                    <a:pt x="1" y="0"/>
                    <a:pt x="574" y="890"/>
                    <a:pt x="574" y="890"/>
                  </a:cubicBezTo>
                  <a:cubicBezTo>
                    <a:pt x="574" y="890"/>
                    <a:pt x="1160" y="3"/>
                    <a:pt x="581" y="0"/>
                  </a:cubicBezTo>
                  <a:cubicBezTo>
                    <a:pt x="580" y="0"/>
                    <a:pt x="579" y="0"/>
                    <a:pt x="5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8" name="Google Shape;1568;p40"/>
            <p:cNvSpPr/>
            <p:nvPr/>
          </p:nvSpPr>
          <p:spPr>
            <a:xfrm>
              <a:off x="3968474" y="2882467"/>
              <a:ext cx="163717" cy="125612"/>
            </a:xfrm>
            <a:custGeom>
              <a:avLst/>
              <a:gdLst/>
              <a:ahLst/>
              <a:cxnLst/>
              <a:rect l="l" t="t" r="r" b="b"/>
              <a:pathLst>
                <a:path w="1160" h="890" extrusionOk="0">
                  <a:moveTo>
                    <a:pt x="573" y="0"/>
                  </a:moveTo>
                  <a:cubicBezTo>
                    <a:pt x="1" y="0"/>
                    <a:pt x="573" y="889"/>
                    <a:pt x="573" y="889"/>
                  </a:cubicBezTo>
                  <a:cubicBezTo>
                    <a:pt x="573" y="889"/>
                    <a:pt x="1159" y="4"/>
                    <a:pt x="577" y="0"/>
                  </a:cubicBezTo>
                  <a:cubicBezTo>
                    <a:pt x="575" y="0"/>
                    <a:pt x="574" y="0"/>
                    <a:pt x="5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9" name="Google Shape;1569;p40"/>
            <p:cNvSpPr/>
            <p:nvPr/>
          </p:nvSpPr>
          <p:spPr>
            <a:xfrm>
              <a:off x="4429706" y="2762501"/>
              <a:ext cx="315154" cy="231465"/>
            </a:xfrm>
            <a:custGeom>
              <a:avLst/>
              <a:gdLst/>
              <a:ahLst/>
              <a:cxnLst/>
              <a:rect l="l" t="t" r="r" b="b"/>
              <a:pathLst>
                <a:path w="2233" h="1640" extrusionOk="0">
                  <a:moveTo>
                    <a:pt x="1661" y="0"/>
                  </a:moveTo>
                  <a:cubicBezTo>
                    <a:pt x="1539" y="0"/>
                    <a:pt x="1462" y="132"/>
                    <a:pt x="1373" y="288"/>
                  </a:cubicBezTo>
                  <a:cubicBezTo>
                    <a:pt x="1333" y="542"/>
                    <a:pt x="1118" y="870"/>
                    <a:pt x="1118" y="870"/>
                  </a:cubicBezTo>
                  <a:cubicBezTo>
                    <a:pt x="1118" y="870"/>
                    <a:pt x="1075" y="804"/>
                    <a:pt x="1026" y="707"/>
                  </a:cubicBezTo>
                  <a:cubicBezTo>
                    <a:pt x="979" y="731"/>
                    <a:pt x="930" y="751"/>
                    <a:pt x="877" y="761"/>
                  </a:cubicBezTo>
                  <a:cubicBezTo>
                    <a:pt x="626" y="804"/>
                    <a:pt x="321" y="903"/>
                    <a:pt x="103" y="1019"/>
                  </a:cubicBezTo>
                  <a:cubicBezTo>
                    <a:pt x="136" y="1144"/>
                    <a:pt x="70" y="1330"/>
                    <a:pt x="0" y="1481"/>
                  </a:cubicBezTo>
                  <a:cubicBezTo>
                    <a:pt x="242" y="1591"/>
                    <a:pt x="689" y="1640"/>
                    <a:pt x="1115" y="1640"/>
                  </a:cubicBezTo>
                  <a:cubicBezTo>
                    <a:pt x="1574" y="1640"/>
                    <a:pt x="2018" y="1584"/>
                    <a:pt x="2177" y="1481"/>
                  </a:cubicBezTo>
                  <a:cubicBezTo>
                    <a:pt x="2070" y="1250"/>
                    <a:pt x="1988" y="946"/>
                    <a:pt x="2233" y="886"/>
                  </a:cubicBezTo>
                  <a:cubicBezTo>
                    <a:pt x="2146" y="536"/>
                    <a:pt x="1951" y="156"/>
                    <a:pt x="1836" y="69"/>
                  </a:cubicBezTo>
                  <a:cubicBezTo>
                    <a:pt x="1766" y="20"/>
                    <a:pt x="1710" y="0"/>
                    <a:pt x="1661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0" name="Google Shape;1570;p40"/>
            <p:cNvSpPr/>
            <p:nvPr/>
          </p:nvSpPr>
          <p:spPr>
            <a:xfrm>
              <a:off x="4574371" y="2803007"/>
              <a:ext cx="49115" cy="82424"/>
            </a:xfrm>
            <a:custGeom>
              <a:avLst/>
              <a:gdLst/>
              <a:ahLst/>
              <a:cxnLst/>
              <a:rect l="l" t="t" r="r" b="b"/>
              <a:pathLst>
                <a:path w="348" h="584" extrusionOk="0">
                  <a:moveTo>
                    <a:pt x="348" y="1"/>
                  </a:moveTo>
                  <a:lnTo>
                    <a:pt x="348" y="1"/>
                  </a:lnTo>
                  <a:cubicBezTo>
                    <a:pt x="262" y="153"/>
                    <a:pt x="166" y="328"/>
                    <a:pt x="1" y="420"/>
                  </a:cubicBezTo>
                  <a:cubicBezTo>
                    <a:pt x="50" y="517"/>
                    <a:pt x="93" y="583"/>
                    <a:pt x="93" y="583"/>
                  </a:cubicBezTo>
                  <a:cubicBezTo>
                    <a:pt x="93" y="583"/>
                    <a:pt x="308" y="255"/>
                    <a:pt x="3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1" name="Google Shape;1571;p40"/>
            <p:cNvSpPr/>
            <p:nvPr/>
          </p:nvSpPr>
          <p:spPr>
            <a:xfrm>
              <a:off x="4710144" y="2887548"/>
              <a:ext cx="45445" cy="84118"/>
            </a:xfrm>
            <a:custGeom>
              <a:avLst/>
              <a:gdLst/>
              <a:ahLst/>
              <a:cxnLst/>
              <a:rect l="l" t="t" r="r" b="b"/>
              <a:pathLst>
                <a:path w="322" h="596" extrusionOk="0">
                  <a:moveTo>
                    <a:pt x="246" y="0"/>
                  </a:moveTo>
                  <a:lnTo>
                    <a:pt x="246" y="0"/>
                  </a:lnTo>
                  <a:cubicBezTo>
                    <a:pt x="1" y="60"/>
                    <a:pt x="83" y="364"/>
                    <a:pt x="190" y="595"/>
                  </a:cubicBezTo>
                  <a:cubicBezTo>
                    <a:pt x="193" y="595"/>
                    <a:pt x="196" y="592"/>
                    <a:pt x="196" y="589"/>
                  </a:cubicBezTo>
                  <a:cubicBezTo>
                    <a:pt x="321" y="503"/>
                    <a:pt x="312" y="262"/>
                    <a:pt x="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2" name="Google Shape;1572;p40"/>
            <p:cNvSpPr/>
            <p:nvPr/>
          </p:nvSpPr>
          <p:spPr>
            <a:xfrm>
              <a:off x="4387648" y="2906178"/>
              <a:ext cx="61394" cy="65488"/>
            </a:xfrm>
            <a:custGeom>
              <a:avLst/>
              <a:gdLst/>
              <a:ahLst/>
              <a:cxnLst/>
              <a:rect l="l" t="t" r="r" b="b"/>
              <a:pathLst>
                <a:path w="435" h="464" extrusionOk="0">
                  <a:moveTo>
                    <a:pt x="401" y="1"/>
                  </a:moveTo>
                  <a:lnTo>
                    <a:pt x="401" y="1"/>
                  </a:lnTo>
                  <a:cubicBezTo>
                    <a:pt x="137" y="143"/>
                    <a:pt x="1" y="312"/>
                    <a:pt x="262" y="447"/>
                  </a:cubicBezTo>
                  <a:cubicBezTo>
                    <a:pt x="275" y="454"/>
                    <a:pt x="285" y="457"/>
                    <a:pt x="298" y="463"/>
                  </a:cubicBezTo>
                  <a:cubicBezTo>
                    <a:pt x="368" y="312"/>
                    <a:pt x="434" y="126"/>
                    <a:pt x="4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3" name="Google Shape;1573;p40"/>
            <p:cNvSpPr/>
            <p:nvPr/>
          </p:nvSpPr>
          <p:spPr>
            <a:xfrm>
              <a:off x="5914317" y="2798491"/>
              <a:ext cx="163575" cy="125471"/>
            </a:xfrm>
            <a:custGeom>
              <a:avLst/>
              <a:gdLst/>
              <a:ahLst/>
              <a:cxnLst/>
              <a:rect l="l" t="t" r="r" b="b"/>
              <a:pathLst>
                <a:path w="1159" h="889" extrusionOk="0">
                  <a:moveTo>
                    <a:pt x="586" y="0"/>
                  </a:moveTo>
                  <a:lnTo>
                    <a:pt x="586" y="0"/>
                  </a:lnTo>
                  <a:cubicBezTo>
                    <a:pt x="586" y="0"/>
                    <a:pt x="0" y="886"/>
                    <a:pt x="579" y="889"/>
                  </a:cubicBezTo>
                  <a:cubicBezTo>
                    <a:pt x="580" y="889"/>
                    <a:pt x="581" y="889"/>
                    <a:pt x="582" y="889"/>
                  </a:cubicBezTo>
                  <a:cubicBezTo>
                    <a:pt x="1159" y="889"/>
                    <a:pt x="586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4" name="Google Shape;1574;p40"/>
            <p:cNvSpPr/>
            <p:nvPr/>
          </p:nvSpPr>
          <p:spPr>
            <a:xfrm>
              <a:off x="6116283" y="2651850"/>
              <a:ext cx="163717" cy="125612"/>
            </a:xfrm>
            <a:custGeom>
              <a:avLst/>
              <a:gdLst/>
              <a:ahLst/>
              <a:cxnLst/>
              <a:rect l="l" t="t" r="r" b="b"/>
              <a:pathLst>
                <a:path w="1160" h="890" extrusionOk="0">
                  <a:moveTo>
                    <a:pt x="586" y="0"/>
                  </a:moveTo>
                  <a:cubicBezTo>
                    <a:pt x="586" y="0"/>
                    <a:pt x="1" y="887"/>
                    <a:pt x="583" y="890"/>
                  </a:cubicBezTo>
                  <a:cubicBezTo>
                    <a:pt x="584" y="890"/>
                    <a:pt x="585" y="890"/>
                    <a:pt x="586" y="890"/>
                  </a:cubicBezTo>
                  <a:cubicBezTo>
                    <a:pt x="1160" y="890"/>
                    <a:pt x="587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5" name="Google Shape;1575;p40"/>
            <p:cNvSpPr/>
            <p:nvPr/>
          </p:nvSpPr>
          <p:spPr>
            <a:xfrm>
              <a:off x="5736486" y="2650015"/>
              <a:ext cx="163575" cy="125612"/>
            </a:xfrm>
            <a:custGeom>
              <a:avLst/>
              <a:gdLst/>
              <a:ahLst/>
              <a:cxnLst/>
              <a:rect l="l" t="t" r="r" b="b"/>
              <a:pathLst>
                <a:path w="1159" h="890" extrusionOk="0">
                  <a:moveTo>
                    <a:pt x="586" y="1"/>
                  </a:moveTo>
                  <a:cubicBezTo>
                    <a:pt x="586" y="1"/>
                    <a:pt x="1" y="886"/>
                    <a:pt x="582" y="889"/>
                  </a:cubicBezTo>
                  <a:cubicBezTo>
                    <a:pt x="584" y="889"/>
                    <a:pt x="585" y="889"/>
                    <a:pt x="586" y="889"/>
                  </a:cubicBezTo>
                  <a:cubicBezTo>
                    <a:pt x="1158" y="889"/>
                    <a:pt x="586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6" name="Google Shape;1576;p40"/>
            <p:cNvSpPr/>
            <p:nvPr/>
          </p:nvSpPr>
          <p:spPr>
            <a:xfrm>
              <a:off x="5566134" y="2522993"/>
              <a:ext cx="163575" cy="126177"/>
            </a:xfrm>
            <a:custGeom>
              <a:avLst/>
              <a:gdLst/>
              <a:ahLst/>
              <a:cxnLst/>
              <a:rect l="l" t="t" r="r" b="b"/>
              <a:pathLst>
                <a:path w="1159" h="894" extrusionOk="0">
                  <a:moveTo>
                    <a:pt x="585" y="1"/>
                  </a:moveTo>
                  <a:cubicBezTo>
                    <a:pt x="585" y="1"/>
                    <a:pt x="1" y="890"/>
                    <a:pt x="579" y="893"/>
                  </a:cubicBezTo>
                  <a:cubicBezTo>
                    <a:pt x="580" y="893"/>
                    <a:pt x="581" y="893"/>
                    <a:pt x="582" y="893"/>
                  </a:cubicBezTo>
                  <a:cubicBezTo>
                    <a:pt x="1159" y="893"/>
                    <a:pt x="586" y="1"/>
                    <a:pt x="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7" name="Google Shape;1577;p40"/>
            <p:cNvSpPr/>
            <p:nvPr/>
          </p:nvSpPr>
          <p:spPr>
            <a:xfrm>
              <a:off x="5915728" y="2524969"/>
              <a:ext cx="163575" cy="126036"/>
            </a:xfrm>
            <a:custGeom>
              <a:avLst/>
              <a:gdLst/>
              <a:ahLst/>
              <a:cxnLst/>
              <a:rect l="l" t="t" r="r" b="b"/>
              <a:pathLst>
                <a:path w="1159" h="893" extrusionOk="0">
                  <a:moveTo>
                    <a:pt x="585" y="0"/>
                  </a:moveTo>
                  <a:cubicBezTo>
                    <a:pt x="585" y="0"/>
                    <a:pt x="0" y="890"/>
                    <a:pt x="579" y="893"/>
                  </a:cubicBezTo>
                  <a:cubicBezTo>
                    <a:pt x="580" y="893"/>
                    <a:pt x="581" y="893"/>
                    <a:pt x="582" y="893"/>
                  </a:cubicBezTo>
                  <a:cubicBezTo>
                    <a:pt x="1159" y="893"/>
                    <a:pt x="585" y="0"/>
                    <a:pt x="5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8" name="Google Shape;1578;p40"/>
            <p:cNvSpPr/>
            <p:nvPr/>
          </p:nvSpPr>
          <p:spPr>
            <a:xfrm>
              <a:off x="6274638" y="2527227"/>
              <a:ext cx="164140" cy="125754"/>
            </a:xfrm>
            <a:custGeom>
              <a:avLst/>
              <a:gdLst/>
              <a:ahLst/>
              <a:cxnLst/>
              <a:rect l="l" t="t" r="r" b="b"/>
              <a:pathLst>
                <a:path w="1163" h="891" extrusionOk="0">
                  <a:moveTo>
                    <a:pt x="589" y="1"/>
                  </a:moveTo>
                  <a:lnTo>
                    <a:pt x="589" y="1"/>
                  </a:lnTo>
                  <a:cubicBezTo>
                    <a:pt x="589" y="1"/>
                    <a:pt x="0" y="886"/>
                    <a:pt x="582" y="890"/>
                  </a:cubicBezTo>
                  <a:cubicBezTo>
                    <a:pt x="583" y="890"/>
                    <a:pt x="584" y="890"/>
                    <a:pt x="585" y="890"/>
                  </a:cubicBezTo>
                  <a:cubicBezTo>
                    <a:pt x="1162" y="890"/>
                    <a:pt x="589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9" name="Google Shape;1579;p40"/>
            <p:cNvSpPr/>
            <p:nvPr/>
          </p:nvSpPr>
          <p:spPr>
            <a:xfrm>
              <a:off x="5661825" y="2541199"/>
              <a:ext cx="315154" cy="231607"/>
            </a:xfrm>
            <a:custGeom>
              <a:avLst/>
              <a:gdLst/>
              <a:ahLst/>
              <a:cxnLst/>
              <a:rect l="l" t="t" r="r" b="b"/>
              <a:pathLst>
                <a:path w="2233" h="1641" extrusionOk="0">
                  <a:moveTo>
                    <a:pt x="1118" y="1"/>
                  </a:moveTo>
                  <a:cubicBezTo>
                    <a:pt x="658" y="1"/>
                    <a:pt x="215" y="57"/>
                    <a:pt x="60" y="157"/>
                  </a:cubicBezTo>
                  <a:cubicBezTo>
                    <a:pt x="165" y="391"/>
                    <a:pt x="245" y="695"/>
                    <a:pt x="0" y="755"/>
                  </a:cubicBezTo>
                  <a:cubicBezTo>
                    <a:pt x="90" y="1102"/>
                    <a:pt x="281" y="1486"/>
                    <a:pt x="400" y="1572"/>
                  </a:cubicBezTo>
                  <a:cubicBezTo>
                    <a:pt x="467" y="1618"/>
                    <a:pt x="522" y="1641"/>
                    <a:pt x="572" y="1641"/>
                  </a:cubicBezTo>
                  <a:cubicBezTo>
                    <a:pt x="698" y="1641"/>
                    <a:pt x="774" y="1509"/>
                    <a:pt x="860" y="1353"/>
                  </a:cubicBezTo>
                  <a:cubicBezTo>
                    <a:pt x="899" y="1095"/>
                    <a:pt x="1115" y="772"/>
                    <a:pt x="1115" y="772"/>
                  </a:cubicBezTo>
                  <a:cubicBezTo>
                    <a:pt x="1115" y="772"/>
                    <a:pt x="1157" y="837"/>
                    <a:pt x="1207" y="933"/>
                  </a:cubicBezTo>
                  <a:cubicBezTo>
                    <a:pt x="1253" y="910"/>
                    <a:pt x="1303" y="891"/>
                    <a:pt x="1360" y="880"/>
                  </a:cubicBezTo>
                  <a:cubicBezTo>
                    <a:pt x="1607" y="834"/>
                    <a:pt x="1911" y="738"/>
                    <a:pt x="2130" y="622"/>
                  </a:cubicBezTo>
                  <a:cubicBezTo>
                    <a:pt x="2100" y="494"/>
                    <a:pt x="2163" y="311"/>
                    <a:pt x="2233" y="160"/>
                  </a:cubicBezTo>
                  <a:cubicBezTo>
                    <a:pt x="1991" y="50"/>
                    <a:pt x="1548" y="1"/>
                    <a:pt x="111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0" name="Google Shape;1580;p40"/>
            <p:cNvSpPr/>
            <p:nvPr/>
          </p:nvSpPr>
          <p:spPr>
            <a:xfrm>
              <a:off x="5783060" y="2650015"/>
              <a:ext cx="49256" cy="82283"/>
            </a:xfrm>
            <a:custGeom>
              <a:avLst/>
              <a:gdLst/>
              <a:ahLst/>
              <a:cxnLst/>
              <a:rect l="l" t="t" r="r" b="b"/>
              <a:pathLst>
                <a:path w="349" h="583" extrusionOk="0">
                  <a:moveTo>
                    <a:pt x="256" y="1"/>
                  </a:moveTo>
                  <a:cubicBezTo>
                    <a:pt x="256" y="1"/>
                    <a:pt x="40" y="324"/>
                    <a:pt x="1" y="582"/>
                  </a:cubicBezTo>
                  <a:cubicBezTo>
                    <a:pt x="87" y="430"/>
                    <a:pt x="183" y="251"/>
                    <a:pt x="348" y="162"/>
                  </a:cubicBezTo>
                  <a:cubicBezTo>
                    <a:pt x="298" y="66"/>
                    <a:pt x="256" y="1"/>
                    <a:pt x="2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1" name="Google Shape;1581;p40"/>
            <p:cNvSpPr/>
            <p:nvPr/>
          </p:nvSpPr>
          <p:spPr>
            <a:xfrm>
              <a:off x="5651098" y="2563216"/>
              <a:ext cx="45304" cy="84541"/>
            </a:xfrm>
            <a:custGeom>
              <a:avLst/>
              <a:gdLst/>
              <a:ahLst/>
              <a:cxnLst/>
              <a:rect l="l" t="t" r="r" b="b"/>
              <a:pathLst>
                <a:path w="321" h="599" extrusionOk="0">
                  <a:moveTo>
                    <a:pt x="136" y="1"/>
                  </a:moveTo>
                  <a:lnTo>
                    <a:pt x="136" y="1"/>
                  </a:lnTo>
                  <a:cubicBezTo>
                    <a:pt x="133" y="4"/>
                    <a:pt x="129" y="7"/>
                    <a:pt x="126" y="7"/>
                  </a:cubicBezTo>
                  <a:cubicBezTo>
                    <a:pt x="0" y="96"/>
                    <a:pt x="10" y="338"/>
                    <a:pt x="76" y="599"/>
                  </a:cubicBezTo>
                  <a:cubicBezTo>
                    <a:pt x="321" y="539"/>
                    <a:pt x="241" y="235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2" name="Google Shape;1582;p40"/>
            <p:cNvSpPr/>
            <p:nvPr/>
          </p:nvSpPr>
          <p:spPr>
            <a:xfrm>
              <a:off x="5958210" y="2563640"/>
              <a:ext cx="60829" cy="65488"/>
            </a:xfrm>
            <a:custGeom>
              <a:avLst/>
              <a:gdLst/>
              <a:ahLst/>
              <a:cxnLst/>
              <a:rect l="l" t="t" r="r" b="b"/>
              <a:pathLst>
                <a:path w="431" h="464" extrusionOk="0">
                  <a:moveTo>
                    <a:pt x="133" y="1"/>
                  </a:moveTo>
                  <a:cubicBezTo>
                    <a:pt x="63" y="152"/>
                    <a:pt x="0" y="335"/>
                    <a:pt x="30" y="463"/>
                  </a:cubicBezTo>
                  <a:cubicBezTo>
                    <a:pt x="295" y="321"/>
                    <a:pt x="430" y="152"/>
                    <a:pt x="168" y="17"/>
                  </a:cubicBezTo>
                  <a:cubicBezTo>
                    <a:pt x="156" y="10"/>
                    <a:pt x="145" y="4"/>
                    <a:pt x="1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83" name="Google Shape;1583;p40"/>
          <p:cNvGrpSpPr/>
          <p:nvPr/>
        </p:nvGrpSpPr>
        <p:grpSpPr>
          <a:xfrm>
            <a:off x="2007382" y="650959"/>
            <a:ext cx="1349969" cy="1262779"/>
            <a:chOff x="1178193" y="539992"/>
            <a:chExt cx="1573391" cy="1471771"/>
          </a:xfrm>
        </p:grpSpPr>
        <p:sp>
          <p:nvSpPr>
            <p:cNvPr id="1584" name="Google Shape;1584;p40"/>
            <p:cNvSpPr/>
            <p:nvPr/>
          </p:nvSpPr>
          <p:spPr>
            <a:xfrm rot="-3921521">
              <a:off x="1476612" y="684445"/>
              <a:ext cx="981973" cy="1124981"/>
            </a:xfrm>
            <a:custGeom>
              <a:avLst/>
              <a:gdLst/>
              <a:ahLst/>
              <a:cxnLst/>
              <a:rect l="l" t="t" r="r" b="b"/>
              <a:pathLst>
                <a:path w="25308" h="28992" extrusionOk="0">
                  <a:moveTo>
                    <a:pt x="21779" y="11898"/>
                  </a:moveTo>
                  <a:cubicBezTo>
                    <a:pt x="21827" y="12019"/>
                    <a:pt x="21862" y="12112"/>
                    <a:pt x="21883" y="12171"/>
                  </a:cubicBezTo>
                  <a:lnTo>
                    <a:pt x="21883" y="12171"/>
                  </a:lnTo>
                  <a:cubicBezTo>
                    <a:pt x="21849" y="12080"/>
                    <a:pt x="21814" y="11989"/>
                    <a:pt x="21779" y="11898"/>
                  </a:cubicBezTo>
                  <a:close/>
                  <a:moveTo>
                    <a:pt x="15590" y="0"/>
                  </a:moveTo>
                  <a:cubicBezTo>
                    <a:pt x="13044" y="0"/>
                    <a:pt x="11306" y="1796"/>
                    <a:pt x="11257" y="1845"/>
                  </a:cubicBezTo>
                  <a:cubicBezTo>
                    <a:pt x="10861" y="1735"/>
                    <a:pt x="10455" y="1681"/>
                    <a:pt x="10052" y="1681"/>
                  </a:cubicBezTo>
                  <a:cubicBezTo>
                    <a:pt x="9207" y="1681"/>
                    <a:pt x="8374" y="1919"/>
                    <a:pt x="7674" y="2383"/>
                  </a:cubicBezTo>
                  <a:cubicBezTo>
                    <a:pt x="7315" y="2620"/>
                    <a:pt x="6990" y="2917"/>
                    <a:pt x="6715" y="3271"/>
                  </a:cubicBezTo>
                  <a:cubicBezTo>
                    <a:pt x="6375" y="3710"/>
                    <a:pt x="6168" y="4150"/>
                    <a:pt x="6059" y="4570"/>
                  </a:cubicBezTo>
                  <a:cubicBezTo>
                    <a:pt x="5700" y="5868"/>
                    <a:pt x="6214" y="6935"/>
                    <a:pt x="6214" y="6935"/>
                  </a:cubicBezTo>
                  <a:cubicBezTo>
                    <a:pt x="6229" y="6940"/>
                    <a:pt x="6238" y="6944"/>
                    <a:pt x="6248" y="6950"/>
                  </a:cubicBezTo>
                  <a:lnTo>
                    <a:pt x="6248" y="6950"/>
                  </a:lnTo>
                  <a:cubicBezTo>
                    <a:pt x="6238" y="6944"/>
                    <a:pt x="6229" y="6940"/>
                    <a:pt x="6214" y="6940"/>
                  </a:cubicBezTo>
                  <a:cubicBezTo>
                    <a:pt x="6214" y="6940"/>
                    <a:pt x="4902" y="7936"/>
                    <a:pt x="3472" y="9863"/>
                  </a:cubicBezTo>
                  <a:cubicBezTo>
                    <a:pt x="3372" y="9844"/>
                    <a:pt x="3273" y="9834"/>
                    <a:pt x="3178" y="9834"/>
                  </a:cubicBezTo>
                  <a:cubicBezTo>
                    <a:pt x="2898" y="9834"/>
                    <a:pt x="2647" y="9918"/>
                    <a:pt x="2456" y="10095"/>
                  </a:cubicBezTo>
                  <a:cubicBezTo>
                    <a:pt x="2093" y="10435"/>
                    <a:pt x="2055" y="11030"/>
                    <a:pt x="2300" y="11638"/>
                  </a:cubicBezTo>
                  <a:cubicBezTo>
                    <a:pt x="1238" y="13475"/>
                    <a:pt x="299" y="15831"/>
                    <a:pt x="1" y="18684"/>
                  </a:cubicBezTo>
                  <a:lnTo>
                    <a:pt x="171" y="25327"/>
                  </a:lnTo>
                  <a:lnTo>
                    <a:pt x="265" y="28992"/>
                  </a:lnTo>
                  <a:lnTo>
                    <a:pt x="3760" y="27868"/>
                  </a:lnTo>
                  <a:lnTo>
                    <a:pt x="9662" y="25974"/>
                  </a:lnTo>
                  <a:lnTo>
                    <a:pt x="9662" y="25979"/>
                  </a:lnTo>
                  <a:cubicBezTo>
                    <a:pt x="9662" y="25979"/>
                    <a:pt x="12170" y="24954"/>
                    <a:pt x="15059" y="22064"/>
                  </a:cubicBezTo>
                  <a:cubicBezTo>
                    <a:pt x="15334" y="22183"/>
                    <a:pt x="15608" y="22245"/>
                    <a:pt x="15858" y="22245"/>
                  </a:cubicBezTo>
                  <a:cubicBezTo>
                    <a:pt x="16176" y="22245"/>
                    <a:pt x="16455" y="22146"/>
                    <a:pt x="16651" y="21937"/>
                  </a:cubicBezTo>
                  <a:cubicBezTo>
                    <a:pt x="17014" y="21554"/>
                    <a:pt x="16995" y="20912"/>
                    <a:pt x="16669" y="20289"/>
                  </a:cubicBezTo>
                  <a:cubicBezTo>
                    <a:pt x="17278" y="19547"/>
                    <a:pt x="17887" y="18721"/>
                    <a:pt x="18477" y="17801"/>
                  </a:cubicBezTo>
                  <a:cubicBezTo>
                    <a:pt x="18684" y="17842"/>
                    <a:pt x="18881" y="17862"/>
                    <a:pt x="19070" y="17862"/>
                  </a:cubicBezTo>
                  <a:cubicBezTo>
                    <a:pt x="19503" y="17862"/>
                    <a:pt x="19889" y="17761"/>
                    <a:pt x="20234" y="17592"/>
                  </a:cubicBezTo>
                  <a:cubicBezTo>
                    <a:pt x="20844" y="17305"/>
                    <a:pt x="21325" y="16818"/>
                    <a:pt x="21683" y="16313"/>
                  </a:cubicBezTo>
                  <a:cubicBezTo>
                    <a:pt x="22359" y="15378"/>
                    <a:pt x="22533" y="14179"/>
                    <a:pt x="22193" y="13079"/>
                  </a:cubicBezTo>
                  <a:cubicBezTo>
                    <a:pt x="22105" y="12795"/>
                    <a:pt x="22011" y="12518"/>
                    <a:pt x="21911" y="12247"/>
                  </a:cubicBezTo>
                  <a:lnTo>
                    <a:pt x="21911" y="12247"/>
                  </a:lnTo>
                  <a:cubicBezTo>
                    <a:pt x="22796" y="11281"/>
                    <a:pt x="25308" y="6938"/>
                    <a:pt x="20362" y="2204"/>
                  </a:cubicBezTo>
                  <a:cubicBezTo>
                    <a:pt x="18625" y="540"/>
                    <a:pt x="16986" y="0"/>
                    <a:pt x="155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5" name="Google Shape;1585;p40"/>
            <p:cNvSpPr/>
            <p:nvPr/>
          </p:nvSpPr>
          <p:spPr>
            <a:xfrm rot="-3921521">
              <a:off x="1442318" y="650080"/>
              <a:ext cx="1045140" cy="1251596"/>
            </a:xfrm>
            <a:custGeom>
              <a:avLst/>
              <a:gdLst/>
              <a:ahLst/>
              <a:cxnLst/>
              <a:rect l="l" t="t" r="r" b="b"/>
              <a:pathLst>
                <a:path w="26936" h="32255" extrusionOk="0">
                  <a:moveTo>
                    <a:pt x="17099" y="0"/>
                  </a:moveTo>
                  <a:cubicBezTo>
                    <a:pt x="15136" y="0"/>
                    <a:pt x="13458" y="842"/>
                    <a:pt x="12364" y="1737"/>
                  </a:cubicBezTo>
                  <a:cubicBezTo>
                    <a:pt x="12097" y="1701"/>
                    <a:pt x="11831" y="1683"/>
                    <a:pt x="11565" y="1683"/>
                  </a:cubicBezTo>
                  <a:cubicBezTo>
                    <a:pt x="10452" y="1683"/>
                    <a:pt x="9363" y="2001"/>
                    <a:pt x="8439" y="2611"/>
                  </a:cubicBezTo>
                  <a:cubicBezTo>
                    <a:pt x="7944" y="2932"/>
                    <a:pt x="7509" y="3333"/>
                    <a:pt x="7146" y="3806"/>
                  </a:cubicBezTo>
                  <a:cubicBezTo>
                    <a:pt x="6715" y="4357"/>
                    <a:pt x="6414" y="4963"/>
                    <a:pt x="6244" y="5590"/>
                  </a:cubicBezTo>
                  <a:cubicBezTo>
                    <a:pt x="6003" y="6469"/>
                    <a:pt x="6046" y="7262"/>
                    <a:pt x="6159" y="7861"/>
                  </a:cubicBezTo>
                  <a:cubicBezTo>
                    <a:pt x="5682" y="8306"/>
                    <a:pt x="5021" y="8975"/>
                    <a:pt x="4313" y="9864"/>
                  </a:cubicBezTo>
                  <a:cubicBezTo>
                    <a:pt x="3826" y="9934"/>
                    <a:pt x="3387" y="10142"/>
                    <a:pt x="3038" y="10463"/>
                  </a:cubicBezTo>
                  <a:cubicBezTo>
                    <a:pt x="2415" y="11048"/>
                    <a:pt x="2169" y="11922"/>
                    <a:pt x="2339" y="12848"/>
                  </a:cubicBezTo>
                  <a:cubicBezTo>
                    <a:pt x="1328" y="14722"/>
                    <a:pt x="643" y="16714"/>
                    <a:pt x="299" y="18788"/>
                  </a:cubicBezTo>
                  <a:lnTo>
                    <a:pt x="105" y="18806"/>
                  </a:lnTo>
                  <a:lnTo>
                    <a:pt x="138" y="20011"/>
                  </a:lnTo>
                  <a:lnTo>
                    <a:pt x="1" y="21291"/>
                  </a:lnTo>
                  <a:lnTo>
                    <a:pt x="171" y="21310"/>
                  </a:lnTo>
                  <a:lnTo>
                    <a:pt x="450" y="32255"/>
                  </a:lnTo>
                  <a:lnTo>
                    <a:pt x="10008" y="29191"/>
                  </a:lnTo>
                  <a:lnTo>
                    <a:pt x="10021" y="29332"/>
                  </a:lnTo>
                  <a:lnTo>
                    <a:pt x="11707" y="28642"/>
                  </a:lnTo>
                  <a:cubicBezTo>
                    <a:pt x="11811" y="28600"/>
                    <a:pt x="14172" y="27613"/>
                    <a:pt x="16982" y="24983"/>
                  </a:cubicBezTo>
                  <a:cubicBezTo>
                    <a:pt x="17117" y="25001"/>
                    <a:pt x="17251" y="25010"/>
                    <a:pt x="17382" y="25010"/>
                  </a:cubicBezTo>
                  <a:cubicBezTo>
                    <a:pt x="18078" y="25010"/>
                    <a:pt x="18713" y="24760"/>
                    <a:pt x="19177" y="24274"/>
                  </a:cubicBezTo>
                  <a:cubicBezTo>
                    <a:pt x="19739" y="23680"/>
                    <a:pt x="19942" y="22821"/>
                    <a:pt x="19748" y="21933"/>
                  </a:cubicBezTo>
                  <a:cubicBezTo>
                    <a:pt x="20074" y="21508"/>
                    <a:pt x="20395" y="21073"/>
                    <a:pt x="20698" y="20630"/>
                  </a:cubicBezTo>
                  <a:cubicBezTo>
                    <a:pt x="21273" y="20615"/>
                    <a:pt x="21826" y="20478"/>
                    <a:pt x="22345" y="20228"/>
                  </a:cubicBezTo>
                  <a:cubicBezTo>
                    <a:pt x="23097" y="19874"/>
                    <a:pt x="23762" y="19293"/>
                    <a:pt x="24329" y="18505"/>
                  </a:cubicBezTo>
                  <a:cubicBezTo>
                    <a:pt x="25240" y="17235"/>
                    <a:pt x="25505" y="15572"/>
                    <a:pt x="25032" y="14057"/>
                  </a:cubicBezTo>
                  <a:cubicBezTo>
                    <a:pt x="25018" y="13995"/>
                    <a:pt x="24995" y="13938"/>
                    <a:pt x="24976" y="13877"/>
                  </a:cubicBezTo>
                  <a:cubicBezTo>
                    <a:pt x="25972" y="12366"/>
                    <a:pt x="26935" y="9542"/>
                    <a:pt x="25547" y="6336"/>
                  </a:cubicBezTo>
                  <a:cubicBezTo>
                    <a:pt x="24985" y="5028"/>
                    <a:pt x="24074" y="3767"/>
                    <a:pt x="22836" y="2587"/>
                  </a:cubicBezTo>
                  <a:cubicBezTo>
                    <a:pt x="20839" y="674"/>
                    <a:pt x="18855" y="0"/>
                    <a:pt x="170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6" name="Google Shape;1586;p40"/>
            <p:cNvSpPr/>
            <p:nvPr/>
          </p:nvSpPr>
          <p:spPr>
            <a:xfrm rot="-3921521">
              <a:off x="1999527" y="1044018"/>
              <a:ext cx="361003" cy="482828"/>
            </a:xfrm>
            <a:custGeom>
              <a:avLst/>
              <a:gdLst/>
              <a:ahLst/>
              <a:cxnLst/>
              <a:rect l="l" t="t" r="r" b="b"/>
              <a:pathLst>
                <a:path w="9304" h="12443" extrusionOk="0">
                  <a:moveTo>
                    <a:pt x="7363" y="1"/>
                  </a:moveTo>
                  <a:lnTo>
                    <a:pt x="1" y="9128"/>
                  </a:lnTo>
                  <a:lnTo>
                    <a:pt x="487" y="12443"/>
                  </a:lnTo>
                  <a:cubicBezTo>
                    <a:pt x="487" y="12443"/>
                    <a:pt x="5318" y="10469"/>
                    <a:pt x="9304" y="4264"/>
                  </a:cubicBezTo>
                  <a:cubicBezTo>
                    <a:pt x="9304" y="4264"/>
                    <a:pt x="8930" y="2300"/>
                    <a:pt x="73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7" name="Google Shape;1587;p40"/>
            <p:cNvSpPr/>
            <p:nvPr/>
          </p:nvSpPr>
          <p:spPr>
            <a:xfrm rot="-3921521">
              <a:off x="1740524" y="1075762"/>
              <a:ext cx="485360" cy="541343"/>
            </a:xfrm>
            <a:custGeom>
              <a:avLst/>
              <a:gdLst/>
              <a:ahLst/>
              <a:cxnLst/>
              <a:rect l="l" t="t" r="r" b="b"/>
              <a:pathLst>
                <a:path w="12509" h="13951" extrusionOk="0">
                  <a:moveTo>
                    <a:pt x="7305" y="1"/>
                  </a:moveTo>
                  <a:lnTo>
                    <a:pt x="1" y="10030"/>
                  </a:lnTo>
                  <a:lnTo>
                    <a:pt x="1001" y="13950"/>
                  </a:lnTo>
                  <a:lnTo>
                    <a:pt x="5147" y="13837"/>
                  </a:lnTo>
                  <a:lnTo>
                    <a:pt x="12509" y="4710"/>
                  </a:lnTo>
                  <a:cubicBezTo>
                    <a:pt x="11432" y="3123"/>
                    <a:pt x="9789" y="1376"/>
                    <a:pt x="73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8" name="Google Shape;1588;p40"/>
            <p:cNvSpPr/>
            <p:nvPr/>
          </p:nvSpPr>
          <p:spPr>
            <a:xfrm rot="-3921521">
              <a:off x="1586098" y="1231100"/>
              <a:ext cx="439924" cy="462495"/>
            </a:xfrm>
            <a:custGeom>
              <a:avLst/>
              <a:gdLst/>
              <a:ahLst/>
              <a:cxnLst/>
              <a:rect l="l" t="t" r="r" b="b"/>
              <a:pathLst>
                <a:path w="11338" h="11919" extrusionOk="0">
                  <a:moveTo>
                    <a:pt x="6220" y="1"/>
                  </a:moveTo>
                  <a:cubicBezTo>
                    <a:pt x="6220" y="1"/>
                    <a:pt x="809" y="4099"/>
                    <a:pt x="1" y="11744"/>
                  </a:cubicBezTo>
                  <a:lnTo>
                    <a:pt x="4034" y="11918"/>
                  </a:lnTo>
                  <a:lnTo>
                    <a:pt x="11338" y="1889"/>
                  </a:lnTo>
                  <a:cubicBezTo>
                    <a:pt x="9921" y="1106"/>
                    <a:pt x="8231" y="444"/>
                    <a:pt x="62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9" name="Google Shape;1589;p40"/>
            <p:cNvSpPr/>
            <p:nvPr/>
          </p:nvSpPr>
          <p:spPr>
            <a:xfrm rot="-3921521">
              <a:off x="1655440" y="1494612"/>
              <a:ext cx="55020" cy="70195"/>
            </a:xfrm>
            <a:custGeom>
              <a:avLst/>
              <a:gdLst/>
              <a:ahLst/>
              <a:cxnLst/>
              <a:rect l="l" t="t" r="r" b="b"/>
              <a:pathLst>
                <a:path w="1418" h="1809" extrusionOk="0">
                  <a:moveTo>
                    <a:pt x="1" y="0"/>
                  </a:moveTo>
                  <a:lnTo>
                    <a:pt x="1" y="1809"/>
                  </a:lnTo>
                  <a:lnTo>
                    <a:pt x="1417" y="1809"/>
                  </a:lnTo>
                  <a:lnTo>
                    <a:pt x="14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0" name="Google Shape;1590;p40"/>
            <p:cNvSpPr/>
            <p:nvPr/>
          </p:nvSpPr>
          <p:spPr>
            <a:xfrm rot="-3921521">
              <a:off x="1666721" y="1429721"/>
              <a:ext cx="137045" cy="136703"/>
            </a:xfrm>
            <a:custGeom>
              <a:avLst/>
              <a:gdLst/>
              <a:ahLst/>
              <a:cxnLst/>
              <a:rect l="l" t="t" r="r" b="b"/>
              <a:pathLst>
                <a:path w="3532" h="3523" extrusionOk="0">
                  <a:moveTo>
                    <a:pt x="1171" y="1"/>
                  </a:moveTo>
                  <a:cubicBezTo>
                    <a:pt x="779" y="524"/>
                    <a:pt x="383" y="1119"/>
                    <a:pt x="1" y="1781"/>
                  </a:cubicBezTo>
                  <a:cubicBezTo>
                    <a:pt x="123" y="2088"/>
                    <a:pt x="317" y="2394"/>
                    <a:pt x="576" y="2673"/>
                  </a:cubicBezTo>
                  <a:cubicBezTo>
                    <a:pt x="1086" y="3221"/>
                    <a:pt x="1729" y="3523"/>
                    <a:pt x="2261" y="3523"/>
                  </a:cubicBezTo>
                  <a:cubicBezTo>
                    <a:pt x="2540" y="3523"/>
                    <a:pt x="2795" y="3442"/>
                    <a:pt x="2984" y="3263"/>
                  </a:cubicBezTo>
                  <a:cubicBezTo>
                    <a:pt x="3532" y="2753"/>
                    <a:pt x="3344" y="1657"/>
                    <a:pt x="2564" y="822"/>
                  </a:cubicBezTo>
                  <a:cubicBezTo>
                    <a:pt x="2144" y="369"/>
                    <a:pt x="1634" y="86"/>
                    <a:pt x="11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1" name="Google Shape;1591;p40"/>
            <p:cNvSpPr/>
            <p:nvPr/>
          </p:nvSpPr>
          <p:spPr>
            <a:xfrm rot="-3921521">
              <a:off x="2231047" y="1193930"/>
              <a:ext cx="75895" cy="75899"/>
            </a:xfrm>
            <a:custGeom>
              <a:avLst/>
              <a:gdLst/>
              <a:ahLst/>
              <a:cxnLst/>
              <a:rect l="l" t="t" r="r" b="b"/>
              <a:pathLst>
                <a:path w="1956" h="1956" extrusionOk="0">
                  <a:moveTo>
                    <a:pt x="1611" y="1"/>
                  </a:moveTo>
                  <a:lnTo>
                    <a:pt x="1611" y="1"/>
                  </a:lnTo>
                  <a:cubicBezTo>
                    <a:pt x="1068" y="657"/>
                    <a:pt x="530" y="1247"/>
                    <a:pt x="1" y="1776"/>
                  </a:cubicBezTo>
                  <a:cubicBezTo>
                    <a:pt x="275" y="1894"/>
                    <a:pt x="548" y="1955"/>
                    <a:pt x="799" y="1955"/>
                  </a:cubicBezTo>
                  <a:cubicBezTo>
                    <a:pt x="1115" y="1955"/>
                    <a:pt x="1394" y="1856"/>
                    <a:pt x="1592" y="1648"/>
                  </a:cubicBezTo>
                  <a:cubicBezTo>
                    <a:pt x="1956" y="1266"/>
                    <a:pt x="1936" y="624"/>
                    <a:pt x="16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2" name="Google Shape;1592;p40"/>
            <p:cNvSpPr/>
            <p:nvPr/>
          </p:nvSpPr>
          <p:spPr>
            <a:xfrm rot="-3921521">
              <a:off x="2152051" y="1194539"/>
              <a:ext cx="137472" cy="127585"/>
            </a:xfrm>
            <a:custGeom>
              <a:avLst/>
              <a:gdLst/>
              <a:ahLst/>
              <a:cxnLst/>
              <a:rect l="l" t="t" r="r" b="b"/>
              <a:pathLst>
                <a:path w="3543" h="3288" extrusionOk="0">
                  <a:moveTo>
                    <a:pt x="1313" y="1"/>
                  </a:moveTo>
                  <a:cubicBezTo>
                    <a:pt x="992" y="1"/>
                    <a:pt x="714" y="100"/>
                    <a:pt x="515" y="307"/>
                  </a:cubicBezTo>
                  <a:cubicBezTo>
                    <a:pt x="1" y="851"/>
                    <a:pt x="256" y="1932"/>
                    <a:pt x="1086" y="2721"/>
                  </a:cubicBezTo>
                  <a:cubicBezTo>
                    <a:pt x="1351" y="2970"/>
                    <a:pt x="1639" y="3159"/>
                    <a:pt x="1932" y="3287"/>
                  </a:cubicBezTo>
                  <a:cubicBezTo>
                    <a:pt x="2461" y="2758"/>
                    <a:pt x="2999" y="2168"/>
                    <a:pt x="3542" y="1512"/>
                  </a:cubicBezTo>
                  <a:cubicBezTo>
                    <a:pt x="3401" y="1248"/>
                    <a:pt x="3202" y="982"/>
                    <a:pt x="2956" y="747"/>
                  </a:cubicBezTo>
                  <a:cubicBezTo>
                    <a:pt x="2442" y="260"/>
                    <a:pt x="1828" y="1"/>
                    <a:pt x="1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3" name="Google Shape;1593;p40"/>
            <p:cNvSpPr/>
            <p:nvPr/>
          </p:nvSpPr>
          <p:spPr>
            <a:xfrm rot="-3921521">
              <a:off x="1498501" y="670099"/>
              <a:ext cx="545463" cy="475222"/>
            </a:xfrm>
            <a:custGeom>
              <a:avLst/>
              <a:gdLst/>
              <a:ahLst/>
              <a:cxnLst/>
              <a:rect l="l" t="t" r="r" b="b"/>
              <a:pathLst>
                <a:path w="14058" h="12247" extrusionOk="0">
                  <a:moveTo>
                    <a:pt x="4334" y="1"/>
                  </a:moveTo>
                  <a:cubicBezTo>
                    <a:pt x="1751" y="1"/>
                    <a:pt x="0" y="1849"/>
                    <a:pt x="0" y="1849"/>
                  </a:cubicBezTo>
                  <a:cubicBezTo>
                    <a:pt x="8387" y="5188"/>
                    <a:pt x="10653" y="12247"/>
                    <a:pt x="10653" y="12247"/>
                  </a:cubicBezTo>
                  <a:cubicBezTo>
                    <a:pt x="11540" y="11288"/>
                    <a:pt x="14057" y="6940"/>
                    <a:pt x="9104" y="2204"/>
                  </a:cubicBezTo>
                  <a:cubicBezTo>
                    <a:pt x="7368" y="541"/>
                    <a:pt x="5729" y="1"/>
                    <a:pt x="4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4" name="Google Shape;1594;p40"/>
            <p:cNvSpPr/>
            <p:nvPr/>
          </p:nvSpPr>
          <p:spPr>
            <a:xfrm rot="-3921521">
              <a:off x="1582445" y="918965"/>
              <a:ext cx="563971" cy="516742"/>
            </a:xfrm>
            <a:custGeom>
              <a:avLst/>
              <a:gdLst/>
              <a:ahLst/>
              <a:cxnLst/>
              <a:rect l="l" t="t" r="r" b="b"/>
              <a:pathLst>
                <a:path w="14535" h="13317" extrusionOk="0">
                  <a:moveTo>
                    <a:pt x="486" y="1"/>
                  </a:moveTo>
                  <a:cubicBezTo>
                    <a:pt x="405" y="1"/>
                    <a:pt x="360" y="11"/>
                    <a:pt x="354" y="29"/>
                  </a:cubicBezTo>
                  <a:cubicBezTo>
                    <a:pt x="0" y="1327"/>
                    <a:pt x="515" y="2395"/>
                    <a:pt x="515" y="2395"/>
                  </a:cubicBezTo>
                  <a:cubicBezTo>
                    <a:pt x="11837" y="5743"/>
                    <a:pt x="12778" y="13255"/>
                    <a:pt x="12778" y="13255"/>
                  </a:cubicBezTo>
                  <a:cubicBezTo>
                    <a:pt x="12983" y="13297"/>
                    <a:pt x="13180" y="13316"/>
                    <a:pt x="13368" y="13316"/>
                  </a:cubicBezTo>
                  <a:cubicBezTo>
                    <a:pt x="13799" y="13316"/>
                    <a:pt x="14186" y="13215"/>
                    <a:pt x="14534" y="13048"/>
                  </a:cubicBezTo>
                  <a:cubicBezTo>
                    <a:pt x="10729" y="2188"/>
                    <a:pt x="1687" y="1"/>
                    <a:pt x="4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5" name="Google Shape;1595;p40"/>
            <p:cNvSpPr/>
            <p:nvPr/>
          </p:nvSpPr>
          <p:spPr>
            <a:xfrm rot="-3921521">
              <a:off x="1532885" y="830797"/>
              <a:ext cx="606497" cy="590196"/>
            </a:xfrm>
            <a:custGeom>
              <a:avLst/>
              <a:gdLst/>
              <a:ahLst/>
              <a:cxnLst/>
              <a:rect l="l" t="t" r="r" b="b"/>
              <a:pathLst>
                <a:path w="15631" h="15210" extrusionOk="0">
                  <a:moveTo>
                    <a:pt x="1620" y="0"/>
                  </a:moveTo>
                  <a:cubicBezTo>
                    <a:pt x="1262" y="236"/>
                    <a:pt x="936" y="534"/>
                    <a:pt x="662" y="887"/>
                  </a:cubicBezTo>
                  <a:cubicBezTo>
                    <a:pt x="322" y="1327"/>
                    <a:pt x="114" y="1766"/>
                    <a:pt x="1" y="2191"/>
                  </a:cubicBezTo>
                  <a:cubicBezTo>
                    <a:pt x="7" y="2173"/>
                    <a:pt x="52" y="2163"/>
                    <a:pt x="133" y="2163"/>
                  </a:cubicBezTo>
                  <a:cubicBezTo>
                    <a:pt x="1334" y="2163"/>
                    <a:pt x="10376" y="4350"/>
                    <a:pt x="14181" y="15210"/>
                  </a:cubicBezTo>
                  <a:cubicBezTo>
                    <a:pt x="14790" y="14922"/>
                    <a:pt x="15272" y="14434"/>
                    <a:pt x="15631" y="13930"/>
                  </a:cubicBezTo>
                  <a:cubicBezTo>
                    <a:pt x="12641" y="1927"/>
                    <a:pt x="2098" y="81"/>
                    <a:pt x="16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6" name="Google Shape;1596;p40"/>
            <p:cNvSpPr/>
            <p:nvPr/>
          </p:nvSpPr>
          <p:spPr>
            <a:xfrm rot="-3921521">
              <a:off x="1532886" y="782436"/>
              <a:ext cx="576620" cy="567768"/>
            </a:xfrm>
            <a:custGeom>
              <a:avLst/>
              <a:gdLst/>
              <a:ahLst/>
              <a:cxnLst/>
              <a:rect l="l" t="t" r="r" b="b"/>
              <a:pathLst>
                <a:path w="14861" h="14632" extrusionOk="0">
                  <a:moveTo>
                    <a:pt x="2375" y="1"/>
                  </a:moveTo>
                  <a:cubicBezTo>
                    <a:pt x="1530" y="1"/>
                    <a:pt x="701" y="239"/>
                    <a:pt x="0" y="701"/>
                  </a:cubicBezTo>
                  <a:cubicBezTo>
                    <a:pt x="478" y="782"/>
                    <a:pt x="11021" y="2628"/>
                    <a:pt x="14011" y="14631"/>
                  </a:cubicBezTo>
                  <a:cubicBezTo>
                    <a:pt x="14681" y="13696"/>
                    <a:pt x="14861" y="12501"/>
                    <a:pt x="14516" y="11401"/>
                  </a:cubicBezTo>
                  <a:cubicBezTo>
                    <a:pt x="12438" y="4667"/>
                    <a:pt x="7112" y="1588"/>
                    <a:pt x="4099" y="342"/>
                  </a:cubicBezTo>
                  <a:cubicBezTo>
                    <a:pt x="3542" y="113"/>
                    <a:pt x="2955" y="1"/>
                    <a:pt x="2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7" name="Google Shape;1597;p40"/>
            <p:cNvSpPr/>
            <p:nvPr/>
          </p:nvSpPr>
          <p:spPr>
            <a:xfrm rot="-3921521">
              <a:off x="1978528" y="1449632"/>
              <a:ext cx="378929" cy="424545"/>
            </a:xfrm>
            <a:custGeom>
              <a:avLst/>
              <a:gdLst/>
              <a:ahLst/>
              <a:cxnLst/>
              <a:rect l="l" t="t" r="r" b="b"/>
              <a:pathLst>
                <a:path w="9766" h="10941" extrusionOk="0">
                  <a:moveTo>
                    <a:pt x="4623" y="0"/>
                  </a:moveTo>
                  <a:lnTo>
                    <a:pt x="1" y="633"/>
                  </a:lnTo>
                  <a:lnTo>
                    <a:pt x="266" y="10941"/>
                  </a:lnTo>
                  <a:lnTo>
                    <a:pt x="9666" y="7929"/>
                  </a:lnTo>
                  <a:lnTo>
                    <a:pt x="9766" y="3882"/>
                  </a:lnTo>
                  <a:lnTo>
                    <a:pt x="9766" y="3882"/>
                  </a:lnTo>
                  <a:lnTo>
                    <a:pt x="5870" y="4028"/>
                  </a:lnTo>
                  <a:lnTo>
                    <a:pt x="46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8" name="Google Shape;1598;p40"/>
            <p:cNvSpPr/>
            <p:nvPr/>
          </p:nvSpPr>
          <p:spPr>
            <a:xfrm rot="-3921521">
              <a:off x="2179420" y="1752501"/>
              <a:ext cx="139489" cy="142175"/>
            </a:xfrm>
            <a:custGeom>
              <a:avLst/>
              <a:gdLst/>
              <a:ahLst/>
              <a:cxnLst/>
              <a:rect l="l" t="t" r="r" b="b"/>
              <a:pathLst>
                <a:path w="3595" h="3664" extrusionOk="0">
                  <a:moveTo>
                    <a:pt x="1" y="0"/>
                  </a:moveTo>
                  <a:lnTo>
                    <a:pt x="96" y="3664"/>
                  </a:lnTo>
                  <a:lnTo>
                    <a:pt x="3594" y="25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9" name="Google Shape;1599;p40"/>
            <p:cNvSpPr/>
            <p:nvPr/>
          </p:nvSpPr>
          <p:spPr>
            <a:xfrm rot="-3921521">
              <a:off x="1655212" y="1275621"/>
              <a:ext cx="161256" cy="151914"/>
            </a:xfrm>
            <a:custGeom>
              <a:avLst/>
              <a:gdLst/>
              <a:ahLst/>
              <a:cxnLst/>
              <a:rect l="l" t="t" r="r" b="b"/>
              <a:pathLst>
                <a:path w="4156" h="3915" extrusionOk="0">
                  <a:moveTo>
                    <a:pt x="1935" y="0"/>
                  </a:moveTo>
                  <a:cubicBezTo>
                    <a:pt x="1918" y="0"/>
                    <a:pt x="1901" y="2"/>
                    <a:pt x="1884" y="5"/>
                  </a:cubicBezTo>
                  <a:cubicBezTo>
                    <a:pt x="1714" y="33"/>
                    <a:pt x="1596" y="194"/>
                    <a:pt x="1624" y="364"/>
                  </a:cubicBezTo>
                  <a:cubicBezTo>
                    <a:pt x="1639" y="444"/>
                    <a:pt x="1907" y="1959"/>
                    <a:pt x="2814" y="3097"/>
                  </a:cubicBezTo>
                  <a:cubicBezTo>
                    <a:pt x="2224" y="2937"/>
                    <a:pt x="1417" y="2654"/>
                    <a:pt x="510" y="2138"/>
                  </a:cubicBezTo>
                  <a:cubicBezTo>
                    <a:pt x="461" y="2111"/>
                    <a:pt x="408" y="2098"/>
                    <a:pt x="356" y="2098"/>
                  </a:cubicBezTo>
                  <a:cubicBezTo>
                    <a:pt x="248" y="2098"/>
                    <a:pt x="143" y="2155"/>
                    <a:pt x="85" y="2257"/>
                  </a:cubicBezTo>
                  <a:cubicBezTo>
                    <a:pt x="0" y="2408"/>
                    <a:pt x="52" y="2597"/>
                    <a:pt x="203" y="2682"/>
                  </a:cubicBezTo>
                  <a:cubicBezTo>
                    <a:pt x="2210" y="3816"/>
                    <a:pt x="3731" y="3910"/>
                    <a:pt x="3797" y="3914"/>
                  </a:cubicBezTo>
                  <a:lnTo>
                    <a:pt x="3810" y="3914"/>
                  </a:lnTo>
                  <a:cubicBezTo>
                    <a:pt x="3947" y="3914"/>
                    <a:pt x="4065" y="3829"/>
                    <a:pt x="4108" y="3697"/>
                  </a:cubicBezTo>
                  <a:cubicBezTo>
                    <a:pt x="4156" y="3565"/>
                    <a:pt x="4104" y="3419"/>
                    <a:pt x="3980" y="3339"/>
                  </a:cubicBezTo>
                  <a:cubicBezTo>
                    <a:pt x="2630" y="2460"/>
                    <a:pt x="2247" y="283"/>
                    <a:pt x="2243" y="260"/>
                  </a:cubicBezTo>
                  <a:cubicBezTo>
                    <a:pt x="2217" y="107"/>
                    <a:pt x="2082" y="0"/>
                    <a:pt x="19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0" name="Google Shape;1600;p40"/>
            <p:cNvSpPr/>
            <p:nvPr/>
          </p:nvSpPr>
          <p:spPr>
            <a:xfrm rot="-3921521">
              <a:off x="2035625" y="1109592"/>
              <a:ext cx="170258" cy="139847"/>
            </a:xfrm>
            <a:custGeom>
              <a:avLst/>
              <a:gdLst/>
              <a:ahLst/>
              <a:cxnLst/>
              <a:rect l="l" t="t" r="r" b="b"/>
              <a:pathLst>
                <a:path w="4388" h="3604" extrusionOk="0">
                  <a:moveTo>
                    <a:pt x="343" y="0"/>
                  </a:moveTo>
                  <a:cubicBezTo>
                    <a:pt x="270" y="0"/>
                    <a:pt x="197" y="25"/>
                    <a:pt x="138" y="76"/>
                  </a:cubicBezTo>
                  <a:cubicBezTo>
                    <a:pt x="34" y="166"/>
                    <a:pt x="1" y="312"/>
                    <a:pt x="58" y="435"/>
                  </a:cubicBezTo>
                  <a:cubicBezTo>
                    <a:pt x="95" y="534"/>
                    <a:pt x="1101" y="2829"/>
                    <a:pt x="2457" y="3565"/>
                  </a:cubicBezTo>
                  <a:cubicBezTo>
                    <a:pt x="2503" y="3594"/>
                    <a:pt x="2551" y="3604"/>
                    <a:pt x="2603" y="3604"/>
                  </a:cubicBezTo>
                  <a:cubicBezTo>
                    <a:pt x="2716" y="3604"/>
                    <a:pt x="2820" y="3547"/>
                    <a:pt x="2877" y="3438"/>
                  </a:cubicBezTo>
                  <a:cubicBezTo>
                    <a:pt x="2962" y="3287"/>
                    <a:pt x="2905" y="3098"/>
                    <a:pt x="2754" y="3018"/>
                  </a:cubicBezTo>
                  <a:cubicBezTo>
                    <a:pt x="2050" y="2635"/>
                    <a:pt x="1426" y="1696"/>
                    <a:pt x="1040" y="1002"/>
                  </a:cubicBezTo>
                  <a:lnTo>
                    <a:pt x="1040" y="1002"/>
                  </a:lnTo>
                  <a:cubicBezTo>
                    <a:pt x="2015" y="1381"/>
                    <a:pt x="2959" y="1451"/>
                    <a:pt x="3534" y="1451"/>
                  </a:cubicBezTo>
                  <a:cubicBezTo>
                    <a:pt x="3861" y="1451"/>
                    <a:pt x="4069" y="1429"/>
                    <a:pt x="4095" y="1427"/>
                  </a:cubicBezTo>
                  <a:cubicBezTo>
                    <a:pt x="4265" y="1403"/>
                    <a:pt x="4388" y="1247"/>
                    <a:pt x="4368" y="1077"/>
                  </a:cubicBezTo>
                  <a:cubicBezTo>
                    <a:pt x="4346" y="919"/>
                    <a:pt x="4210" y="802"/>
                    <a:pt x="4055" y="802"/>
                  </a:cubicBezTo>
                  <a:cubicBezTo>
                    <a:pt x="4043" y="802"/>
                    <a:pt x="4031" y="802"/>
                    <a:pt x="4019" y="804"/>
                  </a:cubicBezTo>
                  <a:cubicBezTo>
                    <a:pt x="4014" y="804"/>
                    <a:pt x="3835" y="823"/>
                    <a:pt x="3544" y="823"/>
                  </a:cubicBezTo>
                  <a:cubicBezTo>
                    <a:pt x="2877" y="823"/>
                    <a:pt x="1621" y="720"/>
                    <a:pt x="506" y="43"/>
                  </a:cubicBezTo>
                  <a:cubicBezTo>
                    <a:pt x="455" y="15"/>
                    <a:pt x="399" y="0"/>
                    <a:pt x="3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1" name="Google Shape;1601;p40"/>
            <p:cNvSpPr/>
            <p:nvPr/>
          </p:nvSpPr>
          <p:spPr>
            <a:xfrm rot="-3921521">
              <a:off x="1808019" y="1214522"/>
              <a:ext cx="446792" cy="352100"/>
            </a:xfrm>
            <a:custGeom>
              <a:avLst/>
              <a:gdLst/>
              <a:ahLst/>
              <a:cxnLst/>
              <a:rect l="l" t="t" r="r" b="b"/>
              <a:pathLst>
                <a:path w="11515" h="9074" extrusionOk="0">
                  <a:moveTo>
                    <a:pt x="1580" y="1"/>
                  </a:moveTo>
                  <a:cubicBezTo>
                    <a:pt x="295" y="1"/>
                    <a:pt x="1" y="1824"/>
                    <a:pt x="1" y="1824"/>
                  </a:cubicBezTo>
                  <a:cubicBezTo>
                    <a:pt x="86" y="5909"/>
                    <a:pt x="4194" y="7986"/>
                    <a:pt x="6734" y="8897"/>
                  </a:cubicBezTo>
                  <a:cubicBezTo>
                    <a:pt x="7073" y="9018"/>
                    <a:pt x="7417" y="9073"/>
                    <a:pt x="7747" y="9073"/>
                  </a:cubicBezTo>
                  <a:cubicBezTo>
                    <a:pt x="9894" y="9073"/>
                    <a:pt x="11515" y="6768"/>
                    <a:pt x="8066" y="5328"/>
                  </a:cubicBezTo>
                  <a:cubicBezTo>
                    <a:pt x="4085" y="3665"/>
                    <a:pt x="4802" y="1574"/>
                    <a:pt x="2621" y="328"/>
                  </a:cubicBezTo>
                  <a:cubicBezTo>
                    <a:pt x="2217" y="95"/>
                    <a:pt x="1873" y="1"/>
                    <a:pt x="15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2" name="Google Shape;1602;p40"/>
            <p:cNvSpPr/>
            <p:nvPr/>
          </p:nvSpPr>
          <p:spPr>
            <a:xfrm rot="-3921521">
              <a:off x="1833362" y="1459842"/>
              <a:ext cx="105926" cy="103372"/>
            </a:xfrm>
            <a:custGeom>
              <a:avLst/>
              <a:gdLst/>
              <a:ahLst/>
              <a:cxnLst/>
              <a:rect l="l" t="t" r="r" b="b"/>
              <a:pathLst>
                <a:path w="2730" h="2664" extrusionOk="0">
                  <a:moveTo>
                    <a:pt x="218" y="0"/>
                  </a:moveTo>
                  <a:lnTo>
                    <a:pt x="1" y="718"/>
                  </a:lnTo>
                  <a:cubicBezTo>
                    <a:pt x="650" y="1441"/>
                    <a:pt x="1742" y="2113"/>
                    <a:pt x="2329" y="2445"/>
                  </a:cubicBezTo>
                  <a:lnTo>
                    <a:pt x="2329" y="2445"/>
                  </a:lnTo>
                  <a:cubicBezTo>
                    <a:pt x="1095" y="1654"/>
                    <a:pt x="218" y="0"/>
                    <a:pt x="218" y="0"/>
                  </a:cubicBezTo>
                  <a:close/>
                  <a:moveTo>
                    <a:pt x="2329" y="2445"/>
                  </a:moveTo>
                  <a:cubicBezTo>
                    <a:pt x="2459" y="2528"/>
                    <a:pt x="2592" y="2602"/>
                    <a:pt x="2729" y="2663"/>
                  </a:cubicBezTo>
                  <a:cubicBezTo>
                    <a:pt x="2729" y="2663"/>
                    <a:pt x="2573" y="2584"/>
                    <a:pt x="2329" y="24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3" name="Google Shape;1603;p40"/>
            <p:cNvSpPr/>
            <p:nvPr/>
          </p:nvSpPr>
          <p:spPr>
            <a:xfrm rot="-3921521">
              <a:off x="2101738" y="1325916"/>
              <a:ext cx="150043" cy="88355"/>
            </a:xfrm>
            <a:custGeom>
              <a:avLst/>
              <a:gdLst/>
              <a:ahLst/>
              <a:cxnLst/>
              <a:rect l="l" t="t" r="r" b="b"/>
              <a:pathLst>
                <a:path w="3867" h="2277" extrusionOk="0">
                  <a:moveTo>
                    <a:pt x="0" y="0"/>
                  </a:moveTo>
                  <a:cubicBezTo>
                    <a:pt x="1" y="1"/>
                    <a:pt x="1351" y="1767"/>
                    <a:pt x="2762" y="2277"/>
                  </a:cubicBezTo>
                  <a:lnTo>
                    <a:pt x="3867" y="1649"/>
                  </a:lnTo>
                  <a:cubicBezTo>
                    <a:pt x="3867" y="1649"/>
                    <a:pt x="1473" y="1408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" name="Google Shape;1619;p42"/>
          <p:cNvSpPr txBox="1">
            <a:spLocks noGrp="1"/>
          </p:cNvSpPr>
          <p:nvPr>
            <p:ph type="title"/>
          </p:nvPr>
        </p:nvSpPr>
        <p:spPr>
          <a:xfrm>
            <a:off x="2316251" y="377953"/>
            <a:ext cx="93232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dirty="0">
                <a:solidFill>
                  <a:schemeClr val="lt1"/>
                </a:solidFill>
              </a:rPr>
              <a:t>CONTENTS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8213" y="70177"/>
            <a:ext cx="8235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a. </a:t>
            </a:r>
            <a:r>
              <a:rPr lang="en-US" sz="3200" b="1" dirty="0" err="1">
                <a:solidFill>
                  <a:srgbClr val="002060"/>
                </a:solidFill>
              </a:rPr>
              <a:t>Khái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niệm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hai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phân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số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bằng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nhau</a:t>
            </a:r>
            <a:endParaRPr lang="vi-VN" sz="32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50237" y="673096"/>
            <a:ext cx="1303993" cy="7474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96068" y="1391445"/>
            <a:ext cx="6257024" cy="1231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/>
              <a:t>a)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biểu</a:t>
            </a:r>
            <a:r>
              <a:rPr lang="en-US" sz="3200" dirty="0"/>
              <a:t> </a:t>
            </a:r>
            <a:r>
              <a:rPr lang="en-US" sz="3200" dirty="0" err="1"/>
              <a:t>thị</a:t>
            </a:r>
            <a:r>
              <a:rPr lang="en-US" sz="3200" dirty="0"/>
              <a:t> </a:t>
            </a:r>
            <a:r>
              <a:rPr lang="en-US" sz="3200" dirty="0" err="1"/>
              <a:t>phần</a:t>
            </a:r>
            <a:r>
              <a:rPr lang="en-US" sz="3200" dirty="0"/>
              <a:t> </a:t>
            </a:r>
            <a:r>
              <a:rPr lang="en-US" sz="3200" dirty="0" err="1"/>
              <a:t>đã</a:t>
            </a:r>
            <a:r>
              <a:rPr lang="en-US" sz="3200" dirty="0"/>
              <a:t> </a:t>
            </a:r>
            <a:r>
              <a:rPr lang="en-US" sz="3200" dirty="0" err="1"/>
              <a:t>tô</a:t>
            </a:r>
            <a:r>
              <a:rPr lang="en-US" sz="3200" dirty="0"/>
              <a:t> </a:t>
            </a:r>
            <a:r>
              <a:rPr lang="en-US" sz="3200" dirty="0" err="1"/>
              <a:t>màu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mỗi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 </a:t>
            </a:r>
            <a:r>
              <a:rPr lang="en-US" sz="3200" dirty="0" err="1"/>
              <a:t>bên</a:t>
            </a:r>
            <a:r>
              <a:rPr lang="en-US" sz="3200" dirty="0"/>
              <a:t>.</a:t>
            </a:r>
            <a:endParaRPr lang="vi-VN" sz="3200" dirty="0"/>
          </a:p>
        </p:txBody>
      </p:sp>
      <p:grpSp>
        <p:nvGrpSpPr>
          <p:cNvPr id="7" name="Group 6"/>
          <p:cNvGrpSpPr/>
          <p:nvPr/>
        </p:nvGrpSpPr>
        <p:grpSpPr>
          <a:xfrm>
            <a:off x="8088811" y="896278"/>
            <a:ext cx="3745024" cy="1451489"/>
            <a:chOff x="5055079" y="2176762"/>
            <a:chExt cx="3588588" cy="1374416"/>
          </a:xfrm>
        </p:grpSpPr>
        <p:sp>
          <p:nvSpPr>
            <p:cNvPr id="6" name="Rectangle 5"/>
            <p:cNvSpPr/>
            <p:nvPr/>
          </p:nvSpPr>
          <p:spPr>
            <a:xfrm>
              <a:off x="5055079" y="2176762"/>
              <a:ext cx="1794294" cy="687208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849373" y="2176762"/>
              <a:ext cx="1794294" cy="6872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849373" y="2863970"/>
              <a:ext cx="1794294" cy="6872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055079" y="2863970"/>
              <a:ext cx="1794294" cy="6872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621015" y="3105058"/>
            <a:ext cx="4481147" cy="1672524"/>
            <a:chOff x="3257124" y="2176762"/>
            <a:chExt cx="7147805" cy="1374418"/>
          </a:xfrm>
        </p:grpSpPr>
        <p:sp>
          <p:nvSpPr>
            <p:cNvPr id="55" name="Rectangle 54"/>
            <p:cNvSpPr/>
            <p:nvPr/>
          </p:nvSpPr>
          <p:spPr>
            <a:xfrm>
              <a:off x="5055079" y="2176762"/>
              <a:ext cx="1794294" cy="687208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849373" y="2176762"/>
              <a:ext cx="1794294" cy="6872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849373" y="2863970"/>
              <a:ext cx="1794294" cy="6872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055079" y="2863970"/>
              <a:ext cx="1794294" cy="6872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257124" y="2176762"/>
              <a:ext cx="1794295" cy="687209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257124" y="2863971"/>
              <a:ext cx="1794295" cy="6872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8610634" y="2176762"/>
              <a:ext cx="1794295" cy="6872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610634" y="2863970"/>
              <a:ext cx="1794295" cy="68720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251584" y="3610667"/>
            <a:ext cx="5764136" cy="1231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/>
              <a:t>b) Hai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đó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dirty="0" err="1"/>
              <a:t>nhau</a:t>
            </a:r>
            <a:r>
              <a:rPr lang="en-US" sz="3200" dirty="0"/>
              <a:t> </a:t>
            </a:r>
            <a:r>
              <a:rPr lang="en-US" sz="3200" dirty="0" err="1"/>
              <a:t>không</a:t>
            </a:r>
            <a:r>
              <a:rPr lang="en-US" sz="3200" dirty="0"/>
              <a:t>?</a:t>
            </a:r>
            <a:endParaRPr lang="vi-VN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8389348" y="2458930"/>
            <a:ext cx="2921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Hình</a:t>
            </a:r>
            <a:r>
              <a:rPr lang="en-US" sz="3200" b="1" dirty="0">
                <a:solidFill>
                  <a:srgbClr val="002060"/>
                </a:solidFill>
              </a:rPr>
              <a:t> 1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500584" y="4837570"/>
            <a:ext cx="2921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Hình</a:t>
            </a:r>
            <a:r>
              <a:rPr lang="en-US" sz="3200" b="1" dirty="0">
                <a:solidFill>
                  <a:srgbClr val="002060"/>
                </a:solidFill>
              </a:rPr>
              <a:t> 2</a:t>
            </a:r>
            <a:endParaRPr lang="vi-VN" sz="32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625488" y="2656297"/>
                <a:ext cx="1182177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vi-VN" sz="32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488" y="2656297"/>
                <a:ext cx="1182177" cy="10143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625488" y="4347145"/>
                <a:ext cx="1182177" cy="10177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vi-VN" sz="3200" b="1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488" y="4347145"/>
                <a:ext cx="1182177" cy="101771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87582" y="5099518"/>
                <a:ext cx="9036615" cy="17369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3200" b="1" dirty="0"/>
                  <a:t>Ta </a:t>
                </a:r>
                <a:r>
                  <a:rPr lang="en-US" sz="3200" b="1" dirty="0" err="1"/>
                  <a:t>thấy</a:t>
                </a:r>
                <a:r>
                  <a:rPr lang="en-US" sz="3200" b="1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en-US" sz="3200" dirty="0" err="1"/>
                  <a:t>hình</a:t>
                </a:r>
                <a:r>
                  <a:rPr lang="en-US" sz="3200" dirty="0"/>
                  <a:t> </a:t>
                </a:r>
                <a:r>
                  <a:rPr lang="en-US" sz="3200" dirty="0" err="1"/>
                  <a:t>chữ</a:t>
                </a:r>
                <a:r>
                  <a:rPr lang="en-US" sz="3200" dirty="0"/>
                  <a:t> </a:t>
                </a:r>
                <a:r>
                  <a:rPr lang="en-US" sz="3200" dirty="0" err="1"/>
                  <a:t>nhật</a:t>
                </a:r>
                <a:r>
                  <a:rPr lang="en-US" sz="3200" dirty="0"/>
                  <a:t> </a:t>
                </a:r>
                <a:r>
                  <a:rPr lang="en-US" sz="3200" dirty="0" err="1"/>
                  <a:t>bằng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en-US" sz="3200" dirty="0" err="1"/>
                  <a:t>hình</a:t>
                </a:r>
                <a:r>
                  <a:rPr lang="en-US" sz="3200" dirty="0"/>
                  <a:t> </a:t>
                </a:r>
                <a:r>
                  <a:rPr lang="en-US" sz="3200" dirty="0" err="1"/>
                  <a:t>chữ</a:t>
                </a:r>
                <a:r>
                  <a:rPr lang="en-US" sz="3200" dirty="0"/>
                  <a:t> </a:t>
                </a:r>
                <a:r>
                  <a:rPr lang="en-US" sz="3200" dirty="0" err="1"/>
                  <a:t>nhật</a:t>
                </a:r>
                <a:r>
                  <a:rPr lang="en-US" sz="3200" dirty="0"/>
                  <a:t>.</a:t>
                </a:r>
              </a:p>
              <a:p>
                <a:pPr algn="ctr">
                  <a:lnSpc>
                    <a:spcPct val="120000"/>
                  </a:lnSpc>
                </a:pPr>
                <a:r>
                  <a:rPr lang="en-US" sz="3200" dirty="0"/>
                  <a:t>Do </a:t>
                </a:r>
                <a:r>
                  <a:rPr lang="en-US" sz="3200" dirty="0" err="1"/>
                  <a:t>đó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82" y="5099518"/>
                <a:ext cx="9036615" cy="1736950"/>
              </a:xfrm>
              <a:prstGeom prst="rect">
                <a:avLst/>
              </a:prstGeom>
              <a:blipFill>
                <a:blip r:embed="rId6"/>
                <a:stretch>
                  <a:fillRect b="-5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3" grpId="0"/>
      <p:bldP spid="8" grpId="0"/>
      <p:bldP spid="65" grpId="0"/>
      <p:bldP spid="9" grpId="0"/>
      <p:bldP spid="67" grpId="0"/>
      <p:bldP spid="10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3" name="Google Shape;1683;p43"/>
          <p:cNvGrpSpPr/>
          <p:nvPr/>
        </p:nvGrpSpPr>
        <p:grpSpPr>
          <a:xfrm flipH="1">
            <a:off x="247411" y="6370320"/>
            <a:ext cx="487692" cy="487680"/>
            <a:chOff x="5881974" y="3343444"/>
            <a:chExt cx="480264" cy="478243"/>
          </a:xfrm>
        </p:grpSpPr>
        <p:sp>
          <p:nvSpPr>
            <p:cNvPr id="1684" name="Google Shape;1684;p43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5" name="Google Shape;1685;p43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689" name="Google Shape;1689;p43"/>
          <p:cNvGrpSpPr/>
          <p:nvPr/>
        </p:nvGrpSpPr>
        <p:grpSpPr>
          <a:xfrm flipH="1">
            <a:off x="162465" y="88165"/>
            <a:ext cx="487692" cy="487680"/>
            <a:chOff x="5881974" y="3343444"/>
            <a:chExt cx="480264" cy="478243"/>
          </a:xfrm>
        </p:grpSpPr>
        <p:sp>
          <p:nvSpPr>
            <p:cNvPr id="1690" name="Google Shape;1690;p43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1" name="Google Shape;1691;p43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106404" y="4424400"/>
            <a:ext cx="10822949" cy="1694605"/>
            <a:chOff x="1025914" y="1420851"/>
            <a:chExt cx="13898271" cy="1642942"/>
          </a:xfrm>
        </p:grpSpPr>
        <p:grpSp>
          <p:nvGrpSpPr>
            <p:cNvPr id="34" name="Group 2"/>
            <p:cNvGrpSpPr/>
            <p:nvPr/>
          </p:nvGrpSpPr>
          <p:grpSpPr>
            <a:xfrm>
              <a:off x="1025914" y="1420851"/>
              <a:ext cx="13898271" cy="1642942"/>
              <a:chOff x="-206803" y="115569"/>
              <a:chExt cx="2280959" cy="791959"/>
            </a:xfrm>
            <a:solidFill>
              <a:srgbClr val="CCFF99"/>
            </a:solidFill>
          </p:grpSpPr>
          <p:sp>
            <p:nvSpPr>
              <p:cNvPr id="36" name="Freeform 3"/>
              <p:cNvSpPr/>
              <p:nvPr/>
            </p:nvSpPr>
            <p:spPr>
              <a:xfrm>
                <a:off x="-206803" y="115569"/>
                <a:ext cx="2280959" cy="791959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p:sp>
        <p:nvSpPr>
          <p:cNvPr id="37" name="TextBox 36"/>
          <p:cNvSpPr txBox="1"/>
          <p:nvPr/>
        </p:nvSpPr>
        <p:spPr>
          <a:xfrm>
            <a:off x="1884841" y="4448961"/>
            <a:ext cx="10104537" cy="1425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733" dirty="0"/>
              <a:t>Hai </a:t>
            </a:r>
            <a:r>
              <a:rPr lang="en-US" sz="3733" dirty="0" err="1"/>
              <a:t>phân</a:t>
            </a:r>
            <a:r>
              <a:rPr lang="en-US" sz="3733" dirty="0"/>
              <a:t> </a:t>
            </a:r>
            <a:r>
              <a:rPr lang="en-US" sz="3733" dirty="0" err="1"/>
              <a:t>số</a:t>
            </a:r>
            <a:r>
              <a:rPr lang="en-US" sz="3733" dirty="0"/>
              <a:t> </a:t>
            </a:r>
            <a:r>
              <a:rPr lang="en-US" sz="3733" dirty="0" err="1"/>
              <a:t>được</a:t>
            </a:r>
            <a:r>
              <a:rPr lang="en-US" sz="3733" dirty="0"/>
              <a:t> </a:t>
            </a:r>
            <a:r>
              <a:rPr lang="en-US" sz="3733" dirty="0" err="1"/>
              <a:t>gọi</a:t>
            </a:r>
            <a:r>
              <a:rPr lang="en-US" sz="3733" dirty="0"/>
              <a:t> </a:t>
            </a:r>
            <a:r>
              <a:rPr lang="en-US" sz="3733" dirty="0" err="1"/>
              <a:t>là</a:t>
            </a:r>
            <a:r>
              <a:rPr lang="en-US" sz="3733" dirty="0"/>
              <a:t> </a:t>
            </a:r>
            <a:r>
              <a:rPr lang="en-US" sz="3733" dirty="0" err="1"/>
              <a:t>bằng</a:t>
            </a:r>
            <a:r>
              <a:rPr lang="en-US" sz="3733" dirty="0"/>
              <a:t> </a:t>
            </a:r>
            <a:r>
              <a:rPr lang="en-US" sz="3733" dirty="0" err="1"/>
              <a:t>nhau</a:t>
            </a:r>
            <a:r>
              <a:rPr lang="en-US" sz="3733" dirty="0"/>
              <a:t> </a:t>
            </a:r>
            <a:r>
              <a:rPr lang="en-US" sz="3733" dirty="0" err="1"/>
              <a:t>nếu</a:t>
            </a:r>
            <a:r>
              <a:rPr lang="en-US" sz="3733" dirty="0"/>
              <a:t> </a:t>
            </a:r>
            <a:r>
              <a:rPr lang="en-US" sz="3733" dirty="0" err="1"/>
              <a:t>chúng</a:t>
            </a:r>
            <a:r>
              <a:rPr lang="en-US" sz="3733" dirty="0"/>
              <a:t> </a:t>
            </a:r>
            <a:r>
              <a:rPr lang="en-US" sz="3733" dirty="0" err="1"/>
              <a:t>cùng</a:t>
            </a:r>
            <a:r>
              <a:rPr lang="en-US" sz="3733" dirty="0"/>
              <a:t> </a:t>
            </a:r>
            <a:r>
              <a:rPr lang="en-US" sz="3733" dirty="0" err="1"/>
              <a:t>biểu</a:t>
            </a:r>
            <a:r>
              <a:rPr lang="en-US" sz="3733" dirty="0"/>
              <a:t> </a:t>
            </a:r>
            <a:r>
              <a:rPr lang="en-US" sz="3733" dirty="0" err="1"/>
              <a:t>diễn</a:t>
            </a:r>
            <a:r>
              <a:rPr lang="en-US" sz="3733" dirty="0"/>
              <a:t> </a:t>
            </a:r>
            <a:r>
              <a:rPr lang="en-US" sz="3733" dirty="0" err="1"/>
              <a:t>một</a:t>
            </a:r>
            <a:r>
              <a:rPr lang="en-US" sz="3733" dirty="0"/>
              <a:t> </a:t>
            </a:r>
            <a:r>
              <a:rPr lang="en-US" sz="3733" dirty="0" err="1"/>
              <a:t>giá</a:t>
            </a:r>
            <a:r>
              <a:rPr lang="en-US" sz="3733" dirty="0"/>
              <a:t> </a:t>
            </a:r>
            <a:r>
              <a:rPr lang="en-US" sz="3733" dirty="0" err="1"/>
              <a:t>trị</a:t>
            </a:r>
            <a:r>
              <a:rPr lang="en-US" sz="3733" dirty="0"/>
              <a:t>.</a:t>
            </a:r>
          </a:p>
        </p:txBody>
      </p:sp>
      <p:grpSp>
        <p:nvGrpSpPr>
          <p:cNvPr id="1686" name="Google Shape;1686;p43"/>
          <p:cNvGrpSpPr/>
          <p:nvPr/>
        </p:nvGrpSpPr>
        <p:grpSpPr>
          <a:xfrm flipH="1">
            <a:off x="11441662" y="256009"/>
            <a:ext cx="487692" cy="487680"/>
            <a:chOff x="5881974" y="3343444"/>
            <a:chExt cx="480264" cy="478243"/>
          </a:xfrm>
        </p:grpSpPr>
        <p:sp>
          <p:nvSpPr>
            <p:cNvPr id="1687" name="Google Shape;1687;p43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8" name="Google Shape;1688;p43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" name="Cloud Callout 2"/>
          <p:cNvSpPr/>
          <p:nvPr/>
        </p:nvSpPr>
        <p:spPr>
          <a:xfrm>
            <a:off x="1106404" y="256009"/>
            <a:ext cx="7539307" cy="2560707"/>
          </a:xfrm>
          <a:prstGeom prst="cloudCallout">
            <a:avLst>
              <a:gd name="adj1" fmla="val 58793"/>
              <a:gd name="adj2" fmla="val 50821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Em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hãy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phát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biểu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khái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niệm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hai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phân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số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bằng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accent1">
                    <a:lumMod val="50000"/>
                  </a:schemeClr>
                </a:solidFill>
              </a:rPr>
              <a:t>nhau</a:t>
            </a:r>
            <a:r>
              <a:rPr lang="en-US" sz="3733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vi-VN" sz="3733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56717" y="1255383"/>
            <a:ext cx="2832660" cy="29375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6" name="Google Shape;1726;p45"/>
          <p:cNvSpPr txBox="1">
            <a:spLocks noGrp="1"/>
          </p:cNvSpPr>
          <p:nvPr>
            <p:ph type="subTitle" idx="4"/>
          </p:nvPr>
        </p:nvSpPr>
        <p:spPr>
          <a:xfrm rot="472683" flipH="1">
            <a:off x="7616761" y="2787831"/>
            <a:ext cx="2816179" cy="58028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/>
            <a:r>
              <a:rPr lang="en" sz="4000">
                <a:solidFill>
                  <a:schemeClr val="lt1"/>
                </a:solidFill>
              </a:rPr>
              <a:t>02.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3193" y="152528"/>
            <a:ext cx="8396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b) </a:t>
            </a:r>
            <a:r>
              <a:rPr lang="en-US" sz="3200" b="1" dirty="0" err="1">
                <a:solidFill>
                  <a:srgbClr val="002060"/>
                </a:solidFill>
              </a:rPr>
              <a:t>Quy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tắc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bằng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nhau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của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hai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phân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số</a:t>
            </a:r>
            <a:r>
              <a:rPr lang="en-US" sz="3200" b="1" dirty="0">
                <a:solidFill>
                  <a:srgbClr val="002060"/>
                </a:solidFill>
              </a:rPr>
              <a:t>.</a:t>
            </a:r>
            <a:endParaRPr lang="vi-VN" sz="3200" b="1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DFCF1"/>
              </a:clrFrom>
              <a:clrTo>
                <a:srgbClr val="FDFCF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95611" y="892111"/>
            <a:ext cx="1445128" cy="69366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640739" y="822887"/>
                <a:ext cx="7158868" cy="792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Xét </a:t>
                </a:r>
                <a:r>
                  <a:rPr lang="en-US" sz="3200" dirty="0" err="1"/>
                  <a:t>hai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phân</a:t>
                </a:r>
                <a:r>
                  <a:rPr lang="en-US" sz="3200" dirty="0"/>
                  <a:t> </a:t>
                </a:r>
                <a:r>
                  <a:rPr lang="en-US" sz="3200" dirty="0" err="1"/>
                  <a:t>số</a:t>
                </a:r>
                <a:r>
                  <a:rPr lang="en-US" sz="3200" dirty="0"/>
                  <a:t> </a:t>
                </a:r>
                <a:r>
                  <a:rPr lang="en-US" sz="3200" dirty="0" err="1"/>
                  <a:t>bằng</a:t>
                </a:r>
                <a:r>
                  <a:rPr lang="en-US" sz="3200" dirty="0"/>
                  <a:t> </a:t>
                </a:r>
                <a:r>
                  <a:rPr lang="en-US" sz="3200" dirty="0" err="1"/>
                  <a:t>nhau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/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0739" y="822887"/>
                <a:ext cx="7158868" cy="792140"/>
              </a:xfrm>
              <a:prstGeom prst="rect">
                <a:avLst/>
              </a:prstGeom>
              <a:blipFill>
                <a:blip r:embed="rId4"/>
                <a:stretch>
                  <a:fillRect l="-2128"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1195611" y="1740835"/>
            <a:ext cx="10996388" cy="1317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200" dirty="0"/>
              <a:t>So </a:t>
            </a:r>
            <a:r>
              <a:rPr lang="en-US" sz="3200" dirty="0" err="1"/>
              <a:t>sánh</a:t>
            </a:r>
            <a:r>
              <a:rPr lang="en-US" sz="3200" dirty="0"/>
              <a:t> </a:t>
            </a:r>
            <a:r>
              <a:rPr lang="en-US" sz="3200" dirty="0" err="1"/>
              <a:t>tích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tử</a:t>
            </a:r>
            <a:r>
              <a:rPr lang="en-US" sz="3200" dirty="0"/>
              <a:t> ở </a:t>
            </a:r>
            <a:r>
              <a:rPr lang="en-US" sz="3200" dirty="0" err="1"/>
              <a:t>phần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thứ</a:t>
            </a:r>
            <a:r>
              <a:rPr lang="en-US" sz="3200" dirty="0"/>
              <a:t> </a:t>
            </a:r>
            <a:r>
              <a:rPr lang="en-US" sz="3200" dirty="0" err="1"/>
              <a:t>nhất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mẫu</a:t>
            </a:r>
            <a:r>
              <a:rPr lang="en-US" sz="3200" dirty="0"/>
              <a:t> ở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thứ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tích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mẫu</a:t>
            </a:r>
            <a:r>
              <a:rPr lang="en-US" sz="3200" dirty="0"/>
              <a:t> ở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thứ</a:t>
            </a:r>
            <a:r>
              <a:rPr lang="en-US" sz="3200" dirty="0"/>
              <a:t> </a:t>
            </a:r>
            <a:r>
              <a:rPr lang="en-US" sz="3200" dirty="0" err="1"/>
              <a:t>nhất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tử</a:t>
            </a:r>
            <a:r>
              <a:rPr lang="en-US" sz="3200" dirty="0"/>
              <a:t> ở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thứ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.</a:t>
            </a:r>
            <a:endParaRPr lang="vi-VN" sz="3200" dirty="0"/>
          </a:p>
        </p:txBody>
      </p:sp>
      <p:sp>
        <p:nvSpPr>
          <p:cNvPr id="9" name="Rounded Rectangle 8"/>
          <p:cNvSpPr/>
          <p:nvPr/>
        </p:nvSpPr>
        <p:spPr>
          <a:xfrm>
            <a:off x="3772620" y="3740055"/>
            <a:ext cx="5474899" cy="102493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33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HOẠT ĐỘNG CẶP ĐÔI</a:t>
            </a:r>
            <a:endParaRPr lang="vi-VN" sz="373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0666" y="5093681"/>
            <a:ext cx="1101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/>
              <a:t>- </a:t>
            </a:r>
            <a:r>
              <a:rPr lang="en-US" sz="3200" b="1" u="sng" dirty="0" err="1"/>
              <a:t>Yêu</a:t>
            </a:r>
            <a:r>
              <a:rPr lang="en-US" sz="3200" b="1" u="sng" dirty="0"/>
              <a:t> </a:t>
            </a:r>
            <a:r>
              <a:rPr lang="en-US" sz="3200" b="1" u="sng" dirty="0" err="1"/>
              <a:t>cầu</a:t>
            </a:r>
            <a:r>
              <a:rPr lang="en-US" sz="3200" b="1" u="sng" dirty="0"/>
              <a:t>:</a:t>
            </a:r>
            <a:r>
              <a:rPr lang="en-US" sz="3200" b="1" dirty="0"/>
              <a:t> </a:t>
            </a:r>
            <a:r>
              <a:rPr lang="en-US" sz="3200" dirty="0" err="1"/>
              <a:t>Suy</a:t>
            </a:r>
            <a:r>
              <a:rPr lang="en-US" sz="3200" dirty="0"/>
              <a:t> </a:t>
            </a:r>
            <a:r>
              <a:rPr lang="en-US" sz="3200" dirty="0" err="1"/>
              <a:t>nghĩ</a:t>
            </a:r>
            <a:r>
              <a:rPr lang="en-US" sz="3200" dirty="0"/>
              <a:t>, </a:t>
            </a:r>
            <a:r>
              <a:rPr lang="en-US" sz="3200" dirty="0" err="1"/>
              <a:t>thảo</a:t>
            </a:r>
            <a:r>
              <a:rPr lang="en-US" sz="3200" dirty="0"/>
              <a:t> </a:t>
            </a:r>
            <a:r>
              <a:rPr lang="en-US" sz="3200" dirty="0" err="1"/>
              <a:t>luận</a:t>
            </a:r>
            <a:r>
              <a:rPr lang="en-US" sz="3200" dirty="0"/>
              <a:t> </a:t>
            </a:r>
            <a:r>
              <a:rPr lang="en-US" sz="3200" dirty="0" err="1"/>
              <a:t>thực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yêu</a:t>
            </a:r>
            <a:r>
              <a:rPr lang="en-US" sz="3200" dirty="0"/>
              <a:t> </a:t>
            </a:r>
            <a:r>
              <a:rPr lang="en-US" sz="3200" dirty="0" err="1"/>
              <a:t>cầu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HĐ4. </a:t>
            </a:r>
            <a:endParaRPr lang="vi-VN" sz="3200" dirty="0"/>
          </a:p>
        </p:txBody>
      </p:sp>
      <p:sp>
        <p:nvSpPr>
          <p:cNvPr id="60" name="TextBox 59"/>
          <p:cNvSpPr txBox="1"/>
          <p:nvPr/>
        </p:nvSpPr>
        <p:spPr>
          <a:xfrm>
            <a:off x="1000665" y="6080841"/>
            <a:ext cx="4948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/>
              <a:t>- </a:t>
            </a:r>
            <a:r>
              <a:rPr lang="en-US" sz="3200" b="1" u="sng" dirty="0" err="1"/>
              <a:t>Thời</a:t>
            </a:r>
            <a:r>
              <a:rPr lang="en-US" sz="3200" b="1" u="sng" dirty="0"/>
              <a:t> </a:t>
            </a:r>
            <a:r>
              <a:rPr lang="en-US" sz="3200" b="1" u="sng" dirty="0" err="1"/>
              <a:t>gian</a:t>
            </a:r>
            <a:r>
              <a:rPr lang="en-US" sz="3200" b="1" u="sng" dirty="0"/>
              <a:t>:</a:t>
            </a:r>
            <a:r>
              <a:rPr lang="en-US" sz="3200" b="1" dirty="0"/>
              <a:t> </a:t>
            </a:r>
            <a:r>
              <a:rPr lang="en-US" sz="3200" dirty="0"/>
              <a:t>2 </a:t>
            </a:r>
            <a:r>
              <a:rPr lang="en-US" sz="3200" dirty="0" err="1"/>
              <a:t>phút</a:t>
            </a:r>
            <a:r>
              <a:rPr lang="en-US" sz="3200" dirty="0"/>
              <a:t> </a:t>
            </a:r>
            <a:endParaRPr lang="vi-VN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57" grpId="0"/>
      <p:bldP spid="9" grpId="0" animBg="1"/>
      <p:bldP spid="10" grpId="0"/>
      <p:bldP spid="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p47"/>
          <p:cNvSpPr/>
          <p:nvPr/>
        </p:nvSpPr>
        <p:spPr>
          <a:xfrm rot="635926">
            <a:off x="27749" y="73635"/>
            <a:ext cx="825776" cy="754476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767" name="Google Shape;1767;p47"/>
          <p:cNvGrpSpPr/>
          <p:nvPr/>
        </p:nvGrpSpPr>
        <p:grpSpPr>
          <a:xfrm rot="640523">
            <a:off x="66884" y="5990265"/>
            <a:ext cx="782605" cy="794307"/>
            <a:chOff x="-2648477" y="3766325"/>
            <a:chExt cx="774350" cy="751922"/>
          </a:xfrm>
        </p:grpSpPr>
        <p:sp>
          <p:nvSpPr>
            <p:cNvPr id="1768" name="Google Shape;1768;p47"/>
            <p:cNvSpPr/>
            <p:nvPr/>
          </p:nvSpPr>
          <p:spPr>
            <a:xfrm>
              <a:off x="-2648477" y="3766325"/>
              <a:ext cx="774350" cy="751922"/>
            </a:xfrm>
            <a:custGeom>
              <a:avLst/>
              <a:gdLst/>
              <a:ahLst/>
              <a:cxnLst/>
              <a:rect l="l" t="t" r="r" b="b"/>
              <a:pathLst>
                <a:path w="29348" h="28498" extrusionOk="0">
                  <a:moveTo>
                    <a:pt x="15404" y="1"/>
                  </a:moveTo>
                  <a:cubicBezTo>
                    <a:pt x="14818" y="1"/>
                    <a:pt x="14242" y="95"/>
                    <a:pt x="13680" y="279"/>
                  </a:cubicBezTo>
                  <a:cubicBezTo>
                    <a:pt x="10808" y="1223"/>
                    <a:pt x="8363" y="3089"/>
                    <a:pt x="6210" y="4732"/>
                  </a:cubicBezTo>
                  <a:cubicBezTo>
                    <a:pt x="5133" y="5554"/>
                    <a:pt x="3792" y="6578"/>
                    <a:pt x="3004" y="8075"/>
                  </a:cubicBezTo>
                  <a:cubicBezTo>
                    <a:pt x="2801" y="8463"/>
                    <a:pt x="2654" y="8877"/>
                    <a:pt x="2564" y="9308"/>
                  </a:cubicBezTo>
                  <a:cubicBezTo>
                    <a:pt x="1899" y="9685"/>
                    <a:pt x="1351" y="10228"/>
                    <a:pt x="987" y="10880"/>
                  </a:cubicBezTo>
                  <a:cubicBezTo>
                    <a:pt x="0" y="12665"/>
                    <a:pt x="506" y="15025"/>
                    <a:pt x="2139" y="16254"/>
                  </a:cubicBezTo>
                  <a:cubicBezTo>
                    <a:pt x="2550" y="16561"/>
                    <a:pt x="3023" y="16788"/>
                    <a:pt x="3527" y="16919"/>
                  </a:cubicBezTo>
                  <a:cubicBezTo>
                    <a:pt x="3669" y="17061"/>
                    <a:pt x="3821" y="17193"/>
                    <a:pt x="3980" y="17311"/>
                  </a:cubicBezTo>
                  <a:cubicBezTo>
                    <a:pt x="4235" y="17505"/>
                    <a:pt x="4514" y="17675"/>
                    <a:pt x="4812" y="17817"/>
                  </a:cubicBezTo>
                  <a:cubicBezTo>
                    <a:pt x="5072" y="18837"/>
                    <a:pt x="5662" y="19752"/>
                    <a:pt x="6497" y="20386"/>
                  </a:cubicBezTo>
                  <a:cubicBezTo>
                    <a:pt x="6569" y="20437"/>
                    <a:pt x="6644" y="20493"/>
                    <a:pt x="6724" y="20545"/>
                  </a:cubicBezTo>
                  <a:cubicBezTo>
                    <a:pt x="6942" y="21693"/>
                    <a:pt x="7654" y="22718"/>
                    <a:pt x="8651" y="23327"/>
                  </a:cubicBezTo>
                  <a:cubicBezTo>
                    <a:pt x="8731" y="23638"/>
                    <a:pt x="8849" y="23941"/>
                    <a:pt x="8995" y="24224"/>
                  </a:cubicBezTo>
                  <a:cubicBezTo>
                    <a:pt x="9553" y="25292"/>
                    <a:pt x="10582" y="26098"/>
                    <a:pt x="11815" y="26434"/>
                  </a:cubicBezTo>
                  <a:cubicBezTo>
                    <a:pt x="11852" y="26443"/>
                    <a:pt x="11891" y="26453"/>
                    <a:pt x="11928" y="26462"/>
                  </a:cubicBezTo>
                  <a:cubicBezTo>
                    <a:pt x="12183" y="26902"/>
                    <a:pt x="12514" y="27284"/>
                    <a:pt x="12905" y="27600"/>
                  </a:cubicBezTo>
                  <a:cubicBezTo>
                    <a:pt x="13632" y="28177"/>
                    <a:pt x="14563" y="28498"/>
                    <a:pt x="15526" y="28498"/>
                  </a:cubicBezTo>
                  <a:cubicBezTo>
                    <a:pt x="16424" y="28498"/>
                    <a:pt x="17306" y="28214"/>
                    <a:pt x="18015" y="27704"/>
                  </a:cubicBezTo>
                  <a:cubicBezTo>
                    <a:pt x="19181" y="27572"/>
                    <a:pt x="20384" y="27180"/>
                    <a:pt x="21532" y="26562"/>
                  </a:cubicBezTo>
                  <a:cubicBezTo>
                    <a:pt x="22869" y="25834"/>
                    <a:pt x="23941" y="24890"/>
                    <a:pt x="24974" y="23978"/>
                  </a:cubicBezTo>
                  <a:cubicBezTo>
                    <a:pt x="25239" y="23747"/>
                    <a:pt x="25499" y="23516"/>
                    <a:pt x="25767" y="23289"/>
                  </a:cubicBezTo>
                  <a:cubicBezTo>
                    <a:pt x="26968" y="22265"/>
                    <a:pt x="28606" y="20862"/>
                    <a:pt x="29049" y="18723"/>
                  </a:cubicBezTo>
                  <a:cubicBezTo>
                    <a:pt x="29347" y="17298"/>
                    <a:pt x="29031" y="15914"/>
                    <a:pt x="28681" y="14752"/>
                  </a:cubicBezTo>
                  <a:cubicBezTo>
                    <a:pt x="27661" y="11342"/>
                    <a:pt x="25886" y="8090"/>
                    <a:pt x="23548" y="5346"/>
                  </a:cubicBezTo>
                  <a:cubicBezTo>
                    <a:pt x="22509" y="4118"/>
                    <a:pt x="21362" y="2848"/>
                    <a:pt x="20040" y="1829"/>
                  </a:cubicBezTo>
                  <a:cubicBezTo>
                    <a:pt x="18464" y="615"/>
                    <a:pt x="16900" y="1"/>
                    <a:pt x="154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9" name="Google Shape;1769;p47"/>
            <p:cNvSpPr/>
            <p:nvPr/>
          </p:nvSpPr>
          <p:spPr>
            <a:xfrm>
              <a:off x="-2574000" y="3801725"/>
              <a:ext cx="620275" cy="621800"/>
            </a:xfrm>
            <a:custGeom>
              <a:avLst/>
              <a:gdLst/>
              <a:ahLst/>
              <a:cxnLst/>
              <a:rect l="l" t="t" r="r" b="b"/>
              <a:pathLst>
                <a:path w="24811" h="24872" extrusionOk="0">
                  <a:moveTo>
                    <a:pt x="12344" y="0"/>
                  </a:moveTo>
                  <a:cubicBezTo>
                    <a:pt x="11925" y="0"/>
                    <a:pt x="11501" y="64"/>
                    <a:pt x="11074" y="204"/>
                  </a:cubicBezTo>
                  <a:cubicBezTo>
                    <a:pt x="8458" y="1064"/>
                    <a:pt x="6220" y="2764"/>
                    <a:pt x="4028" y="4436"/>
                  </a:cubicBezTo>
                  <a:cubicBezTo>
                    <a:pt x="2956" y="5252"/>
                    <a:pt x="1851" y="6112"/>
                    <a:pt x="1224" y="7302"/>
                  </a:cubicBezTo>
                  <a:cubicBezTo>
                    <a:pt x="1" y="9638"/>
                    <a:pt x="1936" y="12334"/>
                    <a:pt x="3165" y="14271"/>
                  </a:cubicBezTo>
                  <a:cubicBezTo>
                    <a:pt x="4728" y="16736"/>
                    <a:pt x="6299" y="19214"/>
                    <a:pt x="8193" y="21435"/>
                  </a:cubicBezTo>
                  <a:cubicBezTo>
                    <a:pt x="9422" y="22869"/>
                    <a:pt x="10871" y="24253"/>
                    <a:pt x="12698" y="24706"/>
                  </a:cubicBezTo>
                  <a:cubicBezTo>
                    <a:pt x="13149" y="24820"/>
                    <a:pt x="13609" y="24872"/>
                    <a:pt x="14069" y="24872"/>
                  </a:cubicBezTo>
                  <a:cubicBezTo>
                    <a:pt x="15355" y="24872"/>
                    <a:pt x="16648" y="24465"/>
                    <a:pt x="17788" y="23847"/>
                  </a:cubicBezTo>
                  <a:cubicBezTo>
                    <a:pt x="19304" y="23030"/>
                    <a:pt x="20484" y="21845"/>
                    <a:pt x="21774" y="20744"/>
                  </a:cubicBezTo>
                  <a:cubicBezTo>
                    <a:pt x="22973" y="19720"/>
                    <a:pt x="24244" y="18606"/>
                    <a:pt x="24583" y="16986"/>
                  </a:cubicBezTo>
                  <a:cubicBezTo>
                    <a:pt x="24810" y="15904"/>
                    <a:pt x="24560" y="14781"/>
                    <a:pt x="24244" y="13723"/>
                  </a:cubicBezTo>
                  <a:cubicBezTo>
                    <a:pt x="23265" y="10465"/>
                    <a:pt x="21594" y="7424"/>
                    <a:pt x="19394" y="4837"/>
                  </a:cubicBezTo>
                  <a:cubicBezTo>
                    <a:pt x="18525" y="3812"/>
                    <a:pt x="17392" y="2518"/>
                    <a:pt x="16102" y="1531"/>
                  </a:cubicBezTo>
                  <a:cubicBezTo>
                    <a:pt x="14953" y="644"/>
                    <a:pt x="13676" y="0"/>
                    <a:pt x="123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0" name="Google Shape;1770;p47"/>
            <p:cNvSpPr/>
            <p:nvPr/>
          </p:nvSpPr>
          <p:spPr>
            <a:xfrm>
              <a:off x="-2234025" y="4121175"/>
              <a:ext cx="141800" cy="98050"/>
            </a:xfrm>
            <a:custGeom>
              <a:avLst/>
              <a:gdLst/>
              <a:ahLst/>
              <a:cxnLst/>
              <a:rect l="l" t="t" r="r" b="b"/>
              <a:pathLst>
                <a:path w="5672" h="3922" extrusionOk="0">
                  <a:moveTo>
                    <a:pt x="5502" y="1"/>
                  </a:moveTo>
                  <a:cubicBezTo>
                    <a:pt x="2135" y="520"/>
                    <a:pt x="1" y="3760"/>
                    <a:pt x="1" y="3760"/>
                  </a:cubicBezTo>
                  <a:cubicBezTo>
                    <a:pt x="421" y="3869"/>
                    <a:pt x="853" y="3921"/>
                    <a:pt x="1287" y="3921"/>
                  </a:cubicBezTo>
                  <a:cubicBezTo>
                    <a:pt x="2238" y="3921"/>
                    <a:pt x="3195" y="3669"/>
                    <a:pt x="4029" y="3211"/>
                  </a:cubicBezTo>
                  <a:cubicBezTo>
                    <a:pt x="4685" y="2849"/>
                    <a:pt x="5308" y="2315"/>
                    <a:pt x="5526" y="1592"/>
                  </a:cubicBezTo>
                  <a:cubicBezTo>
                    <a:pt x="5672" y="1073"/>
                    <a:pt x="5601" y="530"/>
                    <a:pt x="55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1" name="Google Shape;1771;p47"/>
            <p:cNvSpPr/>
            <p:nvPr/>
          </p:nvSpPr>
          <p:spPr>
            <a:xfrm>
              <a:off x="-2315475" y="4019625"/>
              <a:ext cx="219000" cy="195550"/>
            </a:xfrm>
            <a:custGeom>
              <a:avLst/>
              <a:gdLst/>
              <a:ahLst/>
              <a:cxnLst/>
              <a:rect l="l" t="t" r="r" b="b"/>
              <a:pathLst>
                <a:path w="8760" h="7822" extrusionOk="0">
                  <a:moveTo>
                    <a:pt x="7020" y="0"/>
                  </a:moveTo>
                  <a:cubicBezTo>
                    <a:pt x="6993" y="0"/>
                    <a:pt x="6966" y="2"/>
                    <a:pt x="6937" y="7"/>
                  </a:cubicBezTo>
                  <a:cubicBezTo>
                    <a:pt x="6696" y="44"/>
                    <a:pt x="6404" y="247"/>
                    <a:pt x="6016" y="593"/>
                  </a:cubicBezTo>
                  <a:cubicBezTo>
                    <a:pt x="5789" y="791"/>
                    <a:pt x="5563" y="989"/>
                    <a:pt x="5323" y="1182"/>
                  </a:cubicBezTo>
                  <a:cubicBezTo>
                    <a:pt x="5120" y="1347"/>
                    <a:pt x="4917" y="1513"/>
                    <a:pt x="4708" y="1674"/>
                  </a:cubicBezTo>
                  <a:cubicBezTo>
                    <a:pt x="4142" y="2094"/>
                    <a:pt x="3551" y="2500"/>
                    <a:pt x="2947" y="2873"/>
                  </a:cubicBezTo>
                  <a:cubicBezTo>
                    <a:pt x="2607" y="3080"/>
                    <a:pt x="2258" y="3278"/>
                    <a:pt x="1908" y="3468"/>
                  </a:cubicBezTo>
                  <a:cubicBezTo>
                    <a:pt x="1545" y="3662"/>
                    <a:pt x="1171" y="3851"/>
                    <a:pt x="799" y="4025"/>
                  </a:cubicBezTo>
                  <a:cubicBezTo>
                    <a:pt x="605" y="4115"/>
                    <a:pt x="397" y="4224"/>
                    <a:pt x="242" y="4374"/>
                  </a:cubicBezTo>
                  <a:cubicBezTo>
                    <a:pt x="129" y="4474"/>
                    <a:pt x="44" y="4606"/>
                    <a:pt x="25" y="4766"/>
                  </a:cubicBezTo>
                  <a:cubicBezTo>
                    <a:pt x="1" y="4936"/>
                    <a:pt x="72" y="5111"/>
                    <a:pt x="142" y="5267"/>
                  </a:cubicBezTo>
                  <a:cubicBezTo>
                    <a:pt x="724" y="6532"/>
                    <a:pt x="1918" y="7477"/>
                    <a:pt x="3259" y="7822"/>
                  </a:cubicBezTo>
                  <a:cubicBezTo>
                    <a:pt x="3259" y="7822"/>
                    <a:pt x="5393" y="4582"/>
                    <a:pt x="8760" y="4063"/>
                  </a:cubicBezTo>
                  <a:cubicBezTo>
                    <a:pt x="8557" y="3014"/>
                    <a:pt x="8254" y="1985"/>
                    <a:pt x="7853" y="998"/>
                  </a:cubicBezTo>
                  <a:cubicBezTo>
                    <a:pt x="7579" y="314"/>
                    <a:pt x="7341" y="0"/>
                    <a:pt x="7020" y="0"/>
                  </a:cubicBezTo>
                  <a:close/>
                </a:path>
              </a:pathLst>
            </a:custGeom>
            <a:solidFill>
              <a:srgbClr val="AF21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2" name="Google Shape;1772;p47"/>
            <p:cNvSpPr/>
            <p:nvPr/>
          </p:nvSpPr>
          <p:spPr>
            <a:xfrm>
              <a:off x="-2453100" y="3961100"/>
              <a:ext cx="156175" cy="133450"/>
            </a:xfrm>
            <a:custGeom>
              <a:avLst/>
              <a:gdLst/>
              <a:ahLst/>
              <a:cxnLst/>
              <a:rect l="l" t="t" r="r" b="b"/>
              <a:pathLst>
                <a:path w="6247" h="5338" extrusionOk="0">
                  <a:moveTo>
                    <a:pt x="2331" y="0"/>
                  </a:moveTo>
                  <a:cubicBezTo>
                    <a:pt x="2067" y="0"/>
                    <a:pt x="1805" y="40"/>
                    <a:pt x="1554" y="129"/>
                  </a:cubicBezTo>
                  <a:cubicBezTo>
                    <a:pt x="709" y="430"/>
                    <a:pt x="118" y="1290"/>
                    <a:pt x="57" y="2182"/>
                  </a:cubicBezTo>
                  <a:cubicBezTo>
                    <a:pt x="0" y="3080"/>
                    <a:pt x="439" y="3972"/>
                    <a:pt x="1138" y="4538"/>
                  </a:cubicBezTo>
                  <a:cubicBezTo>
                    <a:pt x="1704" y="4999"/>
                    <a:pt x="2607" y="5337"/>
                    <a:pt x="3449" y="5337"/>
                  </a:cubicBezTo>
                  <a:cubicBezTo>
                    <a:pt x="4153" y="5337"/>
                    <a:pt x="4814" y="5101"/>
                    <a:pt x="5199" y="4501"/>
                  </a:cubicBezTo>
                  <a:cubicBezTo>
                    <a:pt x="6247" y="2862"/>
                    <a:pt x="5440" y="1125"/>
                    <a:pt x="3768" y="345"/>
                  </a:cubicBezTo>
                  <a:cubicBezTo>
                    <a:pt x="3320" y="137"/>
                    <a:pt x="2822" y="0"/>
                    <a:pt x="23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3" name="Google Shape;1773;p47"/>
            <p:cNvSpPr/>
            <p:nvPr/>
          </p:nvSpPr>
          <p:spPr>
            <a:xfrm>
              <a:off x="-2332250" y="3871675"/>
              <a:ext cx="154700" cy="145525"/>
            </a:xfrm>
            <a:custGeom>
              <a:avLst/>
              <a:gdLst/>
              <a:ahLst/>
              <a:cxnLst/>
              <a:rect l="l" t="t" r="r" b="b"/>
              <a:pathLst>
                <a:path w="6188" h="5821" extrusionOk="0">
                  <a:moveTo>
                    <a:pt x="3076" y="0"/>
                  </a:moveTo>
                  <a:cubicBezTo>
                    <a:pt x="1817" y="0"/>
                    <a:pt x="574" y="879"/>
                    <a:pt x="275" y="2128"/>
                  </a:cubicBezTo>
                  <a:cubicBezTo>
                    <a:pt x="1" y="3275"/>
                    <a:pt x="554" y="4550"/>
                    <a:pt x="1526" y="5216"/>
                  </a:cubicBezTo>
                  <a:cubicBezTo>
                    <a:pt x="2051" y="5574"/>
                    <a:pt x="2857" y="5820"/>
                    <a:pt x="3614" y="5820"/>
                  </a:cubicBezTo>
                  <a:cubicBezTo>
                    <a:pt x="4047" y="5820"/>
                    <a:pt x="4465" y="5739"/>
                    <a:pt x="4804" y="5552"/>
                  </a:cubicBezTo>
                  <a:cubicBezTo>
                    <a:pt x="5847" y="4975"/>
                    <a:pt x="6187" y="3408"/>
                    <a:pt x="5922" y="2312"/>
                  </a:cubicBezTo>
                  <a:cubicBezTo>
                    <a:pt x="5918" y="2279"/>
                    <a:pt x="5909" y="2242"/>
                    <a:pt x="5900" y="2209"/>
                  </a:cubicBezTo>
                  <a:cubicBezTo>
                    <a:pt x="5592" y="1128"/>
                    <a:pt x="4647" y="235"/>
                    <a:pt x="3538" y="41"/>
                  </a:cubicBezTo>
                  <a:cubicBezTo>
                    <a:pt x="3385" y="14"/>
                    <a:pt x="3230" y="0"/>
                    <a:pt x="30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4" name="Google Shape;1774;p47"/>
            <p:cNvSpPr/>
            <p:nvPr/>
          </p:nvSpPr>
          <p:spPr>
            <a:xfrm>
              <a:off x="-2309425" y="4106300"/>
              <a:ext cx="55975" cy="49375"/>
            </a:xfrm>
            <a:custGeom>
              <a:avLst/>
              <a:gdLst/>
              <a:ahLst/>
              <a:cxnLst/>
              <a:rect l="l" t="t" r="r" b="b"/>
              <a:pathLst>
                <a:path w="2239" h="1975" extrusionOk="0">
                  <a:moveTo>
                    <a:pt x="1662" y="1"/>
                  </a:moveTo>
                  <a:cubicBezTo>
                    <a:pt x="1303" y="195"/>
                    <a:pt x="929" y="384"/>
                    <a:pt x="557" y="558"/>
                  </a:cubicBezTo>
                  <a:cubicBezTo>
                    <a:pt x="363" y="648"/>
                    <a:pt x="155" y="757"/>
                    <a:pt x="0" y="903"/>
                  </a:cubicBezTo>
                  <a:cubicBezTo>
                    <a:pt x="164" y="1276"/>
                    <a:pt x="467" y="1607"/>
                    <a:pt x="878" y="1842"/>
                  </a:cubicBezTo>
                  <a:cubicBezTo>
                    <a:pt x="1029" y="1930"/>
                    <a:pt x="1209" y="1974"/>
                    <a:pt x="1387" y="1974"/>
                  </a:cubicBezTo>
                  <a:cubicBezTo>
                    <a:pt x="1699" y="1974"/>
                    <a:pt x="2004" y="1836"/>
                    <a:pt x="2125" y="1550"/>
                  </a:cubicBezTo>
                  <a:cubicBezTo>
                    <a:pt x="2238" y="1262"/>
                    <a:pt x="2130" y="931"/>
                    <a:pt x="1983" y="652"/>
                  </a:cubicBezTo>
                  <a:cubicBezTo>
                    <a:pt x="1875" y="435"/>
                    <a:pt x="1737" y="227"/>
                    <a:pt x="16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5" name="Google Shape;1775;p47"/>
            <p:cNvSpPr/>
            <p:nvPr/>
          </p:nvSpPr>
          <p:spPr>
            <a:xfrm>
              <a:off x="-2241800" y="4061350"/>
              <a:ext cx="59400" cy="59175"/>
            </a:xfrm>
            <a:custGeom>
              <a:avLst/>
              <a:gdLst/>
              <a:ahLst/>
              <a:cxnLst/>
              <a:rect l="l" t="t" r="r" b="b"/>
              <a:pathLst>
                <a:path w="2376" h="2367" extrusionOk="0">
                  <a:moveTo>
                    <a:pt x="1761" y="0"/>
                  </a:moveTo>
                  <a:cubicBezTo>
                    <a:pt x="1195" y="430"/>
                    <a:pt x="604" y="831"/>
                    <a:pt x="0" y="1204"/>
                  </a:cubicBezTo>
                  <a:cubicBezTo>
                    <a:pt x="284" y="1492"/>
                    <a:pt x="501" y="1842"/>
                    <a:pt x="813" y="2091"/>
                  </a:cubicBezTo>
                  <a:cubicBezTo>
                    <a:pt x="1022" y="2256"/>
                    <a:pt x="1300" y="2367"/>
                    <a:pt x="1560" y="2367"/>
                  </a:cubicBezTo>
                  <a:cubicBezTo>
                    <a:pt x="1739" y="2367"/>
                    <a:pt x="1910" y="2314"/>
                    <a:pt x="2045" y="2191"/>
                  </a:cubicBezTo>
                  <a:cubicBezTo>
                    <a:pt x="2376" y="1875"/>
                    <a:pt x="2282" y="1326"/>
                    <a:pt x="2101" y="907"/>
                  </a:cubicBezTo>
                  <a:cubicBezTo>
                    <a:pt x="1970" y="613"/>
                    <a:pt x="1809" y="312"/>
                    <a:pt x="17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6" name="Google Shape;1776;p47"/>
            <p:cNvSpPr/>
            <p:nvPr/>
          </p:nvSpPr>
          <p:spPr>
            <a:xfrm>
              <a:off x="-2182425" y="4019775"/>
              <a:ext cx="64000" cy="56325"/>
            </a:xfrm>
            <a:custGeom>
              <a:avLst/>
              <a:gdLst/>
              <a:ahLst/>
              <a:cxnLst/>
              <a:rect l="l" t="t" r="r" b="b"/>
              <a:pathLst>
                <a:path w="2560" h="2253" extrusionOk="0">
                  <a:moveTo>
                    <a:pt x="1615" y="1"/>
                  </a:moveTo>
                  <a:cubicBezTo>
                    <a:pt x="1374" y="38"/>
                    <a:pt x="1082" y="241"/>
                    <a:pt x="694" y="587"/>
                  </a:cubicBezTo>
                  <a:cubicBezTo>
                    <a:pt x="467" y="790"/>
                    <a:pt x="236" y="983"/>
                    <a:pt x="1" y="1176"/>
                  </a:cubicBezTo>
                  <a:cubicBezTo>
                    <a:pt x="175" y="1214"/>
                    <a:pt x="336" y="1299"/>
                    <a:pt x="482" y="1403"/>
                  </a:cubicBezTo>
                  <a:cubicBezTo>
                    <a:pt x="794" y="1635"/>
                    <a:pt x="1044" y="1951"/>
                    <a:pt x="1389" y="2135"/>
                  </a:cubicBezTo>
                  <a:cubicBezTo>
                    <a:pt x="1530" y="2210"/>
                    <a:pt x="1699" y="2252"/>
                    <a:pt x="1862" y="2252"/>
                  </a:cubicBezTo>
                  <a:cubicBezTo>
                    <a:pt x="2099" y="2252"/>
                    <a:pt x="2323" y="2164"/>
                    <a:pt x="2433" y="1960"/>
                  </a:cubicBezTo>
                  <a:cubicBezTo>
                    <a:pt x="2559" y="1724"/>
                    <a:pt x="2489" y="1426"/>
                    <a:pt x="2389" y="1171"/>
                  </a:cubicBezTo>
                  <a:cubicBezTo>
                    <a:pt x="2224" y="737"/>
                    <a:pt x="1965" y="303"/>
                    <a:pt x="1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7" name="Google Shape;1777;p47"/>
            <p:cNvSpPr/>
            <p:nvPr/>
          </p:nvSpPr>
          <p:spPr>
            <a:xfrm>
              <a:off x="-2610125" y="4020100"/>
              <a:ext cx="400925" cy="421850"/>
            </a:xfrm>
            <a:custGeom>
              <a:avLst/>
              <a:gdLst/>
              <a:ahLst/>
              <a:cxnLst/>
              <a:rect l="l" t="t" r="r" b="b"/>
              <a:pathLst>
                <a:path w="16037" h="16874" extrusionOk="0">
                  <a:moveTo>
                    <a:pt x="3930" y="2816"/>
                  </a:moveTo>
                  <a:cubicBezTo>
                    <a:pt x="4137" y="2816"/>
                    <a:pt x="4368" y="2930"/>
                    <a:pt x="4525" y="3113"/>
                  </a:cubicBezTo>
                  <a:cubicBezTo>
                    <a:pt x="4662" y="3279"/>
                    <a:pt x="4719" y="3473"/>
                    <a:pt x="4676" y="3643"/>
                  </a:cubicBezTo>
                  <a:cubicBezTo>
                    <a:pt x="4643" y="3784"/>
                    <a:pt x="4549" y="3930"/>
                    <a:pt x="4401" y="4077"/>
                  </a:cubicBezTo>
                  <a:cubicBezTo>
                    <a:pt x="4072" y="4412"/>
                    <a:pt x="3603" y="4597"/>
                    <a:pt x="3132" y="4619"/>
                  </a:cubicBezTo>
                  <a:cubicBezTo>
                    <a:pt x="3009" y="4375"/>
                    <a:pt x="2952" y="4120"/>
                    <a:pt x="2962" y="3869"/>
                  </a:cubicBezTo>
                  <a:cubicBezTo>
                    <a:pt x="2990" y="3335"/>
                    <a:pt x="3415" y="2854"/>
                    <a:pt x="3882" y="2816"/>
                  </a:cubicBezTo>
                  <a:close/>
                  <a:moveTo>
                    <a:pt x="6292" y="4997"/>
                  </a:moveTo>
                  <a:cubicBezTo>
                    <a:pt x="6428" y="4997"/>
                    <a:pt x="6574" y="5043"/>
                    <a:pt x="6687" y="5129"/>
                  </a:cubicBezTo>
                  <a:cubicBezTo>
                    <a:pt x="6753" y="5177"/>
                    <a:pt x="6866" y="5277"/>
                    <a:pt x="6866" y="5423"/>
                  </a:cubicBezTo>
                  <a:cubicBezTo>
                    <a:pt x="6866" y="5635"/>
                    <a:pt x="6659" y="5833"/>
                    <a:pt x="6451" y="5914"/>
                  </a:cubicBezTo>
                  <a:cubicBezTo>
                    <a:pt x="6293" y="5975"/>
                    <a:pt x="6118" y="5996"/>
                    <a:pt x="5943" y="5996"/>
                  </a:cubicBezTo>
                  <a:cubicBezTo>
                    <a:pt x="5793" y="5996"/>
                    <a:pt x="5643" y="5980"/>
                    <a:pt x="5502" y="5961"/>
                  </a:cubicBezTo>
                  <a:cubicBezTo>
                    <a:pt x="5464" y="5957"/>
                    <a:pt x="5427" y="5951"/>
                    <a:pt x="5393" y="5946"/>
                  </a:cubicBezTo>
                  <a:cubicBezTo>
                    <a:pt x="5493" y="5569"/>
                    <a:pt x="5733" y="5149"/>
                    <a:pt x="6130" y="5022"/>
                  </a:cubicBezTo>
                  <a:cubicBezTo>
                    <a:pt x="6180" y="5005"/>
                    <a:pt x="6235" y="4997"/>
                    <a:pt x="6292" y="4997"/>
                  </a:cubicBezTo>
                  <a:close/>
                  <a:moveTo>
                    <a:pt x="9017" y="7738"/>
                  </a:moveTo>
                  <a:cubicBezTo>
                    <a:pt x="9103" y="7738"/>
                    <a:pt x="9172" y="7754"/>
                    <a:pt x="9213" y="7788"/>
                  </a:cubicBezTo>
                  <a:cubicBezTo>
                    <a:pt x="9294" y="7849"/>
                    <a:pt x="9317" y="8019"/>
                    <a:pt x="9261" y="8156"/>
                  </a:cubicBezTo>
                  <a:cubicBezTo>
                    <a:pt x="9189" y="8317"/>
                    <a:pt x="9030" y="8468"/>
                    <a:pt x="8779" y="8601"/>
                  </a:cubicBezTo>
                  <a:cubicBezTo>
                    <a:pt x="8443" y="8782"/>
                    <a:pt x="8059" y="8867"/>
                    <a:pt x="7674" y="8867"/>
                  </a:cubicBezTo>
                  <a:cubicBezTo>
                    <a:pt x="7609" y="8867"/>
                    <a:pt x="7545" y="8865"/>
                    <a:pt x="7480" y="8860"/>
                  </a:cubicBezTo>
                  <a:cubicBezTo>
                    <a:pt x="7731" y="8336"/>
                    <a:pt x="8208" y="7912"/>
                    <a:pt x="8779" y="7770"/>
                  </a:cubicBezTo>
                  <a:cubicBezTo>
                    <a:pt x="8866" y="7749"/>
                    <a:pt x="8947" y="7738"/>
                    <a:pt x="9017" y="7738"/>
                  </a:cubicBezTo>
                  <a:close/>
                  <a:moveTo>
                    <a:pt x="10753" y="9847"/>
                  </a:moveTo>
                  <a:cubicBezTo>
                    <a:pt x="10782" y="9847"/>
                    <a:pt x="10800" y="9852"/>
                    <a:pt x="10804" y="9861"/>
                  </a:cubicBezTo>
                  <a:cubicBezTo>
                    <a:pt x="10838" y="9880"/>
                    <a:pt x="10867" y="10026"/>
                    <a:pt x="10810" y="10215"/>
                  </a:cubicBezTo>
                  <a:cubicBezTo>
                    <a:pt x="10612" y="10891"/>
                    <a:pt x="9945" y="11396"/>
                    <a:pt x="9241" y="11462"/>
                  </a:cubicBezTo>
                  <a:cubicBezTo>
                    <a:pt x="9261" y="11382"/>
                    <a:pt x="9285" y="11306"/>
                    <a:pt x="9313" y="11231"/>
                  </a:cubicBezTo>
                  <a:cubicBezTo>
                    <a:pt x="9529" y="10621"/>
                    <a:pt x="9964" y="10140"/>
                    <a:pt x="10493" y="9913"/>
                  </a:cubicBezTo>
                  <a:cubicBezTo>
                    <a:pt x="10616" y="9866"/>
                    <a:pt x="10701" y="9847"/>
                    <a:pt x="10753" y="9847"/>
                  </a:cubicBezTo>
                  <a:close/>
                  <a:moveTo>
                    <a:pt x="12807" y="12689"/>
                  </a:moveTo>
                  <a:cubicBezTo>
                    <a:pt x="12826" y="12689"/>
                    <a:pt x="12844" y="12694"/>
                    <a:pt x="12859" y="12700"/>
                  </a:cubicBezTo>
                  <a:cubicBezTo>
                    <a:pt x="13020" y="12737"/>
                    <a:pt x="13138" y="12977"/>
                    <a:pt x="13095" y="13186"/>
                  </a:cubicBezTo>
                  <a:cubicBezTo>
                    <a:pt x="13033" y="13511"/>
                    <a:pt x="12726" y="13742"/>
                    <a:pt x="12552" y="13855"/>
                  </a:cubicBezTo>
                  <a:cubicBezTo>
                    <a:pt x="12382" y="13960"/>
                    <a:pt x="12192" y="14040"/>
                    <a:pt x="11994" y="14092"/>
                  </a:cubicBezTo>
                  <a:cubicBezTo>
                    <a:pt x="11994" y="13742"/>
                    <a:pt x="12085" y="13393"/>
                    <a:pt x="12273" y="13096"/>
                  </a:cubicBezTo>
                  <a:cubicBezTo>
                    <a:pt x="12401" y="12883"/>
                    <a:pt x="12623" y="12689"/>
                    <a:pt x="12807" y="12689"/>
                  </a:cubicBezTo>
                  <a:close/>
                  <a:moveTo>
                    <a:pt x="3091" y="0"/>
                  </a:moveTo>
                  <a:cubicBezTo>
                    <a:pt x="2107" y="0"/>
                    <a:pt x="1120" y="528"/>
                    <a:pt x="639" y="1400"/>
                  </a:cubicBezTo>
                  <a:cubicBezTo>
                    <a:pt x="1" y="2551"/>
                    <a:pt x="341" y="4129"/>
                    <a:pt x="1394" y="4917"/>
                  </a:cubicBezTo>
                  <a:cubicBezTo>
                    <a:pt x="1766" y="5201"/>
                    <a:pt x="2211" y="5366"/>
                    <a:pt x="2673" y="5423"/>
                  </a:cubicBezTo>
                  <a:cubicBezTo>
                    <a:pt x="2829" y="5630"/>
                    <a:pt x="3019" y="5820"/>
                    <a:pt x="3235" y="5979"/>
                  </a:cubicBezTo>
                  <a:cubicBezTo>
                    <a:pt x="3594" y="6249"/>
                    <a:pt x="4010" y="6452"/>
                    <a:pt x="4506" y="6594"/>
                  </a:cubicBezTo>
                  <a:cubicBezTo>
                    <a:pt x="4534" y="7548"/>
                    <a:pt x="4987" y="8472"/>
                    <a:pt x="5757" y="9054"/>
                  </a:cubicBezTo>
                  <a:cubicBezTo>
                    <a:pt x="5979" y="9228"/>
                    <a:pt x="6229" y="9365"/>
                    <a:pt x="6489" y="9464"/>
                  </a:cubicBezTo>
                  <a:cubicBezTo>
                    <a:pt x="6484" y="9531"/>
                    <a:pt x="6484" y="9601"/>
                    <a:pt x="6484" y="9668"/>
                  </a:cubicBezTo>
                  <a:cubicBezTo>
                    <a:pt x="6503" y="10796"/>
                    <a:pt x="7297" y="11830"/>
                    <a:pt x="8350" y="12170"/>
                  </a:cubicBezTo>
                  <a:cubicBezTo>
                    <a:pt x="8363" y="12595"/>
                    <a:pt x="8472" y="13011"/>
                    <a:pt x="8661" y="13374"/>
                  </a:cubicBezTo>
                  <a:cubicBezTo>
                    <a:pt x="9034" y="14092"/>
                    <a:pt x="9733" y="14635"/>
                    <a:pt x="10578" y="14862"/>
                  </a:cubicBezTo>
                  <a:cubicBezTo>
                    <a:pt x="10823" y="14928"/>
                    <a:pt x="11065" y="14966"/>
                    <a:pt x="11310" y="14975"/>
                  </a:cubicBezTo>
                  <a:cubicBezTo>
                    <a:pt x="11471" y="15485"/>
                    <a:pt x="11767" y="15952"/>
                    <a:pt x="12192" y="16292"/>
                  </a:cubicBezTo>
                  <a:cubicBezTo>
                    <a:pt x="12684" y="16684"/>
                    <a:pt x="13297" y="16873"/>
                    <a:pt x="13912" y="16873"/>
                  </a:cubicBezTo>
                  <a:cubicBezTo>
                    <a:pt x="14635" y="16873"/>
                    <a:pt x="15352" y="16609"/>
                    <a:pt x="15876" y="16094"/>
                  </a:cubicBezTo>
                  <a:cubicBezTo>
                    <a:pt x="16037" y="15934"/>
                    <a:pt x="16037" y="15674"/>
                    <a:pt x="15876" y="15513"/>
                  </a:cubicBezTo>
                  <a:cubicBezTo>
                    <a:pt x="15796" y="15433"/>
                    <a:pt x="15691" y="15393"/>
                    <a:pt x="15586" y="15393"/>
                  </a:cubicBezTo>
                  <a:cubicBezTo>
                    <a:pt x="15481" y="15393"/>
                    <a:pt x="15376" y="15433"/>
                    <a:pt x="15295" y="15513"/>
                  </a:cubicBezTo>
                  <a:cubicBezTo>
                    <a:pt x="14935" y="15871"/>
                    <a:pt x="14423" y="16054"/>
                    <a:pt x="13913" y="16054"/>
                  </a:cubicBezTo>
                  <a:cubicBezTo>
                    <a:pt x="13479" y="16054"/>
                    <a:pt x="13046" y="15922"/>
                    <a:pt x="12708" y="15651"/>
                  </a:cubicBezTo>
                  <a:cubicBezTo>
                    <a:pt x="12458" y="15452"/>
                    <a:pt x="12273" y="15193"/>
                    <a:pt x="12151" y="14895"/>
                  </a:cubicBezTo>
                  <a:cubicBezTo>
                    <a:pt x="12447" y="14824"/>
                    <a:pt x="12731" y="14711"/>
                    <a:pt x="12986" y="14550"/>
                  </a:cubicBezTo>
                  <a:cubicBezTo>
                    <a:pt x="13487" y="14239"/>
                    <a:pt x="13813" y="13809"/>
                    <a:pt x="13903" y="13341"/>
                  </a:cubicBezTo>
                  <a:cubicBezTo>
                    <a:pt x="14011" y="12765"/>
                    <a:pt x="13694" y="12052"/>
                    <a:pt x="13048" y="11901"/>
                  </a:cubicBezTo>
                  <a:cubicBezTo>
                    <a:pt x="12964" y="11881"/>
                    <a:pt x="12882" y="11872"/>
                    <a:pt x="12801" y="11872"/>
                  </a:cubicBezTo>
                  <a:cubicBezTo>
                    <a:pt x="12266" y="11872"/>
                    <a:pt x="11817" y="12276"/>
                    <a:pt x="11579" y="12661"/>
                  </a:cubicBezTo>
                  <a:cubicBezTo>
                    <a:pt x="11296" y="13105"/>
                    <a:pt x="11168" y="13624"/>
                    <a:pt x="11173" y="14144"/>
                  </a:cubicBezTo>
                  <a:cubicBezTo>
                    <a:pt x="11050" y="14130"/>
                    <a:pt x="10923" y="14106"/>
                    <a:pt x="10795" y="14073"/>
                  </a:cubicBezTo>
                  <a:cubicBezTo>
                    <a:pt x="10167" y="13903"/>
                    <a:pt x="9657" y="13511"/>
                    <a:pt x="9388" y="12996"/>
                  </a:cubicBezTo>
                  <a:cubicBezTo>
                    <a:pt x="9274" y="12779"/>
                    <a:pt x="9204" y="12539"/>
                    <a:pt x="9180" y="12284"/>
                  </a:cubicBezTo>
                  <a:cubicBezTo>
                    <a:pt x="10261" y="12246"/>
                    <a:pt x="11292" y="11490"/>
                    <a:pt x="11593" y="10442"/>
                  </a:cubicBezTo>
                  <a:cubicBezTo>
                    <a:pt x="11749" y="9913"/>
                    <a:pt x="11626" y="9431"/>
                    <a:pt x="11277" y="9186"/>
                  </a:cubicBezTo>
                  <a:cubicBezTo>
                    <a:pt x="11156" y="9105"/>
                    <a:pt x="10982" y="9028"/>
                    <a:pt x="10746" y="9028"/>
                  </a:cubicBezTo>
                  <a:cubicBezTo>
                    <a:pt x="10586" y="9028"/>
                    <a:pt x="10397" y="9064"/>
                    <a:pt x="10176" y="9158"/>
                  </a:cubicBezTo>
                  <a:cubicBezTo>
                    <a:pt x="9435" y="9474"/>
                    <a:pt x="8836" y="10130"/>
                    <a:pt x="8543" y="10952"/>
                  </a:cubicBezTo>
                  <a:cubicBezTo>
                    <a:pt x="8496" y="11074"/>
                    <a:pt x="8463" y="11203"/>
                    <a:pt x="8430" y="11325"/>
                  </a:cubicBezTo>
                  <a:cubicBezTo>
                    <a:pt x="7797" y="11042"/>
                    <a:pt x="7319" y="10376"/>
                    <a:pt x="7306" y="9668"/>
                  </a:cubicBezTo>
                  <a:lnTo>
                    <a:pt x="7306" y="9668"/>
                  </a:lnTo>
                  <a:cubicBezTo>
                    <a:pt x="7429" y="9682"/>
                    <a:pt x="7552" y="9689"/>
                    <a:pt x="7676" y="9689"/>
                  </a:cubicBezTo>
                  <a:cubicBezTo>
                    <a:pt x="8190" y="9689"/>
                    <a:pt x="8705" y="9570"/>
                    <a:pt x="9167" y="9322"/>
                  </a:cubicBezTo>
                  <a:cubicBezTo>
                    <a:pt x="9581" y="9101"/>
                    <a:pt x="9865" y="8818"/>
                    <a:pt x="10011" y="8478"/>
                  </a:cubicBezTo>
                  <a:cubicBezTo>
                    <a:pt x="10224" y="7991"/>
                    <a:pt x="10096" y="7424"/>
                    <a:pt x="9709" y="7132"/>
                  </a:cubicBezTo>
                  <a:cubicBezTo>
                    <a:pt x="9522" y="6992"/>
                    <a:pt x="9287" y="6919"/>
                    <a:pt x="9019" y="6919"/>
                  </a:cubicBezTo>
                  <a:cubicBezTo>
                    <a:pt x="8882" y="6919"/>
                    <a:pt x="8737" y="6938"/>
                    <a:pt x="8585" y="6977"/>
                  </a:cubicBezTo>
                  <a:cubicBezTo>
                    <a:pt x="7712" y="7188"/>
                    <a:pt x="7003" y="7845"/>
                    <a:pt x="6678" y="8653"/>
                  </a:cubicBezTo>
                  <a:cubicBezTo>
                    <a:pt x="6526" y="8586"/>
                    <a:pt x="6380" y="8501"/>
                    <a:pt x="6249" y="8402"/>
                  </a:cubicBezTo>
                  <a:cubicBezTo>
                    <a:pt x="5743" y="8015"/>
                    <a:pt x="5412" y="7406"/>
                    <a:pt x="5342" y="6768"/>
                  </a:cubicBezTo>
                  <a:lnTo>
                    <a:pt x="5342" y="6768"/>
                  </a:lnTo>
                  <a:cubicBezTo>
                    <a:pt x="5360" y="6773"/>
                    <a:pt x="5379" y="6773"/>
                    <a:pt x="5399" y="6778"/>
                  </a:cubicBezTo>
                  <a:cubicBezTo>
                    <a:pt x="5558" y="6798"/>
                    <a:pt x="5738" y="6815"/>
                    <a:pt x="5928" y="6815"/>
                  </a:cubicBezTo>
                  <a:cubicBezTo>
                    <a:pt x="6195" y="6815"/>
                    <a:pt x="6480" y="6781"/>
                    <a:pt x="6753" y="6674"/>
                  </a:cubicBezTo>
                  <a:cubicBezTo>
                    <a:pt x="7310" y="6456"/>
                    <a:pt x="7683" y="5951"/>
                    <a:pt x="7683" y="5423"/>
                  </a:cubicBezTo>
                  <a:cubicBezTo>
                    <a:pt x="7683" y="5055"/>
                    <a:pt x="7500" y="4704"/>
                    <a:pt x="7173" y="4469"/>
                  </a:cubicBezTo>
                  <a:cubicBezTo>
                    <a:pt x="6915" y="4278"/>
                    <a:pt x="6597" y="4177"/>
                    <a:pt x="6287" y="4177"/>
                  </a:cubicBezTo>
                  <a:cubicBezTo>
                    <a:pt x="6149" y="4177"/>
                    <a:pt x="6014" y="4197"/>
                    <a:pt x="5885" y="4237"/>
                  </a:cubicBezTo>
                  <a:cubicBezTo>
                    <a:pt x="5271" y="4431"/>
                    <a:pt x="4784" y="5011"/>
                    <a:pt x="4591" y="5767"/>
                  </a:cubicBezTo>
                  <a:cubicBezTo>
                    <a:pt x="4270" y="5659"/>
                    <a:pt x="3991" y="5521"/>
                    <a:pt x="3755" y="5347"/>
                  </a:cubicBezTo>
                  <a:cubicBezTo>
                    <a:pt x="4218" y="5229"/>
                    <a:pt x="4643" y="4998"/>
                    <a:pt x="4983" y="4658"/>
                  </a:cubicBezTo>
                  <a:cubicBezTo>
                    <a:pt x="5233" y="4403"/>
                    <a:pt x="5399" y="4129"/>
                    <a:pt x="5469" y="3845"/>
                  </a:cubicBezTo>
                  <a:cubicBezTo>
                    <a:pt x="5578" y="3416"/>
                    <a:pt x="5464" y="2958"/>
                    <a:pt x="5148" y="2585"/>
                  </a:cubicBezTo>
                  <a:cubicBezTo>
                    <a:pt x="4837" y="2212"/>
                    <a:pt x="4376" y="1995"/>
                    <a:pt x="3927" y="1995"/>
                  </a:cubicBezTo>
                  <a:cubicBezTo>
                    <a:pt x="3892" y="1995"/>
                    <a:pt x="3856" y="1997"/>
                    <a:pt x="3821" y="1999"/>
                  </a:cubicBezTo>
                  <a:cubicBezTo>
                    <a:pt x="2947" y="2065"/>
                    <a:pt x="2197" y="2887"/>
                    <a:pt x="2145" y="3826"/>
                  </a:cubicBezTo>
                  <a:cubicBezTo>
                    <a:pt x="2135" y="4035"/>
                    <a:pt x="2154" y="4242"/>
                    <a:pt x="2206" y="4449"/>
                  </a:cubicBezTo>
                  <a:cubicBezTo>
                    <a:pt x="2093" y="4403"/>
                    <a:pt x="1984" y="4336"/>
                    <a:pt x="1885" y="4261"/>
                  </a:cubicBezTo>
                  <a:cubicBezTo>
                    <a:pt x="1158" y="3718"/>
                    <a:pt x="917" y="2590"/>
                    <a:pt x="1356" y="1796"/>
                  </a:cubicBezTo>
                  <a:cubicBezTo>
                    <a:pt x="1690" y="1193"/>
                    <a:pt x="2399" y="822"/>
                    <a:pt x="3091" y="822"/>
                  </a:cubicBezTo>
                  <a:cubicBezTo>
                    <a:pt x="3309" y="822"/>
                    <a:pt x="3525" y="858"/>
                    <a:pt x="3727" y="936"/>
                  </a:cubicBezTo>
                  <a:cubicBezTo>
                    <a:pt x="3776" y="955"/>
                    <a:pt x="3826" y="964"/>
                    <a:pt x="3875" y="964"/>
                  </a:cubicBezTo>
                  <a:cubicBezTo>
                    <a:pt x="4039" y="964"/>
                    <a:pt x="4193" y="865"/>
                    <a:pt x="4255" y="701"/>
                  </a:cubicBezTo>
                  <a:cubicBezTo>
                    <a:pt x="4340" y="493"/>
                    <a:pt x="4231" y="252"/>
                    <a:pt x="4024" y="171"/>
                  </a:cubicBezTo>
                  <a:cubicBezTo>
                    <a:pt x="3725" y="55"/>
                    <a:pt x="3408" y="0"/>
                    <a:pt x="30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8" name="Google Shape;1778;p47"/>
            <p:cNvSpPr/>
            <p:nvPr/>
          </p:nvSpPr>
          <p:spPr>
            <a:xfrm>
              <a:off x="-2300925" y="3932275"/>
              <a:ext cx="74025" cy="57725"/>
            </a:xfrm>
            <a:custGeom>
              <a:avLst/>
              <a:gdLst/>
              <a:ahLst/>
              <a:cxnLst/>
              <a:rect l="l" t="t" r="r" b="b"/>
              <a:pathLst>
                <a:path w="2961" h="2309" extrusionOk="0">
                  <a:moveTo>
                    <a:pt x="1176" y="1"/>
                  </a:moveTo>
                  <a:cubicBezTo>
                    <a:pt x="808" y="1"/>
                    <a:pt x="481" y="148"/>
                    <a:pt x="306" y="432"/>
                  </a:cubicBezTo>
                  <a:cubicBezTo>
                    <a:pt x="0" y="923"/>
                    <a:pt x="278" y="1650"/>
                    <a:pt x="925" y="2051"/>
                  </a:cubicBezTo>
                  <a:cubicBezTo>
                    <a:pt x="1206" y="2225"/>
                    <a:pt x="1511" y="2309"/>
                    <a:pt x="1790" y="2309"/>
                  </a:cubicBezTo>
                  <a:cubicBezTo>
                    <a:pt x="2157" y="2309"/>
                    <a:pt x="2482" y="2163"/>
                    <a:pt x="2653" y="1881"/>
                  </a:cubicBezTo>
                  <a:cubicBezTo>
                    <a:pt x="2960" y="1385"/>
                    <a:pt x="2681" y="659"/>
                    <a:pt x="2034" y="256"/>
                  </a:cubicBezTo>
                  <a:cubicBezTo>
                    <a:pt x="1755" y="84"/>
                    <a:pt x="1454" y="1"/>
                    <a:pt x="11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9" name="Google Shape;1779;p47"/>
            <p:cNvSpPr/>
            <p:nvPr/>
          </p:nvSpPr>
          <p:spPr>
            <a:xfrm>
              <a:off x="-2391600" y="3995500"/>
              <a:ext cx="64925" cy="64700"/>
            </a:xfrm>
            <a:custGeom>
              <a:avLst/>
              <a:gdLst/>
              <a:ahLst/>
              <a:cxnLst/>
              <a:rect l="l" t="t" r="r" b="b"/>
              <a:pathLst>
                <a:path w="2597" h="2588" extrusionOk="0">
                  <a:moveTo>
                    <a:pt x="1021" y="1"/>
                  </a:moveTo>
                  <a:cubicBezTo>
                    <a:pt x="854" y="1"/>
                    <a:pt x="693" y="44"/>
                    <a:pt x="553" y="135"/>
                  </a:cubicBezTo>
                  <a:cubicBezTo>
                    <a:pt x="62" y="447"/>
                    <a:pt x="1" y="1227"/>
                    <a:pt x="415" y="1864"/>
                  </a:cubicBezTo>
                  <a:cubicBezTo>
                    <a:pt x="709" y="2322"/>
                    <a:pt x="1165" y="2588"/>
                    <a:pt x="1581" y="2588"/>
                  </a:cubicBezTo>
                  <a:cubicBezTo>
                    <a:pt x="1748" y="2588"/>
                    <a:pt x="1909" y="2545"/>
                    <a:pt x="2050" y="2454"/>
                  </a:cubicBezTo>
                  <a:cubicBezTo>
                    <a:pt x="2536" y="2138"/>
                    <a:pt x="2597" y="1364"/>
                    <a:pt x="2187" y="721"/>
                  </a:cubicBezTo>
                  <a:cubicBezTo>
                    <a:pt x="1891" y="264"/>
                    <a:pt x="1435" y="1"/>
                    <a:pt x="10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206180" y="2880272"/>
            <a:ext cx="10822949" cy="1928401"/>
            <a:chOff x="1025914" y="1420851"/>
            <a:chExt cx="13898271" cy="1869610"/>
          </a:xfrm>
        </p:grpSpPr>
        <p:grpSp>
          <p:nvGrpSpPr>
            <p:cNvPr id="32" name="Group 2"/>
            <p:cNvGrpSpPr/>
            <p:nvPr/>
          </p:nvGrpSpPr>
          <p:grpSpPr>
            <a:xfrm>
              <a:off x="1025914" y="1420851"/>
              <a:ext cx="13898271" cy="1869610"/>
              <a:chOff x="-206803" y="115569"/>
              <a:chExt cx="2280959" cy="901221"/>
            </a:xfrm>
            <a:solidFill>
              <a:srgbClr val="CCFF99"/>
            </a:solidFill>
          </p:grpSpPr>
          <p:sp>
            <p:nvSpPr>
              <p:cNvPr id="34" name="Freeform 3"/>
              <p:cNvSpPr/>
              <p:nvPr/>
            </p:nvSpPr>
            <p:spPr>
              <a:xfrm>
                <a:off x="-206803" y="115569"/>
                <a:ext cx="2280959" cy="901221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991267" y="2712880"/>
                <a:ext cx="4249912" cy="8830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20000"/>
                  </a:lnSpc>
                </a:pPr>
                <a:r>
                  <a:rPr lang="en-US" sz="3200" dirty="0"/>
                  <a:t>Xét </a:t>
                </a:r>
                <a:r>
                  <a:rPr lang="en-US" sz="3200" dirty="0" err="1"/>
                  <a:t>phân</a:t>
                </a:r>
                <a:r>
                  <a:rPr lang="en-US" sz="3200" dirty="0"/>
                  <a:t> </a:t>
                </a:r>
                <a:r>
                  <a:rPr lang="en-US" sz="3200" dirty="0" err="1"/>
                  <a:t>số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3200" dirty="0"/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3200" dirty="0"/>
                  <a:t>. 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1267" y="2712880"/>
                <a:ext cx="4249912" cy="883062"/>
              </a:xfrm>
              <a:prstGeom prst="rect">
                <a:avLst/>
              </a:prstGeom>
              <a:blipFill>
                <a:blip r:embed="rId4"/>
                <a:stretch>
                  <a:fillRect l="-3730" b="-1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1111473" y="3641725"/>
                <a:ext cx="10939903" cy="8804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20000"/>
                  </a:lnSpc>
                </a:pPr>
                <a:r>
                  <a:rPr lang="en-US" sz="3200" dirty="0"/>
                  <a:t>Nếu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32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en-US" sz="3200" dirty="0" err="1"/>
                  <a:t>thì</a:t>
                </a:r>
                <a:r>
                  <a:rPr lang="en-US" sz="3200" dirty="0"/>
                  <a:t> </a:t>
                </a:r>
                <a:r>
                  <a:rPr lang="en-US" sz="3200" b="1" dirty="0" err="1"/>
                  <a:t>a.d</a:t>
                </a:r>
                <a:r>
                  <a:rPr lang="en-US" sz="3200" b="1" dirty="0"/>
                  <a:t> = </a:t>
                </a:r>
                <a:r>
                  <a:rPr lang="en-US" sz="3200" b="1" dirty="0" err="1"/>
                  <a:t>b.c</a:t>
                </a:r>
                <a:r>
                  <a:rPr lang="en-US" sz="3200" b="1" dirty="0"/>
                  <a:t> </a:t>
                </a:r>
                <a:r>
                  <a:rPr lang="en-US" sz="3200" dirty="0"/>
                  <a:t>. </a:t>
                </a:r>
                <a:r>
                  <a:rPr lang="en-US" sz="3200" dirty="0" err="1"/>
                  <a:t>Ngược</a:t>
                </a:r>
                <a:r>
                  <a:rPr lang="en-US" sz="3200" dirty="0"/>
                  <a:t> </a:t>
                </a:r>
                <a:r>
                  <a:rPr lang="en-US" sz="3200" dirty="0" err="1"/>
                  <a:t>lại</a:t>
                </a:r>
                <a:r>
                  <a:rPr lang="en-US" sz="3200" dirty="0"/>
                  <a:t>, </a:t>
                </a:r>
                <a:r>
                  <a:rPr lang="en-US" sz="3200" dirty="0" err="1"/>
                  <a:t>nếu</a:t>
                </a:r>
                <a:r>
                  <a:rPr lang="en-US" sz="3200" dirty="0"/>
                  <a:t> </a:t>
                </a:r>
                <a:r>
                  <a:rPr lang="en-US" sz="3200" b="1" dirty="0" err="1"/>
                  <a:t>a.d</a:t>
                </a:r>
                <a:r>
                  <a:rPr lang="en-US" sz="3200" b="1" dirty="0"/>
                  <a:t> = </a:t>
                </a:r>
                <a:r>
                  <a:rPr lang="en-US" sz="3200" b="1" dirty="0" err="1"/>
                  <a:t>b.c</a:t>
                </a:r>
                <a:r>
                  <a:rPr lang="en-US" sz="3200" b="1" dirty="0"/>
                  <a:t> </a:t>
                </a:r>
                <a:r>
                  <a:rPr lang="en-US" sz="3200" dirty="0" err="1"/>
                  <a:t>thì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32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sz="3200" b="1" dirty="0"/>
                  <a:t> .</a:t>
                </a: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1473" y="3641725"/>
                <a:ext cx="10939903" cy="880497"/>
              </a:xfrm>
              <a:prstGeom prst="rect">
                <a:avLst/>
              </a:prstGeom>
              <a:blipFill>
                <a:blip r:embed="rId5"/>
                <a:stretch>
                  <a:fillRect l="-1393" b="-10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231365" y="1027088"/>
            <a:ext cx="9575955" cy="136409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tabLst>
                <a:tab pos="480048" algn="l"/>
                <a:tab pos="960096" algn="l"/>
              </a:tabLst>
            </a:pPr>
            <a:r>
              <a:rPr lang="en-GB" sz="3200" dirty="0" err="1">
                <a:ea typeface="Calibri" panose="020F0502020204030204" pitchFamily="34" charset="0"/>
              </a:rPr>
              <a:t>Từ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tích</a:t>
            </a:r>
            <a:r>
              <a:rPr lang="en-GB" sz="3200" dirty="0">
                <a:ea typeface="Calibri" panose="020F0502020204030204" pitchFamily="34" charset="0"/>
              </a:rPr>
              <a:t> 1 . 8 = 4 . 2, </a:t>
            </a:r>
            <a:r>
              <a:rPr lang="en-GB" sz="3200" dirty="0" err="1">
                <a:ea typeface="Calibri" panose="020F0502020204030204" pitchFamily="34" charset="0"/>
              </a:rPr>
              <a:t>liệu</a:t>
            </a:r>
            <a:r>
              <a:rPr lang="en-GB" sz="3200" dirty="0">
                <a:ea typeface="Calibri" panose="020F0502020204030204" pitchFamily="34" charset="0"/>
              </a:rPr>
              <a:t> ta </a:t>
            </a:r>
            <a:r>
              <a:rPr lang="en-GB" sz="3200" dirty="0" err="1">
                <a:ea typeface="Calibri" panose="020F0502020204030204" pitchFamily="34" charset="0"/>
              </a:rPr>
              <a:t>có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thể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có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các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phân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số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bằng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nhau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được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lập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từ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các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số</a:t>
            </a:r>
            <a:r>
              <a:rPr lang="en-GB" sz="3200" dirty="0">
                <a:ea typeface="Calibri" panose="020F0502020204030204" pitchFamily="34" charset="0"/>
              </a:rPr>
              <a:t> 1; 2; 4; 8 </a:t>
            </a:r>
            <a:r>
              <a:rPr lang="en-GB" sz="3200" dirty="0" err="1">
                <a:ea typeface="Calibri" panose="020F0502020204030204" pitchFamily="34" charset="0"/>
              </a:rPr>
              <a:t>không</a:t>
            </a:r>
            <a:r>
              <a:rPr lang="en-GB" sz="3200" dirty="0">
                <a:ea typeface="Calibri" panose="020F0502020204030204" pitchFamily="34" charset="0"/>
              </a:rPr>
              <a:t>?</a:t>
            </a:r>
            <a:endParaRPr lang="en-US" sz="3200" dirty="0"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058053" y="10772"/>
                <a:ext cx="6926691" cy="7921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dirty="0"/>
                  <a:t>Ta </a:t>
                </a:r>
                <a:r>
                  <a:rPr lang="en-US" sz="3200" dirty="0" err="1"/>
                  <a:t>có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err="1"/>
                  <a:t>và</a:t>
                </a:r>
                <a:r>
                  <a:rPr lang="en-US" sz="3200" dirty="0"/>
                  <a:t> </a:t>
                </a:r>
                <a:r>
                  <a:rPr lang="en-US" sz="3200" dirty="0" err="1"/>
                  <a:t>cũng</a:t>
                </a:r>
                <a:r>
                  <a:rPr lang="en-US" sz="3200" dirty="0"/>
                  <a:t> </a:t>
                </a:r>
                <a:r>
                  <a:rPr lang="en-US" sz="3200" dirty="0" err="1"/>
                  <a:t>có</a:t>
                </a:r>
                <a:r>
                  <a:rPr lang="en-US" sz="3200" dirty="0"/>
                  <a:t> 1 . 8 = 4 . 2</a:t>
                </a: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053" y="10772"/>
                <a:ext cx="6926691" cy="792140"/>
              </a:xfrm>
              <a:prstGeom prst="rect">
                <a:avLst/>
              </a:prstGeom>
              <a:blipFill>
                <a:blip r:embed="rId6"/>
                <a:stretch>
                  <a:fillRect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78517" y="4976064"/>
                <a:ext cx="10605812" cy="1520031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24000"/>
                  </a:lnSpc>
                </a:pPr>
                <a:r>
                  <a:rPr lang="en-US" sz="3200" b="1" u="sng" dirty="0" err="1"/>
                  <a:t>Chú</a:t>
                </a:r>
                <a:r>
                  <a:rPr lang="en-US" sz="3200" b="1" u="sng" dirty="0"/>
                  <a:t> ý:</a:t>
                </a:r>
                <a:r>
                  <a:rPr lang="en-US" sz="3200" b="1" dirty="0"/>
                  <a:t> </a:t>
                </a:r>
              </a:p>
              <a:p>
                <a:pPr algn="just">
                  <a:lnSpc>
                    <a:spcPct val="124000"/>
                  </a:lnSpc>
                </a:pPr>
                <a:r>
                  <a:rPr lang="en-GB" sz="3200" dirty="0" err="1"/>
                  <a:t>Nếu</a:t>
                </a:r>
                <a:r>
                  <a:rPr lang="en-GB" sz="3200" dirty="0"/>
                  <a:t> a . d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GB" sz="3200" dirty="0"/>
                  <a:t> b . c </a:t>
                </a:r>
                <a:r>
                  <a:rPr lang="en-GB" sz="3200" dirty="0" err="1"/>
                  <a:t>thì</a:t>
                </a:r>
                <a:r>
                  <a:rPr lang="en-GB" sz="3200" dirty="0"/>
                  <a:t> </a:t>
                </a:r>
                <a:r>
                  <a:rPr lang="en-GB" sz="3200" dirty="0" err="1"/>
                  <a:t>hai</a:t>
                </a:r>
                <a:r>
                  <a:rPr lang="en-GB" sz="3200" dirty="0"/>
                  <a:t> </a:t>
                </a:r>
                <a:r>
                  <a:rPr lang="en-GB" sz="3200" dirty="0" err="1"/>
                  <a:t>phân</a:t>
                </a:r>
                <a:r>
                  <a:rPr lang="en-GB" sz="3200" dirty="0"/>
                  <a:t> </a:t>
                </a:r>
                <a:r>
                  <a:rPr lang="en-GB" sz="3200" dirty="0" err="1"/>
                  <a:t>số</a:t>
                </a:r>
                <a:r>
                  <a:rPr lang="en-GB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GB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 err="1"/>
                  <a:t>và</a:t>
                </a:r>
                <a:r>
                  <a:rPr lang="en-GB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GB" sz="3200" dirty="0"/>
                  <a:t> </a:t>
                </a:r>
                <a:r>
                  <a:rPr lang="en-GB" sz="3200" dirty="0" err="1"/>
                  <a:t>không</a:t>
                </a:r>
                <a:r>
                  <a:rPr lang="en-GB" sz="3200" dirty="0"/>
                  <a:t> </a:t>
                </a:r>
                <a:r>
                  <a:rPr lang="en-GB" sz="3200" dirty="0" err="1"/>
                  <a:t>bằng</a:t>
                </a:r>
                <a:r>
                  <a:rPr lang="en-GB" sz="3200" dirty="0"/>
                  <a:t> </a:t>
                </a:r>
                <a:r>
                  <a:rPr lang="en-GB" sz="3200" dirty="0" err="1"/>
                  <a:t>nhau</a:t>
                </a:r>
                <a:r>
                  <a:rPr lang="en-GB" sz="3200" dirty="0"/>
                  <a:t>.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517" y="4976064"/>
                <a:ext cx="10605812" cy="1520031"/>
              </a:xfrm>
              <a:prstGeom prst="rect">
                <a:avLst/>
              </a:prstGeom>
              <a:blipFill>
                <a:blip r:embed="rId7"/>
                <a:stretch>
                  <a:fillRect l="-1494" t="-400" b="-5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5867" y="1138714"/>
            <a:ext cx="1493020" cy="1238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" grpId="0" animBg="1"/>
      <p:bldP spid="38" grpId="0"/>
      <p:bldP spid="4" grpId="0" uiExpand="1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199" y="230039"/>
            <a:ext cx="2645435" cy="7131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33" b="1" dirty="0" err="1">
                <a:solidFill>
                  <a:srgbClr val="002060"/>
                </a:solidFill>
              </a:rPr>
              <a:t>Ví</a:t>
            </a:r>
            <a:r>
              <a:rPr lang="en-US" sz="3733" b="1" dirty="0">
                <a:solidFill>
                  <a:srgbClr val="002060"/>
                </a:solidFill>
              </a:rPr>
              <a:t> </a:t>
            </a:r>
            <a:r>
              <a:rPr lang="en-US" sz="3733" b="1" dirty="0" err="1">
                <a:solidFill>
                  <a:srgbClr val="002060"/>
                </a:solidFill>
              </a:rPr>
              <a:t>dụ</a:t>
            </a:r>
            <a:r>
              <a:rPr lang="en-US" sz="3733" b="1" dirty="0">
                <a:solidFill>
                  <a:srgbClr val="002060"/>
                </a:solidFill>
              </a:rPr>
              <a:t> 3</a:t>
            </a:r>
            <a:endParaRPr lang="vi-VN" sz="3733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3155" y="1173194"/>
            <a:ext cx="11501887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33" dirty="0" err="1"/>
              <a:t>Các</a:t>
            </a:r>
            <a:r>
              <a:rPr lang="en-US" sz="3733" dirty="0"/>
              <a:t> </a:t>
            </a:r>
            <a:r>
              <a:rPr lang="en-US" sz="3733" dirty="0" err="1"/>
              <a:t>cặp</a:t>
            </a:r>
            <a:r>
              <a:rPr lang="en-US" sz="3733" dirty="0"/>
              <a:t> </a:t>
            </a:r>
            <a:r>
              <a:rPr lang="en-US" sz="3733" dirty="0" err="1"/>
              <a:t>phân</a:t>
            </a:r>
            <a:r>
              <a:rPr lang="en-US" sz="3733" dirty="0"/>
              <a:t> </a:t>
            </a:r>
            <a:r>
              <a:rPr lang="en-US" sz="3733" dirty="0" err="1"/>
              <a:t>số</a:t>
            </a:r>
            <a:r>
              <a:rPr lang="en-US" sz="3733" dirty="0"/>
              <a:t> </a:t>
            </a:r>
            <a:r>
              <a:rPr lang="en-US" sz="3733" dirty="0" err="1"/>
              <a:t>sau</a:t>
            </a:r>
            <a:r>
              <a:rPr lang="en-US" sz="3733" dirty="0"/>
              <a:t> </a:t>
            </a:r>
            <a:r>
              <a:rPr lang="en-US" sz="3733" dirty="0" err="1"/>
              <a:t>có</a:t>
            </a:r>
            <a:r>
              <a:rPr lang="en-US" sz="3733" dirty="0"/>
              <a:t> </a:t>
            </a:r>
            <a:r>
              <a:rPr lang="en-US" sz="3733" dirty="0" err="1"/>
              <a:t>bằng</a:t>
            </a:r>
            <a:r>
              <a:rPr lang="en-US" sz="3733" dirty="0"/>
              <a:t> </a:t>
            </a:r>
            <a:r>
              <a:rPr lang="en-US" sz="3733" dirty="0" err="1"/>
              <a:t>nhau</a:t>
            </a:r>
            <a:r>
              <a:rPr lang="en-US" sz="3733" dirty="0"/>
              <a:t> </a:t>
            </a:r>
            <a:r>
              <a:rPr lang="en-US" sz="3733" dirty="0" err="1"/>
              <a:t>không</a:t>
            </a:r>
            <a:r>
              <a:rPr lang="en-US" sz="3733" dirty="0"/>
              <a:t>? </a:t>
            </a:r>
            <a:r>
              <a:rPr lang="en-US" sz="3733" dirty="0" err="1"/>
              <a:t>Vì</a:t>
            </a:r>
            <a:r>
              <a:rPr lang="en-US" sz="3733" dirty="0"/>
              <a:t> </a:t>
            </a:r>
            <a:r>
              <a:rPr lang="en-US" sz="3733" dirty="0" err="1"/>
              <a:t>sao</a:t>
            </a:r>
            <a:r>
              <a:rPr lang="en-US" sz="3733" dirty="0"/>
              <a:t>?</a:t>
            </a:r>
            <a:endParaRPr lang="vi-VN" sz="3733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19199" y="2100858"/>
                <a:ext cx="5244860" cy="905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733" dirty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−7</m:t>
                        </m:r>
                      </m:den>
                    </m:f>
                  </m:oMath>
                </a14:m>
                <a:r>
                  <a:rPr lang="en-US" sz="3733" dirty="0"/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733" dirty="0"/>
                  <a:t> ;</a:t>
                </a:r>
                <a:endParaRPr lang="vi-VN" sz="3733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199" y="2100858"/>
                <a:ext cx="5244860" cy="905825"/>
              </a:xfrm>
              <a:prstGeom prst="rect">
                <a:avLst/>
              </a:prstGeom>
              <a:blipFill>
                <a:blip r:embed="rId3"/>
                <a:stretch>
                  <a:fillRect l="-3721" b="-141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200182" y="2108371"/>
                <a:ext cx="5244860" cy="908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733" dirty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733" dirty="0"/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−10</m:t>
                        </m:r>
                      </m:den>
                    </m:f>
                  </m:oMath>
                </a14:m>
                <a:r>
                  <a:rPr lang="en-US" sz="3733" dirty="0"/>
                  <a:t> ;</a:t>
                </a:r>
                <a:endParaRPr lang="vi-VN" sz="3733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182" y="2108371"/>
                <a:ext cx="5244860" cy="908582"/>
              </a:xfrm>
              <a:prstGeom prst="rect">
                <a:avLst/>
              </a:prstGeom>
              <a:blipFill>
                <a:blip r:embed="rId4"/>
                <a:stretch>
                  <a:fillRect l="-3717" b="-134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704935" y="2933453"/>
            <a:ext cx="1518248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33" b="1" u="sng">
                <a:solidFill>
                  <a:srgbClr val="002060"/>
                </a:solidFill>
              </a:rPr>
              <a:t>Giải</a:t>
            </a:r>
            <a:r>
              <a:rPr lang="en-US" sz="3733" b="1" u="sng" dirty="0">
                <a:solidFill>
                  <a:srgbClr val="002060"/>
                </a:solidFill>
              </a:rPr>
              <a:t>:</a:t>
            </a:r>
            <a:endParaRPr lang="vi-VN" sz="3733" b="1" u="sng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51137" y="3757389"/>
                <a:ext cx="10259684" cy="905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733" dirty="0"/>
                  <a:t>a) Do 3 . 7 = (-7) . (-3) </a:t>
                </a:r>
                <a:r>
                  <a:rPr lang="en-US" sz="3733" dirty="0" err="1"/>
                  <a:t>nên</a:t>
                </a:r>
                <a:r>
                  <a:rPr lang="en-US" sz="3733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−7</m:t>
                        </m:r>
                      </m:den>
                    </m:f>
                  </m:oMath>
                </a14:m>
                <a:r>
                  <a:rPr lang="en-US" sz="3733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733" dirty="0"/>
                  <a:t>  </a:t>
                </a:r>
                <a:endParaRPr lang="vi-VN" sz="3733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137" y="3757389"/>
                <a:ext cx="10259684" cy="905825"/>
              </a:xfrm>
              <a:prstGeom prst="rect">
                <a:avLst/>
              </a:prstGeom>
              <a:blipFill>
                <a:blip r:embed="rId5"/>
                <a:stretch>
                  <a:fillRect l="-1961" b="-134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851137" y="5254030"/>
                <a:ext cx="11593905" cy="908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733" dirty="0"/>
                  <a:t>b) Do 2 . (-10) </a:t>
                </a:r>
                <a14:m>
                  <m:oMath xmlns:m="http://schemas.openxmlformats.org/officeDocument/2006/math">
                    <m:r>
                      <a:rPr lang="en-US" sz="3733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3733" dirty="0"/>
                  <a:t> 5 . 4 </a:t>
                </a:r>
                <a:r>
                  <a:rPr lang="en-US" sz="3733" dirty="0" err="1"/>
                  <a:t>nên</a:t>
                </a:r>
                <a:r>
                  <a:rPr lang="en-US" sz="3733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733" dirty="0"/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−10</m:t>
                        </m:r>
                      </m:den>
                    </m:f>
                  </m:oMath>
                </a14:m>
                <a:r>
                  <a:rPr lang="en-US" sz="3733" dirty="0"/>
                  <a:t> </a:t>
                </a:r>
                <a:r>
                  <a:rPr lang="en-US" sz="3733" dirty="0" err="1"/>
                  <a:t>không</a:t>
                </a:r>
                <a:r>
                  <a:rPr lang="en-US" sz="3733" dirty="0"/>
                  <a:t> </a:t>
                </a:r>
                <a:r>
                  <a:rPr lang="en-US" sz="3733" dirty="0" err="1"/>
                  <a:t>bằng</a:t>
                </a:r>
                <a:r>
                  <a:rPr lang="en-US" sz="3733" dirty="0"/>
                  <a:t> </a:t>
                </a:r>
                <a:r>
                  <a:rPr lang="en-US" sz="3733" dirty="0" err="1"/>
                  <a:t>nhau</a:t>
                </a:r>
                <a:r>
                  <a:rPr lang="en-US" sz="3733" dirty="0"/>
                  <a:t>.  </a:t>
                </a:r>
                <a:endParaRPr lang="vi-VN" sz="3733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137" y="5254030"/>
                <a:ext cx="11593905" cy="908582"/>
              </a:xfrm>
              <a:prstGeom prst="rect">
                <a:avLst/>
              </a:prstGeom>
              <a:blipFill>
                <a:blip r:embed="rId6"/>
                <a:stretch>
                  <a:fillRect l="-1735" b="-134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24" grpId="0"/>
      <p:bldP spid="6" grpId="0"/>
      <p:bldP spid="7" grpId="0"/>
      <p:bldP spid="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060345" y="1613408"/>
            <a:ext cx="8781952" cy="2990877"/>
            <a:chOff x="2525960" y="3119836"/>
            <a:chExt cx="13172928" cy="44863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ounded Rectangle 7"/>
                <p:cNvSpPr/>
                <p:nvPr/>
              </p:nvSpPr>
              <p:spPr>
                <a:xfrm>
                  <a:off x="2525960" y="3119836"/>
                  <a:ext cx="13172928" cy="4486316"/>
                </a:xfrm>
                <a:prstGeom prst="roundRect">
                  <a:avLst/>
                </a:prstGeom>
                <a:solidFill>
                  <a:srgbClr val="F79646">
                    <a:lumMod val="40000"/>
                    <a:lumOff val="6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just" defTabSz="609585">
                    <a:lnSpc>
                      <a:spcPct val="130000"/>
                    </a:lnSpc>
                    <a:spcAft>
                      <a:spcPts val="667"/>
                    </a:spcAft>
                    <a:defRPr/>
                  </a:pP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Với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a, b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là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hai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số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nguyên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và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b </a:t>
                  </a:r>
                  <a14:m>
                    <m:oMath xmlns:m="http://schemas.openxmlformats.org/officeDocument/2006/math"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≠</m:t>
                      </m:r>
                    </m:oMath>
                  </a14:m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0, ta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luôn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có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:</a:t>
                  </a:r>
                </a:p>
                <a:p>
                  <a:pPr algn="ctr" defTabSz="609585">
                    <a:lnSpc>
                      <a:spcPct val="130000"/>
                    </a:lnSpc>
                    <a:spcAft>
                      <a:spcPts val="667"/>
                    </a:spcAft>
                    <a:defRPr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en-US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GB" sz="3733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GB" sz="3733" dirty="0">
                      <a:solidFill>
                        <a:srgbClr val="002060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GB" sz="3733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GB" sz="3733" dirty="0" err="1">
                      <a:solidFill>
                        <a:srgbClr val="002060"/>
                      </a:solidFill>
                    </a:rPr>
                    <a:t>và</a:t>
                  </a:r>
                  <a:r>
                    <a:rPr lang="en-GB" sz="3733" dirty="0">
                      <a:solidFill>
                        <a:srgbClr val="002060"/>
                      </a:solidFill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GB" sz="3733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GB" sz="3733" dirty="0">
                      <a:solidFill>
                        <a:srgbClr val="002060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sz="3733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GB" sz="3733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sz="5867" dirty="0">
                    <a:solidFill>
                      <a:srgbClr val="002060"/>
                    </a:solidFill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" name="Rounded 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5960" y="3119836"/>
                  <a:ext cx="13172928" cy="4486316"/>
                </a:xfrm>
                <a:prstGeom prst="round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5400" cap="flat" cmpd="sng" algn="ctr">
                  <a:noFill/>
                  <a:prstDash val="solid"/>
                </a:ln>
                <a:effectLst/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01444" y="3119836"/>
              <a:ext cx="609600" cy="11002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5295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2414;p58"/>
          <p:cNvGrpSpPr/>
          <p:nvPr/>
        </p:nvGrpSpPr>
        <p:grpSpPr>
          <a:xfrm>
            <a:off x="1133295" y="427121"/>
            <a:ext cx="10428507" cy="6479828"/>
            <a:chOff x="1221366" y="192559"/>
            <a:chExt cx="7821380" cy="4859871"/>
          </a:xfrm>
        </p:grpSpPr>
        <p:sp>
          <p:nvSpPr>
            <p:cNvPr id="5" name="Google Shape;2415;p58"/>
            <p:cNvSpPr/>
            <p:nvPr/>
          </p:nvSpPr>
          <p:spPr>
            <a:xfrm>
              <a:off x="1467500" y="589000"/>
              <a:ext cx="7252852" cy="4014495"/>
            </a:xfrm>
            <a:custGeom>
              <a:avLst/>
              <a:gdLst/>
              <a:ahLst/>
              <a:cxnLst/>
              <a:rect l="l" t="t" r="r" b="b"/>
              <a:pathLst>
                <a:path w="21772" h="5352" extrusionOk="0">
                  <a:moveTo>
                    <a:pt x="0" y="1"/>
                  </a:moveTo>
                  <a:lnTo>
                    <a:pt x="0" y="60"/>
                  </a:lnTo>
                  <a:lnTo>
                    <a:pt x="66" y="163"/>
                  </a:lnTo>
                  <a:lnTo>
                    <a:pt x="0" y="187"/>
                  </a:lnTo>
                  <a:lnTo>
                    <a:pt x="0" y="226"/>
                  </a:lnTo>
                  <a:lnTo>
                    <a:pt x="225" y="375"/>
                  </a:lnTo>
                  <a:lnTo>
                    <a:pt x="0" y="375"/>
                  </a:lnTo>
                  <a:lnTo>
                    <a:pt x="225" y="471"/>
                  </a:lnTo>
                  <a:lnTo>
                    <a:pt x="92" y="533"/>
                  </a:lnTo>
                  <a:lnTo>
                    <a:pt x="225" y="629"/>
                  </a:lnTo>
                  <a:lnTo>
                    <a:pt x="92" y="722"/>
                  </a:lnTo>
                  <a:lnTo>
                    <a:pt x="225" y="811"/>
                  </a:lnTo>
                  <a:cubicBezTo>
                    <a:pt x="225" y="811"/>
                    <a:pt x="73" y="841"/>
                    <a:pt x="92" y="871"/>
                  </a:cubicBezTo>
                  <a:cubicBezTo>
                    <a:pt x="112" y="904"/>
                    <a:pt x="225" y="1010"/>
                    <a:pt x="225" y="1010"/>
                  </a:cubicBezTo>
                  <a:lnTo>
                    <a:pt x="126" y="1040"/>
                  </a:lnTo>
                  <a:lnTo>
                    <a:pt x="172" y="1152"/>
                  </a:lnTo>
                  <a:lnTo>
                    <a:pt x="136" y="1251"/>
                  </a:lnTo>
                  <a:lnTo>
                    <a:pt x="188" y="1410"/>
                  </a:lnTo>
                  <a:lnTo>
                    <a:pt x="136" y="1667"/>
                  </a:lnTo>
                  <a:lnTo>
                    <a:pt x="225" y="1939"/>
                  </a:lnTo>
                  <a:lnTo>
                    <a:pt x="165" y="2197"/>
                  </a:lnTo>
                  <a:lnTo>
                    <a:pt x="225" y="2468"/>
                  </a:lnTo>
                  <a:lnTo>
                    <a:pt x="92" y="2957"/>
                  </a:lnTo>
                  <a:lnTo>
                    <a:pt x="225" y="3473"/>
                  </a:lnTo>
                  <a:lnTo>
                    <a:pt x="126" y="3790"/>
                  </a:lnTo>
                  <a:lnTo>
                    <a:pt x="179" y="4161"/>
                  </a:lnTo>
                  <a:lnTo>
                    <a:pt x="159" y="4472"/>
                  </a:lnTo>
                  <a:lnTo>
                    <a:pt x="225" y="4654"/>
                  </a:lnTo>
                  <a:cubicBezTo>
                    <a:pt x="225" y="4654"/>
                    <a:pt x="112" y="4683"/>
                    <a:pt x="136" y="4706"/>
                  </a:cubicBezTo>
                  <a:cubicBezTo>
                    <a:pt x="159" y="4726"/>
                    <a:pt x="248" y="4813"/>
                    <a:pt x="225" y="4842"/>
                  </a:cubicBezTo>
                  <a:cubicBezTo>
                    <a:pt x="202" y="4872"/>
                    <a:pt x="96" y="5159"/>
                    <a:pt x="96" y="5159"/>
                  </a:cubicBezTo>
                  <a:lnTo>
                    <a:pt x="228" y="5226"/>
                  </a:lnTo>
                  <a:lnTo>
                    <a:pt x="126" y="5272"/>
                  </a:lnTo>
                  <a:lnTo>
                    <a:pt x="142" y="5351"/>
                  </a:lnTo>
                  <a:lnTo>
                    <a:pt x="21735" y="5351"/>
                  </a:lnTo>
                  <a:lnTo>
                    <a:pt x="21421" y="5123"/>
                  </a:lnTo>
                  <a:lnTo>
                    <a:pt x="21580" y="4885"/>
                  </a:lnTo>
                  <a:lnTo>
                    <a:pt x="21272" y="4627"/>
                  </a:lnTo>
                  <a:lnTo>
                    <a:pt x="21626" y="4432"/>
                  </a:lnTo>
                  <a:lnTo>
                    <a:pt x="21272" y="4171"/>
                  </a:lnTo>
                  <a:cubicBezTo>
                    <a:pt x="21272" y="4171"/>
                    <a:pt x="21626" y="3867"/>
                    <a:pt x="21683" y="3821"/>
                  </a:cubicBezTo>
                  <a:cubicBezTo>
                    <a:pt x="21738" y="3774"/>
                    <a:pt x="21445" y="3503"/>
                    <a:pt x="21445" y="3503"/>
                  </a:cubicBezTo>
                  <a:lnTo>
                    <a:pt x="21669" y="3321"/>
                  </a:lnTo>
                  <a:lnTo>
                    <a:pt x="21365" y="2779"/>
                  </a:lnTo>
                  <a:lnTo>
                    <a:pt x="21772" y="2534"/>
                  </a:lnTo>
                  <a:lnTo>
                    <a:pt x="21772" y="1506"/>
                  </a:lnTo>
                  <a:lnTo>
                    <a:pt x="21365" y="1089"/>
                  </a:lnTo>
                  <a:lnTo>
                    <a:pt x="21772" y="745"/>
                  </a:lnTo>
                  <a:lnTo>
                    <a:pt x="21772" y="497"/>
                  </a:lnTo>
                  <a:lnTo>
                    <a:pt x="21365" y="497"/>
                  </a:lnTo>
                  <a:lnTo>
                    <a:pt x="217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42863" dist="19050" dir="1932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" name="Google Shape;2416;p58"/>
            <p:cNvSpPr/>
            <p:nvPr/>
          </p:nvSpPr>
          <p:spPr>
            <a:xfrm rot="-7882638">
              <a:off x="1162380" y="4135729"/>
              <a:ext cx="1395678" cy="473281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" name="Google Shape;2417;p58"/>
            <p:cNvSpPr/>
            <p:nvPr/>
          </p:nvSpPr>
          <p:spPr>
            <a:xfrm rot="-7882638">
              <a:off x="7706055" y="635979"/>
              <a:ext cx="1395678" cy="473281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" name="Google Shape;2420;p58"/>
          <p:cNvGrpSpPr/>
          <p:nvPr/>
        </p:nvGrpSpPr>
        <p:grpSpPr>
          <a:xfrm rot="-3780534">
            <a:off x="1199788" y="316145"/>
            <a:ext cx="1072312" cy="1279128"/>
            <a:chOff x="7663650" y="-223800"/>
            <a:chExt cx="1364498" cy="1627668"/>
          </a:xfrm>
        </p:grpSpPr>
        <p:sp>
          <p:nvSpPr>
            <p:cNvPr id="9" name="Google Shape;2421;p58"/>
            <p:cNvSpPr/>
            <p:nvPr/>
          </p:nvSpPr>
          <p:spPr>
            <a:xfrm>
              <a:off x="7740403" y="-153961"/>
              <a:ext cx="1277105" cy="1463009"/>
            </a:xfrm>
            <a:custGeom>
              <a:avLst/>
              <a:gdLst/>
              <a:ahLst/>
              <a:cxnLst/>
              <a:rect l="l" t="t" r="r" b="b"/>
              <a:pathLst>
                <a:path w="25308" h="28992" extrusionOk="0">
                  <a:moveTo>
                    <a:pt x="21779" y="11898"/>
                  </a:moveTo>
                  <a:cubicBezTo>
                    <a:pt x="21827" y="12019"/>
                    <a:pt x="21862" y="12112"/>
                    <a:pt x="21883" y="12171"/>
                  </a:cubicBezTo>
                  <a:lnTo>
                    <a:pt x="21883" y="12171"/>
                  </a:lnTo>
                  <a:cubicBezTo>
                    <a:pt x="21849" y="12080"/>
                    <a:pt x="21814" y="11989"/>
                    <a:pt x="21779" y="11898"/>
                  </a:cubicBezTo>
                  <a:close/>
                  <a:moveTo>
                    <a:pt x="15590" y="0"/>
                  </a:moveTo>
                  <a:cubicBezTo>
                    <a:pt x="13044" y="0"/>
                    <a:pt x="11306" y="1796"/>
                    <a:pt x="11257" y="1845"/>
                  </a:cubicBezTo>
                  <a:cubicBezTo>
                    <a:pt x="10861" y="1735"/>
                    <a:pt x="10455" y="1681"/>
                    <a:pt x="10052" y="1681"/>
                  </a:cubicBezTo>
                  <a:cubicBezTo>
                    <a:pt x="9207" y="1681"/>
                    <a:pt x="8374" y="1919"/>
                    <a:pt x="7674" y="2383"/>
                  </a:cubicBezTo>
                  <a:cubicBezTo>
                    <a:pt x="7315" y="2620"/>
                    <a:pt x="6990" y="2917"/>
                    <a:pt x="6715" y="3271"/>
                  </a:cubicBezTo>
                  <a:cubicBezTo>
                    <a:pt x="6375" y="3710"/>
                    <a:pt x="6168" y="4150"/>
                    <a:pt x="6059" y="4570"/>
                  </a:cubicBezTo>
                  <a:cubicBezTo>
                    <a:pt x="5700" y="5868"/>
                    <a:pt x="6214" y="6935"/>
                    <a:pt x="6214" y="6935"/>
                  </a:cubicBezTo>
                  <a:cubicBezTo>
                    <a:pt x="6229" y="6940"/>
                    <a:pt x="6238" y="6944"/>
                    <a:pt x="6248" y="6950"/>
                  </a:cubicBezTo>
                  <a:lnTo>
                    <a:pt x="6248" y="6950"/>
                  </a:lnTo>
                  <a:cubicBezTo>
                    <a:pt x="6238" y="6944"/>
                    <a:pt x="6229" y="6940"/>
                    <a:pt x="6214" y="6940"/>
                  </a:cubicBezTo>
                  <a:cubicBezTo>
                    <a:pt x="6214" y="6940"/>
                    <a:pt x="4902" y="7936"/>
                    <a:pt x="3472" y="9863"/>
                  </a:cubicBezTo>
                  <a:cubicBezTo>
                    <a:pt x="3372" y="9844"/>
                    <a:pt x="3273" y="9834"/>
                    <a:pt x="3178" y="9834"/>
                  </a:cubicBezTo>
                  <a:cubicBezTo>
                    <a:pt x="2898" y="9834"/>
                    <a:pt x="2647" y="9918"/>
                    <a:pt x="2456" y="10095"/>
                  </a:cubicBezTo>
                  <a:cubicBezTo>
                    <a:pt x="2093" y="10435"/>
                    <a:pt x="2055" y="11030"/>
                    <a:pt x="2300" y="11638"/>
                  </a:cubicBezTo>
                  <a:cubicBezTo>
                    <a:pt x="1238" y="13475"/>
                    <a:pt x="299" y="15831"/>
                    <a:pt x="1" y="18684"/>
                  </a:cubicBezTo>
                  <a:lnTo>
                    <a:pt x="171" y="25327"/>
                  </a:lnTo>
                  <a:lnTo>
                    <a:pt x="265" y="28992"/>
                  </a:lnTo>
                  <a:lnTo>
                    <a:pt x="3760" y="27868"/>
                  </a:lnTo>
                  <a:lnTo>
                    <a:pt x="9662" y="25974"/>
                  </a:lnTo>
                  <a:lnTo>
                    <a:pt x="9662" y="25979"/>
                  </a:lnTo>
                  <a:cubicBezTo>
                    <a:pt x="9662" y="25979"/>
                    <a:pt x="12170" y="24954"/>
                    <a:pt x="15059" y="22064"/>
                  </a:cubicBezTo>
                  <a:cubicBezTo>
                    <a:pt x="15334" y="22183"/>
                    <a:pt x="15608" y="22245"/>
                    <a:pt x="15858" y="22245"/>
                  </a:cubicBezTo>
                  <a:cubicBezTo>
                    <a:pt x="16176" y="22245"/>
                    <a:pt x="16455" y="22146"/>
                    <a:pt x="16651" y="21937"/>
                  </a:cubicBezTo>
                  <a:cubicBezTo>
                    <a:pt x="17014" y="21554"/>
                    <a:pt x="16995" y="20912"/>
                    <a:pt x="16669" y="20289"/>
                  </a:cubicBezTo>
                  <a:cubicBezTo>
                    <a:pt x="17278" y="19547"/>
                    <a:pt x="17887" y="18721"/>
                    <a:pt x="18477" y="17801"/>
                  </a:cubicBezTo>
                  <a:cubicBezTo>
                    <a:pt x="18684" y="17842"/>
                    <a:pt x="18881" y="17862"/>
                    <a:pt x="19070" y="17862"/>
                  </a:cubicBezTo>
                  <a:cubicBezTo>
                    <a:pt x="19503" y="17862"/>
                    <a:pt x="19889" y="17761"/>
                    <a:pt x="20234" y="17592"/>
                  </a:cubicBezTo>
                  <a:cubicBezTo>
                    <a:pt x="20844" y="17305"/>
                    <a:pt x="21325" y="16818"/>
                    <a:pt x="21683" y="16313"/>
                  </a:cubicBezTo>
                  <a:cubicBezTo>
                    <a:pt x="22359" y="15378"/>
                    <a:pt x="22533" y="14179"/>
                    <a:pt x="22193" y="13079"/>
                  </a:cubicBezTo>
                  <a:cubicBezTo>
                    <a:pt x="22105" y="12795"/>
                    <a:pt x="22011" y="12518"/>
                    <a:pt x="21911" y="12247"/>
                  </a:cubicBezTo>
                  <a:lnTo>
                    <a:pt x="21911" y="12247"/>
                  </a:lnTo>
                  <a:cubicBezTo>
                    <a:pt x="22796" y="11281"/>
                    <a:pt x="25308" y="6938"/>
                    <a:pt x="20362" y="2204"/>
                  </a:cubicBezTo>
                  <a:cubicBezTo>
                    <a:pt x="18625" y="540"/>
                    <a:pt x="16986" y="0"/>
                    <a:pt x="155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" name="Google Shape;2422;p58"/>
            <p:cNvSpPr/>
            <p:nvPr/>
          </p:nvSpPr>
          <p:spPr>
            <a:xfrm>
              <a:off x="7663650" y="-223800"/>
              <a:ext cx="1359258" cy="1627668"/>
            </a:xfrm>
            <a:custGeom>
              <a:avLst/>
              <a:gdLst/>
              <a:ahLst/>
              <a:cxnLst/>
              <a:rect l="l" t="t" r="r" b="b"/>
              <a:pathLst>
                <a:path w="26936" h="32255" extrusionOk="0">
                  <a:moveTo>
                    <a:pt x="17099" y="0"/>
                  </a:moveTo>
                  <a:cubicBezTo>
                    <a:pt x="15136" y="0"/>
                    <a:pt x="13458" y="842"/>
                    <a:pt x="12364" y="1737"/>
                  </a:cubicBezTo>
                  <a:cubicBezTo>
                    <a:pt x="12097" y="1701"/>
                    <a:pt x="11831" y="1683"/>
                    <a:pt x="11565" y="1683"/>
                  </a:cubicBezTo>
                  <a:cubicBezTo>
                    <a:pt x="10452" y="1683"/>
                    <a:pt x="9363" y="2001"/>
                    <a:pt x="8439" y="2611"/>
                  </a:cubicBezTo>
                  <a:cubicBezTo>
                    <a:pt x="7944" y="2932"/>
                    <a:pt x="7509" y="3333"/>
                    <a:pt x="7146" y="3806"/>
                  </a:cubicBezTo>
                  <a:cubicBezTo>
                    <a:pt x="6715" y="4357"/>
                    <a:pt x="6414" y="4963"/>
                    <a:pt x="6244" y="5590"/>
                  </a:cubicBezTo>
                  <a:cubicBezTo>
                    <a:pt x="6003" y="6469"/>
                    <a:pt x="6046" y="7262"/>
                    <a:pt x="6159" y="7861"/>
                  </a:cubicBezTo>
                  <a:cubicBezTo>
                    <a:pt x="5682" y="8306"/>
                    <a:pt x="5021" y="8975"/>
                    <a:pt x="4313" y="9864"/>
                  </a:cubicBezTo>
                  <a:cubicBezTo>
                    <a:pt x="3826" y="9934"/>
                    <a:pt x="3387" y="10142"/>
                    <a:pt x="3038" y="10463"/>
                  </a:cubicBezTo>
                  <a:cubicBezTo>
                    <a:pt x="2415" y="11048"/>
                    <a:pt x="2169" y="11922"/>
                    <a:pt x="2339" y="12848"/>
                  </a:cubicBezTo>
                  <a:cubicBezTo>
                    <a:pt x="1328" y="14722"/>
                    <a:pt x="643" y="16714"/>
                    <a:pt x="299" y="18788"/>
                  </a:cubicBezTo>
                  <a:lnTo>
                    <a:pt x="105" y="18806"/>
                  </a:lnTo>
                  <a:lnTo>
                    <a:pt x="138" y="20011"/>
                  </a:lnTo>
                  <a:lnTo>
                    <a:pt x="1" y="21291"/>
                  </a:lnTo>
                  <a:lnTo>
                    <a:pt x="171" y="21310"/>
                  </a:lnTo>
                  <a:lnTo>
                    <a:pt x="450" y="32255"/>
                  </a:lnTo>
                  <a:lnTo>
                    <a:pt x="10008" y="29191"/>
                  </a:lnTo>
                  <a:lnTo>
                    <a:pt x="10021" y="29332"/>
                  </a:lnTo>
                  <a:lnTo>
                    <a:pt x="11707" y="28642"/>
                  </a:lnTo>
                  <a:cubicBezTo>
                    <a:pt x="11811" y="28600"/>
                    <a:pt x="14172" y="27613"/>
                    <a:pt x="16982" y="24983"/>
                  </a:cubicBezTo>
                  <a:cubicBezTo>
                    <a:pt x="17117" y="25001"/>
                    <a:pt x="17251" y="25010"/>
                    <a:pt x="17382" y="25010"/>
                  </a:cubicBezTo>
                  <a:cubicBezTo>
                    <a:pt x="18078" y="25010"/>
                    <a:pt x="18713" y="24760"/>
                    <a:pt x="19177" y="24274"/>
                  </a:cubicBezTo>
                  <a:cubicBezTo>
                    <a:pt x="19739" y="23680"/>
                    <a:pt x="19942" y="22821"/>
                    <a:pt x="19748" y="21933"/>
                  </a:cubicBezTo>
                  <a:cubicBezTo>
                    <a:pt x="20074" y="21508"/>
                    <a:pt x="20395" y="21073"/>
                    <a:pt x="20698" y="20630"/>
                  </a:cubicBezTo>
                  <a:cubicBezTo>
                    <a:pt x="21273" y="20615"/>
                    <a:pt x="21826" y="20478"/>
                    <a:pt x="22345" y="20228"/>
                  </a:cubicBezTo>
                  <a:cubicBezTo>
                    <a:pt x="23097" y="19874"/>
                    <a:pt x="23762" y="19293"/>
                    <a:pt x="24329" y="18505"/>
                  </a:cubicBezTo>
                  <a:cubicBezTo>
                    <a:pt x="25240" y="17235"/>
                    <a:pt x="25505" y="15572"/>
                    <a:pt x="25032" y="14057"/>
                  </a:cubicBezTo>
                  <a:cubicBezTo>
                    <a:pt x="25018" y="13995"/>
                    <a:pt x="24995" y="13938"/>
                    <a:pt x="24976" y="13877"/>
                  </a:cubicBezTo>
                  <a:cubicBezTo>
                    <a:pt x="25972" y="12366"/>
                    <a:pt x="26935" y="9542"/>
                    <a:pt x="25547" y="6336"/>
                  </a:cubicBezTo>
                  <a:cubicBezTo>
                    <a:pt x="24985" y="5028"/>
                    <a:pt x="24074" y="3767"/>
                    <a:pt x="22836" y="2587"/>
                  </a:cubicBezTo>
                  <a:cubicBezTo>
                    <a:pt x="20839" y="674"/>
                    <a:pt x="18855" y="0"/>
                    <a:pt x="170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" name="Google Shape;2423;p58"/>
            <p:cNvSpPr/>
            <p:nvPr/>
          </p:nvSpPr>
          <p:spPr>
            <a:xfrm>
              <a:off x="8213836" y="535551"/>
              <a:ext cx="469503" cy="627905"/>
            </a:xfrm>
            <a:custGeom>
              <a:avLst/>
              <a:gdLst/>
              <a:ahLst/>
              <a:cxnLst/>
              <a:rect l="l" t="t" r="r" b="b"/>
              <a:pathLst>
                <a:path w="9304" h="12443" extrusionOk="0">
                  <a:moveTo>
                    <a:pt x="7363" y="1"/>
                  </a:moveTo>
                  <a:lnTo>
                    <a:pt x="1" y="9128"/>
                  </a:lnTo>
                  <a:lnTo>
                    <a:pt x="487" y="12443"/>
                  </a:lnTo>
                  <a:cubicBezTo>
                    <a:pt x="487" y="12443"/>
                    <a:pt x="5318" y="10469"/>
                    <a:pt x="9304" y="4264"/>
                  </a:cubicBezTo>
                  <a:cubicBezTo>
                    <a:pt x="9304" y="4264"/>
                    <a:pt x="8930" y="2300"/>
                    <a:pt x="73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" name="Google Shape;2424;p58"/>
            <p:cNvSpPr/>
            <p:nvPr/>
          </p:nvSpPr>
          <p:spPr>
            <a:xfrm>
              <a:off x="7954159" y="297926"/>
              <a:ext cx="631235" cy="704002"/>
            </a:xfrm>
            <a:custGeom>
              <a:avLst/>
              <a:gdLst/>
              <a:ahLst/>
              <a:cxnLst/>
              <a:rect l="l" t="t" r="r" b="b"/>
              <a:pathLst>
                <a:path w="12509" h="13951" extrusionOk="0">
                  <a:moveTo>
                    <a:pt x="7305" y="1"/>
                  </a:moveTo>
                  <a:lnTo>
                    <a:pt x="1" y="10030"/>
                  </a:lnTo>
                  <a:lnTo>
                    <a:pt x="1001" y="13950"/>
                  </a:lnTo>
                  <a:lnTo>
                    <a:pt x="5147" y="13837"/>
                  </a:lnTo>
                  <a:lnTo>
                    <a:pt x="12509" y="4710"/>
                  </a:lnTo>
                  <a:cubicBezTo>
                    <a:pt x="11432" y="3123"/>
                    <a:pt x="9789" y="1376"/>
                    <a:pt x="73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" name="Google Shape;2425;p58"/>
            <p:cNvSpPr/>
            <p:nvPr/>
          </p:nvSpPr>
          <p:spPr>
            <a:xfrm>
              <a:off x="7750646" y="202654"/>
              <a:ext cx="572144" cy="601463"/>
            </a:xfrm>
            <a:custGeom>
              <a:avLst/>
              <a:gdLst/>
              <a:ahLst/>
              <a:cxnLst/>
              <a:rect l="l" t="t" r="r" b="b"/>
              <a:pathLst>
                <a:path w="11338" h="11919" extrusionOk="0">
                  <a:moveTo>
                    <a:pt x="6220" y="1"/>
                  </a:moveTo>
                  <a:cubicBezTo>
                    <a:pt x="6220" y="1"/>
                    <a:pt x="809" y="4099"/>
                    <a:pt x="1" y="11744"/>
                  </a:cubicBezTo>
                  <a:lnTo>
                    <a:pt x="4034" y="11918"/>
                  </a:lnTo>
                  <a:lnTo>
                    <a:pt x="11338" y="1889"/>
                  </a:lnTo>
                  <a:cubicBezTo>
                    <a:pt x="9921" y="1106"/>
                    <a:pt x="8231" y="444"/>
                    <a:pt x="62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" name="Google Shape;2426;p58"/>
            <p:cNvSpPr/>
            <p:nvPr/>
          </p:nvSpPr>
          <p:spPr>
            <a:xfrm>
              <a:off x="7854547" y="348741"/>
              <a:ext cx="71556" cy="91287"/>
            </a:xfrm>
            <a:custGeom>
              <a:avLst/>
              <a:gdLst/>
              <a:ahLst/>
              <a:cxnLst/>
              <a:rect l="l" t="t" r="r" b="b"/>
              <a:pathLst>
                <a:path w="1418" h="1809" extrusionOk="0">
                  <a:moveTo>
                    <a:pt x="1" y="0"/>
                  </a:moveTo>
                  <a:lnTo>
                    <a:pt x="1" y="1809"/>
                  </a:lnTo>
                  <a:lnTo>
                    <a:pt x="1417" y="1809"/>
                  </a:lnTo>
                  <a:lnTo>
                    <a:pt x="14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" name="Google Shape;2427;p58"/>
            <p:cNvSpPr/>
            <p:nvPr/>
          </p:nvSpPr>
          <p:spPr>
            <a:xfrm>
              <a:off x="7866961" y="350154"/>
              <a:ext cx="178234" cy="177779"/>
            </a:xfrm>
            <a:custGeom>
              <a:avLst/>
              <a:gdLst/>
              <a:ahLst/>
              <a:cxnLst/>
              <a:rect l="l" t="t" r="r" b="b"/>
              <a:pathLst>
                <a:path w="3532" h="3523" extrusionOk="0">
                  <a:moveTo>
                    <a:pt x="1171" y="1"/>
                  </a:moveTo>
                  <a:cubicBezTo>
                    <a:pt x="779" y="524"/>
                    <a:pt x="383" y="1119"/>
                    <a:pt x="1" y="1781"/>
                  </a:cubicBezTo>
                  <a:cubicBezTo>
                    <a:pt x="123" y="2088"/>
                    <a:pt x="317" y="2394"/>
                    <a:pt x="576" y="2673"/>
                  </a:cubicBezTo>
                  <a:cubicBezTo>
                    <a:pt x="1086" y="3221"/>
                    <a:pt x="1729" y="3523"/>
                    <a:pt x="2261" y="3523"/>
                  </a:cubicBezTo>
                  <a:cubicBezTo>
                    <a:pt x="2540" y="3523"/>
                    <a:pt x="2795" y="3442"/>
                    <a:pt x="2984" y="3263"/>
                  </a:cubicBezTo>
                  <a:cubicBezTo>
                    <a:pt x="3532" y="2753"/>
                    <a:pt x="3344" y="1657"/>
                    <a:pt x="2564" y="822"/>
                  </a:cubicBezTo>
                  <a:cubicBezTo>
                    <a:pt x="2144" y="369"/>
                    <a:pt x="1634" y="86"/>
                    <a:pt x="11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" name="Google Shape;2428;p58"/>
            <p:cNvSpPr/>
            <p:nvPr/>
          </p:nvSpPr>
          <p:spPr>
            <a:xfrm>
              <a:off x="8510754" y="876269"/>
              <a:ext cx="98705" cy="98705"/>
            </a:xfrm>
            <a:custGeom>
              <a:avLst/>
              <a:gdLst/>
              <a:ahLst/>
              <a:cxnLst/>
              <a:rect l="l" t="t" r="r" b="b"/>
              <a:pathLst>
                <a:path w="1956" h="1956" extrusionOk="0">
                  <a:moveTo>
                    <a:pt x="1611" y="1"/>
                  </a:moveTo>
                  <a:lnTo>
                    <a:pt x="1611" y="1"/>
                  </a:lnTo>
                  <a:cubicBezTo>
                    <a:pt x="1068" y="657"/>
                    <a:pt x="530" y="1247"/>
                    <a:pt x="1" y="1776"/>
                  </a:cubicBezTo>
                  <a:cubicBezTo>
                    <a:pt x="275" y="1894"/>
                    <a:pt x="548" y="1955"/>
                    <a:pt x="799" y="1955"/>
                  </a:cubicBezTo>
                  <a:cubicBezTo>
                    <a:pt x="1115" y="1955"/>
                    <a:pt x="1394" y="1856"/>
                    <a:pt x="1592" y="1648"/>
                  </a:cubicBezTo>
                  <a:cubicBezTo>
                    <a:pt x="1956" y="1266"/>
                    <a:pt x="1936" y="624"/>
                    <a:pt x="16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" name="Google Shape;2429;p58"/>
            <p:cNvSpPr/>
            <p:nvPr/>
          </p:nvSpPr>
          <p:spPr>
            <a:xfrm>
              <a:off x="8413312" y="800022"/>
              <a:ext cx="178789" cy="165921"/>
            </a:xfrm>
            <a:custGeom>
              <a:avLst/>
              <a:gdLst/>
              <a:ahLst/>
              <a:cxnLst/>
              <a:rect l="l" t="t" r="r" b="b"/>
              <a:pathLst>
                <a:path w="3543" h="3288" extrusionOk="0">
                  <a:moveTo>
                    <a:pt x="1313" y="1"/>
                  </a:moveTo>
                  <a:cubicBezTo>
                    <a:pt x="992" y="1"/>
                    <a:pt x="714" y="100"/>
                    <a:pt x="515" y="307"/>
                  </a:cubicBezTo>
                  <a:cubicBezTo>
                    <a:pt x="1" y="851"/>
                    <a:pt x="256" y="1932"/>
                    <a:pt x="1086" y="2721"/>
                  </a:cubicBezTo>
                  <a:cubicBezTo>
                    <a:pt x="1351" y="2970"/>
                    <a:pt x="1639" y="3159"/>
                    <a:pt x="1932" y="3287"/>
                  </a:cubicBezTo>
                  <a:cubicBezTo>
                    <a:pt x="2461" y="2758"/>
                    <a:pt x="2999" y="2168"/>
                    <a:pt x="3542" y="1512"/>
                  </a:cubicBezTo>
                  <a:cubicBezTo>
                    <a:pt x="3401" y="1248"/>
                    <a:pt x="3202" y="982"/>
                    <a:pt x="2956" y="747"/>
                  </a:cubicBezTo>
                  <a:cubicBezTo>
                    <a:pt x="2442" y="260"/>
                    <a:pt x="1828" y="1"/>
                    <a:pt x="1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" name="Google Shape;2430;p58"/>
            <p:cNvSpPr/>
            <p:nvPr/>
          </p:nvSpPr>
          <p:spPr>
            <a:xfrm>
              <a:off x="8318746" y="-147502"/>
              <a:ext cx="709402" cy="618014"/>
            </a:xfrm>
            <a:custGeom>
              <a:avLst/>
              <a:gdLst/>
              <a:ahLst/>
              <a:cxnLst/>
              <a:rect l="l" t="t" r="r" b="b"/>
              <a:pathLst>
                <a:path w="14058" h="12247" extrusionOk="0">
                  <a:moveTo>
                    <a:pt x="4334" y="1"/>
                  </a:moveTo>
                  <a:cubicBezTo>
                    <a:pt x="1751" y="1"/>
                    <a:pt x="0" y="1849"/>
                    <a:pt x="0" y="1849"/>
                  </a:cubicBezTo>
                  <a:cubicBezTo>
                    <a:pt x="8387" y="5188"/>
                    <a:pt x="10653" y="12247"/>
                    <a:pt x="10653" y="12247"/>
                  </a:cubicBezTo>
                  <a:cubicBezTo>
                    <a:pt x="11540" y="11288"/>
                    <a:pt x="14057" y="6940"/>
                    <a:pt x="9104" y="2204"/>
                  </a:cubicBezTo>
                  <a:cubicBezTo>
                    <a:pt x="7368" y="541"/>
                    <a:pt x="5729" y="1"/>
                    <a:pt x="4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" name="Google Shape;2431;p58"/>
            <p:cNvSpPr/>
            <p:nvPr/>
          </p:nvSpPr>
          <p:spPr>
            <a:xfrm>
              <a:off x="8038531" y="81848"/>
              <a:ext cx="733472" cy="672009"/>
            </a:xfrm>
            <a:custGeom>
              <a:avLst/>
              <a:gdLst/>
              <a:ahLst/>
              <a:cxnLst/>
              <a:rect l="l" t="t" r="r" b="b"/>
              <a:pathLst>
                <a:path w="14535" h="13317" extrusionOk="0">
                  <a:moveTo>
                    <a:pt x="486" y="1"/>
                  </a:moveTo>
                  <a:cubicBezTo>
                    <a:pt x="405" y="1"/>
                    <a:pt x="360" y="11"/>
                    <a:pt x="354" y="29"/>
                  </a:cubicBezTo>
                  <a:cubicBezTo>
                    <a:pt x="0" y="1327"/>
                    <a:pt x="515" y="2395"/>
                    <a:pt x="515" y="2395"/>
                  </a:cubicBezTo>
                  <a:cubicBezTo>
                    <a:pt x="11837" y="5743"/>
                    <a:pt x="12778" y="13255"/>
                    <a:pt x="12778" y="13255"/>
                  </a:cubicBezTo>
                  <a:cubicBezTo>
                    <a:pt x="12983" y="13297"/>
                    <a:pt x="13180" y="13316"/>
                    <a:pt x="13368" y="13316"/>
                  </a:cubicBezTo>
                  <a:cubicBezTo>
                    <a:pt x="13799" y="13316"/>
                    <a:pt x="14186" y="13215"/>
                    <a:pt x="14534" y="13048"/>
                  </a:cubicBezTo>
                  <a:cubicBezTo>
                    <a:pt x="10729" y="2188"/>
                    <a:pt x="1687" y="1"/>
                    <a:pt x="4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" name="Google Shape;2432;p58"/>
            <p:cNvSpPr/>
            <p:nvPr/>
          </p:nvSpPr>
          <p:spPr>
            <a:xfrm>
              <a:off x="8056345" y="-27251"/>
              <a:ext cx="788779" cy="767535"/>
            </a:xfrm>
            <a:custGeom>
              <a:avLst/>
              <a:gdLst/>
              <a:ahLst/>
              <a:cxnLst/>
              <a:rect l="l" t="t" r="r" b="b"/>
              <a:pathLst>
                <a:path w="15631" h="15210" extrusionOk="0">
                  <a:moveTo>
                    <a:pt x="1620" y="0"/>
                  </a:moveTo>
                  <a:cubicBezTo>
                    <a:pt x="1262" y="236"/>
                    <a:pt x="936" y="534"/>
                    <a:pt x="662" y="887"/>
                  </a:cubicBezTo>
                  <a:cubicBezTo>
                    <a:pt x="322" y="1327"/>
                    <a:pt x="114" y="1766"/>
                    <a:pt x="1" y="2191"/>
                  </a:cubicBezTo>
                  <a:cubicBezTo>
                    <a:pt x="7" y="2173"/>
                    <a:pt x="52" y="2163"/>
                    <a:pt x="133" y="2163"/>
                  </a:cubicBezTo>
                  <a:cubicBezTo>
                    <a:pt x="1334" y="2163"/>
                    <a:pt x="10376" y="4350"/>
                    <a:pt x="14181" y="15210"/>
                  </a:cubicBezTo>
                  <a:cubicBezTo>
                    <a:pt x="14790" y="14922"/>
                    <a:pt x="15272" y="14434"/>
                    <a:pt x="15631" y="13930"/>
                  </a:cubicBezTo>
                  <a:cubicBezTo>
                    <a:pt x="12641" y="1927"/>
                    <a:pt x="2098" y="81"/>
                    <a:pt x="16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" name="Google Shape;2433;p58"/>
            <p:cNvSpPr/>
            <p:nvPr/>
          </p:nvSpPr>
          <p:spPr>
            <a:xfrm>
              <a:off x="8138093" y="-62625"/>
              <a:ext cx="749923" cy="738367"/>
            </a:xfrm>
            <a:custGeom>
              <a:avLst/>
              <a:gdLst/>
              <a:ahLst/>
              <a:cxnLst/>
              <a:rect l="l" t="t" r="r" b="b"/>
              <a:pathLst>
                <a:path w="14861" h="14632" extrusionOk="0">
                  <a:moveTo>
                    <a:pt x="2375" y="1"/>
                  </a:moveTo>
                  <a:cubicBezTo>
                    <a:pt x="1530" y="1"/>
                    <a:pt x="701" y="239"/>
                    <a:pt x="0" y="701"/>
                  </a:cubicBezTo>
                  <a:cubicBezTo>
                    <a:pt x="478" y="782"/>
                    <a:pt x="11021" y="2628"/>
                    <a:pt x="14011" y="14631"/>
                  </a:cubicBezTo>
                  <a:cubicBezTo>
                    <a:pt x="14681" y="13696"/>
                    <a:pt x="14861" y="12501"/>
                    <a:pt x="14516" y="11401"/>
                  </a:cubicBezTo>
                  <a:cubicBezTo>
                    <a:pt x="12438" y="4667"/>
                    <a:pt x="7112" y="1588"/>
                    <a:pt x="4099" y="342"/>
                  </a:cubicBezTo>
                  <a:cubicBezTo>
                    <a:pt x="3542" y="113"/>
                    <a:pt x="2955" y="1"/>
                    <a:pt x="2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" name="Google Shape;2434;p58"/>
            <p:cNvSpPr/>
            <p:nvPr/>
          </p:nvSpPr>
          <p:spPr>
            <a:xfrm>
              <a:off x="7750646" y="763336"/>
              <a:ext cx="492817" cy="552110"/>
            </a:xfrm>
            <a:custGeom>
              <a:avLst/>
              <a:gdLst/>
              <a:ahLst/>
              <a:cxnLst/>
              <a:rect l="l" t="t" r="r" b="b"/>
              <a:pathLst>
                <a:path w="9766" h="10941" extrusionOk="0">
                  <a:moveTo>
                    <a:pt x="4623" y="0"/>
                  </a:moveTo>
                  <a:lnTo>
                    <a:pt x="1" y="633"/>
                  </a:lnTo>
                  <a:lnTo>
                    <a:pt x="266" y="10941"/>
                  </a:lnTo>
                  <a:lnTo>
                    <a:pt x="9666" y="7929"/>
                  </a:lnTo>
                  <a:lnTo>
                    <a:pt x="9766" y="3882"/>
                  </a:lnTo>
                  <a:lnTo>
                    <a:pt x="9766" y="3882"/>
                  </a:lnTo>
                  <a:lnTo>
                    <a:pt x="5870" y="4028"/>
                  </a:lnTo>
                  <a:lnTo>
                    <a:pt x="46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" name="Google Shape;2435;p58"/>
            <p:cNvSpPr/>
            <p:nvPr/>
          </p:nvSpPr>
          <p:spPr>
            <a:xfrm>
              <a:off x="7759225" y="1130547"/>
              <a:ext cx="181413" cy="184895"/>
            </a:xfrm>
            <a:custGeom>
              <a:avLst/>
              <a:gdLst/>
              <a:ahLst/>
              <a:cxnLst/>
              <a:rect l="l" t="t" r="r" b="b"/>
              <a:pathLst>
                <a:path w="3595" h="3664" extrusionOk="0">
                  <a:moveTo>
                    <a:pt x="1" y="0"/>
                  </a:moveTo>
                  <a:lnTo>
                    <a:pt x="96" y="3664"/>
                  </a:lnTo>
                  <a:lnTo>
                    <a:pt x="3594" y="25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" name="Google Shape;2436;p58"/>
            <p:cNvSpPr/>
            <p:nvPr/>
          </p:nvSpPr>
          <p:spPr>
            <a:xfrm>
              <a:off x="8024705" y="261543"/>
              <a:ext cx="209722" cy="197561"/>
            </a:xfrm>
            <a:custGeom>
              <a:avLst/>
              <a:gdLst/>
              <a:ahLst/>
              <a:cxnLst/>
              <a:rect l="l" t="t" r="r" b="b"/>
              <a:pathLst>
                <a:path w="4156" h="3915" extrusionOk="0">
                  <a:moveTo>
                    <a:pt x="1935" y="0"/>
                  </a:moveTo>
                  <a:cubicBezTo>
                    <a:pt x="1918" y="0"/>
                    <a:pt x="1901" y="2"/>
                    <a:pt x="1884" y="5"/>
                  </a:cubicBezTo>
                  <a:cubicBezTo>
                    <a:pt x="1714" y="33"/>
                    <a:pt x="1596" y="194"/>
                    <a:pt x="1624" y="364"/>
                  </a:cubicBezTo>
                  <a:cubicBezTo>
                    <a:pt x="1639" y="444"/>
                    <a:pt x="1907" y="1959"/>
                    <a:pt x="2814" y="3097"/>
                  </a:cubicBezTo>
                  <a:cubicBezTo>
                    <a:pt x="2224" y="2937"/>
                    <a:pt x="1417" y="2654"/>
                    <a:pt x="510" y="2138"/>
                  </a:cubicBezTo>
                  <a:cubicBezTo>
                    <a:pt x="461" y="2111"/>
                    <a:pt x="408" y="2098"/>
                    <a:pt x="356" y="2098"/>
                  </a:cubicBezTo>
                  <a:cubicBezTo>
                    <a:pt x="248" y="2098"/>
                    <a:pt x="143" y="2155"/>
                    <a:pt x="85" y="2257"/>
                  </a:cubicBezTo>
                  <a:cubicBezTo>
                    <a:pt x="0" y="2408"/>
                    <a:pt x="52" y="2597"/>
                    <a:pt x="203" y="2682"/>
                  </a:cubicBezTo>
                  <a:cubicBezTo>
                    <a:pt x="2210" y="3816"/>
                    <a:pt x="3731" y="3910"/>
                    <a:pt x="3797" y="3914"/>
                  </a:cubicBezTo>
                  <a:lnTo>
                    <a:pt x="3810" y="3914"/>
                  </a:lnTo>
                  <a:cubicBezTo>
                    <a:pt x="3947" y="3914"/>
                    <a:pt x="4065" y="3829"/>
                    <a:pt x="4108" y="3697"/>
                  </a:cubicBezTo>
                  <a:cubicBezTo>
                    <a:pt x="4156" y="3565"/>
                    <a:pt x="4104" y="3419"/>
                    <a:pt x="3980" y="3339"/>
                  </a:cubicBezTo>
                  <a:cubicBezTo>
                    <a:pt x="2630" y="2460"/>
                    <a:pt x="2247" y="283"/>
                    <a:pt x="2243" y="260"/>
                  </a:cubicBezTo>
                  <a:cubicBezTo>
                    <a:pt x="2217" y="107"/>
                    <a:pt x="2082" y="0"/>
                    <a:pt x="1935" y="0"/>
                  </a:cubicBezTo>
                  <a:close/>
                </a:path>
              </a:pathLst>
            </a:custGeom>
            <a:solidFill>
              <a:srgbClr val="1F264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" name="Google Shape;2437;p58"/>
            <p:cNvSpPr/>
            <p:nvPr/>
          </p:nvSpPr>
          <p:spPr>
            <a:xfrm>
              <a:off x="8430923" y="631075"/>
              <a:ext cx="221429" cy="181867"/>
            </a:xfrm>
            <a:custGeom>
              <a:avLst/>
              <a:gdLst/>
              <a:ahLst/>
              <a:cxnLst/>
              <a:rect l="l" t="t" r="r" b="b"/>
              <a:pathLst>
                <a:path w="4388" h="3604" extrusionOk="0">
                  <a:moveTo>
                    <a:pt x="343" y="0"/>
                  </a:moveTo>
                  <a:cubicBezTo>
                    <a:pt x="270" y="0"/>
                    <a:pt x="197" y="25"/>
                    <a:pt x="138" y="76"/>
                  </a:cubicBezTo>
                  <a:cubicBezTo>
                    <a:pt x="34" y="166"/>
                    <a:pt x="1" y="312"/>
                    <a:pt x="58" y="435"/>
                  </a:cubicBezTo>
                  <a:cubicBezTo>
                    <a:pt x="95" y="534"/>
                    <a:pt x="1101" y="2829"/>
                    <a:pt x="2457" y="3565"/>
                  </a:cubicBezTo>
                  <a:cubicBezTo>
                    <a:pt x="2503" y="3594"/>
                    <a:pt x="2551" y="3604"/>
                    <a:pt x="2603" y="3604"/>
                  </a:cubicBezTo>
                  <a:cubicBezTo>
                    <a:pt x="2716" y="3604"/>
                    <a:pt x="2820" y="3547"/>
                    <a:pt x="2877" y="3438"/>
                  </a:cubicBezTo>
                  <a:cubicBezTo>
                    <a:pt x="2962" y="3287"/>
                    <a:pt x="2905" y="3098"/>
                    <a:pt x="2754" y="3018"/>
                  </a:cubicBezTo>
                  <a:cubicBezTo>
                    <a:pt x="2050" y="2635"/>
                    <a:pt x="1426" y="1696"/>
                    <a:pt x="1040" y="1002"/>
                  </a:cubicBezTo>
                  <a:lnTo>
                    <a:pt x="1040" y="1002"/>
                  </a:lnTo>
                  <a:cubicBezTo>
                    <a:pt x="2015" y="1381"/>
                    <a:pt x="2959" y="1451"/>
                    <a:pt x="3534" y="1451"/>
                  </a:cubicBezTo>
                  <a:cubicBezTo>
                    <a:pt x="3861" y="1451"/>
                    <a:pt x="4069" y="1429"/>
                    <a:pt x="4095" y="1427"/>
                  </a:cubicBezTo>
                  <a:cubicBezTo>
                    <a:pt x="4265" y="1403"/>
                    <a:pt x="4388" y="1247"/>
                    <a:pt x="4368" y="1077"/>
                  </a:cubicBezTo>
                  <a:cubicBezTo>
                    <a:pt x="4346" y="919"/>
                    <a:pt x="4210" y="802"/>
                    <a:pt x="4055" y="802"/>
                  </a:cubicBezTo>
                  <a:cubicBezTo>
                    <a:pt x="4043" y="802"/>
                    <a:pt x="4031" y="802"/>
                    <a:pt x="4019" y="804"/>
                  </a:cubicBezTo>
                  <a:cubicBezTo>
                    <a:pt x="4014" y="804"/>
                    <a:pt x="3835" y="823"/>
                    <a:pt x="3544" y="823"/>
                  </a:cubicBezTo>
                  <a:cubicBezTo>
                    <a:pt x="2877" y="823"/>
                    <a:pt x="1621" y="720"/>
                    <a:pt x="506" y="43"/>
                  </a:cubicBezTo>
                  <a:cubicBezTo>
                    <a:pt x="455" y="15"/>
                    <a:pt x="399" y="0"/>
                    <a:pt x="343" y="0"/>
                  </a:cubicBezTo>
                  <a:close/>
                </a:path>
              </a:pathLst>
            </a:custGeom>
            <a:solidFill>
              <a:srgbClr val="1F264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" name="Google Shape;2438;p58"/>
            <p:cNvSpPr/>
            <p:nvPr/>
          </p:nvSpPr>
          <p:spPr>
            <a:xfrm>
              <a:off x="7953200" y="501893"/>
              <a:ext cx="581076" cy="457897"/>
            </a:xfrm>
            <a:custGeom>
              <a:avLst/>
              <a:gdLst/>
              <a:ahLst/>
              <a:cxnLst/>
              <a:rect l="l" t="t" r="r" b="b"/>
              <a:pathLst>
                <a:path w="11515" h="9074" extrusionOk="0">
                  <a:moveTo>
                    <a:pt x="1580" y="1"/>
                  </a:moveTo>
                  <a:cubicBezTo>
                    <a:pt x="295" y="1"/>
                    <a:pt x="1" y="1824"/>
                    <a:pt x="1" y="1824"/>
                  </a:cubicBezTo>
                  <a:cubicBezTo>
                    <a:pt x="86" y="5909"/>
                    <a:pt x="4194" y="7986"/>
                    <a:pt x="6734" y="8897"/>
                  </a:cubicBezTo>
                  <a:cubicBezTo>
                    <a:pt x="7073" y="9018"/>
                    <a:pt x="7417" y="9073"/>
                    <a:pt x="7747" y="9073"/>
                  </a:cubicBezTo>
                  <a:cubicBezTo>
                    <a:pt x="9894" y="9073"/>
                    <a:pt x="11515" y="6768"/>
                    <a:pt x="8066" y="5328"/>
                  </a:cubicBezTo>
                  <a:cubicBezTo>
                    <a:pt x="4085" y="3665"/>
                    <a:pt x="4802" y="1574"/>
                    <a:pt x="2621" y="328"/>
                  </a:cubicBezTo>
                  <a:cubicBezTo>
                    <a:pt x="2217" y="95"/>
                    <a:pt x="1873" y="1"/>
                    <a:pt x="15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" name="Google Shape;2439;p58"/>
            <p:cNvSpPr/>
            <p:nvPr/>
          </p:nvSpPr>
          <p:spPr>
            <a:xfrm>
              <a:off x="7953200" y="557703"/>
              <a:ext cx="137763" cy="134432"/>
            </a:xfrm>
            <a:custGeom>
              <a:avLst/>
              <a:gdLst/>
              <a:ahLst/>
              <a:cxnLst/>
              <a:rect l="l" t="t" r="r" b="b"/>
              <a:pathLst>
                <a:path w="2730" h="2664" extrusionOk="0">
                  <a:moveTo>
                    <a:pt x="218" y="0"/>
                  </a:moveTo>
                  <a:lnTo>
                    <a:pt x="1" y="718"/>
                  </a:lnTo>
                  <a:cubicBezTo>
                    <a:pt x="650" y="1441"/>
                    <a:pt x="1742" y="2113"/>
                    <a:pt x="2329" y="2445"/>
                  </a:cubicBezTo>
                  <a:lnTo>
                    <a:pt x="2329" y="2445"/>
                  </a:lnTo>
                  <a:cubicBezTo>
                    <a:pt x="1095" y="1654"/>
                    <a:pt x="218" y="0"/>
                    <a:pt x="218" y="0"/>
                  </a:cubicBezTo>
                  <a:close/>
                  <a:moveTo>
                    <a:pt x="2329" y="2445"/>
                  </a:moveTo>
                  <a:cubicBezTo>
                    <a:pt x="2459" y="2528"/>
                    <a:pt x="2592" y="2602"/>
                    <a:pt x="2729" y="2663"/>
                  </a:cubicBezTo>
                  <a:cubicBezTo>
                    <a:pt x="2729" y="2663"/>
                    <a:pt x="2573" y="2584"/>
                    <a:pt x="2329" y="2445"/>
                  </a:cubicBezTo>
                  <a:close/>
                </a:path>
              </a:pathLst>
            </a:custGeom>
            <a:solidFill>
              <a:srgbClr val="1E2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" name="Google Shape;2440;p58"/>
            <p:cNvSpPr/>
            <p:nvPr/>
          </p:nvSpPr>
          <p:spPr>
            <a:xfrm>
              <a:off x="8249159" y="834083"/>
              <a:ext cx="195138" cy="114903"/>
            </a:xfrm>
            <a:custGeom>
              <a:avLst/>
              <a:gdLst/>
              <a:ahLst/>
              <a:cxnLst/>
              <a:rect l="l" t="t" r="r" b="b"/>
              <a:pathLst>
                <a:path w="3867" h="2277" extrusionOk="0">
                  <a:moveTo>
                    <a:pt x="0" y="0"/>
                  </a:moveTo>
                  <a:cubicBezTo>
                    <a:pt x="1" y="1"/>
                    <a:pt x="1351" y="1767"/>
                    <a:pt x="2762" y="2277"/>
                  </a:cubicBezTo>
                  <a:lnTo>
                    <a:pt x="3867" y="1649"/>
                  </a:lnTo>
                  <a:cubicBezTo>
                    <a:pt x="3867" y="1649"/>
                    <a:pt x="1473" y="1408"/>
                    <a:pt x="0" y="0"/>
                  </a:cubicBezTo>
                  <a:close/>
                </a:path>
              </a:pathLst>
            </a:custGeom>
            <a:solidFill>
              <a:srgbClr val="1E2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9" name="Google Shape;2441;p58"/>
          <p:cNvGrpSpPr/>
          <p:nvPr/>
        </p:nvGrpSpPr>
        <p:grpSpPr>
          <a:xfrm rot="-872953">
            <a:off x="9630709" y="5237603"/>
            <a:ext cx="1702944" cy="1378813"/>
            <a:chOff x="8196023" y="1954943"/>
            <a:chExt cx="1556011" cy="1259847"/>
          </a:xfrm>
        </p:grpSpPr>
        <p:sp>
          <p:nvSpPr>
            <p:cNvPr id="30" name="Google Shape;2442;p58"/>
            <p:cNvSpPr/>
            <p:nvPr/>
          </p:nvSpPr>
          <p:spPr>
            <a:xfrm>
              <a:off x="8196023" y="1954943"/>
              <a:ext cx="1551015" cy="1259847"/>
            </a:xfrm>
            <a:custGeom>
              <a:avLst/>
              <a:gdLst/>
              <a:ahLst/>
              <a:cxnLst/>
              <a:rect l="l" t="t" r="r" b="b"/>
              <a:pathLst>
                <a:path w="30736" h="24966" extrusionOk="0">
                  <a:moveTo>
                    <a:pt x="10341" y="0"/>
                  </a:moveTo>
                  <a:cubicBezTo>
                    <a:pt x="8287" y="0"/>
                    <a:pt x="7101" y="817"/>
                    <a:pt x="6469" y="1507"/>
                  </a:cubicBezTo>
                  <a:cubicBezTo>
                    <a:pt x="6120" y="1885"/>
                    <a:pt x="5865" y="2290"/>
                    <a:pt x="5680" y="2692"/>
                  </a:cubicBezTo>
                  <a:cubicBezTo>
                    <a:pt x="5114" y="2414"/>
                    <a:pt x="4462" y="2210"/>
                    <a:pt x="3792" y="2210"/>
                  </a:cubicBezTo>
                  <a:cubicBezTo>
                    <a:pt x="2937" y="2210"/>
                    <a:pt x="1389" y="2550"/>
                    <a:pt x="581" y="4816"/>
                  </a:cubicBezTo>
                  <a:cubicBezTo>
                    <a:pt x="0" y="6460"/>
                    <a:pt x="430" y="7632"/>
                    <a:pt x="892" y="8321"/>
                  </a:cubicBezTo>
                  <a:cubicBezTo>
                    <a:pt x="1696" y="9515"/>
                    <a:pt x="3135" y="10096"/>
                    <a:pt x="4288" y="10375"/>
                  </a:cubicBezTo>
                  <a:cubicBezTo>
                    <a:pt x="4070" y="12500"/>
                    <a:pt x="4708" y="15545"/>
                    <a:pt x="7985" y="18086"/>
                  </a:cubicBezTo>
                  <a:cubicBezTo>
                    <a:pt x="9708" y="19426"/>
                    <a:pt x="11560" y="20106"/>
                    <a:pt x="13476" y="20106"/>
                  </a:cubicBezTo>
                  <a:cubicBezTo>
                    <a:pt x="14406" y="20106"/>
                    <a:pt x="15243" y="19941"/>
                    <a:pt x="15951" y="19714"/>
                  </a:cubicBezTo>
                  <a:cubicBezTo>
                    <a:pt x="16073" y="20111"/>
                    <a:pt x="16258" y="20512"/>
                    <a:pt x="16498" y="20904"/>
                  </a:cubicBezTo>
                  <a:cubicBezTo>
                    <a:pt x="17906" y="23218"/>
                    <a:pt x="21097" y="24966"/>
                    <a:pt x="23917" y="24966"/>
                  </a:cubicBezTo>
                  <a:cubicBezTo>
                    <a:pt x="26669" y="24966"/>
                    <a:pt x="28799" y="23402"/>
                    <a:pt x="29762" y="20678"/>
                  </a:cubicBezTo>
                  <a:cubicBezTo>
                    <a:pt x="30736" y="17925"/>
                    <a:pt x="30651" y="15711"/>
                    <a:pt x="29498" y="14087"/>
                  </a:cubicBezTo>
                  <a:cubicBezTo>
                    <a:pt x="28809" y="13104"/>
                    <a:pt x="27859" y="12537"/>
                    <a:pt x="26968" y="12202"/>
                  </a:cubicBezTo>
                  <a:cubicBezTo>
                    <a:pt x="27907" y="10696"/>
                    <a:pt x="28903" y="8495"/>
                    <a:pt x="28624" y="6243"/>
                  </a:cubicBezTo>
                  <a:cubicBezTo>
                    <a:pt x="28389" y="4326"/>
                    <a:pt x="27317" y="2735"/>
                    <a:pt x="25447" y="1516"/>
                  </a:cubicBezTo>
                  <a:cubicBezTo>
                    <a:pt x="23983" y="562"/>
                    <a:pt x="22491" y="76"/>
                    <a:pt x="21012" y="76"/>
                  </a:cubicBezTo>
                  <a:cubicBezTo>
                    <a:pt x="18614" y="76"/>
                    <a:pt x="16762" y="1342"/>
                    <a:pt x="15535" y="2560"/>
                  </a:cubicBezTo>
                  <a:cubicBezTo>
                    <a:pt x="14676" y="1252"/>
                    <a:pt x="13160" y="95"/>
                    <a:pt x="10649" y="6"/>
                  </a:cubicBezTo>
                  <a:cubicBezTo>
                    <a:pt x="10544" y="0"/>
                    <a:pt x="10440" y="0"/>
                    <a:pt x="103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" name="Google Shape;2443;p58"/>
            <p:cNvSpPr/>
            <p:nvPr/>
          </p:nvSpPr>
          <p:spPr>
            <a:xfrm>
              <a:off x="8229378" y="2027608"/>
              <a:ext cx="1522655" cy="1114313"/>
            </a:xfrm>
            <a:custGeom>
              <a:avLst/>
              <a:gdLst/>
              <a:ahLst/>
              <a:cxnLst/>
              <a:rect l="l" t="t" r="r" b="b"/>
              <a:pathLst>
                <a:path w="30174" h="22082" extrusionOk="0">
                  <a:moveTo>
                    <a:pt x="9689" y="0"/>
                  </a:moveTo>
                  <a:cubicBezTo>
                    <a:pt x="5683" y="0"/>
                    <a:pt x="5978" y="3712"/>
                    <a:pt x="5978" y="3712"/>
                  </a:cubicBezTo>
                  <a:cubicBezTo>
                    <a:pt x="5978" y="3712"/>
                    <a:pt x="4504" y="2214"/>
                    <a:pt x="3129" y="2214"/>
                  </a:cubicBezTo>
                  <a:cubicBezTo>
                    <a:pt x="2411" y="2214"/>
                    <a:pt x="1720" y="2622"/>
                    <a:pt x="1280" y="3864"/>
                  </a:cubicBezTo>
                  <a:cubicBezTo>
                    <a:pt x="0" y="7480"/>
                    <a:pt x="5379" y="7754"/>
                    <a:pt x="5379" y="7754"/>
                  </a:cubicBezTo>
                  <a:cubicBezTo>
                    <a:pt x="5379" y="7754"/>
                    <a:pt x="3574" y="11914"/>
                    <a:pt x="8207" y="15508"/>
                  </a:cubicBezTo>
                  <a:cubicBezTo>
                    <a:pt x="9883" y="16807"/>
                    <a:pt x="11470" y="17221"/>
                    <a:pt x="12814" y="17221"/>
                  </a:cubicBezTo>
                  <a:cubicBezTo>
                    <a:pt x="15187" y="17221"/>
                    <a:pt x="16800" y="15928"/>
                    <a:pt x="16801" y="15927"/>
                  </a:cubicBezTo>
                  <a:lnTo>
                    <a:pt x="16801" y="15927"/>
                  </a:lnTo>
                  <a:cubicBezTo>
                    <a:pt x="15443" y="18553"/>
                    <a:pt x="19579" y="22081"/>
                    <a:pt x="23259" y="22081"/>
                  </a:cubicBezTo>
                  <a:cubicBezTo>
                    <a:pt x="25132" y="22081"/>
                    <a:pt x="26888" y="21167"/>
                    <a:pt x="27741" y="18756"/>
                  </a:cubicBezTo>
                  <a:cubicBezTo>
                    <a:pt x="30174" y="11884"/>
                    <a:pt x="24275" y="11749"/>
                    <a:pt x="23808" y="11749"/>
                  </a:cubicBezTo>
                  <a:cubicBezTo>
                    <a:pt x="23789" y="11749"/>
                    <a:pt x="23779" y="11749"/>
                    <a:pt x="23779" y="11749"/>
                  </a:cubicBezTo>
                  <a:cubicBezTo>
                    <a:pt x="23779" y="11749"/>
                    <a:pt x="29905" y="5133"/>
                    <a:pt x="23997" y="1286"/>
                  </a:cubicBezTo>
                  <a:cubicBezTo>
                    <a:pt x="22664" y="417"/>
                    <a:pt x="21443" y="81"/>
                    <a:pt x="20353" y="81"/>
                  </a:cubicBezTo>
                  <a:cubicBezTo>
                    <a:pt x="16611" y="81"/>
                    <a:pt x="14397" y="4038"/>
                    <a:pt x="14397" y="4038"/>
                  </a:cubicBezTo>
                  <a:cubicBezTo>
                    <a:pt x="14397" y="4038"/>
                    <a:pt x="14199" y="166"/>
                    <a:pt x="9935" y="5"/>
                  </a:cubicBezTo>
                  <a:cubicBezTo>
                    <a:pt x="9851" y="2"/>
                    <a:pt x="9769" y="0"/>
                    <a:pt x="96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" name="Google Shape;2444;p58"/>
            <p:cNvSpPr/>
            <p:nvPr/>
          </p:nvSpPr>
          <p:spPr>
            <a:xfrm>
              <a:off x="9113118" y="2417426"/>
              <a:ext cx="132565" cy="155879"/>
            </a:xfrm>
            <a:custGeom>
              <a:avLst/>
              <a:gdLst/>
              <a:ahLst/>
              <a:cxnLst/>
              <a:rect l="l" t="t" r="r" b="b"/>
              <a:pathLst>
                <a:path w="2627" h="3089" extrusionOk="0">
                  <a:moveTo>
                    <a:pt x="1940" y="0"/>
                  </a:moveTo>
                  <a:cubicBezTo>
                    <a:pt x="1519" y="0"/>
                    <a:pt x="955" y="424"/>
                    <a:pt x="554" y="1087"/>
                  </a:cubicBezTo>
                  <a:cubicBezTo>
                    <a:pt x="62" y="1899"/>
                    <a:pt x="1" y="2763"/>
                    <a:pt x="421" y="3018"/>
                  </a:cubicBezTo>
                  <a:cubicBezTo>
                    <a:pt x="499" y="3066"/>
                    <a:pt x="590" y="3089"/>
                    <a:pt x="687" y="3089"/>
                  </a:cubicBezTo>
                  <a:cubicBezTo>
                    <a:pt x="1108" y="3089"/>
                    <a:pt x="1671" y="2665"/>
                    <a:pt x="2073" y="2003"/>
                  </a:cubicBezTo>
                  <a:cubicBezTo>
                    <a:pt x="2565" y="1191"/>
                    <a:pt x="2626" y="326"/>
                    <a:pt x="2206" y="71"/>
                  </a:cubicBezTo>
                  <a:cubicBezTo>
                    <a:pt x="2127" y="23"/>
                    <a:pt x="2037" y="0"/>
                    <a:pt x="19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" name="Google Shape;2445;p58"/>
            <p:cNvSpPr/>
            <p:nvPr/>
          </p:nvSpPr>
          <p:spPr>
            <a:xfrm>
              <a:off x="8732584" y="2214923"/>
              <a:ext cx="132363" cy="155879"/>
            </a:xfrm>
            <a:custGeom>
              <a:avLst/>
              <a:gdLst/>
              <a:ahLst/>
              <a:cxnLst/>
              <a:rect l="l" t="t" r="r" b="b"/>
              <a:pathLst>
                <a:path w="2623" h="3089" extrusionOk="0">
                  <a:moveTo>
                    <a:pt x="1938" y="0"/>
                  </a:moveTo>
                  <a:cubicBezTo>
                    <a:pt x="1516" y="0"/>
                    <a:pt x="956" y="424"/>
                    <a:pt x="554" y="1087"/>
                  </a:cubicBezTo>
                  <a:cubicBezTo>
                    <a:pt x="62" y="1898"/>
                    <a:pt x="1" y="2763"/>
                    <a:pt x="417" y="3018"/>
                  </a:cubicBezTo>
                  <a:cubicBezTo>
                    <a:pt x="496" y="3066"/>
                    <a:pt x="587" y="3089"/>
                    <a:pt x="685" y="3089"/>
                  </a:cubicBezTo>
                  <a:cubicBezTo>
                    <a:pt x="1108" y="3089"/>
                    <a:pt x="1671" y="2665"/>
                    <a:pt x="2069" y="2002"/>
                  </a:cubicBezTo>
                  <a:cubicBezTo>
                    <a:pt x="2565" y="1190"/>
                    <a:pt x="2622" y="326"/>
                    <a:pt x="2206" y="71"/>
                  </a:cubicBezTo>
                  <a:cubicBezTo>
                    <a:pt x="2127" y="23"/>
                    <a:pt x="2036" y="0"/>
                    <a:pt x="19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" name="Google Shape;2446;p58"/>
            <p:cNvSpPr/>
            <p:nvPr/>
          </p:nvSpPr>
          <p:spPr>
            <a:xfrm>
              <a:off x="8492890" y="2299699"/>
              <a:ext cx="216181" cy="166930"/>
            </a:xfrm>
            <a:custGeom>
              <a:avLst/>
              <a:gdLst/>
              <a:ahLst/>
              <a:cxnLst/>
              <a:rect l="l" t="t" r="r" b="b"/>
              <a:pathLst>
                <a:path w="4284" h="3308" extrusionOk="0">
                  <a:moveTo>
                    <a:pt x="1424" y="0"/>
                  </a:moveTo>
                  <a:cubicBezTo>
                    <a:pt x="1007" y="0"/>
                    <a:pt x="651" y="143"/>
                    <a:pt x="444" y="431"/>
                  </a:cubicBezTo>
                  <a:cubicBezTo>
                    <a:pt x="0" y="1050"/>
                    <a:pt x="407" y="2093"/>
                    <a:pt x="1342" y="2768"/>
                  </a:cubicBezTo>
                  <a:cubicBezTo>
                    <a:pt x="1840" y="3126"/>
                    <a:pt x="2389" y="3308"/>
                    <a:pt x="2860" y="3308"/>
                  </a:cubicBezTo>
                  <a:cubicBezTo>
                    <a:pt x="3278" y="3308"/>
                    <a:pt x="3636" y="3165"/>
                    <a:pt x="3844" y="2877"/>
                  </a:cubicBezTo>
                  <a:cubicBezTo>
                    <a:pt x="4284" y="2258"/>
                    <a:pt x="3882" y="1214"/>
                    <a:pt x="2942" y="540"/>
                  </a:cubicBezTo>
                  <a:cubicBezTo>
                    <a:pt x="2444" y="182"/>
                    <a:pt x="1895" y="0"/>
                    <a:pt x="14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" name="Google Shape;2447;p58"/>
            <p:cNvSpPr/>
            <p:nvPr/>
          </p:nvSpPr>
          <p:spPr>
            <a:xfrm>
              <a:off x="9049738" y="2627298"/>
              <a:ext cx="216181" cy="166728"/>
            </a:xfrm>
            <a:custGeom>
              <a:avLst/>
              <a:gdLst/>
              <a:ahLst/>
              <a:cxnLst/>
              <a:rect l="l" t="t" r="r" b="b"/>
              <a:pathLst>
                <a:path w="4284" h="3304" extrusionOk="0">
                  <a:moveTo>
                    <a:pt x="1425" y="1"/>
                  </a:moveTo>
                  <a:cubicBezTo>
                    <a:pt x="1007" y="1"/>
                    <a:pt x="651" y="143"/>
                    <a:pt x="445" y="432"/>
                  </a:cubicBezTo>
                  <a:cubicBezTo>
                    <a:pt x="1" y="1046"/>
                    <a:pt x="407" y="2094"/>
                    <a:pt x="1342" y="2764"/>
                  </a:cubicBezTo>
                  <a:cubicBezTo>
                    <a:pt x="1840" y="3122"/>
                    <a:pt x="2389" y="3304"/>
                    <a:pt x="2861" y="3304"/>
                  </a:cubicBezTo>
                  <a:cubicBezTo>
                    <a:pt x="3279" y="3304"/>
                    <a:pt x="3636" y="3161"/>
                    <a:pt x="3845" y="2873"/>
                  </a:cubicBezTo>
                  <a:cubicBezTo>
                    <a:pt x="4283" y="2258"/>
                    <a:pt x="3882" y="1216"/>
                    <a:pt x="2943" y="540"/>
                  </a:cubicBezTo>
                  <a:cubicBezTo>
                    <a:pt x="2445" y="182"/>
                    <a:pt x="1896" y="1"/>
                    <a:pt x="14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6" name="Google Shape;2448;p58"/>
            <p:cNvSpPr/>
            <p:nvPr/>
          </p:nvSpPr>
          <p:spPr>
            <a:xfrm>
              <a:off x="8686160" y="2475962"/>
              <a:ext cx="326947" cy="240353"/>
            </a:xfrm>
            <a:custGeom>
              <a:avLst/>
              <a:gdLst/>
              <a:ahLst/>
              <a:cxnLst/>
              <a:rect l="l" t="t" r="r" b="b"/>
              <a:pathLst>
                <a:path w="6479" h="4763" extrusionOk="0">
                  <a:moveTo>
                    <a:pt x="2083" y="1"/>
                  </a:moveTo>
                  <a:cubicBezTo>
                    <a:pt x="2070" y="1"/>
                    <a:pt x="2058" y="1"/>
                    <a:pt x="2045" y="3"/>
                  </a:cubicBezTo>
                  <a:cubicBezTo>
                    <a:pt x="1903" y="22"/>
                    <a:pt x="652" y="214"/>
                    <a:pt x="232" y="1008"/>
                  </a:cubicBezTo>
                  <a:cubicBezTo>
                    <a:pt x="99" y="1263"/>
                    <a:pt x="1" y="1679"/>
                    <a:pt x="278" y="2232"/>
                  </a:cubicBezTo>
                  <a:cubicBezTo>
                    <a:pt x="620" y="2923"/>
                    <a:pt x="1210" y="3320"/>
                    <a:pt x="1886" y="3320"/>
                  </a:cubicBezTo>
                  <a:cubicBezTo>
                    <a:pt x="1920" y="3320"/>
                    <a:pt x="1954" y="3319"/>
                    <a:pt x="1988" y="3317"/>
                  </a:cubicBezTo>
                  <a:cubicBezTo>
                    <a:pt x="2295" y="3303"/>
                    <a:pt x="2592" y="3209"/>
                    <a:pt x="2843" y="3067"/>
                  </a:cubicBezTo>
                  <a:cubicBezTo>
                    <a:pt x="2909" y="3516"/>
                    <a:pt x="3069" y="4049"/>
                    <a:pt x="3447" y="4394"/>
                  </a:cubicBezTo>
                  <a:cubicBezTo>
                    <a:pt x="3641" y="4573"/>
                    <a:pt x="3957" y="4762"/>
                    <a:pt x="4434" y="4762"/>
                  </a:cubicBezTo>
                  <a:cubicBezTo>
                    <a:pt x="4534" y="4762"/>
                    <a:pt x="4641" y="4753"/>
                    <a:pt x="4755" y="4734"/>
                  </a:cubicBezTo>
                  <a:cubicBezTo>
                    <a:pt x="5270" y="4653"/>
                    <a:pt x="5657" y="4408"/>
                    <a:pt x="5907" y="4006"/>
                  </a:cubicBezTo>
                  <a:cubicBezTo>
                    <a:pt x="6478" y="3095"/>
                    <a:pt x="6068" y="1693"/>
                    <a:pt x="6049" y="1637"/>
                  </a:cubicBezTo>
                  <a:cubicBezTo>
                    <a:pt x="6005" y="1486"/>
                    <a:pt x="5867" y="1393"/>
                    <a:pt x="5718" y="1393"/>
                  </a:cubicBezTo>
                  <a:cubicBezTo>
                    <a:pt x="5689" y="1393"/>
                    <a:pt x="5658" y="1397"/>
                    <a:pt x="5628" y="1404"/>
                  </a:cubicBezTo>
                  <a:cubicBezTo>
                    <a:pt x="5449" y="1461"/>
                    <a:pt x="5345" y="1650"/>
                    <a:pt x="5402" y="1829"/>
                  </a:cubicBezTo>
                  <a:cubicBezTo>
                    <a:pt x="5497" y="2151"/>
                    <a:pt x="5671" y="3110"/>
                    <a:pt x="5331" y="3648"/>
                  </a:cubicBezTo>
                  <a:cubicBezTo>
                    <a:pt x="5190" y="3879"/>
                    <a:pt x="4963" y="4017"/>
                    <a:pt x="4647" y="4063"/>
                  </a:cubicBezTo>
                  <a:cubicBezTo>
                    <a:pt x="4566" y="4077"/>
                    <a:pt x="4490" y="4084"/>
                    <a:pt x="4419" y="4084"/>
                  </a:cubicBezTo>
                  <a:cubicBezTo>
                    <a:pt x="4208" y="4084"/>
                    <a:pt x="4040" y="4021"/>
                    <a:pt x="3905" y="3898"/>
                  </a:cubicBezTo>
                  <a:cubicBezTo>
                    <a:pt x="3490" y="3516"/>
                    <a:pt x="3462" y="2614"/>
                    <a:pt x="3485" y="2297"/>
                  </a:cubicBezTo>
                  <a:cubicBezTo>
                    <a:pt x="3494" y="2132"/>
                    <a:pt x="3381" y="1977"/>
                    <a:pt x="3220" y="1943"/>
                  </a:cubicBezTo>
                  <a:cubicBezTo>
                    <a:pt x="3194" y="1937"/>
                    <a:pt x="3168" y="1934"/>
                    <a:pt x="3143" y="1934"/>
                  </a:cubicBezTo>
                  <a:cubicBezTo>
                    <a:pt x="3002" y="1934"/>
                    <a:pt x="2876" y="2019"/>
                    <a:pt x="2828" y="2151"/>
                  </a:cubicBezTo>
                  <a:cubicBezTo>
                    <a:pt x="2743" y="2368"/>
                    <a:pt x="2375" y="2618"/>
                    <a:pt x="1955" y="2637"/>
                  </a:cubicBezTo>
                  <a:cubicBezTo>
                    <a:pt x="1933" y="2639"/>
                    <a:pt x="1911" y="2639"/>
                    <a:pt x="1888" y="2639"/>
                  </a:cubicBezTo>
                  <a:cubicBezTo>
                    <a:pt x="1567" y="2639"/>
                    <a:pt x="1170" y="2502"/>
                    <a:pt x="883" y="1929"/>
                  </a:cubicBezTo>
                  <a:cubicBezTo>
                    <a:pt x="703" y="1570"/>
                    <a:pt x="798" y="1386"/>
                    <a:pt x="831" y="1330"/>
                  </a:cubicBezTo>
                  <a:cubicBezTo>
                    <a:pt x="1049" y="914"/>
                    <a:pt x="1870" y="715"/>
                    <a:pt x="2139" y="673"/>
                  </a:cubicBezTo>
                  <a:cubicBezTo>
                    <a:pt x="2324" y="650"/>
                    <a:pt x="2455" y="480"/>
                    <a:pt x="2427" y="290"/>
                  </a:cubicBezTo>
                  <a:cubicBezTo>
                    <a:pt x="2405" y="119"/>
                    <a:pt x="2252" y="1"/>
                    <a:pt x="20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536972" y="1061435"/>
            <a:ext cx="8107136" cy="1726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26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CHƯƠNG V. </a:t>
            </a:r>
          </a:p>
          <a:p>
            <a:pPr algn="ctr">
              <a:lnSpc>
                <a:spcPct val="130000"/>
              </a:lnSpc>
            </a:pPr>
            <a:r>
              <a:rPr lang="en-US" sz="426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 SỐ VÀ SỐ THẬP PHÂN</a:t>
            </a:r>
            <a:endParaRPr lang="vi-VN" sz="426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19216" y="2673341"/>
            <a:ext cx="8570400" cy="2584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2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Tiết 95:</a:t>
            </a:r>
          </a:p>
          <a:p>
            <a:pPr algn="ctr">
              <a:lnSpc>
                <a:spcPct val="130000"/>
              </a:lnSpc>
            </a:pPr>
            <a:r>
              <a:rPr lang="en-US" sz="42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1: PHÂN SỐ VỚI TỬ VÀ MẪU LÀ SỐ NGUYÊN</a:t>
            </a:r>
          </a:p>
        </p:txBody>
      </p:sp>
    </p:spTree>
    <p:extLst>
      <p:ext uri="{BB962C8B-B14F-4D97-AF65-F5344CB8AC3E}">
        <p14:creationId xmlns:p14="http://schemas.microsoft.com/office/powerpoint/2010/main" val="139182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4" name="Google Shape;1194;p33"/>
          <p:cNvGrpSpPr/>
          <p:nvPr/>
        </p:nvGrpSpPr>
        <p:grpSpPr>
          <a:xfrm>
            <a:off x="828111" y="201803"/>
            <a:ext cx="11540571" cy="2560992"/>
            <a:chOff x="465237" y="-2501"/>
            <a:chExt cx="8655428" cy="1920744"/>
          </a:xfrm>
        </p:grpSpPr>
        <p:sp>
          <p:nvSpPr>
            <p:cNvPr id="1195" name="Google Shape;1195;p33"/>
            <p:cNvSpPr/>
            <p:nvPr/>
          </p:nvSpPr>
          <p:spPr>
            <a:xfrm>
              <a:off x="695083" y="-2501"/>
              <a:ext cx="8293071" cy="1872128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6" name="Google Shape;1196;p33"/>
            <p:cNvSpPr/>
            <p:nvPr/>
          </p:nvSpPr>
          <p:spPr>
            <a:xfrm rot="8669325">
              <a:off x="8003982" y="1454568"/>
              <a:ext cx="1116683" cy="463675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7" name="Google Shape;1197;p33"/>
            <p:cNvSpPr/>
            <p:nvPr/>
          </p:nvSpPr>
          <p:spPr>
            <a:xfrm rot="8556405">
              <a:off x="465237" y="44029"/>
              <a:ext cx="1080125" cy="444039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98" name="Google Shape;1198;p33"/>
          <p:cNvSpPr txBox="1">
            <a:spLocks noGrp="1"/>
          </p:cNvSpPr>
          <p:nvPr>
            <p:ph type="title"/>
          </p:nvPr>
        </p:nvSpPr>
        <p:spPr>
          <a:xfrm>
            <a:off x="1973399" y="130001"/>
            <a:ext cx="2908200" cy="63048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Luyện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tập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3. </a:t>
            </a:r>
            <a:endParaRPr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254" name="Google Shape;1254;p33"/>
          <p:cNvSpPr/>
          <p:nvPr/>
        </p:nvSpPr>
        <p:spPr>
          <a:xfrm rot="333202">
            <a:off x="151889" y="111859"/>
            <a:ext cx="535080" cy="488863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255" name="Google Shape;1255;p33"/>
          <p:cNvGrpSpPr/>
          <p:nvPr/>
        </p:nvGrpSpPr>
        <p:grpSpPr>
          <a:xfrm rot="-302834">
            <a:off x="926368" y="6046044"/>
            <a:ext cx="627405" cy="801629"/>
            <a:chOff x="4257150" y="439500"/>
            <a:chExt cx="496378" cy="634217"/>
          </a:xfrm>
        </p:grpSpPr>
        <p:sp>
          <p:nvSpPr>
            <p:cNvPr id="1256" name="Google Shape;1256;p33"/>
            <p:cNvSpPr/>
            <p:nvPr/>
          </p:nvSpPr>
          <p:spPr>
            <a:xfrm>
              <a:off x="4257150" y="439500"/>
              <a:ext cx="496378" cy="634217"/>
            </a:xfrm>
            <a:custGeom>
              <a:avLst/>
              <a:gdLst/>
              <a:ahLst/>
              <a:cxnLst/>
              <a:rect l="l" t="t" r="r" b="b"/>
              <a:pathLst>
                <a:path w="15953" h="20383" extrusionOk="0">
                  <a:moveTo>
                    <a:pt x="9711" y="1634"/>
                  </a:moveTo>
                  <a:cubicBezTo>
                    <a:pt x="10362" y="1634"/>
                    <a:pt x="11021" y="1799"/>
                    <a:pt x="11624" y="2147"/>
                  </a:cubicBezTo>
                  <a:cubicBezTo>
                    <a:pt x="13455" y="3206"/>
                    <a:pt x="14084" y="5560"/>
                    <a:pt x="13019" y="7402"/>
                  </a:cubicBezTo>
                  <a:cubicBezTo>
                    <a:pt x="12999" y="7435"/>
                    <a:pt x="12979" y="7468"/>
                    <a:pt x="12950" y="7514"/>
                  </a:cubicBezTo>
                  <a:cubicBezTo>
                    <a:pt x="12936" y="7540"/>
                    <a:pt x="12924" y="7567"/>
                    <a:pt x="12910" y="7594"/>
                  </a:cubicBezTo>
                  <a:lnTo>
                    <a:pt x="9015" y="14346"/>
                  </a:lnTo>
                  <a:cubicBezTo>
                    <a:pt x="8677" y="14930"/>
                    <a:pt x="8062" y="15257"/>
                    <a:pt x="7431" y="15257"/>
                  </a:cubicBezTo>
                  <a:cubicBezTo>
                    <a:pt x="7123" y="15257"/>
                    <a:pt x="6810" y="15179"/>
                    <a:pt x="6525" y="15014"/>
                  </a:cubicBezTo>
                  <a:lnTo>
                    <a:pt x="4825" y="14031"/>
                  </a:lnTo>
                  <a:lnTo>
                    <a:pt x="2120" y="18721"/>
                  </a:lnTo>
                  <a:cubicBezTo>
                    <a:pt x="2112" y="18736"/>
                    <a:pt x="2097" y="18743"/>
                    <a:pt x="2082" y="18743"/>
                  </a:cubicBezTo>
                  <a:cubicBezTo>
                    <a:pt x="2045" y="18743"/>
                    <a:pt x="2003" y="18705"/>
                    <a:pt x="2024" y="18668"/>
                  </a:cubicBezTo>
                  <a:lnTo>
                    <a:pt x="4733" y="13979"/>
                  </a:lnTo>
                  <a:lnTo>
                    <a:pt x="3033" y="12997"/>
                  </a:lnTo>
                  <a:cubicBezTo>
                    <a:pt x="2163" y="12494"/>
                    <a:pt x="1865" y="11377"/>
                    <a:pt x="2365" y="10507"/>
                  </a:cubicBezTo>
                  <a:lnTo>
                    <a:pt x="6250" y="3778"/>
                  </a:lnTo>
                  <a:lnTo>
                    <a:pt x="6317" y="3675"/>
                  </a:lnTo>
                  <a:lnTo>
                    <a:pt x="6329" y="3652"/>
                  </a:lnTo>
                  <a:cubicBezTo>
                    <a:pt x="6346" y="3622"/>
                    <a:pt x="6360" y="3595"/>
                    <a:pt x="6372" y="3566"/>
                  </a:cubicBezTo>
                  <a:lnTo>
                    <a:pt x="6379" y="3553"/>
                  </a:lnTo>
                  <a:cubicBezTo>
                    <a:pt x="7090" y="2323"/>
                    <a:pt x="8383" y="1634"/>
                    <a:pt x="9711" y="1634"/>
                  </a:cubicBezTo>
                  <a:close/>
                  <a:moveTo>
                    <a:pt x="9715" y="1"/>
                  </a:moveTo>
                  <a:cubicBezTo>
                    <a:pt x="7823" y="1"/>
                    <a:pt x="5978" y="982"/>
                    <a:pt x="4964" y="2736"/>
                  </a:cubicBezTo>
                  <a:cubicBezTo>
                    <a:pt x="4944" y="2772"/>
                    <a:pt x="4924" y="2809"/>
                    <a:pt x="4908" y="2849"/>
                  </a:cubicBezTo>
                  <a:cubicBezTo>
                    <a:pt x="4881" y="2885"/>
                    <a:pt x="4858" y="2921"/>
                    <a:pt x="4838" y="2957"/>
                  </a:cubicBezTo>
                  <a:lnTo>
                    <a:pt x="953" y="9690"/>
                  </a:lnTo>
                  <a:cubicBezTo>
                    <a:pt x="0" y="11340"/>
                    <a:pt x="566" y="13460"/>
                    <a:pt x="2216" y="14412"/>
                  </a:cubicBezTo>
                  <a:lnTo>
                    <a:pt x="2500" y="14574"/>
                  </a:lnTo>
                  <a:lnTo>
                    <a:pt x="612" y="17851"/>
                  </a:lnTo>
                  <a:cubicBezTo>
                    <a:pt x="146" y="18654"/>
                    <a:pt x="424" y="19690"/>
                    <a:pt x="1227" y="20156"/>
                  </a:cubicBezTo>
                  <a:cubicBezTo>
                    <a:pt x="1493" y="20309"/>
                    <a:pt x="1783" y="20382"/>
                    <a:pt x="2070" y="20382"/>
                  </a:cubicBezTo>
                  <a:cubicBezTo>
                    <a:pt x="2654" y="20382"/>
                    <a:pt x="3223" y="20079"/>
                    <a:pt x="3535" y="19538"/>
                  </a:cubicBezTo>
                  <a:lnTo>
                    <a:pt x="5424" y="16264"/>
                  </a:lnTo>
                  <a:lnTo>
                    <a:pt x="5708" y="16426"/>
                  </a:lnTo>
                  <a:cubicBezTo>
                    <a:pt x="6251" y="16740"/>
                    <a:pt x="6845" y="16890"/>
                    <a:pt x="7431" y="16890"/>
                  </a:cubicBezTo>
                  <a:cubicBezTo>
                    <a:pt x="8626" y="16890"/>
                    <a:pt x="9789" y="16270"/>
                    <a:pt x="10430" y="15162"/>
                  </a:cubicBezTo>
                  <a:lnTo>
                    <a:pt x="14312" y="8430"/>
                  </a:lnTo>
                  <a:cubicBezTo>
                    <a:pt x="14335" y="8397"/>
                    <a:pt x="14352" y="8361"/>
                    <a:pt x="14368" y="8328"/>
                  </a:cubicBezTo>
                  <a:lnTo>
                    <a:pt x="14382" y="8308"/>
                  </a:lnTo>
                  <a:cubicBezTo>
                    <a:pt x="14401" y="8275"/>
                    <a:pt x="14421" y="8242"/>
                    <a:pt x="14441" y="8209"/>
                  </a:cubicBezTo>
                  <a:cubicBezTo>
                    <a:pt x="15952" y="5596"/>
                    <a:pt x="15053" y="2240"/>
                    <a:pt x="12440" y="732"/>
                  </a:cubicBezTo>
                  <a:cubicBezTo>
                    <a:pt x="11582" y="236"/>
                    <a:pt x="10643" y="1"/>
                    <a:pt x="97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6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7" name="Google Shape;1257;p33"/>
            <p:cNvSpPr/>
            <p:nvPr/>
          </p:nvSpPr>
          <p:spPr>
            <a:xfrm>
              <a:off x="4290692" y="759242"/>
              <a:ext cx="197456" cy="289058"/>
            </a:xfrm>
            <a:custGeom>
              <a:avLst/>
              <a:gdLst/>
              <a:ahLst/>
              <a:cxnLst/>
              <a:rect l="l" t="t" r="r" b="b"/>
              <a:pathLst>
                <a:path w="6346" h="9290" extrusionOk="0">
                  <a:moveTo>
                    <a:pt x="5348" y="1"/>
                  </a:moveTo>
                  <a:cubicBezTo>
                    <a:pt x="5048" y="1"/>
                    <a:pt x="4756" y="157"/>
                    <a:pt x="4597" y="436"/>
                  </a:cubicBezTo>
                  <a:lnTo>
                    <a:pt x="239" y="7982"/>
                  </a:lnTo>
                  <a:cubicBezTo>
                    <a:pt x="1" y="8398"/>
                    <a:pt x="143" y="8931"/>
                    <a:pt x="560" y="9172"/>
                  </a:cubicBezTo>
                  <a:cubicBezTo>
                    <a:pt x="697" y="9252"/>
                    <a:pt x="847" y="9290"/>
                    <a:pt x="996" y="9290"/>
                  </a:cubicBezTo>
                  <a:cubicBezTo>
                    <a:pt x="1296" y="9290"/>
                    <a:pt x="1588" y="9134"/>
                    <a:pt x="1750" y="8854"/>
                  </a:cubicBezTo>
                  <a:lnTo>
                    <a:pt x="6105" y="1309"/>
                  </a:lnTo>
                  <a:cubicBezTo>
                    <a:pt x="6346" y="892"/>
                    <a:pt x="6204" y="356"/>
                    <a:pt x="5784" y="118"/>
                  </a:cubicBezTo>
                  <a:cubicBezTo>
                    <a:pt x="5646" y="39"/>
                    <a:pt x="5496" y="1"/>
                    <a:pt x="53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8" name="Google Shape;1258;p33"/>
            <p:cNvSpPr/>
            <p:nvPr/>
          </p:nvSpPr>
          <p:spPr>
            <a:xfrm>
              <a:off x="4286149" y="464890"/>
              <a:ext cx="438348" cy="474690"/>
            </a:xfrm>
            <a:custGeom>
              <a:avLst/>
              <a:gdLst/>
              <a:ahLst/>
              <a:cxnLst/>
              <a:rect l="l" t="t" r="r" b="b"/>
              <a:pathLst>
                <a:path w="14088" h="15256" extrusionOk="0">
                  <a:moveTo>
                    <a:pt x="8776" y="0"/>
                  </a:moveTo>
                  <a:cubicBezTo>
                    <a:pt x="7167" y="0"/>
                    <a:pt x="5603" y="835"/>
                    <a:pt x="4740" y="2330"/>
                  </a:cubicBezTo>
                  <a:cubicBezTo>
                    <a:pt x="4720" y="2367"/>
                    <a:pt x="4703" y="2406"/>
                    <a:pt x="4680" y="2442"/>
                  </a:cubicBezTo>
                  <a:cubicBezTo>
                    <a:pt x="4660" y="2479"/>
                    <a:pt x="4634" y="2512"/>
                    <a:pt x="4611" y="2552"/>
                  </a:cubicBezTo>
                  <a:lnTo>
                    <a:pt x="725" y="9281"/>
                  </a:lnTo>
                  <a:cubicBezTo>
                    <a:pt x="1" y="10537"/>
                    <a:pt x="434" y="12161"/>
                    <a:pt x="1694" y="12889"/>
                  </a:cubicBezTo>
                  <a:lnTo>
                    <a:pt x="5186" y="14906"/>
                  </a:lnTo>
                  <a:cubicBezTo>
                    <a:pt x="5598" y="15143"/>
                    <a:pt x="6049" y="15256"/>
                    <a:pt x="6494" y="15256"/>
                  </a:cubicBezTo>
                  <a:cubicBezTo>
                    <a:pt x="7409" y="15256"/>
                    <a:pt x="8301" y="14782"/>
                    <a:pt x="8790" y="13937"/>
                  </a:cubicBezTo>
                  <a:lnTo>
                    <a:pt x="12676" y="7208"/>
                  </a:lnTo>
                  <a:cubicBezTo>
                    <a:pt x="12696" y="7168"/>
                    <a:pt x="12712" y="7132"/>
                    <a:pt x="12735" y="7092"/>
                  </a:cubicBezTo>
                  <a:cubicBezTo>
                    <a:pt x="12755" y="7055"/>
                    <a:pt x="12781" y="7022"/>
                    <a:pt x="12801" y="6986"/>
                  </a:cubicBezTo>
                  <a:cubicBezTo>
                    <a:pt x="14088" y="4757"/>
                    <a:pt x="13327" y="1910"/>
                    <a:pt x="11099" y="624"/>
                  </a:cubicBezTo>
                  <a:cubicBezTo>
                    <a:pt x="10366" y="201"/>
                    <a:pt x="9566" y="0"/>
                    <a:pt x="8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9" name="Google Shape;1259;p33"/>
            <p:cNvSpPr/>
            <p:nvPr/>
          </p:nvSpPr>
          <p:spPr>
            <a:xfrm>
              <a:off x="4337613" y="553538"/>
              <a:ext cx="194687" cy="268740"/>
            </a:xfrm>
            <a:custGeom>
              <a:avLst/>
              <a:gdLst/>
              <a:ahLst/>
              <a:cxnLst/>
              <a:rect l="l" t="t" r="r" b="b"/>
              <a:pathLst>
                <a:path w="6257" h="8637" extrusionOk="0">
                  <a:moveTo>
                    <a:pt x="4970" y="1"/>
                  </a:moveTo>
                  <a:cubicBezTo>
                    <a:pt x="4582" y="1"/>
                    <a:pt x="4203" y="202"/>
                    <a:pt x="3995" y="565"/>
                  </a:cubicBezTo>
                  <a:lnTo>
                    <a:pt x="311" y="6948"/>
                  </a:lnTo>
                  <a:cubicBezTo>
                    <a:pt x="1" y="7486"/>
                    <a:pt x="186" y="8175"/>
                    <a:pt x="725" y="8486"/>
                  </a:cubicBezTo>
                  <a:cubicBezTo>
                    <a:pt x="902" y="8588"/>
                    <a:pt x="1095" y="8636"/>
                    <a:pt x="1286" y="8636"/>
                  </a:cubicBezTo>
                  <a:cubicBezTo>
                    <a:pt x="1675" y="8636"/>
                    <a:pt x="2054" y="8434"/>
                    <a:pt x="2263" y="8072"/>
                  </a:cubicBezTo>
                  <a:lnTo>
                    <a:pt x="5946" y="1693"/>
                  </a:lnTo>
                  <a:cubicBezTo>
                    <a:pt x="6257" y="1151"/>
                    <a:pt x="6075" y="463"/>
                    <a:pt x="5532" y="153"/>
                  </a:cubicBezTo>
                  <a:cubicBezTo>
                    <a:pt x="5355" y="50"/>
                    <a:pt x="5162" y="1"/>
                    <a:pt x="4970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0" name="Google Shape;1260;p33"/>
            <p:cNvSpPr/>
            <p:nvPr/>
          </p:nvSpPr>
          <p:spPr>
            <a:xfrm>
              <a:off x="4456161" y="621992"/>
              <a:ext cx="194780" cy="268771"/>
            </a:xfrm>
            <a:custGeom>
              <a:avLst/>
              <a:gdLst/>
              <a:ahLst/>
              <a:cxnLst/>
              <a:rect l="l" t="t" r="r" b="b"/>
              <a:pathLst>
                <a:path w="6260" h="8638" extrusionOk="0">
                  <a:moveTo>
                    <a:pt x="4972" y="0"/>
                  </a:moveTo>
                  <a:cubicBezTo>
                    <a:pt x="4583" y="0"/>
                    <a:pt x="4203" y="203"/>
                    <a:pt x="3994" y="564"/>
                  </a:cubicBezTo>
                  <a:lnTo>
                    <a:pt x="310" y="6947"/>
                  </a:lnTo>
                  <a:cubicBezTo>
                    <a:pt x="0" y="7486"/>
                    <a:pt x="185" y="8174"/>
                    <a:pt x="724" y="8484"/>
                  </a:cubicBezTo>
                  <a:cubicBezTo>
                    <a:pt x="902" y="8588"/>
                    <a:pt x="1097" y="8637"/>
                    <a:pt x="1288" y="8637"/>
                  </a:cubicBezTo>
                  <a:cubicBezTo>
                    <a:pt x="1677" y="8637"/>
                    <a:pt x="2054" y="8435"/>
                    <a:pt x="2262" y="8074"/>
                  </a:cubicBezTo>
                  <a:lnTo>
                    <a:pt x="5945" y="1692"/>
                  </a:lnTo>
                  <a:cubicBezTo>
                    <a:pt x="6259" y="1153"/>
                    <a:pt x="6074" y="462"/>
                    <a:pt x="5532" y="151"/>
                  </a:cubicBezTo>
                  <a:cubicBezTo>
                    <a:pt x="5356" y="49"/>
                    <a:pt x="5163" y="0"/>
                    <a:pt x="4972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1" name="Google Shape;1261;p33"/>
            <p:cNvSpPr/>
            <p:nvPr/>
          </p:nvSpPr>
          <p:spPr>
            <a:xfrm>
              <a:off x="4417454" y="490747"/>
              <a:ext cx="254583" cy="119202"/>
            </a:xfrm>
            <a:custGeom>
              <a:avLst/>
              <a:gdLst/>
              <a:ahLst/>
              <a:cxnLst/>
              <a:rect l="l" t="t" r="r" b="b"/>
              <a:pathLst>
                <a:path w="8182" h="3831" extrusionOk="0">
                  <a:moveTo>
                    <a:pt x="4028" y="1"/>
                  </a:moveTo>
                  <a:cubicBezTo>
                    <a:pt x="3436" y="1"/>
                    <a:pt x="2844" y="130"/>
                    <a:pt x="2308" y="451"/>
                  </a:cubicBezTo>
                  <a:cubicBezTo>
                    <a:pt x="1591" y="877"/>
                    <a:pt x="1" y="3268"/>
                    <a:pt x="447" y="3671"/>
                  </a:cubicBezTo>
                  <a:cubicBezTo>
                    <a:pt x="530" y="3744"/>
                    <a:pt x="616" y="3798"/>
                    <a:pt x="708" y="3830"/>
                  </a:cubicBezTo>
                  <a:lnTo>
                    <a:pt x="1429" y="2583"/>
                  </a:lnTo>
                  <a:cubicBezTo>
                    <a:pt x="1637" y="2220"/>
                    <a:pt x="2018" y="2018"/>
                    <a:pt x="2408" y="2018"/>
                  </a:cubicBezTo>
                  <a:cubicBezTo>
                    <a:pt x="2596" y="2018"/>
                    <a:pt x="2792" y="2067"/>
                    <a:pt x="2966" y="2171"/>
                  </a:cubicBezTo>
                  <a:cubicBezTo>
                    <a:pt x="3162" y="2283"/>
                    <a:pt x="3311" y="2441"/>
                    <a:pt x="3407" y="2627"/>
                  </a:cubicBezTo>
                  <a:cubicBezTo>
                    <a:pt x="3773" y="2415"/>
                    <a:pt x="4134" y="2253"/>
                    <a:pt x="4468" y="2230"/>
                  </a:cubicBezTo>
                  <a:cubicBezTo>
                    <a:pt x="4518" y="2226"/>
                    <a:pt x="4567" y="2223"/>
                    <a:pt x="4620" y="2223"/>
                  </a:cubicBezTo>
                  <a:cubicBezTo>
                    <a:pt x="5057" y="2223"/>
                    <a:pt x="5609" y="2336"/>
                    <a:pt x="6141" y="2448"/>
                  </a:cubicBezTo>
                  <a:cubicBezTo>
                    <a:pt x="6676" y="2560"/>
                    <a:pt x="7192" y="2673"/>
                    <a:pt x="7553" y="2673"/>
                  </a:cubicBezTo>
                  <a:cubicBezTo>
                    <a:pt x="7973" y="2673"/>
                    <a:pt x="8181" y="2524"/>
                    <a:pt x="7973" y="2048"/>
                  </a:cubicBezTo>
                  <a:cubicBezTo>
                    <a:pt x="7593" y="1175"/>
                    <a:pt x="5800" y="1"/>
                    <a:pt x="402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2" name="Google Shape;1262;p33"/>
            <p:cNvSpPr/>
            <p:nvPr/>
          </p:nvSpPr>
          <p:spPr>
            <a:xfrm>
              <a:off x="4439483" y="553538"/>
              <a:ext cx="83979" cy="57843"/>
            </a:xfrm>
            <a:custGeom>
              <a:avLst/>
              <a:gdLst/>
              <a:ahLst/>
              <a:cxnLst/>
              <a:rect l="l" t="t" r="r" b="b"/>
              <a:pathLst>
                <a:path w="2699" h="1859" extrusionOk="0">
                  <a:moveTo>
                    <a:pt x="1700" y="0"/>
                  </a:moveTo>
                  <a:cubicBezTo>
                    <a:pt x="1310" y="0"/>
                    <a:pt x="929" y="202"/>
                    <a:pt x="721" y="565"/>
                  </a:cubicBezTo>
                  <a:lnTo>
                    <a:pt x="0" y="1812"/>
                  </a:lnTo>
                  <a:cubicBezTo>
                    <a:pt x="89" y="1845"/>
                    <a:pt x="185" y="1859"/>
                    <a:pt x="281" y="1859"/>
                  </a:cubicBezTo>
                  <a:cubicBezTo>
                    <a:pt x="976" y="1859"/>
                    <a:pt x="1855" y="1098"/>
                    <a:pt x="2699" y="609"/>
                  </a:cubicBezTo>
                  <a:cubicBezTo>
                    <a:pt x="2603" y="423"/>
                    <a:pt x="2454" y="265"/>
                    <a:pt x="2258" y="153"/>
                  </a:cubicBezTo>
                  <a:cubicBezTo>
                    <a:pt x="2084" y="49"/>
                    <a:pt x="1888" y="0"/>
                    <a:pt x="170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73399" y="909125"/>
            <a:ext cx="9717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Các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cặp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phân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số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sau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có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bằng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nhau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không</a:t>
            </a:r>
            <a:endParaRPr lang="vi-VN" sz="32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2156306" y="1606846"/>
                <a:ext cx="2058133" cy="790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3200" kern="0" dirty="0">
                    <a:solidFill>
                      <a:srgbClr val="434343">
                        <a:lumMod val="50000"/>
                      </a:srgbClr>
                    </a:solidFill>
                    <a:latin typeface="Arial"/>
                    <a:cs typeface="Arial"/>
                    <a:sym typeface="Arial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sym typeface="Arial"/>
                          </a:rPr>
                        </m:ctrlPr>
                      </m:fPr>
                      <m:num>
                        <m:r>
                          <a:rPr lang="en-US" sz="32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sym typeface="Arial"/>
                          </a:rPr>
                          <m:t>4</m:t>
                        </m:r>
                      </m:num>
                      <m:den>
                        <m:r>
                          <a:rPr lang="en-US" sz="32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sym typeface="Arial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kern="0" dirty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n-US" sz="3200" kern="0" dirty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;</a:t>
                </a:r>
                <a:endParaRPr lang="vi-VN" sz="3200" kern="0" dirty="0">
                  <a:solidFill>
                    <a:srgbClr val="000000"/>
                  </a:solidFill>
                  <a:latin typeface="Arial" panose="020B0604020202020204" pitchFamily="34" charset="0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6306" y="1606846"/>
                <a:ext cx="2058133" cy="790088"/>
              </a:xfrm>
              <a:prstGeom prst="rect">
                <a:avLst/>
              </a:prstGeom>
              <a:blipFill>
                <a:blip r:embed="rId3"/>
                <a:stretch>
                  <a:fillRect l="-7715" r="-4154" b="-10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7925831" y="1673323"/>
                <a:ext cx="2912852" cy="792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3200" kern="0" dirty="0">
                    <a:solidFill>
                      <a:srgbClr val="434343">
                        <a:lumMod val="50000"/>
                      </a:srgbClr>
                    </a:solidFill>
                    <a:latin typeface="Arial"/>
                    <a:cs typeface="Arial"/>
                    <a:sym typeface="Arial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−6</m:t>
                        </m:r>
                      </m:den>
                    </m:f>
                  </m:oMath>
                </a14:m>
                <a:r>
                  <a:rPr lang="en-US" sz="3200" dirty="0"/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−3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−18</m:t>
                        </m:r>
                      </m:den>
                    </m:f>
                  </m:oMath>
                </a14:m>
                <a:r>
                  <a:rPr lang="en-US" sz="3200" dirty="0"/>
                  <a:t>;</a:t>
                </a:r>
                <a:endParaRPr lang="vi-VN" sz="32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5831" y="1673323"/>
                <a:ext cx="2912852" cy="792140"/>
              </a:xfrm>
              <a:prstGeom prst="rect">
                <a:avLst/>
              </a:prstGeom>
              <a:blipFill>
                <a:blip r:embed="rId4"/>
                <a:stretch>
                  <a:fillRect l="-5230"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09369" y="2919145"/>
            <a:ext cx="2016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3200" b="1" u="sng" kern="0" dirty="0" err="1">
                <a:solidFill>
                  <a:srgbClr val="002060"/>
                </a:solidFill>
                <a:latin typeface="Arial"/>
                <a:cs typeface="Arial"/>
                <a:sym typeface="Arial"/>
              </a:rPr>
              <a:t>Trả</a:t>
            </a:r>
            <a:r>
              <a:rPr lang="en-US" sz="3200" b="1" u="sng" kern="0" dirty="0">
                <a:solidFill>
                  <a:srgbClr val="00206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u="sng" kern="0" dirty="0" err="1">
                <a:solidFill>
                  <a:srgbClr val="002060"/>
                </a:solidFill>
                <a:latin typeface="Arial"/>
                <a:cs typeface="Arial"/>
                <a:sym typeface="Arial"/>
              </a:rPr>
              <a:t>lời</a:t>
            </a:r>
            <a:r>
              <a:rPr lang="en-US" sz="3200" b="1" u="sng" kern="0" dirty="0">
                <a:solidFill>
                  <a:srgbClr val="002060"/>
                </a:solidFill>
                <a:latin typeface="Arial"/>
                <a:cs typeface="Arial"/>
                <a:sym typeface="Arial"/>
              </a:rPr>
              <a:t>:</a:t>
            </a:r>
            <a:endParaRPr lang="vi-VN" sz="3200" b="1" u="sng" kern="0" dirty="0">
              <a:solidFill>
                <a:srgbClr val="002060"/>
              </a:solidFill>
              <a:latin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102421" y="3680976"/>
                <a:ext cx="5149167" cy="1520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09585" indent="-609585" algn="ctr">
                  <a:lnSpc>
                    <a:spcPct val="120000"/>
                  </a:lnSpc>
                  <a:buAutoNum type="alphaLcParenR"/>
                  <a:defRPr/>
                </a:pPr>
                <a:r>
                  <a:rPr lang="en-US" sz="3200" kern="0" dirty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Do 4. (-2) = (-1) . 8 = -8 </a:t>
                </a:r>
              </a:p>
              <a:p>
                <a:pPr lvl="0" algn="ctr">
                  <a:lnSpc>
                    <a:spcPct val="120000"/>
                  </a:lnSpc>
                  <a:defRPr/>
                </a:pPr>
                <a:r>
                  <a:rPr lang="en-US" sz="3200" dirty="0">
                    <a:ea typeface="Calibri" panose="020F0502020204030204" pitchFamily="34" charset="0"/>
                  </a:rPr>
                  <a:t>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kern="0" dirty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−2</m:t>
                        </m:r>
                      </m:den>
                    </m:f>
                  </m:oMath>
                </a14:m>
                <a:endParaRPr lang="en-US" sz="32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421" y="3680976"/>
                <a:ext cx="5149167" cy="1520544"/>
              </a:xfrm>
              <a:prstGeom prst="rect">
                <a:avLst/>
              </a:prstGeom>
              <a:blipFill>
                <a:blip r:embed="rId5"/>
                <a:stretch>
                  <a:fillRect l="-2249" t="-2410" r="-2367" b="-6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7552990" y="3680977"/>
                <a:ext cx="3312124" cy="20790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>
                  <a:lnSpc>
                    <a:spcPct val="120000"/>
                  </a:lnSpc>
                  <a:defRPr/>
                </a:pPr>
                <a:r>
                  <a:rPr lang="en-US" sz="3200" dirty="0"/>
                  <a:t>b) Do 1. (-18) = -18</a:t>
                </a:r>
              </a:p>
              <a:p>
                <a:pPr lvl="0" algn="ctr">
                  <a:lnSpc>
                    <a:spcPct val="120000"/>
                  </a:lnSpc>
                  <a:defRPr/>
                </a:pPr>
                <a:r>
                  <a:rPr lang="en-US" sz="3200" dirty="0"/>
                  <a:t>(-3) .(-6)= 18</a:t>
                </a:r>
              </a:p>
              <a:p>
                <a:pPr lvl="0" algn="ctr">
                  <a:lnSpc>
                    <a:spcPct val="120000"/>
                  </a:lnSpc>
                  <a:defRPr/>
                </a:pPr>
                <a:r>
                  <a:rPr lang="en-US" sz="3200" dirty="0"/>
                  <a:t>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−6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−3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−18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2990" y="3680977"/>
                <a:ext cx="3312124" cy="2079031"/>
              </a:xfrm>
              <a:prstGeom prst="rect">
                <a:avLst/>
              </a:prstGeom>
              <a:blipFill>
                <a:blip r:embed="rId6"/>
                <a:stretch>
                  <a:fillRect l="-4236" t="-880" r="-4420" b="-4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835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" grpId="0"/>
      <p:bldP spid="3" grpId="0"/>
      <p:bldP spid="85" grpId="0"/>
      <p:bldP spid="86" grpId="0"/>
      <p:bldP spid="4" grpId="0"/>
      <p:bldP spid="2" grpId="0" build="allAtOnce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3" name="Google Shape;3303;p67"/>
          <p:cNvGrpSpPr/>
          <p:nvPr/>
        </p:nvGrpSpPr>
        <p:grpSpPr>
          <a:xfrm>
            <a:off x="2622592" y="65546"/>
            <a:ext cx="7906808" cy="1668661"/>
            <a:chOff x="1966944" y="49159"/>
            <a:chExt cx="5930106" cy="1251496"/>
          </a:xfrm>
        </p:grpSpPr>
        <p:sp>
          <p:nvSpPr>
            <p:cNvPr id="3304" name="Google Shape;3304;p67"/>
            <p:cNvSpPr/>
            <p:nvPr/>
          </p:nvSpPr>
          <p:spPr>
            <a:xfrm>
              <a:off x="2255338" y="374887"/>
              <a:ext cx="5438514" cy="625071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05" name="Google Shape;3305;p67"/>
            <p:cNvSpPr/>
            <p:nvPr/>
          </p:nvSpPr>
          <p:spPr>
            <a:xfrm rot="7791998">
              <a:off x="7058505" y="716709"/>
              <a:ext cx="882084" cy="299122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06" name="Google Shape;3306;p67"/>
            <p:cNvSpPr/>
            <p:nvPr/>
          </p:nvSpPr>
          <p:spPr>
            <a:xfrm rot="7791998">
              <a:off x="1923405" y="333984"/>
              <a:ext cx="882084" cy="299122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307" name="Google Shape;3307;p67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4267" dirty="0">
                <a:latin typeface="+mn-lt"/>
              </a:rPr>
              <a:t>HƯỚNG DẪN VỀ NHÀ</a:t>
            </a:r>
            <a:endParaRPr sz="4267" dirty="0">
              <a:latin typeface="+mn-lt"/>
            </a:endParaRPr>
          </a:p>
        </p:txBody>
      </p:sp>
      <p:sp>
        <p:nvSpPr>
          <p:cNvPr id="3310" name="Google Shape;3310;p67"/>
          <p:cNvSpPr/>
          <p:nvPr/>
        </p:nvSpPr>
        <p:spPr>
          <a:xfrm>
            <a:off x="1626097" y="2023238"/>
            <a:ext cx="10140168" cy="146539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11" name="Google Shape;3311;p67"/>
          <p:cNvSpPr txBox="1"/>
          <p:nvPr/>
        </p:nvSpPr>
        <p:spPr>
          <a:xfrm flipH="1">
            <a:off x="1889218" y="2364186"/>
            <a:ext cx="9877047" cy="149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243833" rIns="264000" bIns="0" anchor="ctr" anchorCtr="0">
            <a:noAutofit/>
          </a:bodyPr>
          <a:lstStyle/>
          <a:p>
            <a:pPr algn="just">
              <a:lnSpc>
                <a:spcPct val="130000"/>
              </a:lnSpc>
              <a:spcAft>
                <a:spcPts val="2133"/>
              </a:spcAft>
            </a:pPr>
            <a:r>
              <a:rPr lang="en" sz="3200" dirty="0">
                <a:solidFill>
                  <a:schemeClr val="accent3"/>
                </a:solidFill>
                <a:ea typeface="Odibee Sans"/>
                <a:cs typeface="Odibee Sans"/>
                <a:sym typeface="Odibee Sans"/>
              </a:rPr>
              <a:t>1. </a:t>
            </a:r>
            <a:r>
              <a:rPr lang="en-GB" sz="3200" dirty="0"/>
              <a:t>GV </a:t>
            </a:r>
            <a:r>
              <a:rPr lang="en-GB" sz="3200" dirty="0" err="1"/>
              <a:t>nhấn</a:t>
            </a:r>
            <a:r>
              <a:rPr lang="en-GB" sz="3200" dirty="0"/>
              <a:t> </a:t>
            </a:r>
            <a:r>
              <a:rPr lang="en-GB" sz="3200" dirty="0" err="1"/>
              <a:t>mạnh</a:t>
            </a:r>
            <a:r>
              <a:rPr lang="en-GB" sz="3200" dirty="0"/>
              <a:t> HS </a:t>
            </a:r>
            <a:r>
              <a:rPr lang="en-GB" sz="3200" dirty="0" err="1"/>
              <a:t>các</a:t>
            </a:r>
            <a:r>
              <a:rPr lang="en-GB" sz="3200" dirty="0"/>
              <a:t> </a:t>
            </a:r>
            <a:r>
              <a:rPr lang="en-GB" sz="3200" dirty="0" err="1"/>
              <a:t>bước</a:t>
            </a:r>
            <a:r>
              <a:rPr lang="en-GB" sz="3200" dirty="0"/>
              <a:t> </a:t>
            </a:r>
            <a:r>
              <a:rPr lang="en-GB" sz="3200" dirty="0" err="1"/>
              <a:t>rút</a:t>
            </a:r>
            <a:r>
              <a:rPr lang="en-GB" sz="3200" dirty="0"/>
              <a:t> </a:t>
            </a:r>
            <a:r>
              <a:rPr lang="en-GB" sz="3200" dirty="0" err="1"/>
              <a:t>gọn</a:t>
            </a:r>
            <a:r>
              <a:rPr lang="en-GB" sz="3200" dirty="0"/>
              <a:t> </a:t>
            </a:r>
            <a:r>
              <a:rPr lang="en-GB" sz="3200" dirty="0" err="1"/>
              <a:t>về</a:t>
            </a:r>
            <a:r>
              <a:rPr lang="en-GB" sz="3200" dirty="0"/>
              <a:t> </a:t>
            </a:r>
            <a:r>
              <a:rPr lang="en-GB" sz="3200" dirty="0" err="1"/>
              <a:t>phân</a:t>
            </a:r>
            <a:r>
              <a:rPr lang="en-GB" sz="3200" dirty="0"/>
              <a:t> </a:t>
            </a:r>
            <a:r>
              <a:rPr lang="en-GB" sz="3200" dirty="0" err="1"/>
              <a:t>số</a:t>
            </a:r>
            <a:r>
              <a:rPr lang="en-GB" sz="3200" dirty="0"/>
              <a:t> </a:t>
            </a:r>
            <a:r>
              <a:rPr lang="en-GB" sz="3200" dirty="0" err="1"/>
              <a:t>tối</a:t>
            </a:r>
            <a:r>
              <a:rPr lang="en-GB" sz="3200" dirty="0"/>
              <a:t> </a:t>
            </a:r>
            <a:r>
              <a:rPr lang="en-GB" sz="3200" dirty="0" err="1"/>
              <a:t>giản</a:t>
            </a:r>
            <a:r>
              <a:rPr lang="en-GB" sz="3200" dirty="0"/>
              <a:t>, </a:t>
            </a:r>
            <a:r>
              <a:rPr lang="en-GB" sz="3200" dirty="0" err="1"/>
              <a:t>các</a:t>
            </a:r>
            <a:r>
              <a:rPr lang="en-GB" sz="3200" dirty="0"/>
              <a:t> </a:t>
            </a:r>
            <a:r>
              <a:rPr lang="en-GB" sz="3200" dirty="0" err="1"/>
              <a:t>bước</a:t>
            </a:r>
            <a:r>
              <a:rPr lang="en-GB" sz="3200" dirty="0"/>
              <a:t> </a:t>
            </a:r>
            <a:r>
              <a:rPr lang="en-GB" sz="3200" dirty="0" err="1"/>
              <a:t>quy</a:t>
            </a:r>
            <a:r>
              <a:rPr lang="en-GB" sz="3200" dirty="0"/>
              <a:t> </a:t>
            </a:r>
            <a:r>
              <a:rPr lang="en-GB" sz="3200" dirty="0" err="1"/>
              <a:t>đồng</a:t>
            </a:r>
            <a:r>
              <a:rPr lang="en-GB" sz="3200" dirty="0"/>
              <a:t> </a:t>
            </a:r>
            <a:r>
              <a:rPr lang="en-GB" sz="3200" dirty="0" err="1"/>
              <a:t>mẫu</a:t>
            </a:r>
            <a:r>
              <a:rPr lang="en-GB" sz="3200" dirty="0"/>
              <a:t> </a:t>
            </a:r>
            <a:r>
              <a:rPr lang="en-GB" sz="3200" dirty="0" err="1"/>
              <a:t>nhiều</a:t>
            </a:r>
            <a:r>
              <a:rPr lang="en-GB" sz="3200" dirty="0"/>
              <a:t> </a:t>
            </a:r>
            <a:r>
              <a:rPr lang="en-GB" sz="3200" dirty="0" err="1"/>
              <a:t>phân</a:t>
            </a:r>
            <a:r>
              <a:rPr lang="en-GB" sz="3200" dirty="0"/>
              <a:t> </a:t>
            </a:r>
            <a:r>
              <a:rPr lang="en-GB" sz="3200" dirty="0" err="1"/>
              <a:t>số</a:t>
            </a:r>
            <a:endParaRPr lang="en-US" sz="3200" dirty="0"/>
          </a:p>
          <a:p>
            <a:pPr algn="just">
              <a:lnSpc>
                <a:spcPct val="130000"/>
              </a:lnSpc>
              <a:spcAft>
                <a:spcPts val="2133"/>
              </a:spcAft>
            </a:pPr>
            <a:endParaRPr sz="3200" dirty="0">
              <a:solidFill>
                <a:schemeClr val="accent3"/>
              </a:solidFill>
              <a:ea typeface="Didact Gothic"/>
              <a:cs typeface="Didact Gothic"/>
              <a:sym typeface="Didact Gothic"/>
            </a:endParaRPr>
          </a:p>
        </p:txBody>
      </p:sp>
      <p:sp>
        <p:nvSpPr>
          <p:cNvPr id="3313" name="Google Shape;3313;p67"/>
          <p:cNvSpPr/>
          <p:nvPr/>
        </p:nvSpPr>
        <p:spPr>
          <a:xfrm>
            <a:off x="1626098" y="3955951"/>
            <a:ext cx="10251068" cy="156446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14" name="Google Shape;3314;p67"/>
          <p:cNvSpPr txBox="1"/>
          <p:nvPr/>
        </p:nvSpPr>
        <p:spPr>
          <a:xfrm flipH="1">
            <a:off x="1889218" y="4211233"/>
            <a:ext cx="8596303" cy="814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243833" rIns="264000" bIns="0" anchor="ctr" anchorCtr="0">
            <a:noAutofit/>
          </a:bodyPr>
          <a:lstStyle/>
          <a:p>
            <a:pPr algn="just">
              <a:lnSpc>
                <a:spcPct val="130000"/>
              </a:lnSpc>
              <a:spcAft>
                <a:spcPts val="2133"/>
              </a:spcAft>
            </a:pPr>
            <a:r>
              <a:rPr lang="en" sz="3200" dirty="0">
                <a:solidFill>
                  <a:schemeClr val="accent3"/>
                </a:solidFill>
                <a:ea typeface="Odibee Sans"/>
                <a:cs typeface="Odibee Sans"/>
                <a:sym typeface="Odibee Sans"/>
              </a:rPr>
              <a:t>2. </a:t>
            </a:r>
            <a:r>
              <a:rPr lang="vi-VN" sz="3200" dirty="0"/>
              <a:t>Hoàn thành bài tập </a:t>
            </a:r>
            <a:r>
              <a:rPr lang="en-GB" sz="3200" dirty="0" err="1"/>
              <a:t>còn</a:t>
            </a:r>
            <a:r>
              <a:rPr lang="en-GB" sz="3200" dirty="0"/>
              <a:t> </a:t>
            </a:r>
            <a:r>
              <a:rPr lang="en-GB" sz="3200" dirty="0" err="1"/>
              <a:t>lại</a:t>
            </a:r>
            <a:r>
              <a:rPr lang="vi-VN" sz="3200" dirty="0"/>
              <a:t> trong </a:t>
            </a:r>
            <a:r>
              <a:rPr lang="en-GB" sz="3200" dirty="0"/>
              <a:t>SGK</a:t>
            </a:r>
            <a:endParaRPr lang="en-US" sz="3200" dirty="0"/>
          </a:p>
        </p:txBody>
      </p:sp>
      <p:grpSp>
        <p:nvGrpSpPr>
          <p:cNvPr id="3318" name="Google Shape;3318;p67"/>
          <p:cNvGrpSpPr/>
          <p:nvPr/>
        </p:nvGrpSpPr>
        <p:grpSpPr>
          <a:xfrm>
            <a:off x="10864367" y="3640440"/>
            <a:ext cx="1012797" cy="828249"/>
            <a:chOff x="1269179" y="800254"/>
            <a:chExt cx="1204946" cy="985385"/>
          </a:xfrm>
        </p:grpSpPr>
        <p:sp>
          <p:nvSpPr>
            <p:cNvPr id="3319" name="Google Shape;3319;p67"/>
            <p:cNvSpPr/>
            <p:nvPr/>
          </p:nvSpPr>
          <p:spPr>
            <a:xfrm rot="-1180437">
              <a:off x="1352547" y="955310"/>
              <a:ext cx="1038210" cy="675274"/>
            </a:xfrm>
            <a:custGeom>
              <a:avLst/>
              <a:gdLst/>
              <a:ahLst/>
              <a:cxnLst/>
              <a:rect l="l" t="t" r="r" b="b"/>
              <a:pathLst>
                <a:path w="32379" h="21060" extrusionOk="0">
                  <a:moveTo>
                    <a:pt x="16573" y="0"/>
                  </a:moveTo>
                  <a:cubicBezTo>
                    <a:pt x="15439" y="0"/>
                    <a:pt x="14316" y="186"/>
                    <a:pt x="13231" y="549"/>
                  </a:cubicBezTo>
                  <a:lnTo>
                    <a:pt x="13225" y="552"/>
                  </a:lnTo>
                  <a:cubicBezTo>
                    <a:pt x="13099" y="596"/>
                    <a:pt x="12957" y="645"/>
                    <a:pt x="12810" y="702"/>
                  </a:cubicBezTo>
                  <a:lnTo>
                    <a:pt x="12592" y="791"/>
                  </a:lnTo>
                  <a:lnTo>
                    <a:pt x="12588" y="791"/>
                  </a:lnTo>
                  <a:cubicBezTo>
                    <a:pt x="10872" y="1494"/>
                    <a:pt x="9373" y="2637"/>
                    <a:pt x="8240" y="4105"/>
                  </a:cubicBezTo>
                  <a:cubicBezTo>
                    <a:pt x="7282" y="5352"/>
                    <a:pt x="6616" y="6796"/>
                    <a:pt x="6287" y="8325"/>
                  </a:cubicBezTo>
                  <a:cubicBezTo>
                    <a:pt x="5472" y="8431"/>
                    <a:pt x="4607" y="8623"/>
                    <a:pt x="3845" y="8875"/>
                  </a:cubicBezTo>
                  <a:cubicBezTo>
                    <a:pt x="2383" y="9359"/>
                    <a:pt x="1336" y="10012"/>
                    <a:pt x="726" y="10821"/>
                  </a:cubicBezTo>
                  <a:cubicBezTo>
                    <a:pt x="179" y="11549"/>
                    <a:pt x="0" y="12385"/>
                    <a:pt x="209" y="13240"/>
                  </a:cubicBezTo>
                  <a:cubicBezTo>
                    <a:pt x="352" y="13830"/>
                    <a:pt x="647" y="14353"/>
                    <a:pt x="1084" y="14791"/>
                  </a:cubicBezTo>
                  <a:cubicBezTo>
                    <a:pt x="1515" y="15222"/>
                    <a:pt x="2085" y="15574"/>
                    <a:pt x="2784" y="15835"/>
                  </a:cubicBezTo>
                  <a:cubicBezTo>
                    <a:pt x="3992" y="16290"/>
                    <a:pt x="5632" y="16512"/>
                    <a:pt x="7782" y="16512"/>
                  </a:cubicBezTo>
                  <a:cubicBezTo>
                    <a:pt x="7827" y="16512"/>
                    <a:pt x="7872" y="16512"/>
                    <a:pt x="7918" y="16511"/>
                  </a:cubicBezTo>
                  <a:cubicBezTo>
                    <a:pt x="8465" y="17304"/>
                    <a:pt x="9115" y="18017"/>
                    <a:pt x="9861" y="18633"/>
                  </a:cubicBezTo>
                  <a:cubicBezTo>
                    <a:pt x="10765" y="19382"/>
                    <a:pt x="11783" y="19969"/>
                    <a:pt x="12880" y="20383"/>
                  </a:cubicBezTo>
                  <a:cubicBezTo>
                    <a:pt x="13991" y="20801"/>
                    <a:pt x="15151" y="21026"/>
                    <a:pt x="16330" y="21055"/>
                  </a:cubicBezTo>
                  <a:cubicBezTo>
                    <a:pt x="16417" y="21055"/>
                    <a:pt x="16500" y="21059"/>
                    <a:pt x="16582" y="21059"/>
                  </a:cubicBezTo>
                  <a:cubicBezTo>
                    <a:pt x="17719" y="21059"/>
                    <a:pt x="18846" y="20873"/>
                    <a:pt x="19933" y="20509"/>
                  </a:cubicBezTo>
                  <a:cubicBezTo>
                    <a:pt x="21727" y="19906"/>
                    <a:pt x="23327" y="18832"/>
                    <a:pt x="24554" y="17403"/>
                  </a:cubicBezTo>
                  <a:cubicBezTo>
                    <a:pt x="25605" y="16183"/>
                    <a:pt x="26360" y="14738"/>
                    <a:pt x="26768" y="13187"/>
                  </a:cubicBezTo>
                  <a:cubicBezTo>
                    <a:pt x="28548" y="12501"/>
                    <a:pt x="29913" y="11759"/>
                    <a:pt x="30831" y="10980"/>
                  </a:cubicBezTo>
                  <a:cubicBezTo>
                    <a:pt x="31315" y="10569"/>
                    <a:pt x="31690" y="10134"/>
                    <a:pt x="31941" y="9694"/>
                  </a:cubicBezTo>
                  <a:cubicBezTo>
                    <a:pt x="32243" y="9157"/>
                    <a:pt x="32379" y="8600"/>
                    <a:pt x="32339" y="8037"/>
                  </a:cubicBezTo>
                  <a:cubicBezTo>
                    <a:pt x="32282" y="7191"/>
                    <a:pt x="31898" y="6455"/>
                    <a:pt x="31228" y="5906"/>
                  </a:cubicBezTo>
                  <a:cubicBezTo>
                    <a:pt x="30344" y="5176"/>
                    <a:pt x="28946" y="4772"/>
                    <a:pt x="27076" y="4702"/>
                  </a:cubicBezTo>
                  <a:cubicBezTo>
                    <a:pt x="26869" y="4694"/>
                    <a:pt x="26669" y="4690"/>
                    <a:pt x="26477" y="4690"/>
                  </a:cubicBezTo>
                  <a:cubicBezTo>
                    <a:pt x="26052" y="4690"/>
                    <a:pt x="25670" y="4707"/>
                    <a:pt x="25362" y="4725"/>
                  </a:cubicBezTo>
                  <a:cubicBezTo>
                    <a:pt x="24176" y="2926"/>
                    <a:pt x="22443" y="1520"/>
                    <a:pt x="20414" y="728"/>
                  </a:cubicBezTo>
                  <a:cubicBezTo>
                    <a:pt x="19290" y="284"/>
                    <a:pt x="18107" y="42"/>
                    <a:pt x="16904" y="6"/>
                  </a:cubicBezTo>
                  <a:cubicBezTo>
                    <a:pt x="16793" y="2"/>
                    <a:pt x="16683" y="0"/>
                    <a:pt x="165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0" name="Google Shape;3320;p67"/>
            <p:cNvSpPr/>
            <p:nvPr/>
          </p:nvSpPr>
          <p:spPr>
            <a:xfrm rot="-1180437">
              <a:off x="1548247" y="994081"/>
              <a:ext cx="637791" cy="600885"/>
            </a:xfrm>
            <a:custGeom>
              <a:avLst/>
              <a:gdLst/>
              <a:ahLst/>
              <a:cxnLst/>
              <a:rect l="l" t="t" r="r" b="b"/>
              <a:pathLst>
                <a:path w="19891" h="18740" extrusionOk="0">
                  <a:moveTo>
                    <a:pt x="10486" y="1"/>
                  </a:moveTo>
                  <a:cubicBezTo>
                    <a:pt x="9498" y="1"/>
                    <a:pt x="8493" y="159"/>
                    <a:pt x="7504" y="491"/>
                  </a:cubicBezTo>
                  <a:cubicBezTo>
                    <a:pt x="7385" y="531"/>
                    <a:pt x="7263" y="570"/>
                    <a:pt x="7146" y="620"/>
                  </a:cubicBezTo>
                  <a:cubicBezTo>
                    <a:pt x="7146" y="620"/>
                    <a:pt x="7143" y="620"/>
                    <a:pt x="7140" y="623"/>
                  </a:cubicBezTo>
                  <a:cubicBezTo>
                    <a:pt x="2470" y="2406"/>
                    <a:pt x="1" y="7574"/>
                    <a:pt x="1604" y="12353"/>
                  </a:cubicBezTo>
                  <a:cubicBezTo>
                    <a:pt x="2922" y="16267"/>
                    <a:pt x="6572" y="18739"/>
                    <a:pt x="10487" y="18739"/>
                  </a:cubicBezTo>
                  <a:cubicBezTo>
                    <a:pt x="11476" y="18739"/>
                    <a:pt x="12481" y="18582"/>
                    <a:pt x="13470" y="18250"/>
                  </a:cubicBezTo>
                  <a:cubicBezTo>
                    <a:pt x="17246" y="16983"/>
                    <a:pt x="19678" y="13540"/>
                    <a:pt x="19848" y="9784"/>
                  </a:cubicBezTo>
                  <a:cubicBezTo>
                    <a:pt x="19851" y="9771"/>
                    <a:pt x="19851" y="9754"/>
                    <a:pt x="19851" y="9738"/>
                  </a:cubicBezTo>
                  <a:cubicBezTo>
                    <a:pt x="19891" y="8634"/>
                    <a:pt x="19738" y="7497"/>
                    <a:pt x="19363" y="6387"/>
                  </a:cubicBezTo>
                  <a:cubicBezTo>
                    <a:pt x="18048" y="2474"/>
                    <a:pt x="14399" y="1"/>
                    <a:pt x="1048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1" name="Google Shape;3321;p67"/>
            <p:cNvSpPr/>
            <p:nvPr/>
          </p:nvSpPr>
          <p:spPr>
            <a:xfrm rot="-1180437">
              <a:off x="1586571" y="1008541"/>
              <a:ext cx="595274" cy="580941"/>
            </a:xfrm>
            <a:custGeom>
              <a:avLst/>
              <a:gdLst/>
              <a:ahLst/>
              <a:cxnLst/>
              <a:rect l="l" t="t" r="r" b="b"/>
              <a:pathLst>
                <a:path w="18565" h="18118" extrusionOk="0">
                  <a:moveTo>
                    <a:pt x="6023" y="1"/>
                  </a:moveTo>
                  <a:lnTo>
                    <a:pt x="6023" y="1"/>
                  </a:lnTo>
                  <a:cubicBezTo>
                    <a:pt x="2688" y="1274"/>
                    <a:pt x="478" y="4270"/>
                    <a:pt x="67" y="7617"/>
                  </a:cubicBezTo>
                  <a:lnTo>
                    <a:pt x="1" y="8788"/>
                  </a:lnTo>
                  <a:lnTo>
                    <a:pt x="1" y="8791"/>
                  </a:lnTo>
                  <a:cubicBezTo>
                    <a:pt x="4" y="9543"/>
                    <a:pt x="97" y="10309"/>
                    <a:pt x="292" y="11068"/>
                  </a:cubicBezTo>
                  <a:lnTo>
                    <a:pt x="388" y="11068"/>
                  </a:lnTo>
                  <a:cubicBezTo>
                    <a:pt x="1595" y="11068"/>
                    <a:pt x="3259" y="10942"/>
                    <a:pt x="5121" y="10723"/>
                  </a:cubicBezTo>
                  <a:cubicBezTo>
                    <a:pt x="1041" y="3498"/>
                    <a:pt x="5811" y="147"/>
                    <a:pt x="6023" y="1"/>
                  </a:cubicBezTo>
                  <a:close/>
                  <a:moveTo>
                    <a:pt x="18564" y="10538"/>
                  </a:moveTo>
                  <a:lnTo>
                    <a:pt x="18564" y="10538"/>
                  </a:lnTo>
                  <a:cubicBezTo>
                    <a:pt x="18518" y="10554"/>
                    <a:pt x="18468" y="10574"/>
                    <a:pt x="18422" y="10591"/>
                  </a:cubicBezTo>
                  <a:cubicBezTo>
                    <a:pt x="17487" y="13149"/>
                    <a:pt x="14686" y="14767"/>
                    <a:pt x="11773" y="14767"/>
                  </a:cubicBezTo>
                  <a:cubicBezTo>
                    <a:pt x="10129" y="14767"/>
                    <a:pt x="8445" y="14250"/>
                    <a:pt x="7050" y="13093"/>
                  </a:cubicBezTo>
                  <a:cubicBezTo>
                    <a:pt x="6941" y="13106"/>
                    <a:pt x="6831" y="13120"/>
                    <a:pt x="6722" y="13133"/>
                  </a:cubicBezTo>
                  <a:cubicBezTo>
                    <a:pt x="4614" y="13392"/>
                    <a:pt x="2831" y="13527"/>
                    <a:pt x="1333" y="13564"/>
                  </a:cubicBezTo>
                  <a:cubicBezTo>
                    <a:pt x="3030" y="16401"/>
                    <a:pt x="6109" y="18118"/>
                    <a:pt x="9370" y="18118"/>
                  </a:cubicBezTo>
                  <a:cubicBezTo>
                    <a:pt x="10358" y="18118"/>
                    <a:pt x="11362" y="17962"/>
                    <a:pt x="12353" y="17628"/>
                  </a:cubicBezTo>
                  <a:cubicBezTo>
                    <a:pt x="15661" y="16517"/>
                    <a:pt x="17942" y="13736"/>
                    <a:pt x="18564" y="10538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2" name="Google Shape;3322;p67"/>
            <p:cNvSpPr/>
            <p:nvPr/>
          </p:nvSpPr>
          <p:spPr>
            <a:xfrm rot="-1180437">
              <a:off x="1752752" y="1050782"/>
              <a:ext cx="282519" cy="177187"/>
            </a:xfrm>
            <a:custGeom>
              <a:avLst/>
              <a:gdLst/>
              <a:ahLst/>
              <a:cxnLst/>
              <a:rect l="l" t="t" r="r" b="b"/>
              <a:pathLst>
                <a:path w="8811" h="5526" extrusionOk="0">
                  <a:moveTo>
                    <a:pt x="2785" y="0"/>
                  </a:moveTo>
                  <a:cubicBezTo>
                    <a:pt x="2327" y="0"/>
                    <a:pt x="1936" y="123"/>
                    <a:pt x="1658" y="401"/>
                  </a:cubicBezTo>
                  <a:cubicBezTo>
                    <a:pt x="1" y="2079"/>
                    <a:pt x="4478" y="5525"/>
                    <a:pt x="6788" y="5525"/>
                  </a:cubicBezTo>
                  <a:cubicBezTo>
                    <a:pt x="7328" y="5525"/>
                    <a:pt x="7749" y="5340"/>
                    <a:pt x="7948" y="4895"/>
                  </a:cubicBezTo>
                  <a:cubicBezTo>
                    <a:pt x="8810" y="2950"/>
                    <a:pt x="5025" y="0"/>
                    <a:pt x="2785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3" name="Google Shape;3323;p67"/>
            <p:cNvSpPr/>
            <p:nvPr/>
          </p:nvSpPr>
          <p:spPr>
            <a:xfrm rot="-1180437">
              <a:off x="1378325" y="1144755"/>
              <a:ext cx="976807" cy="304739"/>
            </a:xfrm>
            <a:custGeom>
              <a:avLst/>
              <a:gdLst/>
              <a:ahLst/>
              <a:cxnLst/>
              <a:rect l="l" t="t" r="r" b="b"/>
              <a:pathLst>
                <a:path w="30464" h="9504" extrusionOk="0">
                  <a:moveTo>
                    <a:pt x="25726" y="1"/>
                  </a:moveTo>
                  <a:cubicBezTo>
                    <a:pt x="24734" y="1"/>
                    <a:pt x="23980" y="96"/>
                    <a:pt x="23980" y="96"/>
                  </a:cubicBezTo>
                  <a:lnTo>
                    <a:pt x="24587" y="1405"/>
                  </a:lnTo>
                  <a:cubicBezTo>
                    <a:pt x="24587" y="1405"/>
                    <a:pt x="24768" y="1388"/>
                    <a:pt x="25033" y="1388"/>
                  </a:cubicBezTo>
                  <a:cubicBezTo>
                    <a:pt x="25805" y="1388"/>
                    <a:pt x="27281" y="1531"/>
                    <a:pt x="27029" y="2651"/>
                  </a:cubicBezTo>
                  <a:cubicBezTo>
                    <a:pt x="26617" y="4489"/>
                    <a:pt x="12188" y="6999"/>
                    <a:pt x="6833" y="6999"/>
                  </a:cubicBezTo>
                  <a:cubicBezTo>
                    <a:pt x="5815" y="6999"/>
                    <a:pt x="5125" y="6908"/>
                    <a:pt x="4922" y="6705"/>
                  </a:cubicBezTo>
                  <a:cubicBezTo>
                    <a:pt x="4024" y="5804"/>
                    <a:pt x="5164" y="5183"/>
                    <a:pt x="5903" y="4899"/>
                  </a:cubicBezTo>
                  <a:cubicBezTo>
                    <a:pt x="6208" y="4782"/>
                    <a:pt x="6444" y="4720"/>
                    <a:pt x="6444" y="4720"/>
                  </a:cubicBezTo>
                  <a:lnTo>
                    <a:pt x="6510" y="3549"/>
                  </a:lnTo>
                  <a:lnTo>
                    <a:pt x="6510" y="3549"/>
                  </a:lnTo>
                  <a:cubicBezTo>
                    <a:pt x="4273" y="3646"/>
                    <a:pt x="0" y="4796"/>
                    <a:pt x="567" y="7116"/>
                  </a:cubicBezTo>
                  <a:cubicBezTo>
                    <a:pt x="903" y="8512"/>
                    <a:pt x="2568" y="9503"/>
                    <a:pt x="7011" y="9503"/>
                  </a:cubicBezTo>
                  <a:cubicBezTo>
                    <a:pt x="8657" y="9503"/>
                    <a:pt x="10684" y="9367"/>
                    <a:pt x="13165" y="9065"/>
                  </a:cubicBezTo>
                  <a:cubicBezTo>
                    <a:pt x="20245" y="8206"/>
                    <a:pt x="26788" y="6390"/>
                    <a:pt x="29313" y="4249"/>
                  </a:cubicBezTo>
                  <a:cubicBezTo>
                    <a:pt x="30066" y="3609"/>
                    <a:pt x="30463" y="2946"/>
                    <a:pt x="30417" y="2267"/>
                  </a:cubicBezTo>
                  <a:cubicBezTo>
                    <a:pt x="30283" y="337"/>
                    <a:pt x="27585" y="1"/>
                    <a:pt x="257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4" name="Google Shape;3324;p67"/>
            <p:cNvSpPr/>
            <p:nvPr/>
          </p:nvSpPr>
          <p:spPr>
            <a:xfrm rot="-1180437">
              <a:off x="2147603" y="1020873"/>
              <a:ext cx="178149" cy="128514"/>
            </a:xfrm>
            <a:custGeom>
              <a:avLst/>
              <a:gdLst/>
              <a:ahLst/>
              <a:cxnLst/>
              <a:rect l="l" t="t" r="r" b="b"/>
              <a:pathLst>
                <a:path w="5556" h="4008" extrusionOk="0">
                  <a:moveTo>
                    <a:pt x="0" y="0"/>
                  </a:moveTo>
                  <a:cubicBezTo>
                    <a:pt x="5556" y="1645"/>
                    <a:pt x="1750" y="4008"/>
                    <a:pt x="1750" y="4008"/>
                  </a:cubicBezTo>
                  <a:cubicBezTo>
                    <a:pt x="1750" y="4008"/>
                    <a:pt x="4462" y="3113"/>
                    <a:pt x="4223" y="1704"/>
                  </a:cubicBezTo>
                  <a:cubicBezTo>
                    <a:pt x="3985" y="296"/>
                    <a:pt x="1" y="0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5" name="Google Shape;3325;p67"/>
            <p:cNvSpPr/>
            <p:nvPr/>
          </p:nvSpPr>
          <p:spPr>
            <a:xfrm rot="-1180437">
              <a:off x="1414569" y="1258660"/>
              <a:ext cx="923452" cy="191007"/>
            </a:xfrm>
            <a:custGeom>
              <a:avLst/>
              <a:gdLst/>
              <a:ahLst/>
              <a:cxnLst/>
              <a:rect l="l" t="t" r="r" b="b"/>
              <a:pathLst>
                <a:path w="28800" h="5957" extrusionOk="0">
                  <a:moveTo>
                    <a:pt x="5996" y="0"/>
                  </a:moveTo>
                  <a:lnTo>
                    <a:pt x="5996" y="0"/>
                  </a:lnTo>
                  <a:cubicBezTo>
                    <a:pt x="3894" y="90"/>
                    <a:pt x="0" y="1111"/>
                    <a:pt x="0" y="3156"/>
                  </a:cubicBezTo>
                  <a:cubicBezTo>
                    <a:pt x="0" y="3289"/>
                    <a:pt x="16" y="3424"/>
                    <a:pt x="53" y="3567"/>
                  </a:cubicBezTo>
                  <a:cubicBezTo>
                    <a:pt x="388" y="4963"/>
                    <a:pt x="2055" y="5957"/>
                    <a:pt x="6499" y="5957"/>
                  </a:cubicBezTo>
                  <a:cubicBezTo>
                    <a:pt x="8147" y="5957"/>
                    <a:pt x="10172" y="5818"/>
                    <a:pt x="12651" y="5516"/>
                  </a:cubicBezTo>
                  <a:cubicBezTo>
                    <a:pt x="19731" y="4657"/>
                    <a:pt x="26274" y="2841"/>
                    <a:pt x="28799" y="700"/>
                  </a:cubicBezTo>
                  <a:lnTo>
                    <a:pt x="28799" y="700"/>
                  </a:lnTo>
                  <a:cubicBezTo>
                    <a:pt x="23416" y="3517"/>
                    <a:pt x="13705" y="4995"/>
                    <a:pt x="7490" y="4995"/>
                  </a:cubicBezTo>
                  <a:cubicBezTo>
                    <a:pt x="4276" y="4995"/>
                    <a:pt x="1995" y="4601"/>
                    <a:pt x="1737" y="3789"/>
                  </a:cubicBezTo>
                  <a:cubicBezTo>
                    <a:pt x="1097" y="1790"/>
                    <a:pt x="3871" y="378"/>
                    <a:pt x="4892" y="378"/>
                  </a:cubicBezTo>
                  <a:cubicBezTo>
                    <a:pt x="5114" y="378"/>
                    <a:pt x="5253" y="448"/>
                    <a:pt x="5257" y="591"/>
                  </a:cubicBezTo>
                  <a:cubicBezTo>
                    <a:pt x="5263" y="849"/>
                    <a:pt x="5316" y="1111"/>
                    <a:pt x="5389" y="1350"/>
                  </a:cubicBezTo>
                  <a:cubicBezTo>
                    <a:pt x="5694" y="1233"/>
                    <a:pt x="5930" y="1171"/>
                    <a:pt x="5930" y="1171"/>
                  </a:cubicBezTo>
                  <a:lnTo>
                    <a:pt x="5996" y="0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326" name="Google Shape;3326;p67"/>
          <p:cNvGrpSpPr/>
          <p:nvPr/>
        </p:nvGrpSpPr>
        <p:grpSpPr>
          <a:xfrm flipH="1">
            <a:off x="8814267" y="6373405"/>
            <a:ext cx="432173" cy="430291"/>
            <a:chOff x="5881974" y="3343444"/>
            <a:chExt cx="480264" cy="478243"/>
          </a:xfrm>
        </p:grpSpPr>
        <p:sp>
          <p:nvSpPr>
            <p:cNvPr id="3327" name="Google Shape;3327;p67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8" name="Google Shape;3328;p67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329" name="Google Shape;3329;p67"/>
          <p:cNvGrpSpPr/>
          <p:nvPr/>
        </p:nvGrpSpPr>
        <p:grpSpPr>
          <a:xfrm flipH="1">
            <a:off x="11445000" y="368672"/>
            <a:ext cx="432173" cy="430291"/>
            <a:chOff x="5881974" y="3343444"/>
            <a:chExt cx="480264" cy="478243"/>
          </a:xfrm>
        </p:grpSpPr>
        <p:sp>
          <p:nvSpPr>
            <p:cNvPr id="3330" name="Google Shape;3330;p67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31" name="Google Shape;3331;p67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332" name="Google Shape;3332;p67"/>
          <p:cNvGrpSpPr/>
          <p:nvPr/>
        </p:nvGrpSpPr>
        <p:grpSpPr>
          <a:xfrm flipH="1">
            <a:off x="1534367" y="2006056"/>
            <a:ext cx="432173" cy="430291"/>
            <a:chOff x="5881974" y="3343444"/>
            <a:chExt cx="480264" cy="478243"/>
          </a:xfrm>
        </p:grpSpPr>
        <p:sp>
          <p:nvSpPr>
            <p:cNvPr id="3333" name="Google Shape;3333;p67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34" name="Google Shape;3334;p67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0" grpId="0" animBg="1"/>
      <p:bldP spid="3311" grpId="0"/>
      <p:bldP spid="3313" grpId="0" animBg="1"/>
      <p:bldP spid="33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69" name="Google Shape;3369;p73"/>
          <p:cNvGrpSpPr/>
          <p:nvPr/>
        </p:nvGrpSpPr>
        <p:grpSpPr>
          <a:xfrm rot="20790175">
            <a:off x="2545933" y="222215"/>
            <a:ext cx="8191135" cy="6486339"/>
            <a:chOff x="5049084" y="1531700"/>
            <a:chExt cx="3775500" cy="3105900"/>
          </a:xfrm>
        </p:grpSpPr>
        <p:sp>
          <p:nvSpPr>
            <p:cNvPr id="3370" name="Google Shape;3370;p73"/>
            <p:cNvSpPr/>
            <p:nvPr/>
          </p:nvSpPr>
          <p:spPr>
            <a:xfrm rot="820672">
              <a:off x="5284989" y="1888404"/>
              <a:ext cx="3303691" cy="2392492"/>
            </a:xfrm>
            <a:prstGeom prst="frame">
              <a:avLst>
                <a:gd name="adj1" fmla="val 12500"/>
              </a:avLst>
            </a:prstGeom>
            <a:solidFill>
              <a:schemeClr val="dk2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3371" name="Google Shape;3371;p73"/>
            <p:cNvGrpSpPr/>
            <p:nvPr/>
          </p:nvGrpSpPr>
          <p:grpSpPr>
            <a:xfrm rot="7013662" flipH="1">
              <a:off x="7259552" y="4068822"/>
              <a:ext cx="213846" cy="346950"/>
              <a:chOff x="5532704" y="1843554"/>
              <a:chExt cx="245389" cy="398127"/>
            </a:xfrm>
          </p:grpSpPr>
          <p:sp>
            <p:nvSpPr>
              <p:cNvPr id="3372" name="Google Shape;3372;p73"/>
              <p:cNvSpPr/>
              <p:nvPr/>
            </p:nvSpPr>
            <p:spPr>
              <a:xfrm rot="6234685">
                <a:off x="5470270" y="1962070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1" y="1"/>
                    </a:moveTo>
                    <a:cubicBezTo>
                      <a:pt x="1" y="110"/>
                      <a:pt x="1" y="219"/>
                      <a:pt x="10" y="332"/>
                    </a:cubicBezTo>
                    <a:cubicBezTo>
                      <a:pt x="158" y="2319"/>
                      <a:pt x="1933" y="3826"/>
                      <a:pt x="4048" y="3826"/>
                    </a:cubicBezTo>
                    <a:cubicBezTo>
                      <a:pt x="4161" y="3826"/>
                      <a:pt x="4274" y="3822"/>
                      <a:pt x="4389" y="3813"/>
                    </a:cubicBezTo>
                    <a:cubicBezTo>
                      <a:pt x="6532" y="3655"/>
                      <a:pt x="8178" y="2002"/>
                      <a:pt x="8212" y="4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3" name="Google Shape;3373;p73"/>
              <p:cNvSpPr/>
              <p:nvPr/>
            </p:nvSpPr>
            <p:spPr>
              <a:xfrm rot="6234685">
                <a:off x="5506818" y="1976966"/>
                <a:ext cx="32079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3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5" y="1863"/>
                      <a:pt x="1660" y="3243"/>
                      <a:pt x="3519" y="3243"/>
                    </a:cubicBezTo>
                    <a:cubicBezTo>
                      <a:pt x="3620" y="3243"/>
                      <a:pt x="3723" y="3239"/>
                      <a:pt x="3827" y="3231"/>
                    </a:cubicBezTo>
                    <a:cubicBezTo>
                      <a:pt x="5616" y="3086"/>
                      <a:pt x="6823" y="1729"/>
                      <a:pt x="7114" y="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4" name="Google Shape;3374;p73"/>
              <p:cNvSpPr/>
              <p:nvPr/>
            </p:nvSpPr>
            <p:spPr>
              <a:xfrm rot="6234685">
                <a:off x="5602293" y="2016417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5" y="0"/>
                    </a:moveTo>
                    <a:cubicBezTo>
                      <a:pt x="585" y="0"/>
                      <a:pt x="1" y="886"/>
                      <a:pt x="579" y="889"/>
                    </a:cubicBezTo>
                    <a:cubicBezTo>
                      <a:pt x="580" y="889"/>
                      <a:pt x="582" y="889"/>
                      <a:pt x="583" y="889"/>
                    </a:cubicBezTo>
                    <a:cubicBezTo>
                      <a:pt x="1158" y="889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5" name="Google Shape;3375;p73"/>
              <p:cNvSpPr/>
              <p:nvPr/>
            </p:nvSpPr>
            <p:spPr>
              <a:xfrm rot="6234685">
                <a:off x="5629119" y="2089644"/>
                <a:ext cx="52392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890" extrusionOk="0">
                    <a:moveTo>
                      <a:pt x="588" y="0"/>
                    </a:moveTo>
                    <a:cubicBezTo>
                      <a:pt x="588" y="0"/>
                      <a:pt x="0" y="887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8" y="0"/>
                      <a:pt x="5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6" name="Google Shape;3376;p73"/>
              <p:cNvSpPr/>
              <p:nvPr/>
            </p:nvSpPr>
            <p:spPr>
              <a:xfrm rot="6234685">
                <a:off x="5658914" y="1971891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0" y="886"/>
                      <a:pt x="582" y="889"/>
                    </a:cubicBezTo>
                    <a:cubicBezTo>
                      <a:pt x="583" y="889"/>
                      <a:pt x="585" y="889"/>
                      <a:pt x="586" y="889"/>
                    </a:cubicBezTo>
                    <a:cubicBezTo>
                      <a:pt x="1159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7" name="Google Shape;3377;p73"/>
              <p:cNvSpPr/>
              <p:nvPr/>
            </p:nvSpPr>
            <p:spPr>
              <a:xfrm rot="6234685">
                <a:off x="5708660" y="1928090"/>
                <a:ext cx="52301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4" extrusionOk="0">
                    <a:moveTo>
                      <a:pt x="586" y="1"/>
                    </a:moveTo>
                    <a:lnTo>
                      <a:pt x="586" y="1"/>
                    </a:lnTo>
                    <a:cubicBezTo>
                      <a:pt x="586" y="1"/>
                      <a:pt x="0" y="890"/>
                      <a:pt x="583" y="893"/>
                    </a:cubicBezTo>
                    <a:cubicBezTo>
                      <a:pt x="584" y="893"/>
                      <a:pt x="585" y="893"/>
                      <a:pt x="586" y="893"/>
                    </a:cubicBezTo>
                    <a:cubicBezTo>
                      <a:pt x="1159" y="893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8" name="Google Shape;3378;p73"/>
              <p:cNvSpPr/>
              <p:nvPr/>
            </p:nvSpPr>
            <p:spPr>
              <a:xfrm rot="6234685">
                <a:off x="5681288" y="2036362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90"/>
                      <a:pt x="582" y="893"/>
                    </a:cubicBezTo>
                    <a:cubicBezTo>
                      <a:pt x="583" y="893"/>
                      <a:pt x="584" y="893"/>
                      <a:pt x="585" y="893"/>
                    </a:cubicBezTo>
                    <a:cubicBezTo>
                      <a:pt x="1159" y="893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9" name="Google Shape;3379;p73"/>
              <p:cNvSpPr/>
              <p:nvPr/>
            </p:nvSpPr>
            <p:spPr>
              <a:xfrm rot="6234685">
                <a:off x="5653061" y="2147659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87" y="1"/>
                    </a:moveTo>
                    <a:cubicBezTo>
                      <a:pt x="587" y="1"/>
                      <a:pt x="1" y="886"/>
                      <a:pt x="580" y="890"/>
                    </a:cubicBezTo>
                    <a:cubicBezTo>
                      <a:pt x="581" y="890"/>
                      <a:pt x="582" y="890"/>
                      <a:pt x="583" y="890"/>
                    </a:cubicBezTo>
                    <a:cubicBezTo>
                      <a:pt x="1160" y="890"/>
                      <a:pt x="587" y="1"/>
                      <a:pt x="5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0" name="Google Shape;3380;p73"/>
              <p:cNvSpPr/>
              <p:nvPr/>
            </p:nvSpPr>
            <p:spPr>
              <a:xfrm rot="6234685">
                <a:off x="5650673" y="1960480"/>
                <a:ext cx="100861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641" extrusionOk="0">
                    <a:moveTo>
                      <a:pt x="1119" y="1"/>
                    </a:moveTo>
                    <a:cubicBezTo>
                      <a:pt x="660" y="1"/>
                      <a:pt x="219" y="57"/>
                      <a:pt x="60" y="157"/>
                    </a:cubicBezTo>
                    <a:cubicBezTo>
                      <a:pt x="167" y="391"/>
                      <a:pt x="249" y="695"/>
                      <a:pt x="1" y="755"/>
                    </a:cubicBezTo>
                    <a:cubicBezTo>
                      <a:pt x="91" y="1102"/>
                      <a:pt x="283" y="1486"/>
                      <a:pt x="402" y="1572"/>
                    </a:cubicBezTo>
                    <a:cubicBezTo>
                      <a:pt x="471" y="1618"/>
                      <a:pt x="527" y="1641"/>
                      <a:pt x="576" y="1641"/>
                    </a:cubicBezTo>
                    <a:cubicBezTo>
                      <a:pt x="699" y="1641"/>
                      <a:pt x="775" y="1509"/>
                      <a:pt x="861" y="1353"/>
                    </a:cubicBezTo>
                    <a:cubicBezTo>
                      <a:pt x="901" y="1095"/>
                      <a:pt x="1116" y="772"/>
                      <a:pt x="1116" y="772"/>
                    </a:cubicBezTo>
                    <a:cubicBezTo>
                      <a:pt x="1116" y="772"/>
                      <a:pt x="1159" y="837"/>
                      <a:pt x="1211" y="933"/>
                    </a:cubicBezTo>
                    <a:cubicBezTo>
                      <a:pt x="1255" y="910"/>
                      <a:pt x="1304" y="891"/>
                      <a:pt x="1360" y="880"/>
                    </a:cubicBezTo>
                    <a:cubicBezTo>
                      <a:pt x="1608" y="834"/>
                      <a:pt x="1916" y="738"/>
                      <a:pt x="2134" y="622"/>
                    </a:cubicBezTo>
                    <a:cubicBezTo>
                      <a:pt x="2101" y="494"/>
                      <a:pt x="2163" y="311"/>
                      <a:pt x="2237" y="160"/>
                    </a:cubicBezTo>
                    <a:cubicBezTo>
                      <a:pt x="1992" y="50"/>
                      <a:pt x="1548" y="1"/>
                      <a:pt x="1119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1" name="Google Shape;3381;p73"/>
              <p:cNvSpPr/>
              <p:nvPr/>
            </p:nvSpPr>
            <p:spPr>
              <a:xfrm rot="6234685">
                <a:off x="5684193" y="1976712"/>
                <a:ext cx="1582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51" h="583" extrusionOk="0">
                    <a:moveTo>
                      <a:pt x="255" y="1"/>
                    </a:moveTo>
                    <a:cubicBezTo>
                      <a:pt x="255" y="1"/>
                      <a:pt x="40" y="324"/>
                      <a:pt x="0" y="582"/>
                    </a:cubicBezTo>
                    <a:cubicBezTo>
                      <a:pt x="86" y="430"/>
                      <a:pt x="185" y="251"/>
                      <a:pt x="350" y="162"/>
                    </a:cubicBezTo>
                    <a:cubicBezTo>
                      <a:pt x="298" y="66"/>
                      <a:pt x="255" y="1"/>
                      <a:pt x="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2" name="Google Shape;3382;p73"/>
              <p:cNvSpPr/>
              <p:nvPr/>
            </p:nvSpPr>
            <p:spPr>
              <a:xfrm rot="6234685">
                <a:off x="5719918" y="1941049"/>
                <a:ext cx="14518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9" extrusionOk="0">
                    <a:moveTo>
                      <a:pt x="132" y="1"/>
                    </a:moveTo>
                    <a:lnTo>
                      <a:pt x="132" y="1"/>
                    </a:lnTo>
                    <a:cubicBezTo>
                      <a:pt x="129" y="4"/>
                      <a:pt x="126" y="7"/>
                      <a:pt x="123" y="7"/>
                    </a:cubicBezTo>
                    <a:cubicBezTo>
                      <a:pt x="1" y="96"/>
                      <a:pt x="7" y="338"/>
                      <a:pt x="73" y="599"/>
                    </a:cubicBezTo>
                    <a:cubicBezTo>
                      <a:pt x="321" y="539"/>
                      <a:pt x="239" y="235"/>
                      <a:pt x="1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3" name="Google Shape;3383;p73"/>
              <p:cNvSpPr/>
              <p:nvPr/>
            </p:nvSpPr>
            <p:spPr>
              <a:xfrm rot="6234685">
                <a:off x="5695963" y="2041989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7" y="1"/>
                    </a:moveTo>
                    <a:cubicBezTo>
                      <a:pt x="63" y="152"/>
                      <a:pt x="1" y="335"/>
                      <a:pt x="34" y="463"/>
                    </a:cubicBezTo>
                    <a:cubicBezTo>
                      <a:pt x="298" y="321"/>
                      <a:pt x="431" y="152"/>
                      <a:pt x="170" y="17"/>
                    </a:cubicBezTo>
                    <a:cubicBezTo>
                      <a:pt x="160" y="10"/>
                      <a:pt x="147" y="4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384" name="Google Shape;3384;p73"/>
            <p:cNvGrpSpPr/>
            <p:nvPr/>
          </p:nvGrpSpPr>
          <p:grpSpPr>
            <a:xfrm rot="7013662" flipH="1">
              <a:off x="6829761" y="3982509"/>
              <a:ext cx="213801" cy="346903"/>
              <a:chOff x="5397982" y="2328265"/>
              <a:chExt cx="245338" cy="398074"/>
            </a:xfrm>
          </p:grpSpPr>
          <p:sp>
            <p:nvSpPr>
              <p:cNvPr id="3385" name="Google Shape;3385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6" name="Google Shape;3386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7" name="Google Shape;3387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8" name="Google Shape;3388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9" name="Google Shape;3389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0" name="Google Shape;3390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1" name="Google Shape;3391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2" name="Google Shape;3392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3" name="Google Shape;3393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4" name="Google Shape;3394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5" name="Google Shape;3395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6" name="Google Shape;3396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397" name="Google Shape;3397;p73"/>
            <p:cNvGrpSpPr/>
            <p:nvPr/>
          </p:nvGrpSpPr>
          <p:grpSpPr>
            <a:xfrm rot="7013662" flipH="1">
              <a:off x="6396962" y="3869927"/>
              <a:ext cx="213846" cy="346950"/>
              <a:chOff x="5288507" y="2829566"/>
              <a:chExt cx="245389" cy="398127"/>
            </a:xfrm>
          </p:grpSpPr>
          <p:sp>
            <p:nvSpPr>
              <p:cNvPr id="3398" name="Google Shape;3398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9" name="Google Shape;3399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0" name="Google Shape;3400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1" name="Google Shape;3401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2" name="Google Shape;3402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3" name="Google Shape;3403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4" name="Google Shape;3404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5" name="Google Shape;3405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6" name="Google Shape;3406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7" name="Google Shape;3407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8" name="Google Shape;3408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9" name="Google Shape;3409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10" name="Google Shape;3410;p73"/>
            <p:cNvGrpSpPr/>
            <p:nvPr/>
          </p:nvGrpSpPr>
          <p:grpSpPr>
            <a:xfrm rot="7013662" flipH="1">
              <a:off x="5937932" y="3757538"/>
              <a:ext cx="213801" cy="346903"/>
              <a:chOff x="5397982" y="2328265"/>
              <a:chExt cx="245338" cy="398074"/>
            </a:xfrm>
          </p:grpSpPr>
          <p:sp>
            <p:nvSpPr>
              <p:cNvPr id="3411" name="Google Shape;3411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2" name="Google Shape;3412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3" name="Google Shape;3413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4" name="Google Shape;3414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5" name="Google Shape;3415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6" name="Google Shape;3416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7" name="Google Shape;3417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8" name="Google Shape;3418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9" name="Google Shape;3419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0" name="Google Shape;3420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1" name="Google Shape;3421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2" name="Google Shape;3422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23" name="Google Shape;3423;p73"/>
            <p:cNvGrpSpPr/>
            <p:nvPr/>
          </p:nvGrpSpPr>
          <p:grpSpPr>
            <a:xfrm rot="7013662" flipH="1">
              <a:off x="5495037" y="3652176"/>
              <a:ext cx="213846" cy="346950"/>
              <a:chOff x="5288507" y="2829566"/>
              <a:chExt cx="245389" cy="398127"/>
            </a:xfrm>
          </p:grpSpPr>
          <p:sp>
            <p:nvSpPr>
              <p:cNvPr id="3424" name="Google Shape;3424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5" name="Google Shape;3425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6" name="Google Shape;3426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7" name="Google Shape;3427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8" name="Google Shape;3428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9" name="Google Shape;3429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0" name="Google Shape;3430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1" name="Google Shape;3431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2" name="Google Shape;3432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3" name="Google Shape;3433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4" name="Google Shape;3434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5" name="Google Shape;3435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36" name="Google Shape;3436;p73"/>
            <p:cNvGrpSpPr/>
            <p:nvPr/>
          </p:nvGrpSpPr>
          <p:grpSpPr>
            <a:xfrm rot="7013662" flipH="1">
              <a:off x="7665677" y="4173383"/>
              <a:ext cx="213801" cy="346903"/>
              <a:chOff x="5397982" y="2328265"/>
              <a:chExt cx="245338" cy="398074"/>
            </a:xfrm>
          </p:grpSpPr>
          <p:sp>
            <p:nvSpPr>
              <p:cNvPr id="3437" name="Google Shape;3437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8" name="Google Shape;3438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9" name="Google Shape;3439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0" name="Google Shape;3440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1" name="Google Shape;3441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2" name="Google Shape;3442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3" name="Google Shape;3443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4" name="Google Shape;3444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5" name="Google Shape;3445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6" name="Google Shape;3446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7" name="Google Shape;3447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8" name="Google Shape;3448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49" name="Google Shape;3449;p73"/>
            <p:cNvGrpSpPr/>
            <p:nvPr/>
          </p:nvGrpSpPr>
          <p:grpSpPr>
            <a:xfrm>
              <a:off x="5598136" y="1629277"/>
              <a:ext cx="222863" cy="361579"/>
              <a:chOff x="5532704" y="1843554"/>
              <a:chExt cx="245389" cy="398127"/>
            </a:xfrm>
          </p:grpSpPr>
          <p:sp>
            <p:nvSpPr>
              <p:cNvPr id="3450" name="Google Shape;3450;p73"/>
              <p:cNvSpPr/>
              <p:nvPr/>
            </p:nvSpPr>
            <p:spPr>
              <a:xfrm rot="6234685">
                <a:off x="5470270" y="1962070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1" y="1"/>
                    </a:moveTo>
                    <a:cubicBezTo>
                      <a:pt x="1" y="110"/>
                      <a:pt x="1" y="219"/>
                      <a:pt x="10" y="332"/>
                    </a:cubicBezTo>
                    <a:cubicBezTo>
                      <a:pt x="158" y="2319"/>
                      <a:pt x="1933" y="3826"/>
                      <a:pt x="4048" y="3826"/>
                    </a:cubicBezTo>
                    <a:cubicBezTo>
                      <a:pt x="4161" y="3826"/>
                      <a:pt x="4274" y="3822"/>
                      <a:pt x="4389" y="3813"/>
                    </a:cubicBezTo>
                    <a:cubicBezTo>
                      <a:pt x="6532" y="3655"/>
                      <a:pt x="8178" y="2002"/>
                      <a:pt x="8212" y="4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1" name="Google Shape;3451;p73"/>
              <p:cNvSpPr/>
              <p:nvPr/>
            </p:nvSpPr>
            <p:spPr>
              <a:xfrm rot="6234685">
                <a:off x="5506818" y="1976966"/>
                <a:ext cx="32079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3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5" y="1863"/>
                      <a:pt x="1660" y="3243"/>
                      <a:pt x="3519" y="3243"/>
                    </a:cubicBezTo>
                    <a:cubicBezTo>
                      <a:pt x="3620" y="3243"/>
                      <a:pt x="3723" y="3239"/>
                      <a:pt x="3827" y="3231"/>
                    </a:cubicBezTo>
                    <a:cubicBezTo>
                      <a:pt x="5616" y="3086"/>
                      <a:pt x="6823" y="1729"/>
                      <a:pt x="7114" y="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2" name="Google Shape;3452;p73"/>
              <p:cNvSpPr/>
              <p:nvPr/>
            </p:nvSpPr>
            <p:spPr>
              <a:xfrm rot="6234685">
                <a:off x="5602293" y="2016417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5" y="0"/>
                    </a:moveTo>
                    <a:cubicBezTo>
                      <a:pt x="585" y="0"/>
                      <a:pt x="1" y="886"/>
                      <a:pt x="579" y="889"/>
                    </a:cubicBezTo>
                    <a:cubicBezTo>
                      <a:pt x="580" y="889"/>
                      <a:pt x="582" y="889"/>
                      <a:pt x="583" y="889"/>
                    </a:cubicBezTo>
                    <a:cubicBezTo>
                      <a:pt x="1158" y="889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3" name="Google Shape;3453;p73"/>
              <p:cNvSpPr/>
              <p:nvPr/>
            </p:nvSpPr>
            <p:spPr>
              <a:xfrm rot="6234685">
                <a:off x="5629119" y="2089644"/>
                <a:ext cx="52392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890" extrusionOk="0">
                    <a:moveTo>
                      <a:pt x="588" y="0"/>
                    </a:moveTo>
                    <a:cubicBezTo>
                      <a:pt x="588" y="0"/>
                      <a:pt x="0" y="887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8" y="0"/>
                      <a:pt x="5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4" name="Google Shape;3454;p73"/>
              <p:cNvSpPr/>
              <p:nvPr/>
            </p:nvSpPr>
            <p:spPr>
              <a:xfrm rot="6234685">
                <a:off x="5658914" y="1971891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0" y="886"/>
                      <a:pt x="582" y="889"/>
                    </a:cubicBezTo>
                    <a:cubicBezTo>
                      <a:pt x="583" y="889"/>
                      <a:pt x="585" y="889"/>
                      <a:pt x="586" y="889"/>
                    </a:cubicBezTo>
                    <a:cubicBezTo>
                      <a:pt x="1159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5" name="Google Shape;3455;p73"/>
              <p:cNvSpPr/>
              <p:nvPr/>
            </p:nvSpPr>
            <p:spPr>
              <a:xfrm rot="6234685">
                <a:off x="5708660" y="1928090"/>
                <a:ext cx="52301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4" extrusionOk="0">
                    <a:moveTo>
                      <a:pt x="586" y="1"/>
                    </a:moveTo>
                    <a:lnTo>
                      <a:pt x="586" y="1"/>
                    </a:lnTo>
                    <a:cubicBezTo>
                      <a:pt x="586" y="1"/>
                      <a:pt x="0" y="890"/>
                      <a:pt x="583" y="893"/>
                    </a:cubicBezTo>
                    <a:cubicBezTo>
                      <a:pt x="584" y="893"/>
                      <a:pt x="585" y="893"/>
                      <a:pt x="586" y="893"/>
                    </a:cubicBezTo>
                    <a:cubicBezTo>
                      <a:pt x="1159" y="893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6" name="Google Shape;3456;p73"/>
              <p:cNvSpPr/>
              <p:nvPr/>
            </p:nvSpPr>
            <p:spPr>
              <a:xfrm rot="6234685">
                <a:off x="5681288" y="2036362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90"/>
                      <a:pt x="582" y="893"/>
                    </a:cubicBezTo>
                    <a:cubicBezTo>
                      <a:pt x="583" y="893"/>
                      <a:pt x="584" y="893"/>
                      <a:pt x="585" y="893"/>
                    </a:cubicBezTo>
                    <a:cubicBezTo>
                      <a:pt x="1159" y="893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7" name="Google Shape;3457;p73"/>
              <p:cNvSpPr/>
              <p:nvPr/>
            </p:nvSpPr>
            <p:spPr>
              <a:xfrm rot="6234685">
                <a:off x="5653061" y="2147659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87" y="1"/>
                    </a:moveTo>
                    <a:cubicBezTo>
                      <a:pt x="587" y="1"/>
                      <a:pt x="1" y="886"/>
                      <a:pt x="580" y="890"/>
                    </a:cubicBezTo>
                    <a:cubicBezTo>
                      <a:pt x="581" y="890"/>
                      <a:pt x="582" y="890"/>
                      <a:pt x="583" y="890"/>
                    </a:cubicBezTo>
                    <a:cubicBezTo>
                      <a:pt x="1160" y="890"/>
                      <a:pt x="587" y="1"/>
                      <a:pt x="5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8" name="Google Shape;3458;p73"/>
              <p:cNvSpPr/>
              <p:nvPr/>
            </p:nvSpPr>
            <p:spPr>
              <a:xfrm rot="6234685">
                <a:off x="5650673" y="1960480"/>
                <a:ext cx="100861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641" extrusionOk="0">
                    <a:moveTo>
                      <a:pt x="1119" y="1"/>
                    </a:moveTo>
                    <a:cubicBezTo>
                      <a:pt x="660" y="1"/>
                      <a:pt x="219" y="57"/>
                      <a:pt x="60" y="157"/>
                    </a:cubicBezTo>
                    <a:cubicBezTo>
                      <a:pt x="167" y="391"/>
                      <a:pt x="249" y="695"/>
                      <a:pt x="1" y="755"/>
                    </a:cubicBezTo>
                    <a:cubicBezTo>
                      <a:pt x="91" y="1102"/>
                      <a:pt x="283" y="1486"/>
                      <a:pt x="402" y="1572"/>
                    </a:cubicBezTo>
                    <a:cubicBezTo>
                      <a:pt x="471" y="1618"/>
                      <a:pt x="527" y="1641"/>
                      <a:pt x="576" y="1641"/>
                    </a:cubicBezTo>
                    <a:cubicBezTo>
                      <a:pt x="699" y="1641"/>
                      <a:pt x="775" y="1509"/>
                      <a:pt x="861" y="1353"/>
                    </a:cubicBezTo>
                    <a:cubicBezTo>
                      <a:pt x="901" y="1095"/>
                      <a:pt x="1116" y="772"/>
                      <a:pt x="1116" y="772"/>
                    </a:cubicBezTo>
                    <a:cubicBezTo>
                      <a:pt x="1116" y="772"/>
                      <a:pt x="1159" y="837"/>
                      <a:pt x="1211" y="933"/>
                    </a:cubicBezTo>
                    <a:cubicBezTo>
                      <a:pt x="1255" y="910"/>
                      <a:pt x="1304" y="891"/>
                      <a:pt x="1360" y="880"/>
                    </a:cubicBezTo>
                    <a:cubicBezTo>
                      <a:pt x="1608" y="834"/>
                      <a:pt x="1916" y="738"/>
                      <a:pt x="2134" y="622"/>
                    </a:cubicBezTo>
                    <a:cubicBezTo>
                      <a:pt x="2101" y="494"/>
                      <a:pt x="2163" y="311"/>
                      <a:pt x="2237" y="160"/>
                    </a:cubicBezTo>
                    <a:cubicBezTo>
                      <a:pt x="1992" y="50"/>
                      <a:pt x="1548" y="1"/>
                      <a:pt x="1119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9" name="Google Shape;3459;p73"/>
              <p:cNvSpPr/>
              <p:nvPr/>
            </p:nvSpPr>
            <p:spPr>
              <a:xfrm rot="6234685">
                <a:off x="5684193" y="1976712"/>
                <a:ext cx="1582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51" h="583" extrusionOk="0">
                    <a:moveTo>
                      <a:pt x="255" y="1"/>
                    </a:moveTo>
                    <a:cubicBezTo>
                      <a:pt x="255" y="1"/>
                      <a:pt x="40" y="324"/>
                      <a:pt x="0" y="582"/>
                    </a:cubicBezTo>
                    <a:cubicBezTo>
                      <a:pt x="86" y="430"/>
                      <a:pt x="185" y="251"/>
                      <a:pt x="350" y="162"/>
                    </a:cubicBezTo>
                    <a:cubicBezTo>
                      <a:pt x="298" y="66"/>
                      <a:pt x="255" y="1"/>
                      <a:pt x="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0" name="Google Shape;3460;p73"/>
              <p:cNvSpPr/>
              <p:nvPr/>
            </p:nvSpPr>
            <p:spPr>
              <a:xfrm rot="6234685">
                <a:off x="5719918" y="1941049"/>
                <a:ext cx="14518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9" extrusionOk="0">
                    <a:moveTo>
                      <a:pt x="132" y="1"/>
                    </a:moveTo>
                    <a:lnTo>
                      <a:pt x="132" y="1"/>
                    </a:lnTo>
                    <a:cubicBezTo>
                      <a:pt x="129" y="4"/>
                      <a:pt x="126" y="7"/>
                      <a:pt x="123" y="7"/>
                    </a:cubicBezTo>
                    <a:cubicBezTo>
                      <a:pt x="1" y="96"/>
                      <a:pt x="7" y="338"/>
                      <a:pt x="73" y="599"/>
                    </a:cubicBezTo>
                    <a:cubicBezTo>
                      <a:pt x="321" y="539"/>
                      <a:pt x="239" y="235"/>
                      <a:pt x="1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1" name="Google Shape;3461;p73"/>
              <p:cNvSpPr/>
              <p:nvPr/>
            </p:nvSpPr>
            <p:spPr>
              <a:xfrm rot="6234685">
                <a:off x="5695963" y="2041989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7" y="1"/>
                    </a:moveTo>
                    <a:cubicBezTo>
                      <a:pt x="63" y="152"/>
                      <a:pt x="1" y="335"/>
                      <a:pt x="34" y="463"/>
                    </a:cubicBezTo>
                    <a:cubicBezTo>
                      <a:pt x="298" y="321"/>
                      <a:pt x="431" y="152"/>
                      <a:pt x="170" y="17"/>
                    </a:cubicBezTo>
                    <a:cubicBezTo>
                      <a:pt x="160" y="10"/>
                      <a:pt x="147" y="4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62" name="Google Shape;3462;p73"/>
            <p:cNvGrpSpPr/>
            <p:nvPr/>
          </p:nvGrpSpPr>
          <p:grpSpPr>
            <a:xfrm>
              <a:off x="5475782" y="2069491"/>
              <a:ext cx="222816" cy="361530"/>
              <a:chOff x="5397982" y="2328265"/>
              <a:chExt cx="245338" cy="398074"/>
            </a:xfrm>
          </p:grpSpPr>
          <p:sp>
            <p:nvSpPr>
              <p:cNvPr id="3463" name="Google Shape;3463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4" name="Google Shape;3464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5" name="Google Shape;3465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6" name="Google Shape;3466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7" name="Google Shape;3467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8" name="Google Shape;3468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9" name="Google Shape;3469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0" name="Google Shape;3470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1" name="Google Shape;3471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2" name="Google Shape;3472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3" name="Google Shape;3473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4" name="Google Shape;3474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75" name="Google Shape;3475;p73"/>
            <p:cNvGrpSpPr/>
            <p:nvPr/>
          </p:nvGrpSpPr>
          <p:grpSpPr>
            <a:xfrm>
              <a:off x="5376356" y="2524772"/>
              <a:ext cx="222863" cy="361579"/>
              <a:chOff x="5288507" y="2829566"/>
              <a:chExt cx="245389" cy="398127"/>
            </a:xfrm>
          </p:grpSpPr>
          <p:sp>
            <p:nvSpPr>
              <p:cNvPr id="3476" name="Google Shape;3476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7" name="Google Shape;3477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8" name="Google Shape;3478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9" name="Google Shape;3479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0" name="Google Shape;3480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1" name="Google Shape;3481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2" name="Google Shape;3482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3" name="Google Shape;3483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4" name="Google Shape;3484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5" name="Google Shape;3485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6" name="Google Shape;3486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7" name="Google Shape;3487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88" name="Google Shape;3488;p73"/>
            <p:cNvGrpSpPr/>
            <p:nvPr/>
          </p:nvGrpSpPr>
          <p:grpSpPr>
            <a:xfrm>
              <a:off x="5264402" y="3004486"/>
              <a:ext cx="222816" cy="361530"/>
              <a:chOff x="5397982" y="2328265"/>
              <a:chExt cx="245338" cy="398074"/>
            </a:xfrm>
          </p:grpSpPr>
          <p:sp>
            <p:nvSpPr>
              <p:cNvPr id="3489" name="Google Shape;3489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0" name="Google Shape;3490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1" name="Google Shape;3491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2" name="Google Shape;3492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3" name="Google Shape;3493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4" name="Google Shape;3494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5" name="Google Shape;3495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6" name="Google Shape;3496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7" name="Google Shape;3497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8" name="Google Shape;3498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9" name="Google Shape;3499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0" name="Google Shape;3500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01" name="Google Shape;3501;p73"/>
            <p:cNvGrpSpPr/>
            <p:nvPr/>
          </p:nvGrpSpPr>
          <p:grpSpPr>
            <a:xfrm>
              <a:off x="5153506" y="3465747"/>
              <a:ext cx="222863" cy="361579"/>
              <a:chOff x="5288507" y="2829566"/>
              <a:chExt cx="245389" cy="398127"/>
            </a:xfrm>
          </p:grpSpPr>
          <p:sp>
            <p:nvSpPr>
              <p:cNvPr id="3502" name="Google Shape;3502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3" name="Google Shape;3503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4" name="Google Shape;3504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5" name="Google Shape;3505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6" name="Google Shape;3506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7" name="Google Shape;3507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8" name="Google Shape;3508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9" name="Google Shape;3509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0" name="Google Shape;3510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1" name="Google Shape;3511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2" name="Google Shape;3512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3" name="Google Shape;3513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14" name="Google Shape;3514;p73"/>
            <p:cNvGrpSpPr/>
            <p:nvPr/>
          </p:nvGrpSpPr>
          <p:grpSpPr>
            <a:xfrm rot="1611000" flipH="1">
              <a:off x="8500640" y="2360261"/>
              <a:ext cx="222866" cy="361584"/>
              <a:chOff x="5532704" y="1843554"/>
              <a:chExt cx="245389" cy="398127"/>
            </a:xfrm>
          </p:grpSpPr>
          <p:sp>
            <p:nvSpPr>
              <p:cNvPr id="3515" name="Google Shape;3515;p73"/>
              <p:cNvSpPr/>
              <p:nvPr/>
            </p:nvSpPr>
            <p:spPr>
              <a:xfrm rot="6234685">
                <a:off x="5470270" y="1962070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1" y="1"/>
                    </a:moveTo>
                    <a:cubicBezTo>
                      <a:pt x="1" y="110"/>
                      <a:pt x="1" y="219"/>
                      <a:pt x="10" y="332"/>
                    </a:cubicBezTo>
                    <a:cubicBezTo>
                      <a:pt x="158" y="2319"/>
                      <a:pt x="1933" y="3826"/>
                      <a:pt x="4048" y="3826"/>
                    </a:cubicBezTo>
                    <a:cubicBezTo>
                      <a:pt x="4161" y="3826"/>
                      <a:pt x="4274" y="3822"/>
                      <a:pt x="4389" y="3813"/>
                    </a:cubicBezTo>
                    <a:cubicBezTo>
                      <a:pt x="6532" y="3655"/>
                      <a:pt x="8178" y="2002"/>
                      <a:pt x="8212" y="4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6" name="Google Shape;3516;p73"/>
              <p:cNvSpPr/>
              <p:nvPr/>
            </p:nvSpPr>
            <p:spPr>
              <a:xfrm rot="6234685">
                <a:off x="5506818" y="1976966"/>
                <a:ext cx="32079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3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5" y="1863"/>
                      <a:pt x="1660" y="3243"/>
                      <a:pt x="3519" y="3243"/>
                    </a:cubicBezTo>
                    <a:cubicBezTo>
                      <a:pt x="3620" y="3243"/>
                      <a:pt x="3723" y="3239"/>
                      <a:pt x="3827" y="3231"/>
                    </a:cubicBezTo>
                    <a:cubicBezTo>
                      <a:pt x="5616" y="3086"/>
                      <a:pt x="6823" y="1729"/>
                      <a:pt x="7114" y="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7" name="Google Shape;3517;p73"/>
              <p:cNvSpPr/>
              <p:nvPr/>
            </p:nvSpPr>
            <p:spPr>
              <a:xfrm rot="6234685">
                <a:off x="5602293" y="2016417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5" y="0"/>
                    </a:moveTo>
                    <a:cubicBezTo>
                      <a:pt x="585" y="0"/>
                      <a:pt x="1" y="886"/>
                      <a:pt x="579" y="889"/>
                    </a:cubicBezTo>
                    <a:cubicBezTo>
                      <a:pt x="580" y="889"/>
                      <a:pt x="582" y="889"/>
                      <a:pt x="583" y="889"/>
                    </a:cubicBezTo>
                    <a:cubicBezTo>
                      <a:pt x="1158" y="889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8" name="Google Shape;3518;p73"/>
              <p:cNvSpPr/>
              <p:nvPr/>
            </p:nvSpPr>
            <p:spPr>
              <a:xfrm rot="6234685">
                <a:off x="5629119" y="2089644"/>
                <a:ext cx="52392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890" extrusionOk="0">
                    <a:moveTo>
                      <a:pt x="588" y="0"/>
                    </a:moveTo>
                    <a:cubicBezTo>
                      <a:pt x="588" y="0"/>
                      <a:pt x="0" y="887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8" y="0"/>
                      <a:pt x="5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9" name="Google Shape;3519;p73"/>
              <p:cNvSpPr/>
              <p:nvPr/>
            </p:nvSpPr>
            <p:spPr>
              <a:xfrm rot="6234685">
                <a:off x="5658914" y="1971891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0" y="886"/>
                      <a:pt x="582" y="889"/>
                    </a:cubicBezTo>
                    <a:cubicBezTo>
                      <a:pt x="583" y="889"/>
                      <a:pt x="585" y="889"/>
                      <a:pt x="586" y="889"/>
                    </a:cubicBezTo>
                    <a:cubicBezTo>
                      <a:pt x="1159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0" name="Google Shape;3520;p73"/>
              <p:cNvSpPr/>
              <p:nvPr/>
            </p:nvSpPr>
            <p:spPr>
              <a:xfrm rot="6234685">
                <a:off x="5708660" y="1928090"/>
                <a:ext cx="52301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4" extrusionOk="0">
                    <a:moveTo>
                      <a:pt x="586" y="1"/>
                    </a:moveTo>
                    <a:lnTo>
                      <a:pt x="586" y="1"/>
                    </a:lnTo>
                    <a:cubicBezTo>
                      <a:pt x="586" y="1"/>
                      <a:pt x="0" y="890"/>
                      <a:pt x="583" y="893"/>
                    </a:cubicBezTo>
                    <a:cubicBezTo>
                      <a:pt x="584" y="893"/>
                      <a:pt x="585" y="893"/>
                      <a:pt x="586" y="893"/>
                    </a:cubicBezTo>
                    <a:cubicBezTo>
                      <a:pt x="1159" y="893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1" name="Google Shape;3521;p73"/>
              <p:cNvSpPr/>
              <p:nvPr/>
            </p:nvSpPr>
            <p:spPr>
              <a:xfrm rot="6234685">
                <a:off x="5681288" y="2036362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90"/>
                      <a:pt x="582" y="893"/>
                    </a:cubicBezTo>
                    <a:cubicBezTo>
                      <a:pt x="583" y="893"/>
                      <a:pt x="584" y="893"/>
                      <a:pt x="585" y="893"/>
                    </a:cubicBezTo>
                    <a:cubicBezTo>
                      <a:pt x="1159" y="893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2" name="Google Shape;3522;p73"/>
              <p:cNvSpPr/>
              <p:nvPr/>
            </p:nvSpPr>
            <p:spPr>
              <a:xfrm rot="6234685">
                <a:off x="5653061" y="2147659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87" y="1"/>
                    </a:moveTo>
                    <a:cubicBezTo>
                      <a:pt x="587" y="1"/>
                      <a:pt x="1" y="886"/>
                      <a:pt x="580" y="890"/>
                    </a:cubicBezTo>
                    <a:cubicBezTo>
                      <a:pt x="581" y="890"/>
                      <a:pt x="582" y="890"/>
                      <a:pt x="583" y="890"/>
                    </a:cubicBezTo>
                    <a:cubicBezTo>
                      <a:pt x="1160" y="890"/>
                      <a:pt x="587" y="1"/>
                      <a:pt x="5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3" name="Google Shape;3523;p73"/>
              <p:cNvSpPr/>
              <p:nvPr/>
            </p:nvSpPr>
            <p:spPr>
              <a:xfrm rot="6234685">
                <a:off x="5650673" y="1960480"/>
                <a:ext cx="100861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641" extrusionOk="0">
                    <a:moveTo>
                      <a:pt x="1119" y="1"/>
                    </a:moveTo>
                    <a:cubicBezTo>
                      <a:pt x="660" y="1"/>
                      <a:pt x="219" y="57"/>
                      <a:pt x="60" y="157"/>
                    </a:cubicBezTo>
                    <a:cubicBezTo>
                      <a:pt x="167" y="391"/>
                      <a:pt x="249" y="695"/>
                      <a:pt x="1" y="755"/>
                    </a:cubicBezTo>
                    <a:cubicBezTo>
                      <a:pt x="91" y="1102"/>
                      <a:pt x="283" y="1486"/>
                      <a:pt x="402" y="1572"/>
                    </a:cubicBezTo>
                    <a:cubicBezTo>
                      <a:pt x="471" y="1618"/>
                      <a:pt x="527" y="1641"/>
                      <a:pt x="576" y="1641"/>
                    </a:cubicBezTo>
                    <a:cubicBezTo>
                      <a:pt x="699" y="1641"/>
                      <a:pt x="775" y="1509"/>
                      <a:pt x="861" y="1353"/>
                    </a:cubicBezTo>
                    <a:cubicBezTo>
                      <a:pt x="901" y="1095"/>
                      <a:pt x="1116" y="772"/>
                      <a:pt x="1116" y="772"/>
                    </a:cubicBezTo>
                    <a:cubicBezTo>
                      <a:pt x="1116" y="772"/>
                      <a:pt x="1159" y="837"/>
                      <a:pt x="1211" y="933"/>
                    </a:cubicBezTo>
                    <a:cubicBezTo>
                      <a:pt x="1255" y="910"/>
                      <a:pt x="1304" y="891"/>
                      <a:pt x="1360" y="880"/>
                    </a:cubicBezTo>
                    <a:cubicBezTo>
                      <a:pt x="1608" y="834"/>
                      <a:pt x="1916" y="738"/>
                      <a:pt x="2134" y="622"/>
                    </a:cubicBezTo>
                    <a:cubicBezTo>
                      <a:pt x="2101" y="494"/>
                      <a:pt x="2163" y="311"/>
                      <a:pt x="2237" y="160"/>
                    </a:cubicBezTo>
                    <a:cubicBezTo>
                      <a:pt x="1992" y="50"/>
                      <a:pt x="1548" y="1"/>
                      <a:pt x="1119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4" name="Google Shape;3524;p73"/>
              <p:cNvSpPr/>
              <p:nvPr/>
            </p:nvSpPr>
            <p:spPr>
              <a:xfrm rot="6234685">
                <a:off x="5684193" y="1976712"/>
                <a:ext cx="1582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51" h="583" extrusionOk="0">
                    <a:moveTo>
                      <a:pt x="255" y="1"/>
                    </a:moveTo>
                    <a:cubicBezTo>
                      <a:pt x="255" y="1"/>
                      <a:pt x="40" y="324"/>
                      <a:pt x="0" y="582"/>
                    </a:cubicBezTo>
                    <a:cubicBezTo>
                      <a:pt x="86" y="430"/>
                      <a:pt x="185" y="251"/>
                      <a:pt x="350" y="162"/>
                    </a:cubicBezTo>
                    <a:cubicBezTo>
                      <a:pt x="298" y="66"/>
                      <a:pt x="255" y="1"/>
                      <a:pt x="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5" name="Google Shape;3525;p73"/>
              <p:cNvSpPr/>
              <p:nvPr/>
            </p:nvSpPr>
            <p:spPr>
              <a:xfrm rot="6234685">
                <a:off x="5719918" y="1941049"/>
                <a:ext cx="14518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9" extrusionOk="0">
                    <a:moveTo>
                      <a:pt x="132" y="1"/>
                    </a:moveTo>
                    <a:lnTo>
                      <a:pt x="132" y="1"/>
                    </a:lnTo>
                    <a:cubicBezTo>
                      <a:pt x="129" y="4"/>
                      <a:pt x="126" y="7"/>
                      <a:pt x="123" y="7"/>
                    </a:cubicBezTo>
                    <a:cubicBezTo>
                      <a:pt x="1" y="96"/>
                      <a:pt x="7" y="338"/>
                      <a:pt x="73" y="599"/>
                    </a:cubicBezTo>
                    <a:cubicBezTo>
                      <a:pt x="321" y="539"/>
                      <a:pt x="239" y="235"/>
                      <a:pt x="1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6" name="Google Shape;3526;p73"/>
              <p:cNvSpPr/>
              <p:nvPr/>
            </p:nvSpPr>
            <p:spPr>
              <a:xfrm rot="6234685">
                <a:off x="5695963" y="2041989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7" y="1"/>
                    </a:moveTo>
                    <a:cubicBezTo>
                      <a:pt x="63" y="152"/>
                      <a:pt x="1" y="335"/>
                      <a:pt x="34" y="463"/>
                    </a:cubicBezTo>
                    <a:cubicBezTo>
                      <a:pt x="298" y="321"/>
                      <a:pt x="431" y="152"/>
                      <a:pt x="170" y="17"/>
                    </a:cubicBezTo>
                    <a:cubicBezTo>
                      <a:pt x="160" y="10"/>
                      <a:pt x="147" y="4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27" name="Google Shape;3527;p73"/>
            <p:cNvGrpSpPr/>
            <p:nvPr/>
          </p:nvGrpSpPr>
          <p:grpSpPr>
            <a:xfrm rot="1611000" flipH="1">
              <a:off x="8411032" y="2808298"/>
              <a:ext cx="222819" cy="361535"/>
              <a:chOff x="5397982" y="2328265"/>
              <a:chExt cx="245338" cy="398074"/>
            </a:xfrm>
          </p:grpSpPr>
          <p:sp>
            <p:nvSpPr>
              <p:cNvPr id="3528" name="Google Shape;3528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9" name="Google Shape;3529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0" name="Google Shape;3530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1" name="Google Shape;3531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2" name="Google Shape;3532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3" name="Google Shape;3533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4" name="Google Shape;3534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5" name="Google Shape;3535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6" name="Google Shape;3536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7" name="Google Shape;3537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8" name="Google Shape;3538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9" name="Google Shape;3539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40" name="Google Shape;3540;p73"/>
            <p:cNvGrpSpPr/>
            <p:nvPr/>
          </p:nvGrpSpPr>
          <p:grpSpPr>
            <a:xfrm rot="1611000" flipH="1">
              <a:off x="8294051" y="3259395"/>
              <a:ext cx="222866" cy="361584"/>
              <a:chOff x="5288507" y="2829566"/>
              <a:chExt cx="245389" cy="398127"/>
            </a:xfrm>
          </p:grpSpPr>
          <p:sp>
            <p:nvSpPr>
              <p:cNvPr id="3541" name="Google Shape;3541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2" name="Google Shape;3542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3" name="Google Shape;3543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4" name="Google Shape;3544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5" name="Google Shape;3545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6" name="Google Shape;3546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7" name="Google Shape;3547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8" name="Google Shape;3548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9" name="Google Shape;3549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0" name="Google Shape;3550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1" name="Google Shape;3551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2" name="Google Shape;3552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53" name="Google Shape;3553;p73"/>
            <p:cNvGrpSpPr/>
            <p:nvPr/>
          </p:nvGrpSpPr>
          <p:grpSpPr>
            <a:xfrm rot="1611000" flipH="1">
              <a:off x="8177217" y="3737937"/>
              <a:ext cx="222819" cy="361535"/>
              <a:chOff x="5397982" y="2328265"/>
              <a:chExt cx="245338" cy="398074"/>
            </a:xfrm>
          </p:grpSpPr>
          <p:sp>
            <p:nvSpPr>
              <p:cNvPr id="3554" name="Google Shape;3554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5" name="Google Shape;3555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6" name="Google Shape;3556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7" name="Google Shape;3557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8" name="Google Shape;3558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9" name="Google Shape;3559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0" name="Google Shape;3560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1" name="Google Shape;3561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2" name="Google Shape;3562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3" name="Google Shape;3563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4" name="Google Shape;3564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5" name="Google Shape;3565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66" name="Google Shape;3566;p73"/>
            <p:cNvGrpSpPr/>
            <p:nvPr/>
          </p:nvGrpSpPr>
          <p:grpSpPr>
            <a:xfrm rot="1611000" flipH="1">
              <a:off x="8067769" y="4199551"/>
              <a:ext cx="222866" cy="361584"/>
              <a:chOff x="5288507" y="2829566"/>
              <a:chExt cx="245389" cy="398127"/>
            </a:xfrm>
          </p:grpSpPr>
          <p:sp>
            <p:nvSpPr>
              <p:cNvPr id="3567" name="Google Shape;3567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8" name="Google Shape;3568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9" name="Google Shape;3569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0" name="Google Shape;3570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1" name="Google Shape;3571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2" name="Google Shape;3572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3" name="Google Shape;3573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4" name="Google Shape;3574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5" name="Google Shape;3575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6" name="Google Shape;3576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7" name="Google Shape;3577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8" name="Google Shape;3578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79" name="Google Shape;3579;p73"/>
            <p:cNvGrpSpPr/>
            <p:nvPr/>
          </p:nvGrpSpPr>
          <p:grpSpPr>
            <a:xfrm rot="7013662" flipH="1">
              <a:off x="7754815" y="2057897"/>
              <a:ext cx="213846" cy="346950"/>
              <a:chOff x="5532704" y="1843554"/>
              <a:chExt cx="245389" cy="398127"/>
            </a:xfrm>
          </p:grpSpPr>
          <p:sp>
            <p:nvSpPr>
              <p:cNvPr id="3580" name="Google Shape;3580;p73"/>
              <p:cNvSpPr/>
              <p:nvPr/>
            </p:nvSpPr>
            <p:spPr>
              <a:xfrm rot="6234685">
                <a:off x="5470270" y="1962070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1" y="1"/>
                    </a:moveTo>
                    <a:cubicBezTo>
                      <a:pt x="1" y="110"/>
                      <a:pt x="1" y="219"/>
                      <a:pt x="10" y="332"/>
                    </a:cubicBezTo>
                    <a:cubicBezTo>
                      <a:pt x="158" y="2319"/>
                      <a:pt x="1933" y="3826"/>
                      <a:pt x="4048" y="3826"/>
                    </a:cubicBezTo>
                    <a:cubicBezTo>
                      <a:pt x="4161" y="3826"/>
                      <a:pt x="4274" y="3822"/>
                      <a:pt x="4389" y="3813"/>
                    </a:cubicBezTo>
                    <a:cubicBezTo>
                      <a:pt x="6532" y="3655"/>
                      <a:pt x="8178" y="2002"/>
                      <a:pt x="8212" y="4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1" name="Google Shape;3581;p73"/>
              <p:cNvSpPr/>
              <p:nvPr/>
            </p:nvSpPr>
            <p:spPr>
              <a:xfrm rot="6234685">
                <a:off x="5506818" y="1976966"/>
                <a:ext cx="32079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3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5" y="1863"/>
                      <a:pt x="1660" y="3243"/>
                      <a:pt x="3519" y="3243"/>
                    </a:cubicBezTo>
                    <a:cubicBezTo>
                      <a:pt x="3620" y="3243"/>
                      <a:pt x="3723" y="3239"/>
                      <a:pt x="3827" y="3231"/>
                    </a:cubicBezTo>
                    <a:cubicBezTo>
                      <a:pt x="5616" y="3086"/>
                      <a:pt x="6823" y="1729"/>
                      <a:pt x="7114" y="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2" name="Google Shape;3582;p73"/>
              <p:cNvSpPr/>
              <p:nvPr/>
            </p:nvSpPr>
            <p:spPr>
              <a:xfrm rot="6234685">
                <a:off x="5602293" y="2016417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5" y="0"/>
                    </a:moveTo>
                    <a:cubicBezTo>
                      <a:pt x="585" y="0"/>
                      <a:pt x="1" y="886"/>
                      <a:pt x="579" y="889"/>
                    </a:cubicBezTo>
                    <a:cubicBezTo>
                      <a:pt x="580" y="889"/>
                      <a:pt x="582" y="889"/>
                      <a:pt x="583" y="889"/>
                    </a:cubicBezTo>
                    <a:cubicBezTo>
                      <a:pt x="1158" y="889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3" name="Google Shape;3583;p73"/>
              <p:cNvSpPr/>
              <p:nvPr/>
            </p:nvSpPr>
            <p:spPr>
              <a:xfrm rot="6234685">
                <a:off x="5629119" y="2089644"/>
                <a:ext cx="52392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890" extrusionOk="0">
                    <a:moveTo>
                      <a:pt x="588" y="0"/>
                    </a:moveTo>
                    <a:cubicBezTo>
                      <a:pt x="588" y="0"/>
                      <a:pt x="0" y="887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8" y="0"/>
                      <a:pt x="5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4" name="Google Shape;3584;p73"/>
              <p:cNvSpPr/>
              <p:nvPr/>
            </p:nvSpPr>
            <p:spPr>
              <a:xfrm rot="6234685">
                <a:off x="5658914" y="1971891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0" y="886"/>
                      <a:pt x="582" y="889"/>
                    </a:cubicBezTo>
                    <a:cubicBezTo>
                      <a:pt x="583" y="889"/>
                      <a:pt x="585" y="889"/>
                      <a:pt x="586" y="889"/>
                    </a:cubicBezTo>
                    <a:cubicBezTo>
                      <a:pt x="1159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5" name="Google Shape;3585;p73"/>
              <p:cNvSpPr/>
              <p:nvPr/>
            </p:nvSpPr>
            <p:spPr>
              <a:xfrm rot="6234685">
                <a:off x="5708660" y="1928090"/>
                <a:ext cx="52301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4" extrusionOk="0">
                    <a:moveTo>
                      <a:pt x="586" y="1"/>
                    </a:moveTo>
                    <a:lnTo>
                      <a:pt x="586" y="1"/>
                    </a:lnTo>
                    <a:cubicBezTo>
                      <a:pt x="586" y="1"/>
                      <a:pt x="0" y="890"/>
                      <a:pt x="583" y="893"/>
                    </a:cubicBezTo>
                    <a:cubicBezTo>
                      <a:pt x="584" y="893"/>
                      <a:pt x="585" y="893"/>
                      <a:pt x="586" y="893"/>
                    </a:cubicBezTo>
                    <a:cubicBezTo>
                      <a:pt x="1159" y="893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6" name="Google Shape;3586;p73"/>
              <p:cNvSpPr/>
              <p:nvPr/>
            </p:nvSpPr>
            <p:spPr>
              <a:xfrm rot="6234685">
                <a:off x="5681288" y="2036362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90"/>
                      <a:pt x="582" y="893"/>
                    </a:cubicBezTo>
                    <a:cubicBezTo>
                      <a:pt x="583" y="893"/>
                      <a:pt x="584" y="893"/>
                      <a:pt x="585" y="893"/>
                    </a:cubicBezTo>
                    <a:cubicBezTo>
                      <a:pt x="1159" y="893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7" name="Google Shape;3587;p73"/>
              <p:cNvSpPr/>
              <p:nvPr/>
            </p:nvSpPr>
            <p:spPr>
              <a:xfrm rot="6234685">
                <a:off x="5653061" y="2147659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87" y="1"/>
                    </a:moveTo>
                    <a:cubicBezTo>
                      <a:pt x="587" y="1"/>
                      <a:pt x="1" y="886"/>
                      <a:pt x="580" y="890"/>
                    </a:cubicBezTo>
                    <a:cubicBezTo>
                      <a:pt x="581" y="890"/>
                      <a:pt x="582" y="890"/>
                      <a:pt x="583" y="890"/>
                    </a:cubicBezTo>
                    <a:cubicBezTo>
                      <a:pt x="1160" y="890"/>
                      <a:pt x="587" y="1"/>
                      <a:pt x="5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8" name="Google Shape;3588;p73"/>
              <p:cNvSpPr/>
              <p:nvPr/>
            </p:nvSpPr>
            <p:spPr>
              <a:xfrm rot="6234685">
                <a:off x="5650673" y="1960480"/>
                <a:ext cx="100861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641" extrusionOk="0">
                    <a:moveTo>
                      <a:pt x="1119" y="1"/>
                    </a:moveTo>
                    <a:cubicBezTo>
                      <a:pt x="660" y="1"/>
                      <a:pt x="219" y="57"/>
                      <a:pt x="60" y="157"/>
                    </a:cubicBezTo>
                    <a:cubicBezTo>
                      <a:pt x="167" y="391"/>
                      <a:pt x="249" y="695"/>
                      <a:pt x="1" y="755"/>
                    </a:cubicBezTo>
                    <a:cubicBezTo>
                      <a:pt x="91" y="1102"/>
                      <a:pt x="283" y="1486"/>
                      <a:pt x="402" y="1572"/>
                    </a:cubicBezTo>
                    <a:cubicBezTo>
                      <a:pt x="471" y="1618"/>
                      <a:pt x="527" y="1641"/>
                      <a:pt x="576" y="1641"/>
                    </a:cubicBezTo>
                    <a:cubicBezTo>
                      <a:pt x="699" y="1641"/>
                      <a:pt x="775" y="1509"/>
                      <a:pt x="861" y="1353"/>
                    </a:cubicBezTo>
                    <a:cubicBezTo>
                      <a:pt x="901" y="1095"/>
                      <a:pt x="1116" y="772"/>
                      <a:pt x="1116" y="772"/>
                    </a:cubicBezTo>
                    <a:cubicBezTo>
                      <a:pt x="1116" y="772"/>
                      <a:pt x="1159" y="837"/>
                      <a:pt x="1211" y="933"/>
                    </a:cubicBezTo>
                    <a:cubicBezTo>
                      <a:pt x="1255" y="910"/>
                      <a:pt x="1304" y="891"/>
                      <a:pt x="1360" y="880"/>
                    </a:cubicBezTo>
                    <a:cubicBezTo>
                      <a:pt x="1608" y="834"/>
                      <a:pt x="1916" y="738"/>
                      <a:pt x="2134" y="622"/>
                    </a:cubicBezTo>
                    <a:cubicBezTo>
                      <a:pt x="2101" y="494"/>
                      <a:pt x="2163" y="311"/>
                      <a:pt x="2237" y="160"/>
                    </a:cubicBezTo>
                    <a:cubicBezTo>
                      <a:pt x="1992" y="50"/>
                      <a:pt x="1548" y="1"/>
                      <a:pt x="1119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9" name="Google Shape;3589;p73"/>
              <p:cNvSpPr/>
              <p:nvPr/>
            </p:nvSpPr>
            <p:spPr>
              <a:xfrm rot="6234685">
                <a:off x="5684193" y="1976712"/>
                <a:ext cx="1582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51" h="583" extrusionOk="0">
                    <a:moveTo>
                      <a:pt x="255" y="1"/>
                    </a:moveTo>
                    <a:cubicBezTo>
                      <a:pt x="255" y="1"/>
                      <a:pt x="40" y="324"/>
                      <a:pt x="0" y="582"/>
                    </a:cubicBezTo>
                    <a:cubicBezTo>
                      <a:pt x="86" y="430"/>
                      <a:pt x="185" y="251"/>
                      <a:pt x="350" y="162"/>
                    </a:cubicBezTo>
                    <a:cubicBezTo>
                      <a:pt x="298" y="66"/>
                      <a:pt x="255" y="1"/>
                      <a:pt x="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0" name="Google Shape;3590;p73"/>
              <p:cNvSpPr/>
              <p:nvPr/>
            </p:nvSpPr>
            <p:spPr>
              <a:xfrm rot="6234685">
                <a:off x="5719918" y="1941049"/>
                <a:ext cx="14518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9" extrusionOk="0">
                    <a:moveTo>
                      <a:pt x="132" y="1"/>
                    </a:moveTo>
                    <a:lnTo>
                      <a:pt x="132" y="1"/>
                    </a:lnTo>
                    <a:cubicBezTo>
                      <a:pt x="129" y="4"/>
                      <a:pt x="126" y="7"/>
                      <a:pt x="123" y="7"/>
                    </a:cubicBezTo>
                    <a:cubicBezTo>
                      <a:pt x="1" y="96"/>
                      <a:pt x="7" y="338"/>
                      <a:pt x="73" y="599"/>
                    </a:cubicBezTo>
                    <a:cubicBezTo>
                      <a:pt x="321" y="539"/>
                      <a:pt x="239" y="235"/>
                      <a:pt x="1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1" name="Google Shape;3591;p73"/>
              <p:cNvSpPr/>
              <p:nvPr/>
            </p:nvSpPr>
            <p:spPr>
              <a:xfrm rot="6234685">
                <a:off x="5695963" y="2041989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7" y="1"/>
                    </a:moveTo>
                    <a:cubicBezTo>
                      <a:pt x="63" y="152"/>
                      <a:pt x="1" y="335"/>
                      <a:pt x="34" y="463"/>
                    </a:cubicBezTo>
                    <a:cubicBezTo>
                      <a:pt x="298" y="321"/>
                      <a:pt x="431" y="152"/>
                      <a:pt x="170" y="17"/>
                    </a:cubicBezTo>
                    <a:cubicBezTo>
                      <a:pt x="160" y="10"/>
                      <a:pt x="147" y="4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92" name="Google Shape;3592;p73"/>
            <p:cNvGrpSpPr/>
            <p:nvPr/>
          </p:nvGrpSpPr>
          <p:grpSpPr>
            <a:xfrm rot="7013662" flipH="1">
              <a:off x="7325024" y="1971584"/>
              <a:ext cx="213801" cy="346903"/>
              <a:chOff x="5397982" y="2328265"/>
              <a:chExt cx="245338" cy="398074"/>
            </a:xfrm>
          </p:grpSpPr>
          <p:sp>
            <p:nvSpPr>
              <p:cNvPr id="3593" name="Google Shape;3593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4" name="Google Shape;3594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5" name="Google Shape;3595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6" name="Google Shape;3596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7" name="Google Shape;3597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8" name="Google Shape;3598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9" name="Google Shape;3599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0" name="Google Shape;3600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1" name="Google Shape;3601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2" name="Google Shape;3602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3" name="Google Shape;3603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4" name="Google Shape;3604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05" name="Google Shape;3605;p73"/>
            <p:cNvGrpSpPr/>
            <p:nvPr/>
          </p:nvGrpSpPr>
          <p:grpSpPr>
            <a:xfrm rot="7013662" flipH="1">
              <a:off x="6892224" y="1859002"/>
              <a:ext cx="213846" cy="346950"/>
              <a:chOff x="5288507" y="2829566"/>
              <a:chExt cx="245389" cy="398127"/>
            </a:xfrm>
          </p:grpSpPr>
          <p:sp>
            <p:nvSpPr>
              <p:cNvPr id="3606" name="Google Shape;3606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7" name="Google Shape;3607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8" name="Google Shape;3608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9" name="Google Shape;3609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0" name="Google Shape;3610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1" name="Google Shape;3611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2" name="Google Shape;3612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3" name="Google Shape;3613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4" name="Google Shape;3614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5" name="Google Shape;3615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6" name="Google Shape;3616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7" name="Google Shape;3617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18" name="Google Shape;3618;p73"/>
            <p:cNvGrpSpPr/>
            <p:nvPr/>
          </p:nvGrpSpPr>
          <p:grpSpPr>
            <a:xfrm rot="7013662" flipH="1">
              <a:off x="6433194" y="1746613"/>
              <a:ext cx="213801" cy="346903"/>
              <a:chOff x="5397982" y="2328265"/>
              <a:chExt cx="245338" cy="398074"/>
            </a:xfrm>
          </p:grpSpPr>
          <p:sp>
            <p:nvSpPr>
              <p:cNvPr id="3619" name="Google Shape;3619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0" name="Google Shape;3620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1" name="Google Shape;3621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2" name="Google Shape;3622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3" name="Google Shape;3623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4" name="Google Shape;3624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5" name="Google Shape;3625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6" name="Google Shape;3626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7" name="Google Shape;3627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8" name="Google Shape;3628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9" name="Google Shape;3629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0" name="Google Shape;3630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31" name="Google Shape;3631;p73"/>
            <p:cNvGrpSpPr/>
            <p:nvPr/>
          </p:nvGrpSpPr>
          <p:grpSpPr>
            <a:xfrm rot="7013662" flipH="1">
              <a:off x="5990299" y="1641251"/>
              <a:ext cx="213846" cy="346950"/>
              <a:chOff x="5288507" y="2829566"/>
              <a:chExt cx="245389" cy="398127"/>
            </a:xfrm>
          </p:grpSpPr>
          <p:sp>
            <p:nvSpPr>
              <p:cNvPr id="3632" name="Google Shape;3632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3" name="Google Shape;3633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4" name="Google Shape;3634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5" name="Google Shape;3635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6" name="Google Shape;3636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7" name="Google Shape;3637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8" name="Google Shape;3638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9" name="Google Shape;3639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0" name="Google Shape;3640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1" name="Google Shape;3641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2" name="Google Shape;3642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3" name="Google Shape;3643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44" name="Google Shape;3644;p73"/>
            <p:cNvGrpSpPr/>
            <p:nvPr/>
          </p:nvGrpSpPr>
          <p:grpSpPr>
            <a:xfrm rot="7013662" flipH="1">
              <a:off x="8160939" y="2162458"/>
              <a:ext cx="213801" cy="346903"/>
              <a:chOff x="5397982" y="2328265"/>
              <a:chExt cx="245338" cy="398074"/>
            </a:xfrm>
          </p:grpSpPr>
          <p:sp>
            <p:nvSpPr>
              <p:cNvPr id="3645" name="Google Shape;3645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6" name="Google Shape;3646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7" name="Google Shape;3647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8" name="Google Shape;3648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9" name="Google Shape;3649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0" name="Google Shape;3650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1" name="Google Shape;3651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2" name="Google Shape;3652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3" name="Google Shape;3653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4" name="Google Shape;3654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5" name="Google Shape;3655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6" name="Google Shape;3656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3662" name="Google Shape;3662;p73"/>
          <p:cNvSpPr/>
          <p:nvPr/>
        </p:nvSpPr>
        <p:spPr>
          <a:xfrm>
            <a:off x="3751441" y="1643713"/>
            <a:ext cx="6144408" cy="3358248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3664" name="Google Shape;3664;p73"/>
          <p:cNvGrpSpPr/>
          <p:nvPr/>
        </p:nvGrpSpPr>
        <p:grpSpPr>
          <a:xfrm>
            <a:off x="5298174" y="5946073"/>
            <a:ext cx="2557005" cy="353811"/>
            <a:chOff x="5889124" y="4026299"/>
            <a:chExt cx="1800075" cy="249075"/>
          </a:xfrm>
        </p:grpSpPr>
        <p:sp>
          <p:nvSpPr>
            <p:cNvPr id="3665" name="Google Shape;3665;p73"/>
            <p:cNvSpPr/>
            <p:nvPr/>
          </p:nvSpPr>
          <p:spPr>
            <a:xfrm rot="10800000">
              <a:off x="5889124" y="4026299"/>
              <a:ext cx="1800075" cy="249075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3666" name="Google Shape;3666;p73"/>
            <p:cNvGrpSpPr/>
            <p:nvPr/>
          </p:nvGrpSpPr>
          <p:grpSpPr>
            <a:xfrm rot="-5400000">
              <a:off x="6116695" y="4027378"/>
              <a:ext cx="57254" cy="137072"/>
              <a:chOff x="3197462" y="129838"/>
              <a:chExt cx="465478" cy="1040001"/>
            </a:xfrm>
          </p:grpSpPr>
          <p:sp>
            <p:nvSpPr>
              <p:cNvPr id="3667" name="Google Shape;3667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68" name="Google Shape;3668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69" name="Google Shape;3669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0" name="Google Shape;3670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1" name="Google Shape;3671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2" name="Google Shape;3672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73" name="Google Shape;3673;p73"/>
            <p:cNvGrpSpPr/>
            <p:nvPr/>
          </p:nvGrpSpPr>
          <p:grpSpPr>
            <a:xfrm rot="-5400000">
              <a:off x="6393433" y="4027378"/>
              <a:ext cx="57254" cy="137072"/>
              <a:chOff x="3197462" y="129838"/>
              <a:chExt cx="465478" cy="1040001"/>
            </a:xfrm>
          </p:grpSpPr>
          <p:sp>
            <p:nvSpPr>
              <p:cNvPr id="3674" name="Google Shape;3674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5" name="Google Shape;3675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6" name="Google Shape;3676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7" name="Google Shape;3677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8" name="Google Shape;3678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9" name="Google Shape;3679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80" name="Google Shape;3680;p73"/>
            <p:cNvGrpSpPr/>
            <p:nvPr/>
          </p:nvGrpSpPr>
          <p:grpSpPr>
            <a:xfrm rot="-5400000">
              <a:off x="6670171" y="4027378"/>
              <a:ext cx="57254" cy="137072"/>
              <a:chOff x="3197462" y="129838"/>
              <a:chExt cx="465478" cy="1040001"/>
            </a:xfrm>
          </p:grpSpPr>
          <p:sp>
            <p:nvSpPr>
              <p:cNvPr id="3681" name="Google Shape;3681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2" name="Google Shape;3682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3" name="Google Shape;3683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4" name="Google Shape;3684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5" name="Google Shape;3685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6" name="Google Shape;3686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87" name="Google Shape;3687;p73"/>
            <p:cNvGrpSpPr/>
            <p:nvPr/>
          </p:nvGrpSpPr>
          <p:grpSpPr>
            <a:xfrm rot="-5400000">
              <a:off x="6946909" y="4027378"/>
              <a:ext cx="57254" cy="137072"/>
              <a:chOff x="3197462" y="129838"/>
              <a:chExt cx="465478" cy="1040001"/>
            </a:xfrm>
          </p:grpSpPr>
          <p:sp>
            <p:nvSpPr>
              <p:cNvPr id="3688" name="Google Shape;3688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9" name="Google Shape;3689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0" name="Google Shape;3690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1" name="Google Shape;3691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2" name="Google Shape;3692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3" name="Google Shape;3693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94" name="Google Shape;3694;p73"/>
            <p:cNvGrpSpPr/>
            <p:nvPr/>
          </p:nvGrpSpPr>
          <p:grpSpPr>
            <a:xfrm rot="-5400000">
              <a:off x="7223647" y="4027378"/>
              <a:ext cx="57254" cy="137072"/>
              <a:chOff x="3197462" y="129838"/>
              <a:chExt cx="465478" cy="1040001"/>
            </a:xfrm>
          </p:grpSpPr>
          <p:sp>
            <p:nvSpPr>
              <p:cNvPr id="3695" name="Google Shape;3695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6" name="Google Shape;3696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7" name="Google Shape;3697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8" name="Google Shape;3698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9" name="Google Shape;3699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0" name="Google Shape;3700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01" name="Google Shape;3701;p73"/>
            <p:cNvGrpSpPr/>
            <p:nvPr/>
          </p:nvGrpSpPr>
          <p:grpSpPr>
            <a:xfrm rot="-5400000">
              <a:off x="7500384" y="4027378"/>
              <a:ext cx="57254" cy="137072"/>
              <a:chOff x="3197462" y="129838"/>
              <a:chExt cx="465478" cy="1040001"/>
            </a:xfrm>
          </p:grpSpPr>
          <p:sp>
            <p:nvSpPr>
              <p:cNvPr id="3702" name="Google Shape;3702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3" name="Google Shape;3703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4" name="Google Shape;3704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5" name="Google Shape;3705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6" name="Google Shape;3706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7" name="Google Shape;3707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08" name="Google Shape;3708;p73"/>
            <p:cNvGrpSpPr/>
            <p:nvPr/>
          </p:nvGrpSpPr>
          <p:grpSpPr>
            <a:xfrm rot="-5400000">
              <a:off x="6269480" y="4131553"/>
              <a:ext cx="57254" cy="137072"/>
              <a:chOff x="3197462" y="129838"/>
              <a:chExt cx="465478" cy="1040001"/>
            </a:xfrm>
          </p:grpSpPr>
          <p:sp>
            <p:nvSpPr>
              <p:cNvPr id="3709" name="Google Shape;3709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0" name="Google Shape;3710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1" name="Google Shape;3711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2" name="Google Shape;3712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3" name="Google Shape;3713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4" name="Google Shape;3714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15" name="Google Shape;3715;p73"/>
            <p:cNvGrpSpPr/>
            <p:nvPr/>
          </p:nvGrpSpPr>
          <p:grpSpPr>
            <a:xfrm rot="-5400000">
              <a:off x="6546218" y="4131553"/>
              <a:ext cx="57254" cy="137072"/>
              <a:chOff x="3197462" y="129838"/>
              <a:chExt cx="465478" cy="1040001"/>
            </a:xfrm>
          </p:grpSpPr>
          <p:sp>
            <p:nvSpPr>
              <p:cNvPr id="3716" name="Google Shape;3716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7" name="Google Shape;3717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8" name="Google Shape;3718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9" name="Google Shape;3719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0" name="Google Shape;3720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1" name="Google Shape;3721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22" name="Google Shape;3722;p73"/>
            <p:cNvGrpSpPr/>
            <p:nvPr/>
          </p:nvGrpSpPr>
          <p:grpSpPr>
            <a:xfrm rot="-5400000">
              <a:off x="6822956" y="4131553"/>
              <a:ext cx="57254" cy="137072"/>
              <a:chOff x="3197462" y="129838"/>
              <a:chExt cx="465478" cy="1040001"/>
            </a:xfrm>
          </p:grpSpPr>
          <p:sp>
            <p:nvSpPr>
              <p:cNvPr id="3723" name="Google Shape;3723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4" name="Google Shape;3724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5" name="Google Shape;3725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6" name="Google Shape;3726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7" name="Google Shape;3727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8" name="Google Shape;3728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29" name="Google Shape;3729;p73"/>
            <p:cNvGrpSpPr/>
            <p:nvPr/>
          </p:nvGrpSpPr>
          <p:grpSpPr>
            <a:xfrm rot="-5400000">
              <a:off x="7099693" y="4131553"/>
              <a:ext cx="57254" cy="137072"/>
              <a:chOff x="3197462" y="129838"/>
              <a:chExt cx="465478" cy="1040001"/>
            </a:xfrm>
          </p:grpSpPr>
          <p:sp>
            <p:nvSpPr>
              <p:cNvPr id="3730" name="Google Shape;3730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1" name="Google Shape;3731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2" name="Google Shape;3732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3" name="Google Shape;3733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4" name="Google Shape;3734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5" name="Google Shape;3735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36" name="Google Shape;3736;p73"/>
            <p:cNvGrpSpPr/>
            <p:nvPr/>
          </p:nvGrpSpPr>
          <p:grpSpPr>
            <a:xfrm rot="-5400000">
              <a:off x="7376431" y="4131553"/>
              <a:ext cx="57254" cy="137072"/>
              <a:chOff x="3197462" y="129838"/>
              <a:chExt cx="465478" cy="1040001"/>
            </a:xfrm>
          </p:grpSpPr>
          <p:sp>
            <p:nvSpPr>
              <p:cNvPr id="3737" name="Google Shape;3737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8" name="Google Shape;3738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9" name="Google Shape;3739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40" name="Google Shape;3740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41" name="Google Shape;3741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42" name="Google Shape;3742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3743" name="Google Shape;3743;p73"/>
          <p:cNvSpPr/>
          <p:nvPr/>
        </p:nvSpPr>
        <p:spPr>
          <a:xfrm rot="8749714">
            <a:off x="7206913" y="2123291"/>
            <a:ext cx="843243" cy="285951"/>
          </a:xfrm>
          <a:custGeom>
            <a:avLst/>
            <a:gdLst/>
            <a:ahLst/>
            <a:cxnLst/>
            <a:rect l="l" t="t" r="r" b="b"/>
            <a:pathLst>
              <a:path w="9177" h="3112" extrusionOk="0">
                <a:moveTo>
                  <a:pt x="9011" y="1"/>
                </a:moveTo>
                <a:lnTo>
                  <a:pt x="1" y="655"/>
                </a:lnTo>
                <a:lnTo>
                  <a:pt x="1" y="682"/>
                </a:lnTo>
                <a:lnTo>
                  <a:pt x="34" y="728"/>
                </a:lnTo>
                <a:lnTo>
                  <a:pt x="7" y="741"/>
                </a:lnTo>
                <a:lnTo>
                  <a:pt x="7" y="758"/>
                </a:lnTo>
                <a:lnTo>
                  <a:pt x="106" y="821"/>
                </a:lnTo>
                <a:lnTo>
                  <a:pt x="14" y="827"/>
                </a:lnTo>
                <a:lnTo>
                  <a:pt x="109" y="867"/>
                </a:lnTo>
                <a:lnTo>
                  <a:pt x="57" y="897"/>
                </a:lnTo>
                <a:lnTo>
                  <a:pt x="117" y="940"/>
                </a:lnTo>
                <a:lnTo>
                  <a:pt x="63" y="986"/>
                </a:lnTo>
                <a:lnTo>
                  <a:pt x="120" y="1022"/>
                </a:lnTo>
                <a:cubicBezTo>
                  <a:pt x="120" y="1022"/>
                  <a:pt x="60" y="1042"/>
                  <a:pt x="67" y="1055"/>
                </a:cubicBezTo>
                <a:cubicBezTo>
                  <a:pt x="77" y="1068"/>
                  <a:pt x="126" y="1112"/>
                  <a:pt x="126" y="1112"/>
                </a:cubicBezTo>
                <a:lnTo>
                  <a:pt x="86" y="1128"/>
                </a:lnTo>
                <a:lnTo>
                  <a:pt x="109" y="1181"/>
                </a:lnTo>
                <a:lnTo>
                  <a:pt x="100" y="1227"/>
                </a:lnTo>
                <a:lnTo>
                  <a:pt x="126" y="1297"/>
                </a:lnTo>
                <a:lnTo>
                  <a:pt x="113" y="1419"/>
                </a:lnTo>
                <a:lnTo>
                  <a:pt x="159" y="1541"/>
                </a:lnTo>
                <a:lnTo>
                  <a:pt x="143" y="1660"/>
                </a:lnTo>
                <a:lnTo>
                  <a:pt x="176" y="1782"/>
                </a:lnTo>
                <a:lnTo>
                  <a:pt x="140" y="2014"/>
                </a:lnTo>
                <a:lnTo>
                  <a:pt x="209" y="2246"/>
                </a:lnTo>
                <a:lnTo>
                  <a:pt x="179" y="2394"/>
                </a:lnTo>
                <a:lnTo>
                  <a:pt x="216" y="2563"/>
                </a:lnTo>
                <a:lnTo>
                  <a:pt x="216" y="2705"/>
                </a:lnTo>
                <a:lnTo>
                  <a:pt x="248" y="2788"/>
                </a:lnTo>
                <a:cubicBezTo>
                  <a:pt x="248" y="2788"/>
                  <a:pt x="202" y="2805"/>
                  <a:pt x="216" y="2814"/>
                </a:cubicBezTo>
                <a:cubicBezTo>
                  <a:pt x="225" y="2824"/>
                  <a:pt x="265" y="2861"/>
                  <a:pt x="255" y="2874"/>
                </a:cubicBezTo>
                <a:cubicBezTo>
                  <a:pt x="248" y="2890"/>
                  <a:pt x="213" y="3026"/>
                  <a:pt x="213" y="3026"/>
                </a:cubicBezTo>
                <a:lnTo>
                  <a:pt x="272" y="3052"/>
                </a:lnTo>
                <a:lnTo>
                  <a:pt x="228" y="3076"/>
                </a:lnTo>
                <a:lnTo>
                  <a:pt x="239" y="3112"/>
                </a:lnTo>
                <a:lnTo>
                  <a:pt x="9177" y="2461"/>
                </a:lnTo>
                <a:lnTo>
                  <a:pt x="9038" y="2368"/>
                </a:lnTo>
                <a:lnTo>
                  <a:pt x="9094" y="2252"/>
                </a:lnTo>
                <a:lnTo>
                  <a:pt x="8958" y="2143"/>
                </a:lnTo>
                <a:lnTo>
                  <a:pt x="9097" y="2044"/>
                </a:lnTo>
                <a:lnTo>
                  <a:pt x="8946" y="1935"/>
                </a:lnTo>
                <a:cubicBezTo>
                  <a:pt x="8946" y="1935"/>
                  <a:pt x="9081" y="1782"/>
                  <a:pt x="9101" y="1759"/>
                </a:cubicBezTo>
                <a:cubicBezTo>
                  <a:pt x="9124" y="1736"/>
                  <a:pt x="8992" y="1620"/>
                  <a:pt x="8992" y="1620"/>
                </a:cubicBezTo>
                <a:lnTo>
                  <a:pt x="9081" y="1532"/>
                </a:lnTo>
                <a:lnTo>
                  <a:pt x="8935" y="1290"/>
                </a:lnTo>
                <a:lnTo>
                  <a:pt x="9097" y="1164"/>
                </a:lnTo>
                <a:lnTo>
                  <a:pt x="9061" y="691"/>
                </a:lnTo>
                <a:lnTo>
                  <a:pt x="8879" y="513"/>
                </a:lnTo>
                <a:lnTo>
                  <a:pt x="9038" y="341"/>
                </a:lnTo>
                <a:lnTo>
                  <a:pt x="9028" y="228"/>
                </a:lnTo>
                <a:lnTo>
                  <a:pt x="8859" y="242"/>
                </a:lnTo>
                <a:lnTo>
                  <a:pt x="8859" y="242"/>
                </a:lnTo>
                <a:lnTo>
                  <a:pt x="9011" y="1"/>
                </a:lnTo>
                <a:close/>
              </a:path>
            </a:pathLst>
          </a:custGeom>
          <a:solidFill>
            <a:schemeClr val="dk1">
              <a:alpha val="15109"/>
            </a:schemeClr>
          </a:solidFill>
          <a:ln>
            <a:noFill/>
          </a:ln>
          <a:effectLst>
            <a:outerShdw blurRad="28575" dist="19050" dir="192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744" name="Google Shape;3744;p73"/>
          <p:cNvSpPr/>
          <p:nvPr/>
        </p:nvSpPr>
        <p:spPr>
          <a:xfrm rot="-7188483">
            <a:off x="11148412" y="3071853"/>
            <a:ext cx="843248" cy="285952"/>
          </a:xfrm>
          <a:custGeom>
            <a:avLst/>
            <a:gdLst/>
            <a:ahLst/>
            <a:cxnLst/>
            <a:rect l="l" t="t" r="r" b="b"/>
            <a:pathLst>
              <a:path w="9177" h="3112" extrusionOk="0">
                <a:moveTo>
                  <a:pt x="9011" y="1"/>
                </a:moveTo>
                <a:lnTo>
                  <a:pt x="1" y="655"/>
                </a:lnTo>
                <a:lnTo>
                  <a:pt x="1" y="682"/>
                </a:lnTo>
                <a:lnTo>
                  <a:pt x="34" y="728"/>
                </a:lnTo>
                <a:lnTo>
                  <a:pt x="7" y="741"/>
                </a:lnTo>
                <a:lnTo>
                  <a:pt x="7" y="758"/>
                </a:lnTo>
                <a:lnTo>
                  <a:pt x="106" y="821"/>
                </a:lnTo>
                <a:lnTo>
                  <a:pt x="14" y="827"/>
                </a:lnTo>
                <a:lnTo>
                  <a:pt x="109" y="867"/>
                </a:lnTo>
                <a:lnTo>
                  <a:pt x="57" y="897"/>
                </a:lnTo>
                <a:lnTo>
                  <a:pt x="117" y="940"/>
                </a:lnTo>
                <a:lnTo>
                  <a:pt x="63" y="986"/>
                </a:lnTo>
                <a:lnTo>
                  <a:pt x="120" y="1022"/>
                </a:lnTo>
                <a:cubicBezTo>
                  <a:pt x="120" y="1022"/>
                  <a:pt x="60" y="1042"/>
                  <a:pt x="67" y="1055"/>
                </a:cubicBezTo>
                <a:cubicBezTo>
                  <a:pt x="77" y="1068"/>
                  <a:pt x="126" y="1112"/>
                  <a:pt x="126" y="1112"/>
                </a:cubicBezTo>
                <a:lnTo>
                  <a:pt x="86" y="1128"/>
                </a:lnTo>
                <a:lnTo>
                  <a:pt x="109" y="1181"/>
                </a:lnTo>
                <a:lnTo>
                  <a:pt x="100" y="1227"/>
                </a:lnTo>
                <a:lnTo>
                  <a:pt x="126" y="1297"/>
                </a:lnTo>
                <a:lnTo>
                  <a:pt x="113" y="1419"/>
                </a:lnTo>
                <a:lnTo>
                  <a:pt x="159" y="1541"/>
                </a:lnTo>
                <a:lnTo>
                  <a:pt x="143" y="1660"/>
                </a:lnTo>
                <a:lnTo>
                  <a:pt x="176" y="1782"/>
                </a:lnTo>
                <a:lnTo>
                  <a:pt x="140" y="2014"/>
                </a:lnTo>
                <a:lnTo>
                  <a:pt x="209" y="2246"/>
                </a:lnTo>
                <a:lnTo>
                  <a:pt x="179" y="2394"/>
                </a:lnTo>
                <a:lnTo>
                  <a:pt x="216" y="2563"/>
                </a:lnTo>
                <a:lnTo>
                  <a:pt x="216" y="2705"/>
                </a:lnTo>
                <a:lnTo>
                  <a:pt x="248" y="2788"/>
                </a:lnTo>
                <a:cubicBezTo>
                  <a:pt x="248" y="2788"/>
                  <a:pt x="202" y="2805"/>
                  <a:pt x="216" y="2814"/>
                </a:cubicBezTo>
                <a:cubicBezTo>
                  <a:pt x="225" y="2824"/>
                  <a:pt x="265" y="2861"/>
                  <a:pt x="255" y="2874"/>
                </a:cubicBezTo>
                <a:cubicBezTo>
                  <a:pt x="248" y="2890"/>
                  <a:pt x="213" y="3026"/>
                  <a:pt x="213" y="3026"/>
                </a:cubicBezTo>
                <a:lnTo>
                  <a:pt x="272" y="3052"/>
                </a:lnTo>
                <a:lnTo>
                  <a:pt x="228" y="3076"/>
                </a:lnTo>
                <a:lnTo>
                  <a:pt x="239" y="3112"/>
                </a:lnTo>
                <a:lnTo>
                  <a:pt x="9177" y="2461"/>
                </a:lnTo>
                <a:lnTo>
                  <a:pt x="9038" y="2368"/>
                </a:lnTo>
                <a:lnTo>
                  <a:pt x="9094" y="2252"/>
                </a:lnTo>
                <a:lnTo>
                  <a:pt x="8958" y="2143"/>
                </a:lnTo>
                <a:lnTo>
                  <a:pt x="9097" y="2044"/>
                </a:lnTo>
                <a:lnTo>
                  <a:pt x="8946" y="1935"/>
                </a:lnTo>
                <a:cubicBezTo>
                  <a:pt x="8946" y="1935"/>
                  <a:pt x="9081" y="1782"/>
                  <a:pt x="9101" y="1759"/>
                </a:cubicBezTo>
                <a:cubicBezTo>
                  <a:pt x="9124" y="1736"/>
                  <a:pt x="8992" y="1620"/>
                  <a:pt x="8992" y="1620"/>
                </a:cubicBezTo>
                <a:lnTo>
                  <a:pt x="9081" y="1532"/>
                </a:lnTo>
                <a:lnTo>
                  <a:pt x="8935" y="1290"/>
                </a:lnTo>
                <a:lnTo>
                  <a:pt x="9097" y="1164"/>
                </a:lnTo>
                <a:lnTo>
                  <a:pt x="9061" y="691"/>
                </a:lnTo>
                <a:lnTo>
                  <a:pt x="8879" y="513"/>
                </a:lnTo>
                <a:lnTo>
                  <a:pt x="9038" y="341"/>
                </a:lnTo>
                <a:lnTo>
                  <a:pt x="9028" y="228"/>
                </a:lnTo>
                <a:lnTo>
                  <a:pt x="8859" y="242"/>
                </a:lnTo>
                <a:lnTo>
                  <a:pt x="8859" y="242"/>
                </a:lnTo>
                <a:lnTo>
                  <a:pt x="9011" y="1"/>
                </a:lnTo>
                <a:close/>
              </a:path>
            </a:pathLst>
          </a:custGeom>
          <a:solidFill>
            <a:schemeClr val="dk1">
              <a:alpha val="15109"/>
            </a:schemeClr>
          </a:solidFill>
          <a:ln>
            <a:noFill/>
          </a:ln>
          <a:effectLst>
            <a:outerShdw blurRad="28575" dist="19050" dir="192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" name="TextBox 1"/>
          <p:cNvSpPr txBox="1"/>
          <p:nvPr/>
        </p:nvSpPr>
        <p:spPr>
          <a:xfrm>
            <a:off x="3374999" y="2463087"/>
            <a:ext cx="6516027" cy="1930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800" dirty="0"/>
              <a:t>CẢM ƠN CÁC EM ĐÃ CHÚ Ý LẮNG NGHE</a:t>
            </a:r>
            <a:endParaRPr lang="vi-VN" sz="4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8" name="Google Shape;458;p21"/>
          <p:cNvGrpSpPr/>
          <p:nvPr/>
        </p:nvGrpSpPr>
        <p:grpSpPr>
          <a:xfrm>
            <a:off x="3110733" y="-137730"/>
            <a:ext cx="7251352" cy="1355265"/>
            <a:chOff x="2294413" y="233865"/>
            <a:chExt cx="5438514" cy="1016449"/>
          </a:xfrm>
        </p:grpSpPr>
        <p:sp>
          <p:nvSpPr>
            <p:cNvPr id="459" name="Google Shape;459;p21"/>
            <p:cNvSpPr/>
            <p:nvPr/>
          </p:nvSpPr>
          <p:spPr>
            <a:xfrm>
              <a:off x="2294413" y="374887"/>
              <a:ext cx="5438514" cy="625071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rgbClr val="65C1C9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0" name="Google Shape;460;p21"/>
            <p:cNvSpPr/>
            <p:nvPr/>
          </p:nvSpPr>
          <p:spPr>
            <a:xfrm rot="7791998">
              <a:off x="6899985" y="659711"/>
              <a:ext cx="882084" cy="299122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1" name="Google Shape;461;p21"/>
            <p:cNvSpPr/>
            <p:nvPr/>
          </p:nvSpPr>
          <p:spPr>
            <a:xfrm rot="7791998">
              <a:off x="2114310" y="525346"/>
              <a:ext cx="882084" cy="299122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62" name="Google Shape;462;p21"/>
          <p:cNvSpPr txBox="1">
            <a:spLocks noGrp="1"/>
          </p:cNvSpPr>
          <p:nvPr>
            <p:ph type="title"/>
          </p:nvPr>
        </p:nvSpPr>
        <p:spPr>
          <a:xfrm>
            <a:off x="3606591" y="68525"/>
            <a:ext cx="6607556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KHỞI ĐỘNG</a:t>
            </a:r>
            <a:endParaRPr sz="4800" b="1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ounded Rectangle 4"/>
              <p:cNvSpPr/>
              <p:nvPr/>
            </p:nvSpPr>
            <p:spPr>
              <a:xfrm>
                <a:off x="1962640" y="2098339"/>
                <a:ext cx="9422285" cy="2349168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chemeClr val="accent6">
                    <a:lumMod val="1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r>
                  <a:rPr lang="nl-NL" sz="2667" b="1" dirty="0">
                    <a:solidFill>
                      <a:srgbClr val="002060"/>
                    </a:solidFill>
                  </a:rPr>
                  <a:t>Ở bậc tiểu học, các em đã học </a:t>
                </a:r>
                <a:r>
                  <a:rPr lang="nl-NL" sz="2667" b="1" dirty="0">
                    <a:solidFill>
                      <a:srgbClr val="FF0000"/>
                    </a:solidFill>
                  </a:rPr>
                  <a:t>phân số với tử và mẫu đều là số tự nhiên, mẫu khác 0 ví dụ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sz="26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nl-NL" sz="2667" b="1" dirty="0">
                    <a:solidFill>
                      <a:srgbClr val="FF0000"/>
                    </a:solidFill>
                  </a:rPr>
                  <a:t> </a:t>
                </a:r>
                <a:r>
                  <a:rPr lang="nl-NL" sz="2667" b="1" dirty="0">
                    <a:solidFill>
                      <a:srgbClr val="002060"/>
                    </a:solidFill>
                  </a:rPr>
                  <a:t>. Vậy nếu tử và mẫu là số nguyên, ví dụ: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6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sz="26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nl-NL" sz="2667" b="1" dirty="0">
                    <a:solidFill>
                      <a:srgbClr val="002060"/>
                    </a:solidFill>
                  </a:rPr>
                  <a:t>  có phải là phân số không ?</a:t>
                </a:r>
                <a:endParaRPr lang="en-US" sz="2667" b="1" dirty="0">
                  <a:solidFill>
                    <a:srgbClr val="002060"/>
                  </a:solidFill>
                </a:endParaRPr>
              </a:p>
              <a:p>
                <a:pPr algn="just"/>
                <a:endParaRPr lang="vi-VN" sz="2667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2640" y="2098339"/>
                <a:ext cx="9422285" cy="2349168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accent6">
                    <a:lumMod val="10000"/>
                  </a:schemeClr>
                </a:solidFill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6142" y="1742319"/>
            <a:ext cx="1384300" cy="127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8" name="Google Shape;468;p22"/>
          <p:cNvGrpSpPr/>
          <p:nvPr/>
        </p:nvGrpSpPr>
        <p:grpSpPr>
          <a:xfrm>
            <a:off x="2823881" y="2144435"/>
            <a:ext cx="612239" cy="958672"/>
            <a:chOff x="1689271" y="684050"/>
            <a:chExt cx="959791" cy="1660885"/>
          </a:xfrm>
        </p:grpSpPr>
        <p:sp>
          <p:nvSpPr>
            <p:cNvPr id="469" name="Google Shape;469;p22"/>
            <p:cNvSpPr/>
            <p:nvPr/>
          </p:nvSpPr>
          <p:spPr>
            <a:xfrm>
              <a:off x="1689271" y="684050"/>
              <a:ext cx="959791" cy="1660885"/>
            </a:xfrm>
            <a:custGeom>
              <a:avLst/>
              <a:gdLst/>
              <a:ahLst/>
              <a:cxnLst/>
              <a:rect l="l" t="t" r="r" b="b"/>
              <a:pathLst>
                <a:path w="13015" h="22522" extrusionOk="0">
                  <a:moveTo>
                    <a:pt x="9045" y="1"/>
                  </a:moveTo>
                  <a:cubicBezTo>
                    <a:pt x="8899" y="1"/>
                    <a:pt x="8749" y="8"/>
                    <a:pt x="8601" y="25"/>
                  </a:cubicBezTo>
                  <a:cubicBezTo>
                    <a:pt x="8587" y="25"/>
                    <a:pt x="8578" y="25"/>
                    <a:pt x="8567" y="28"/>
                  </a:cubicBezTo>
                  <a:lnTo>
                    <a:pt x="8558" y="28"/>
                  </a:lnTo>
                  <a:cubicBezTo>
                    <a:pt x="8541" y="31"/>
                    <a:pt x="8528" y="31"/>
                    <a:pt x="8511" y="35"/>
                  </a:cubicBezTo>
                  <a:cubicBezTo>
                    <a:pt x="8359" y="55"/>
                    <a:pt x="8202" y="81"/>
                    <a:pt x="8049" y="118"/>
                  </a:cubicBezTo>
                  <a:cubicBezTo>
                    <a:pt x="8020" y="124"/>
                    <a:pt x="7990" y="135"/>
                    <a:pt x="7957" y="141"/>
                  </a:cubicBezTo>
                  <a:cubicBezTo>
                    <a:pt x="7634" y="224"/>
                    <a:pt x="7306" y="343"/>
                    <a:pt x="6973" y="503"/>
                  </a:cubicBezTo>
                  <a:lnTo>
                    <a:pt x="6794" y="503"/>
                  </a:lnTo>
                  <a:lnTo>
                    <a:pt x="6602" y="693"/>
                  </a:lnTo>
                  <a:cubicBezTo>
                    <a:pt x="6478" y="759"/>
                    <a:pt x="6352" y="832"/>
                    <a:pt x="6229" y="912"/>
                  </a:cubicBezTo>
                  <a:lnTo>
                    <a:pt x="6213" y="912"/>
                  </a:lnTo>
                  <a:lnTo>
                    <a:pt x="5950" y="1091"/>
                  </a:lnTo>
                  <a:cubicBezTo>
                    <a:pt x="5788" y="1204"/>
                    <a:pt x="5618" y="1326"/>
                    <a:pt x="5452" y="1456"/>
                  </a:cubicBezTo>
                  <a:lnTo>
                    <a:pt x="5054" y="1762"/>
                  </a:lnTo>
                  <a:lnTo>
                    <a:pt x="5054" y="1781"/>
                  </a:lnTo>
                  <a:cubicBezTo>
                    <a:pt x="4000" y="2685"/>
                    <a:pt x="2931" y="3931"/>
                    <a:pt x="1934" y="5416"/>
                  </a:cubicBezTo>
                  <a:cubicBezTo>
                    <a:pt x="1177" y="6538"/>
                    <a:pt x="738" y="7299"/>
                    <a:pt x="459" y="7953"/>
                  </a:cubicBezTo>
                  <a:cubicBezTo>
                    <a:pt x="94" y="8813"/>
                    <a:pt x="1" y="9537"/>
                    <a:pt x="164" y="10232"/>
                  </a:cubicBezTo>
                  <a:cubicBezTo>
                    <a:pt x="251" y="10594"/>
                    <a:pt x="410" y="10946"/>
                    <a:pt x="639" y="11278"/>
                  </a:cubicBezTo>
                  <a:cubicBezTo>
                    <a:pt x="703" y="11371"/>
                    <a:pt x="772" y="11464"/>
                    <a:pt x="865" y="11577"/>
                  </a:cubicBezTo>
                  <a:lnTo>
                    <a:pt x="1170" y="11946"/>
                  </a:lnTo>
                  <a:lnTo>
                    <a:pt x="1204" y="11946"/>
                  </a:lnTo>
                  <a:lnTo>
                    <a:pt x="1247" y="11989"/>
                  </a:lnTo>
                  <a:cubicBezTo>
                    <a:pt x="1270" y="12013"/>
                    <a:pt x="1293" y="12032"/>
                    <a:pt x="1316" y="12056"/>
                  </a:cubicBezTo>
                  <a:lnTo>
                    <a:pt x="1327" y="12062"/>
                  </a:lnTo>
                  <a:cubicBezTo>
                    <a:pt x="1772" y="12474"/>
                    <a:pt x="2263" y="12726"/>
                    <a:pt x="2788" y="12810"/>
                  </a:cubicBezTo>
                  <a:cubicBezTo>
                    <a:pt x="2917" y="12831"/>
                    <a:pt x="3047" y="12841"/>
                    <a:pt x="3177" y="12841"/>
                  </a:cubicBezTo>
                  <a:cubicBezTo>
                    <a:pt x="3520" y="12841"/>
                    <a:pt x="3863" y="12769"/>
                    <a:pt x="4203" y="12626"/>
                  </a:cubicBezTo>
                  <a:lnTo>
                    <a:pt x="4210" y="12626"/>
                  </a:lnTo>
                  <a:cubicBezTo>
                    <a:pt x="4233" y="12617"/>
                    <a:pt x="4260" y="12603"/>
                    <a:pt x="4283" y="12594"/>
                  </a:cubicBezTo>
                  <a:lnTo>
                    <a:pt x="4290" y="12591"/>
                  </a:lnTo>
                  <a:cubicBezTo>
                    <a:pt x="4316" y="12580"/>
                    <a:pt x="4339" y="12567"/>
                    <a:pt x="4362" y="12557"/>
                  </a:cubicBezTo>
                  <a:lnTo>
                    <a:pt x="4366" y="12554"/>
                  </a:lnTo>
                  <a:cubicBezTo>
                    <a:pt x="4393" y="12543"/>
                    <a:pt x="4416" y="12531"/>
                    <a:pt x="4439" y="12517"/>
                  </a:cubicBezTo>
                  <a:lnTo>
                    <a:pt x="4442" y="12514"/>
                  </a:lnTo>
                  <a:cubicBezTo>
                    <a:pt x="4465" y="12504"/>
                    <a:pt x="4489" y="12491"/>
                    <a:pt x="4512" y="12477"/>
                  </a:cubicBezTo>
                  <a:lnTo>
                    <a:pt x="4515" y="12477"/>
                  </a:lnTo>
                  <a:cubicBezTo>
                    <a:pt x="4539" y="12464"/>
                    <a:pt x="4562" y="12451"/>
                    <a:pt x="4585" y="12437"/>
                  </a:cubicBezTo>
                  <a:lnTo>
                    <a:pt x="4589" y="12434"/>
                  </a:lnTo>
                  <a:cubicBezTo>
                    <a:pt x="4672" y="12384"/>
                    <a:pt x="4758" y="12331"/>
                    <a:pt x="4841" y="12272"/>
                  </a:cubicBezTo>
                  <a:lnTo>
                    <a:pt x="4864" y="12255"/>
                  </a:lnTo>
                  <a:cubicBezTo>
                    <a:pt x="4881" y="12241"/>
                    <a:pt x="4897" y="12228"/>
                    <a:pt x="4914" y="12218"/>
                  </a:cubicBezTo>
                  <a:lnTo>
                    <a:pt x="4920" y="12212"/>
                  </a:lnTo>
                  <a:cubicBezTo>
                    <a:pt x="4940" y="12198"/>
                    <a:pt x="4960" y="12182"/>
                    <a:pt x="4977" y="12168"/>
                  </a:cubicBezTo>
                  <a:lnTo>
                    <a:pt x="4980" y="12165"/>
                  </a:lnTo>
                  <a:cubicBezTo>
                    <a:pt x="5000" y="12152"/>
                    <a:pt x="5020" y="12135"/>
                    <a:pt x="5040" y="12119"/>
                  </a:cubicBezTo>
                  <a:cubicBezTo>
                    <a:pt x="5060" y="12102"/>
                    <a:pt x="5077" y="12088"/>
                    <a:pt x="5093" y="12076"/>
                  </a:cubicBezTo>
                  <a:lnTo>
                    <a:pt x="5103" y="12065"/>
                  </a:lnTo>
                  <a:cubicBezTo>
                    <a:pt x="5455" y="11766"/>
                    <a:pt x="5781" y="11388"/>
                    <a:pt x="6010" y="11006"/>
                  </a:cubicBezTo>
                  <a:lnTo>
                    <a:pt x="6010" y="11006"/>
                  </a:lnTo>
                  <a:cubicBezTo>
                    <a:pt x="6010" y="11016"/>
                    <a:pt x="6007" y="11026"/>
                    <a:pt x="6007" y="11036"/>
                  </a:cubicBezTo>
                  <a:cubicBezTo>
                    <a:pt x="5817" y="12351"/>
                    <a:pt x="5588" y="14454"/>
                    <a:pt x="5506" y="16403"/>
                  </a:cubicBezTo>
                  <a:cubicBezTo>
                    <a:pt x="5366" y="19662"/>
                    <a:pt x="5714" y="20638"/>
                    <a:pt x="6033" y="21124"/>
                  </a:cubicBezTo>
                  <a:cubicBezTo>
                    <a:pt x="6226" y="21419"/>
                    <a:pt x="6472" y="21678"/>
                    <a:pt x="6757" y="21890"/>
                  </a:cubicBezTo>
                  <a:lnTo>
                    <a:pt x="6757" y="21973"/>
                  </a:lnTo>
                  <a:lnTo>
                    <a:pt x="7365" y="22243"/>
                  </a:lnTo>
                  <a:cubicBezTo>
                    <a:pt x="7594" y="22342"/>
                    <a:pt x="7837" y="22416"/>
                    <a:pt x="8083" y="22462"/>
                  </a:cubicBezTo>
                  <a:cubicBezTo>
                    <a:pt x="8296" y="22502"/>
                    <a:pt x="8511" y="22522"/>
                    <a:pt x="8730" y="22522"/>
                  </a:cubicBezTo>
                  <a:cubicBezTo>
                    <a:pt x="8874" y="22522"/>
                    <a:pt x="9016" y="22515"/>
                    <a:pt x="9159" y="22499"/>
                  </a:cubicBezTo>
                  <a:lnTo>
                    <a:pt x="9165" y="22499"/>
                  </a:lnTo>
                  <a:lnTo>
                    <a:pt x="9236" y="22488"/>
                  </a:lnTo>
                  <a:cubicBezTo>
                    <a:pt x="10102" y="22369"/>
                    <a:pt x="10913" y="21953"/>
                    <a:pt x="11580" y="21286"/>
                  </a:cubicBezTo>
                  <a:cubicBezTo>
                    <a:pt x="12069" y="20798"/>
                    <a:pt x="12388" y="19925"/>
                    <a:pt x="12607" y="18453"/>
                  </a:cubicBezTo>
                  <a:cubicBezTo>
                    <a:pt x="12763" y="17420"/>
                    <a:pt x="12872" y="16078"/>
                    <a:pt x="12926" y="14460"/>
                  </a:cubicBezTo>
                  <a:cubicBezTo>
                    <a:pt x="13015" y="11866"/>
                    <a:pt x="12955" y="9079"/>
                    <a:pt x="12892" y="7196"/>
                  </a:cubicBezTo>
                  <a:cubicBezTo>
                    <a:pt x="12793" y="4415"/>
                    <a:pt x="12434" y="1433"/>
                    <a:pt x="10534" y="370"/>
                  </a:cubicBezTo>
                  <a:cubicBezTo>
                    <a:pt x="10169" y="164"/>
                    <a:pt x="9757" y="41"/>
                    <a:pt x="9308" y="8"/>
                  </a:cubicBezTo>
                  <a:cubicBezTo>
                    <a:pt x="9248" y="5"/>
                    <a:pt x="9188" y="1"/>
                    <a:pt x="9129" y="1"/>
                  </a:cubicBezTo>
                  <a:cubicBezTo>
                    <a:pt x="9101" y="1"/>
                    <a:pt x="9073" y="1"/>
                    <a:pt x="90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0" name="Google Shape;470;p22"/>
            <p:cNvSpPr/>
            <p:nvPr/>
          </p:nvSpPr>
          <p:spPr>
            <a:xfrm>
              <a:off x="1757411" y="753296"/>
              <a:ext cx="832434" cy="1511256"/>
            </a:xfrm>
            <a:custGeom>
              <a:avLst/>
              <a:gdLst/>
              <a:ahLst/>
              <a:cxnLst/>
              <a:rect l="l" t="t" r="r" b="b"/>
              <a:pathLst>
                <a:path w="11288" h="20493" extrusionOk="0">
                  <a:moveTo>
                    <a:pt x="8165" y="0"/>
                  </a:moveTo>
                  <a:cubicBezTo>
                    <a:pt x="8131" y="0"/>
                    <a:pt x="8096" y="1"/>
                    <a:pt x="8062" y="2"/>
                  </a:cubicBezTo>
                  <a:cubicBezTo>
                    <a:pt x="7806" y="5"/>
                    <a:pt x="7547" y="42"/>
                    <a:pt x="7285" y="108"/>
                  </a:cubicBezTo>
                  <a:cubicBezTo>
                    <a:pt x="6960" y="195"/>
                    <a:pt x="6627" y="324"/>
                    <a:pt x="6299" y="497"/>
                  </a:cubicBezTo>
                  <a:cubicBezTo>
                    <a:pt x="6291" y="501"/>
                    <a:pt x="6288" y="501"/>
                    <a:pt x="6285" y="501"/>
                  </a:cubicBezTo>
                  <a:lnTo>
                    <a:pt x="6285" y="504"/>
                  </a:lnTo>
                  <a:cubicBezTo>
                    <a:pt x="6119" y="591"/>
                    <a:pt x="5953" y="683"/>
                    <a:pt x="5790" y="790"/>
                  </a:cubicBezTo>
                  <a:lnTo>
                    <a:pt x="5611" y="909"/>
                  </a:lnTo>
                  <a:lnTo>
                    <a:pt x="5604" y="909"/>
                  </a:lnTo>
                  <a:cubicBezTo>
                    <a:pt x="5451" y="1015"/>
                    <a:pt x="5299" y="1129"/>
                    <a:pt x="5146" y="1244"/>
                  </a:cubicBezTo>
                  <a:lnTo>
                    <a:pt x="5146" y="1248"/>
                  </a:lnTo>
                  <a:cubicBezTo>
                    <a:pt x="3973" y="2161"/>
                    <a:pt x="2837" y="3496"/>
                    <a:pt x="1851" y="4965"/>
                  </a:cubicBezTo>
                  <a:cubicBezTo>
                    <a:pt x="562" y="6888"/>
                    <a:pt x="1" y="8020"/>
                    <a:pt x="230" y="8984"/>
                  </a:cubicBezTo>
                  <a:cubicBezTo>
                    <a:pt x="286" y="9226"/>
                    <a:pt x="392" y="9459"/>
                    <a:pt x="556" y="9691"/>
                  </a:cubicBezTo>
                  <a:cubicBezTo>
                    <a:pt x="605" y="9765"/>
                    <a:pt x="662" y="9841"/>
                    <a:pt x="725" y="9914"/>
                  </a:cubicBezTo>
                  <a:cubicBezTo>
                    <a:pt x="815" y="10027"/>
                    <a:pt x="918" y="10137"/>
                    <a:pt x="1034" y="10249"/>
                  </a:cubicBezTo>
                  <a:cubicBezTo>
                    <a:pt x="1107" y="10319"/>
                    <a:pt x="1180" y="10382"/>
                    <a:pt x="1253" y="10439"/>
                  </a:cubicBezTo>
                  <a:cubicBezTo>
                    <a:pt x="1595" y="10704"/>
                    <a:pt x="1933" y="10811"/>
                    <a:pt x="2255" y="10811"/>
                  </a:cubicBezTo>
                  <a:cubicBezTo>
                    <a:pt x="3174" y="10811"/>
                    <a:pt x="3954" y="9936"/>
                    <a:pt x="4259" y="9392"/>
                  </a:cubicBezTo>
                  <a:cubicBezTo>
                    <a:pt x="4671" y="8662"/>
                    <a:pt x="5212" y="8097"/>
                    <a:pt x="5674" y="8057"/>
                  </a:cubicBezTo>
                  <a:cubicBezTo>
                    <a:pt x="5698" y="8054"/>
                    <a:pt x="5724" y="8054"/>
                    <a:pt x="5747" y="8054"/>
                  </a:cubicBezTo>
                  <a:cubicBezTo>
                    <a:pt x="5747" y="8054"/>
                    <a:pt x="5750" y="8053"/>
                    <a:pt x="5755" y="8053"/>
                  </a:cubicBezTo>
                  <a:cubicBezTo>
                    <a:pt x="5777" y="8053"/>
                    <a:pt x="5847" y="8060"/>
                    <a:pt x="5923" y="8130"/>
                  </a:cubicBezTo>
                  <a:cubicBezTo>
                    <a:pt x="6092" y="8287"/>
                    <a:pt x="6291" y="8758"/>
                    <a:pt x="6089" y="10166"/>
                  </a:cubicBezTo>
                  <a:cubicBezTo>
                    <a:pt x="5704" y="12847"/>
                    <a:pt x="5203" y="18397"/>
                    <a:pt x="5960" y="19553"/>
                  </a:cubicBezTo>
                  <a:cubicBezTo>
                    <a:pt x="6176" y="19886"/>
                    <a:pt x="6484" y="20138"/>
                    <a:pt x="6849" y="20294"/>
                  </a:cubicBezTo>
                  <a:lnTo>
                    <a:pt x="6849" y="20297"/>
                  </a:lnTo>
                  <a:cubicBezTo>
                    <a:pt x="7006" y="20367"/>
                    <a:pt x="7172" y="20417"/>
                    <a:pt x="7348" y="20450"/>
                  </a:cubicBezTo>
                  <a:cubicBezTo>
                    <a:pt x="7496" y="20478"/>
                    <a:pt x="7650" y="20493"/>
                    <a:pt x="7806" y="20493"/>
                  </a:cubicBezTo>
                  <a:cubicBezTo>
                    <a:pt x="7927" y="20493"/>
                    <a:pt x="8049" y="20484"/>
                    <a:pt x="8172" y="20467"/>
                  </a:cubicBezTo>
                  <a:lnTo>
                    <a:pt x="8175" y="20467"/>
                  </a:lnTo>
                  <a:cubicBezTo>
                    <a:pt x="8776" y="20384"/>
                    <a:pt x="9400" y="20091"/>
                    <a:pt x="9939" y="19553"/>
                  </a:cubicBezTo>
                  <a:cubicBezTo>
                    <a:pt x="11287" y="18208"/>
                    <a:pt x="11048" y="8961"/>
                    <a:pt x="10952" y="6217"/>
                  </a:cubicBezTo>
                  <a:cubicBezTo>
                    <a:pt x="10869" y="3855"/>
                    <a:pt x="10583" y="1059"/>
                    <a:pt x="9112" y="241"/>
                  </a:cubicBezTo>
                  <a:cubicBezTo>
                    <a:pt x="8876" y="105"/>
                    <a:pt x="8610" y="29"/>
                    <a:pt x="8312" y="5"/>
                  </a:cubicBezTo>
                  <a:cubicBezTo>
                    <a:pt x="8263" y="2"/>
                    <a:pt x="8214" y="0"/>
                    <a:pt x="8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1" name="Google Shape;471;p22"/>
            <p:cNvSpPr/>
            <p:nvPr/>
          </p:nvSpPr>
          <p:spPr>
            <a:xfrm>
              <a:off x="1849814" y="1336691"/>
              <a:ext cx="326027" cy="213860"/>
            </a:xfrm>
            <a:custGeom>
              <a:avLst/>
              <a:gdLst/>
              <a:ahLst/>
              <a:cxnLst/>
              <a:rect l="l" t="t" r="r" b="b"/>
              <a:pathLst>
                <a:path w="4421" h="2900" extrusionOk="0">
                  <a:moveTo>
                    <a:pt x="3899" y="0"/>
                  </a:moveTo>
                  <a:cubicBezTo>
                    <a:pt x="3600" y="0"/>
                    <a:pt x="3262" y="86"/>
                    <a:pt x="2983" y="196"/>
                  </a:cubicBezTo>
                  <a:cubicBezTo>
                    <a:pt x="2248" y="492"/>
                    <a:pt x="2205" y="897"/>
                    <a:pt x="1176" y="1930"/>
                  </a:cubicBezTo>
                  <a:cubicBezTo>
                    <a:pt x="764" y="2338"/>
                    <a:pt x="372" y="2521"/>
                    <a:pt x="0" y="2528"/>
                  </a:cubicBezTo>
                  <a:cubicBezTo>
                    <a:pt x="342" y="2793"/>
                    <a:pt x="681" y="2899"/>
                    <a:pt x="1003" y="2899"/>
                  </a:cubicBezTo>
                  <a:cubicBezTo>
                    <a:pt x="1923" y="2899"/>
                    <a:pt x="2700" y="2027"/>
                    <a:pt x="3006" y="1481"/>
                  </a:cubicBezTo>
                  <a:cubicBezTo>
                    <a:pt x="3418" y="751"/>
                    <a:pt x="3959" y="186"/>
                    <a:pt x="4421" y="146"/>
                  </a:cubicBezTo>
                  <a:cubicBezTo>
                    <a:pt x="4292" y="40"/>
                    <a:pt x="4109" y="0"/>
                    <a:pt x="3899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2" name="Google Shape;472;p22"/>
            <p:cNvSpPr/>
            <p:nvPr/>
          </p:nvSpPr>
          <p:spPr>
            <a:xfrm>
              <a:off x="2351946" y="753223"/>
              <a:ext cx="219023" cy="1509413"/>
            </a:xfrm>
            <a:custGeom>
              <a:avLst/>
              <a:gdLst/>
              <a:ahLst/>
              <a:cxnLst/>
              <a:rect l="l" t="t" r="r" b="b"/>
              <a:pathLst>
                <a:path w="2970" h="20468" extrusionOk="0">
                  <a:moveTo>
                    <a:pt x="83" y="0"/>
                  </a:moveTo>
                  <a:cubicBezTo>
                    <a:pt x="57" y="0"/>
                    <a:pt x="30" y="3"/>
                    <a:pt x="0" y="3"/>
                  </a:cubicBezTo>
                  <a:lnTo>
                    <a:pt x="27" y="30"/>
                  </a:lnTo>
                  <a:cubicBezTo>
                    <a:pt x="27" y="30"/>
                    <a:pt x="1303" y="408"/>
                    <a:pt x="1531" y="1435"/>
                  </a:cubicBezTo>
                  <a:cubicBezTo>
                    <a:pt x="1714" y="2255"/>
                    <a:pt x="2514" y="6397"/>
                    <a:pt x="2514" y="10307"/>
                  </a:cubicBezTo>
                  <a:cubicBezTo>
                    <a:pt x="2514" y="11280"/>
                    <a:pt x="2465" y="12240"/>
                    <a:pt x="2345" y="13130"/>
                  </a:cubicBezTo>
                  <a:cubicBezTo>
                    <a:pt x="1870" y="16598"/>
                    <a:pt x="944" y="19192"/>
                    <a:pt x="113" y="20468"/>
                  </a:cubicBezTo>
                  <a:cubicBezTo>
                    <a:pt x="714" y="20385"/>
                    <a:pt x="1338" y="20092"/>
                    <a:pt x="1877" y="19554"/>
                  </a:cubicBezTo>
                  <a:cubicBezTo>
                    <a:pt x="2777" y="18657"/>
                    <a:pt x="2970" y="14243"/>
                    <a:pt x="2970" y="10589"/>
                  </a:cubicBezTo>
                  <a:cubicBezTo>
                    <a:pt x="2970" y="8766"/>
                    <a:pt x="2923" y="7132"/>
                    <a:pt x="2890" y="6218"/>
                  </a:cubicBezTo>
                  <a:cubicBezTo>
                    <a:pt x="2807" y="3856"/>
                    <a:pt x="2521" y="1060"/>
                    <a:pt x="1050" y="242"/>
                  </a:cubicBezTo>
                  <a:cubicBezTo>
                    <a:pt x="814" y="106"/>
                    <a:pt x="548" y="30"/>
                    <a:pt x="250" y="6"/>
                  </a:cubicBezTo>
                  <a:cubicBezTo>
                    <a:pt x="193" y="3"/>
                    <a:pt x="140" y="0"/>
                    <a:pt x="83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3" name="Google Shape;473;p22"/>
            <p:cNvSpPr/>
            <p:nvPr/>
          </p:nvSpPr>
          <p:spPr>
            <a:xfrm>
              <a:off x="2251505" y="1221575"/>
              <a:ext cx="70869" cy="88789"/>
            </a:xfrm>
            <a:custGeom>
              <a:avLst/>
              <a:gdLst/>
              <a:ahLst/>
              <a:cxnLst/>
              <a:rect l="l" t="t" r="r" b="b"/>
              <a:pathLst>
                <a:path w="961" h="1204" extrusionOk="0">
                  <a:moveTo>
                    <a:pt x="801" y="0"/>
                  </a:moveTo>
                  <a:cubicBezTo>
                    <a:pt x="558" y="46"/>
                    <a:pt x="276" y="73"/>
                    <a:pt x="17" y="93"/>
                  </a:cubicBezTo>
                  <a:lnTo>
                    <a:pt x="17" y="96"/>
                  </a:lnTo>
                  <a:lnTo>
                    <a:pt x="0" y="1202"/>
                  </a:lnTo>
                  <a:cubicBezTo>
                    <a:pt x="19" y="1203"/>
                    <a:pt x="37" y="1204"/>
                    <a:pt x="55" y="1204"/>
                  </a:cubicBezTo>
                  <a:cubicBezTo>
                    <a:pt x="960" y="1204"/>
                    <a:pt x="801" y="0"/>
                    <a:pt x="8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4" name="Google Shape;474;p22"/>
            <p:cNvSpPr/>
            <p:nvPr/>
          </p:nvSpPr>
          <p:spPr>
            <a:xfrm>
              <a:off x="2180488" y="1228360"/>
              <a:ext cx="72344" cy="81931"/>
            </a:xfrm>
            <a:custGeom>
              <a:avLst/>
              <a:gdLst/>
              <a:ahLst/>
              <a:cxnLst/>
              <a:rect l="l" t="t" r="r" b="b"/>
              <a:pathLst>
                <a:path w="981" h="1111" extrusionOk="0">
                  <a:moveTo>
                    <a:pt x="980" y="1"/>
                  </a:moveTo>
                  <a:cubicBezTo>
                    <a:pt x="558" y="28"/>
                    <a:pt x="206" y="28"/>
                    <a:pt x="206" y="28"/>
                  </a:cubicBezTo>
                  <a:cubicBezTo>
                    <a:pt x="206" y="28"/>
                    <a:pt x="0" y="1060"/>
                    <a:pt x="963" y="1110"/>
                  </a:cubicBezTo>
                  <a:lnTo>
                    <a:pt x="980" y="4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5" name="Google Shape;475;p22"/>
            <p:cNvSpPr/>
            <p:nvPr/>
          </p:nvSpPr>
          <p:spPr>
            <a:xfrm>
              <a:off x="1969060" y="1068408"/>
              <a:ext cx="144393" cy="144393"/>
            </a:xfrm>
            <a:custGeom>
              <a:avLst/>
              <a:gdLst/>
              <a:ahLst/>
              <a:cxnLst/>
              <a:rect l="l" t="t" r="r" b="b"/>
              <a:pathLst>
                <a:path w="1958" h="1958" extrusionOk="0">
                  <a:moveTo>
                    <a:pt x="981" y="1"/>
                  </a:moveTo>
                  <a:cubicBezTo>
                    <a:pt x="439" y="1"/>
                    <a:pt x="1" y="439"/>
                    <a:pt x="1" y="977"/>
                  </a:cubicBezTo>
                  <a:cubicBezTo>
                    <a:pt x="1" y="1519"/>
                    <a:pt x="439" y="1958"/>
                    <a:pt x="981" y="1958"/>
                  </a:cubicBezTo>
                  <a:cubicBezTo>
                    <a:pt x="1519" y="1958"/>
                    <a:pt x="1957" y="1519"/>
                    <a:pt x="1957" y="977"/>
                  </a:cubicBezTo>
                  <a:cubicBezTo>
                    <a:pt x="1957" y="439"/>
                    <a:pt x="1519" y="1"/>
                    <a:pt x="9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6" name="Google Shape;476;p22"/>
            <p:cNvSpPr/>
            <p:nvPr/>
          </p:nvSpPr>
          <p:spPr>
            <a:xfrm>
              <a:off x="2035210" y="1077773"/>
              <a:ext cx="62757" cy="62757"/>
            </a:xfrm>
            <a:custGeom>
              <a:avLst/>
              <a:gdLst/>
              <a:ahLst/>
              <a:cxnLst/>
              <a:rect l="l" t="t" r="r" b="b"/>
              <a:pathLst>
                <a:path w="851" h="851" extrusionOk="0">
                  <a:moveTo>
                    <a:pt x="425" y="0"/>
                  </a:moveTo>
                  <a:cubicBezTo>
                    <a:pt x="190" y="0"/>
                    <a:pt x="1" y="189"/>
                    <a:pt x="1" y="425"/>
                  </a:cubicBezTo>
                  <a:cubicBezTo>
                    <a:pt x="1" y="661"/>
                    <a:pt x="190" y="850"/>
                    <a:pt x="425" y="850"/>
                  </a:cubicBezTo>
                  <a:cubicBezTo>
                    <a:pt x="661" y="850"/>
                    <a:pt x="850" y="661"/>
                    <a:pt x="850" y="425"/>
                  </a:cubicBezTo>
                  <a:cubicBezTo>
                    <a:pt x="850" y="189"/>
                    <a:pt x="661" y="0"/>
                    <a:pt x="4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7" name="Google Shape;477;p22"/>
            <p:cNvSpPr/>
            <p:nvPr/>
          </p:nvSpPr>
          <p:spPr>
            <a:xfrm>
              <a:off x="1982040" y="1139276"/>
              <a:ext cx="67182" cy="66887"/>
            </a:xfrm>
            <a:custGeom>
              <a:avLst/>
              <a:gdLst/>
              <a:ahLst/>
              <a:cxnLst/>
              <a:rect l="l" t="t" r="r" b="b"/>
              <a:pathLst>
                <a:path w="911" h="907" extrusionOk="0">
                  <a:moveTo>
                    <a:pt x="455" y="0"/>
                  </a:moveTo>
                  <a:cubicBezTo>
                    <a:pt x="207" y="0"/>
                    <a:pt x="1" y="203"/>
                    <a:pt x="1" y="451"/>
                  </a:cubicBezTo>
                  <a:cubicBezTo>
                    <a:pt x="1" y="704"/>
                    <a:pt x="207" y="907"/>
                    <a:pt x="455" y="907"/>
                  </a:cubicBezTo>
                  <a:cubicBezTo>
                    <a:pt x="708" y="907"/>
                    <a:pt x="911" y="704"/>
                    <a:pt x="911" y="451"/>
                  </a:cubicBezTo>
                  <a:cubicBezTo>
                    <a:pt x="911" y="203"/>
                    <a:pt x="708" y="0"/>
                    <a:pt x="4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8" name="Google Shape;478;p22"/>
            <p:cNvSpPr/>
            <p:nvPr/>
          </p:nvSpPr>
          <p:spPr>
            <a:xfrm>
              <a:off x="2304675" y="1063393"/>
              <a:ext cx="141148" cy="138346"/>
            </a:xfrm>
            <a:custGeom>
              <a:avLst/>
              <a:gdLst/>
              <a:ahLst/>
              <a:cxnLst/>
              <a:rect l="l" t="t" r="r" b="b"/>
              <a:pathLst>
                <a:path w="1914" h="1876" extrusionOk="0">
                  <a:moveTo>
                    <a:pt x="1692" y="0"/>
                  </a:moveTo>
                  <a:cubicBezTo>
                    <a:pt x="1660" y="0"/>
                    <a:pt x="1628" y="8"/>
                    <a:pt x="1598" y="26"/>
                  </a:cubicBezTo>
                  <a:lnTo>
                    <a:pt x="100" y="879"/>
                  </a:lnTo>
                  <a:cubicBezTo>
                    <a:pt x="37" y="916"/>
                    <a:pt x="0" y="985"/>
                    <a:pt x="3" y="1059"/>
                  </a:cubicBezTo>
                  <a:cubicBezTo>
                    <a:pt x="6" y="1132"/>
                    <a:pt x="53" y="1195"/>
                    <a:pt x="120" y="1224"/>
                  </a:cubicBezTo>
                  <a:lnTo>
                    <a:pt x="1618" y="1862"/>
                  </a:lnTo>
                  <a:cubicBezTo>
                    <a:pt x="1641" y="1873"/>
                    <a:pt x="1668" y="1876"/>
                    <a:pt x="1694" y="1876"/>
                  </a:cubicBezTo>
                  <a:cubicBezTo>
                    <a:pt x="1767" y="1876"/>
                    <a:pt x="1840" y="1833"/>
                    <a:pt x="1870" y="1759"/>
                  </a:cubicBezTo>
                  <a:cubicBezTo>
                    <a:pt x="1913" y="1660"/>
                    <a:pt x="1867" y="1547"/>
                    <a:pt x="1767" y="1503"/>
                  </a:cubicBezTo>
                  <a:lnTo>
                    <a:pt x="631" y="1022"/>
                  </a:lnTo>
                  <a:lnTo>
                    <a:pt x="1787" y="364"/>
                  </a:lnTo>
                  <a:cubicBezTo>
                    <a:pt x="1880" y="312"/>
                    <a:pt x="1913" y="192"/>
                    <a:pt x="1860" y="99"/>
                  </a:cubicBezTo>
                  <a:cubicBezTo>
                    <a:pt x="1824" y="36"/>
                    <a:pt x="1760" y="0"/>
                    <a:pt x="16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9" name="Google Shape;479;p22"/>
            <p:cNvSpPr/>
            <p:nvPr/>
          </p:nvSpPr>
          <p:spPr>
            <a:xfrm>
              <a:off x="2089855" y="1205573"/>
              <a:ext cx="275585" cy="32227"/>
            </a:xfrm>
            <a:custGeom>
              <a:avLst/>
              <a:gdLst/>
              <a:ahLst/>
              <a:cxnLst/>
              <a:rect l="l" t="t" r="r" b="b"/>
              <a:pathLst>
                <a:path w="3737" h="437" extrusionOk="0">
                  <a:moveTo>
                    <a:pt x="110" y="0"/>
                  </a:moveTo>
                  <a:cubicBezTo>
                    <a:pt x="75" y="0"/>
                    <a:pt x="42" y="18"/>
                    <a:pt x="23" y="51"/>
                  </a:cubicBezTo>
                  <a:cubicBezTo>
                    <a:pt x="0" y="101"/>
                    <a:pt x="17" y="157"/>
                    <a:pt x="63" y="184"/>
                  </a:cubicBezTo>
                  <a:cubicBezTo>
                    <a:pt x="93" y="197"/>
                    <a:pt x="552" y="436"/>
                    <a:pt x="1595" y="436"/>
                  </a:cubicBezTo>
                  <a:cubicBezTo>
                    <a:pt x="2126" y="436"/>
                    <a:pt x="2804" y="373"/>
                    <a:pt x="3650" y="193"/>
                  </a:cubicBezTo>
                  <a:cubicBezTo>
                    <a:pt x="3704" y="181"/>
                    <a:pt x="3737" y="130"/>
                    <a:pt x="3727" y="78"/>
                  </a:cubicBezTo>
                  <a:cubicBezTo>
                    <a:pt x="3715" y="32"/>
                    <a:pt x="3678" y="1"/>
                    <a:pt x="3634" y="1"/>
                  </a:cubicBezTo>
                  <a:cubicBezTo>
                    <a:pt x="3627" y="1"/>
                    <a:pt x="3619" y="2"/>
                    <a:pt x="3611" y="4"/>
                  </a:cubicBezTo>
                  <a:cubicBezTo>
                    <a:pt x="2784" y="180"/>
                    <a:pt x="2122" y="239"/>
                    <a:pt x="1608" y="239"/>
                  </a:cubicBezTo>
                  <a:cubicBezTo>
                    <a:pt x="607" y="239"/>
                    <a:pt x="165" y="18"/>
                    <a:pt x="156" y="11"/>
                  </a:cubicBezTo>
                  <a:cubicBezTo>
                    <a:pt x="141" y="4"/>
                    <a:pt x="126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0" name="Google Shape;480;p22"/>
            <p:cNvSpPr/>
            <p:nvPr/>
          </p:nvSpPr>
          <p:spPr>
            <a:xfrm>
              <a:off x="1907557" y="1230351"/>
              <a:ext cx="122785" cy="99261"/>
            </a:xfrm>
            <a:custGeom>
              <a:avLst/>
              <a:gdLst/>
              <a:ahLst/>
              <a:cxnLst/>
              <a:rect l="l" t="t" r="r" b="b"/>
              <a:pathLst>
                <a:path w="1665" h="1346" extrusionOk="0">
                  <a:moveTo>
                    <a:pt x="835" y="1"/>
                  </a:moveTo>
                  <a:cubicBezTo>
                    <a:pt x="376" y="1"/>
                    <a:pt x="1" y="303"/>
                    <a:pt x="1" y="674"/>
                  </a:cubicBezTo>
                  <a:cubicBezTo>
                    <a:pt x="1" y="1047"/>
                    <a:pt x="376" y="1346"/>
                    <a:pt x="835" y="1346"/>
                  </a:cubicBezTo>
                  <a:cubicBezTo>
                    <a:pt x="1293" y="1346"/>
                    <a:pt x="1665" y="1047"/>
                    <a:pt x="1665" y="674"/>
                  </a:cubicBezTo>
                  <a:cubicBezTo>
                    <a:pt x="1665" y="303"/>
                    <a:pt x="1293" y="1"/>
                    <a:pt x="835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1" name="Google Shape;481;p22"/>
            <p:cNvSpPr/>
            <p:nvPr/>
          </p:nvSpPr>
          <p:spPr>
            <a:xfrm>
              <a:off x="2382329" y="1230351"/>
              <a:ext cx="122712" cy="99261"/>
            </a:xfrm>
            <a:custGeom>
              <a:avLst/>
              <a:gdLst/>
              <a:ahLst/>
              <a:cxnLst/>
              <a:rect l="l" t="t" r="r" b="b"/>
              <a:pathLst>
                <a:path w="1664" h="1346" extrusionOk="0">
                  <a:moveTo>
                    <a:pt x="834" y="1"/>
                  </a:moveTo>
                  <a:cubicBezTo>
                    <a:pt x="372" y="1"/>
                    <a:pt x="0" y="303"/>
                    <a:pt x="0" y="674"/>
                  </a:cubicBezTo>
                  <a:cubicBezTo>
                    <a:pt x="0" y="1047"/>
                    <a:pt x="372" y="1346"/>
                    <a:pt x="834" y="1346"/>
                  </a:cubicBezTo>
                  <a:cubicBezTo>
                    <a:pt x="1292" y="1346"/>
                    <a:pt x="1664" y="1047"/>
                    <a:pt x="1664" y="674"/>
                  </a:cubicBezTo>
                  <a:cubicBezTo>
                    <a:pt x="1664" y="303"/>
                    <a:pt x="1292" y="1"/>
                    <a:pt x="834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00" name="Google Shape;500;p22"/>
          <p:cNvGrpSpPr/>
          <p:nvPr/>
        </p:nvGrpSpPr>
        <p:grpSpPr>
          <a:xfrm>
            <a:off x="2905840" y="5362454"/>
            <a:ext cx="663853" cy="908973"/>
            <a:chOff x="4836718" y="719374"/>
            <a:chExt cx="1180952" cy="1617007"/>
          </a:xfrm>
        </p:grpSpPr>
        <p:sp>
          <p:nvSpPr>
            <p:cNvPr id="501" name="Google Shape;501;p22"/>
            <p:cNvSpPr/>
            <p:nvPr/>
          </p:nvSpPr>
          <p:spPr>
            <a:xfrm>
              <a:off x="4836718" y="719374"/>
              <a:ext cx="1180952" cy="1617007"/>
            </a:xfrm>
            <a:custGeom>
              <a:avLst/>
              <a:gdLst/>
              <a:ahLst/>
              <a:cxnLst/>
              <a:rect l="l" t="t" r="r" b="b"/>
              <a:pathLst>
                <a:path w="16014" h="21927" extrusionOk="0">
                  <a:moveTo>
                    <a:pt x="8367" y="0"/>
                  </a:moveTo>
                  <a:cubicBezTo>
                    <a:pt x="8320" y="0"/>
                    <a:pt x="8272" y="0"/>
                    <a:pt x="8225" y="1"/>
                  </a:cubicBezTo>
                  <a:lnTo>
                    <a:pt x="8208" y="1"/>
                  </a:lnTo>
                  <a:cubicBezTo>
                    <a:pt x="8185" y="1"/>
                    <a:pt x="8158" y="4"/>
                    <a:pt x="8135" y="4"/>
                  </a:cubicBezTo>
                  <a:lnTo>
                    <a:pt x="8069" y="4"/>
                  </a:lnTo>
                  <a:lnTo>
                    <a:pt x="8032" y="7"/>
                  </a:lnTo>
                  <a:cubicBezTo>
                    <a:pt x="7264" y="27"/>
                    <a:pt x="6507" y="110"/>
                    <a:pt x="5777" y="257"/>
                  </a:cubicBezTo>
                  <a:cubicBezTo>
                    <a:pt x="5245" y="359"/>
                    <a:pt x="4737" y="496"/>
                    <a:pt x="4272" y="658"/>
                  </a:cubicBezTo>
                  <a:cubicBezTo>
                    <a:pt x="3428" y="947"/>
                    <a:pt x="2691" y="1326"/>
                    <a:pt x="2083" y="1781"/>
                  </a:cubicBezTo>
                  <a:cubicBezTo>
                    <a:pt x="1365" y="2319"/>
                    <a:pt x="827" y="2964"/>
                    <a:pt x="482" y="3697"/>
                  </a:cubicBezTo>
                  <a:cubicBezTo>
                    <a:pt x="157" y="4379"/>
                    <a:pt x="0" y="5129"/>
                    <a:pt x="17" y="5937"/>
                  </a:cubicBezTo>
                  <a:cubicBezTo>
                    <a:pt x="17" y="5973"/>
                    <a:pt x="20" y="6009"/>
                    <a:pt x="20" y="6049"/>
                  </a:cubicBezTo>
                  <a:lnTo>
                    <a:pt x="20" y="6062"/>
                  </a:lnTo>
                  <a:cubicBezTo>
                    <a:pt x="24" y="6093"/>
                    <a:pt x="24" y="6122"/>
                    <a:pt x="27" y="6153"/>
                  </a:cubicBezTo>
                  <a:lnTo>
                    <a:pt x="27" y="6176"/>
                  </a:lnTo>
                  <a:lnTo>
                    <a:pt x="27" y="6182"/>
                  </a:lnTo>
                  <a:cubicBezTo>
                    <a:pt x="30" y="6205"/>
                    <a:pt x="30" y="6232"/>
                    <a:pt x="34" y="6255"/>
                  </a:cubicBezTo>
                  <a:cubicBezTo>
                    <a:pt x="34" y="6268"/>
                    <a:pt x="34" y="6279"/>
                    <a:pt x="37" y="6292"/>
                  </a:cubicBezTo>
                  <a:lnTo>
                    <a:pt x="37" y="6298"/>
                  </a:lnTo>
                  <a:cubicBezTo>
                    <a:pt x="37" y="6318"/>
                    <a:pt x="40" y="6338"/>
                    <a:pt x="40" y="6355"/>
                  </a:cubicBezTo>
                  <a:cubicBezTo>
                    <a:pt x="43" y="6372"/>
                    <a:pt x="43" y="6388"/>
                    <a:pt x="47" y="6404"/>
                  </a:cubicBezTo>
                  <a:cubicBezTo>
                    <a:pt x="47" y="6421"/>
                    <a:pt x="50" y="6438"/>
                    <a:pt x="54" y="6455"/>
                  </a:cubicBezTo>
                  <a:cubicBezTo>
                    <a:pt x="54" y="6471"/>
                    <a:pt x="57" y="6487"/>
                    <a:pt x="57" y="6504"/>
                  </a:cubicBezTo>
                  <a:cubicBezTo>
                    <a:pt x="60" y="6524"/>
                    <a:pt x="63" y="6541"/>
                    <a:pt x="67" y="6561"/>
                  </a:cubicBezTo>
                  <a:lnTo>
                    <a:pt x="67" y="6567"/>
                  </a:lnTo>
                  <a:cubicBezTo>
                    <a:pt x="67" y="6577"/>
                    <a:pt x="70" y="6587"/>
                    <a:pt x="70" y="6597"/>
                  </a:cubicBezTo>
                  <a:cubicBezTo>
                    <a:pt x="77" y="6637"/>
                    <a:pt x="80" y="6674"/>
                    <a:pt x="87" y="6707"/>
                  </a:cubicBezTo>
                  <a:lnTo>
                    <a:pt x="87" y="6711"/>
                  </a:lnTo>
                  <a:cubicBezTo>
                    <a:pt x="296" y="7926"/>
                    <a:pt x="937" y="8514"/>
                    <a:pt x="1439" y="8793"/>
                  </a:cubicBezTo>
                  <a:cubicBezTo>
                    <a:pt x="1874" y="9035"/>
                    <a:pt x="2375" y="9158"/>
                    <a:pt x="2964" y="9158"/>
                  </a:cubicBezTo>
                  <a:cubicBezTo>
                    <a:pt x="3033" y="9158"/>
                    <a:pt x="3106" y="9155"/>
                    <a:pt x="3179" y="9152"/>
                  </a:cubicBezTo>
                  <a:lnTo>
                    <a:pt x="3179" y="9152"/>
                  </a:lnTo>
                  <a:cubicBezTo>
                    <a:pt x="3010" y="9474"/>
                    <a:pt x="2884" y="9843"/>
                    <a:pt x="2804" y="10258"/>
                  </a:cubicBezTo>
                  <a:cubicBezTo>
                    <a:pt x="2784" y="10378"/>
                    <a:pt x="2764" y="10493"/>
                    <a:pt x="2754" y="10606"/>
                  </a:cubicBezTo>
                  <a:cubicBezTo>
                    <a:pt x="2585" y="12038"/>
                    <a:pt x="3149" y="12895"/>
                    <a:pt x="3654" y="13363"/>
                  </a:cubicBezTo>
                  <a:cubicBezTo>
                    <a:pt x="3887" y="13579"/>
                    <a:pt x="4159" y="13762"/>
                    <a:pt x="4465" y="13908"/>
                  </a:cubicBezTo>
                  <a:cubicBezTo>
                    <a:pt x="4013" y="13912"/>
                    <a:pt x="3581" y="13985"/>
                    <a:pt x="3189" y="14120"/>
                  </a:cubicBezTo>
                  <a:cubicBezTo>
                    <a:pt x="2700" y="14293"/>
                    <a:pt x="2262" y="14569"/>
                    <a:pt x="1891" y="14938"/>
                  </a:cubicBezTo>
                  <a:cubicBezTo>
                    <a:pt x="1525" y="15300"/>
                    <a:pt x="1223" y="15755"/>
                    <a:pt x="987" y="16290"/>
                  </a:cubicBezTo>
                  <a:lnTo>
                    <a:pt x="983" y="16293"/>
                  </a:lnTo>
                  <a:cubicBezTo>
                    <a:pt x="974" y="16320"/>
                    <a:pt x="963" y="16343"/>
                    <a:pt x="954" y="16369"/>
                  </a:cubicBezTo>
                  <a:cubicBezTo>
                    <a:pt x="943" y="16389"/>
                    <a:pt x="937" y="16409"/>
                    <a:pt x="927" y="16432"/>
                  </a:cubicBezTo>
                  <a:lnTo>
                    <a:pt x="920" y="16446"/>
                  </a:lnTo>
                  <a:cubicBezTo>
                    <a:pt x="914" y="16466"/>
                    <a:pt x="904" y="16489"/>
                    <a:pt x="897" y="16512"/>
                  </a:cubicBezTo>
                  <a:lnTo>
                    <a:pt x="894" y="16522"/>
                  </a:lnTo>
                  <a:cubicBezTo>
                    <a:pt x="884" y="16545"/>
                    <a:pt x="877" y="16569"/>
                    <a:pt x="871" y="16588"/>
                  </a:cubicBezTo>
                  <a:lnTo>
                    <a:pt x="864" y="16608"/>
                  </a:lnTo>
                  <a:cubicBezTo>
                    <a:pt x="857" y="16628"/>
                    <a:pt x="851" y="16645"/>
                    <a:pt x="844" y="16665"/>
                  </a:cubicBezTo>
                  <a:cubicBezTo>
                    <a:pt x="545" y="17602"/>
                    <a:pt x="664" y="18535"/>
                    <a:pt x="1193" y="19359"/>
                  </a:cubicBezTo>
                  <a:cubicBezTo>
                    <a:pt x="1631" y="20039"/>
                    <a:pt x="2352" y="20634"/>
                    <a:pt x="3278" y="21083"/>
                  </a:cubicBezTo>
                  <a:cubicBezTo>
                    <a:pt x="4089" y="21474"/>
                    <a:pt x="5029" y="21741"/>
                    <a:pt x="6006" y="21860"/>
                  </a:cubicBezTo>
                  <a:lnTo>
                    <a:pt x="6009" y="21860"/>
                  </a:lnTo>
                  <a:cubicBezTo>
                    <a:pt x="6033" y="21863"/>
                    <a:pt x="6053" y="21867"/>
                    <a:pt x="6076" y="21870"/>
                  </a:cubicBezTo>
                  <a:lnTo>
                    <a:pt x="6079" y="21870"/>
                  </a:lnTo>
                  <a:cubicBezTo>
                    <a:pt x="6099" y="21870"/>
                    <a:pt x="6122" y="21873"/>
                    <a:pt x="6142" y="21877"/>
                  </a:cubicBezTo>
                  <a:lnTo>
                    <a:pt x="6152" y="21877"/>
                  </a:lnTo>
                  <a:cubicBezTo>
                    <a:pt x="6168" y="21880"/>
                    <a:pt x="6188" y="21880"/>
                    <a:pt x="6205" y="21883"/>
                  </a:cubicBezTo>
                  <a:lnTo>
                    <a:pt x="6222" y="21883"/>
                  </a:lnTo>
                  <a:cubicBezTo>
                    <a:pt x="6238" y="21887"/>
                    <a:pt x="6258" y="21887"/>
                    <a:pt x="6275" y="21890"/>
                  </a:cubicBezTo>
                  <a:lnTo>
                    <a:pt x="6292" y="21890"/>
                  </a:lnTo>
                  <a:cubicBezTo>
                    <a:pt x="6308" y="21893"/>
                    <a:pt x="6328" y="21893"/>
                    <a:pt x="6344" y="21897"/>
                  </a:cubicBezTo>
                  <a:lnTo>
                    <a:pt x="6364" y="21897"/>
                  </a:lnTo>
                  <a:cubicBezTo>
                    <a:pt x="6381" y="21900"/>
                    <a:pt x="6398" y="21900"/>
                    <a:pt x="6415" y="21900"/>
                  </a:cubicBezTo>
                  <a:lnTo>
                    <a:pt x="6444" y="21903"/>
                  </a:lnTo>
                  <a:cubicBezTo>
                    <a:pt x="6458" y="21903"/>
                    <a:pt x="6471" y="21906"/>
                    <a:pt x="6481" y="21906"/>
                  </a:cubicBezTo>
                  <a:cubicBezTo>
                    <a:pt x="6504" y="21906"/>
                    <a:pt x="6527" y="21910"/>
                    <a:pt x="6551" y="21910"/>
                  </a:cubicBezTo>
                  <a:cubicBezTo>
                    <a:pt x="6737" y="21923"/>
                    <a:pt x="6930" y="21926"/>
                    <a:pt x="7122" y="21926"/>
                  </a:cubicBezTo>
                  <a:cubicBezTo>
                    <a:pt x="7786" y="21926"/>
                    <a:pt x="8494" y="21860"/>
                    <a:pt x="9191" y="21734"/>
                  </a:cubicBezTo>
                  <a:cubicBezTo>
                    <a:pt x="10234" y="21541"/>
                    <a:pt x="11201" y="21226"/>
                    <a:pt x="12064" y="20790"/>
                  </a:cubicBezTo>
                  <a:cubicBezTo>
                    <a:pt x="13094" y="20272"/>
                    <a:pt x="13934" y="19605"/>
                    <a:pt x="14563" y="18804"/>
                  </a:cubicBezTo>
                  <a:cubicBezTo>
                    <a:pt x="15300" y="17867"/>
                    <a:pt x="15731" y="16768"/>
                    <a:pt x="15848" y="15539"/>
                  </a:cubicBezTo>
                  <a:cubicBezTo>
                    <a:pt x="16013" y="13792"/>
                    <a:pt x="15754" y="12287"/>
                    <a:pt x="15074" y="11071"/>
                  </a:cubicBezTo>
                  <a:cubicBezTo>
                    <a:pt x="14642" y="10301"/>
                    <a:pt x="14111" y="9773"/>
                    <a:pt x="13698" y="9424"/>
                  </a:cubicBezTo>
                  <a:cubicBezTo>
                    <a:pt x="13738" y="9381"/>
                    <a:pt x="13778" y="9331"/>
                    <a:pt x="13818" y="9282"/>
                  </a:cubicBezTo>
                  <a:lnTo>
                    <a:pt x="13821" y="9274"/>
                  </a:lnTo>
                  <a:cubicBezTo>
                    <a:pt x="13851" y="9238"/>
                    <a:pt x="13878" y="9202"/>
                    <a:pt x="13908" y="9162"/>
                  </a:cubicBezTo>
                  <a:lnTo>
                    <a:pt x="13918" y="9148"/>
                  </a:lnTo>
                  <a:cubicBezTo>
                    <a:pt x="13928" y="9135"/>
                    <a:pt x="13934" y="9125"/>
                    <a:pt x="13941" y="9115"/>
                  </a:cubicBezTo>
                  <a:cubicBezTo>
                    <a:pt x="13948" y="9105"/>
                    <a:pt x="13954" y="9098"/>
                    <a:pt x="13961" y="9092"/>
                  </a:cubicBezTo>
                  <a:lnTo>
                    <a:pt x="13961" y="9089"/>
                  </a:lnTo>
                  <a:cubicBezTo>
                    <a:pt x="13971" y="9075"/>
                    <a:pt x="13981" y="9058"/>
                    <a:pt x="13991" y="9046"/>
                  </a:cubicBezTo>
                  <a:cubicBezTo>
                    <a:pt x="14001" y="9035"/>
                    <a:pt x="14008" y="9022"/>
                    <a:pt x="14014" y="9012"/>
                  </a:cubicBezTo>
                  <a:cubicBezTo>
                    <a:pt x="14020" y="9002"/>
                    <a:pt x="14028" y="8995"/>
                    <a:pt x="14034" y="8986"/>
                  </a:cubicBezTo>
                  <a:cubicBezTo>
                    <a:pt x="14040" y="8972"/>
                    <a:pt x="14051" y="8959"/>
                    <a:pt x="14060" y="8943"/>
                  </a:cubicBezTo>
                  <a:lnTo>
                    <a:pt x="14074" y="8926"/>
                  </a:lnTo>
                  <a:cubicBezTo>
                    <a:pt x="14084" y="8906"/>
                    <a:pt x="14097" y="8886"/>
                    <a:pt x="14111" y="8866"/>
                  </a:cubicBezTo>
                  <a:lnTo>
                    <a:pt x="14124" y="8849"/>
                  </a:lnTo>
                  <a:cubicBezTo>
                    <a:pt x="14134" y="8833"/>
                    <a:pt x="14147" y="8813"/>
                    <a:pt x="14157" y="8793"/>
                  </a:cubicBezTo>
                  <a:lnTo>
                    <a:pt x="14164" y="8783"/>
                  </a:lnTo>
                  <a:cubicBezTo>
                    <a:pt x="14177" y="8759"/>
                    <a:pt x="14193" y="8736"/>
                    <a:pt x="14207" y="8713"/>
                  </a:cubicBezTo>
                  <a:lnTo>
                    <a:pt x="14210" y="8707"/>
                  </a:lnTo>
                  <a:cubicBezTo>
                    <a:pt x="14224" y="8684"/>
                    <a:pt x="14236" y="8660"/>
                    <a:pt x="14250" y="8637"/>
                  </a:cubicBezTo>
                  <a:lnTo>
                    <a:pt x="14256" y="8630"/>
                  </a:lnTo>
                  <a:cubicBezTo>
                    <a:pt x="14287" y="8577"/>
                    <a:pt x="14313" y="8524"/>
                    <a:pt x="14343" y="8471"/>
                  </a:cubicBezTo>
                  <a:lnTo>
                    <a:pt x="14346" y="8468"/>
                  </a:lnTo>
                  <a:cubicBezTo>
                    <a:pt x="14572" y="8039"/>
                    <a:pt x="14758" y="7554"/>
                    <a:pt x="14897" y="7022"/>
                  </a:cubicBezTo>
                  <a:lnTo>
                    <a:pt x="14901" y="7016"/>
                  </a:lnTo>
                  <a:lnTo>
                    <a:pt x="14931" y="6896"/>
                  </a:lnTo>
                  <a:lnTo>
                    <a:pt x="14931" y="6893"/>
                  </a:lnTo>
                  <a:cubicBezTo>
                    <a:pt x="14941" y="6856"/>
                    <a:pt x="14951" y="6817"/>
                    <a:pt x="14957" y="6780"/>
                  </a:cubicBezTo>
                  <a:lnTo>
                    <a:pt x="14964" y="6757"/>
                  </a:lnTo>
                  <a:cubicBezTo>
                    <a:pt x="14974" y="6717"/>
                    <a:pt x="14981" y="6677"/>
                    <a:pt x="14991" y="6637"/>
                  </a:cubicBezTo>
                  <a:cubicBezTo>
                    <a:pt x="15144" y="5940"/>
                    <a:pt x="15136" y="5225"/>
                    <a:pt x="14971" y="4522"/>
                  </a:cubicBezTo>
                  <a:cubicBezTo>
                    <a:pt x="14814" y="3850"/>
                    <a:pt x="14523" y="3213"/>
                    <a:pt x="14104" y="2625"/>
                  </a:cubicBezTo>
                  <a:cubicBezTo>
                    <a:pt x="13091" y="1210"/>
                    <a:pt x="11460" y="277"/>
                    <a:pt x="9630" y="64"/>
                  </a:cubicBezTo>
                  <a:cubicBezTo>
                    <a:pt x="9536" y="50"/>
                    <a:pt x="9453" y="44"/>
                    <a:pt x="9374" y="37"/>
                  </a:cubicBezTo>
                  <a:cubicBezTo>
                    <a:pt x="9053" y="11"/>
                    <a:pt x="8713" y="0"/>
                    <a:pt x="83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2" name="Google Shape;502;p22"/>
            <p:cNvSpPr/>
            <p:nvPr/>
          </p:nvSpPr>
          <p:spPr>
            <a:xfrm>
              <a:off x="5884639" y="1361174"/>
              <a:ext cx="74" cy="295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0" y="1"/>
                  </a:move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3" name="Google Shape;503;p22"/>
            <p:cNvSpPr/>
            <p:nvPr/>
          </p:nvSpPr>
          <p:spPr>
            <a:xfrm>
              <a:off x="4911939" y="788694"/>
              <a:ext cx="1049908" cy="1467231"/>
            </a:xfrm>
            <a:custGeom>
              <a:avLst/>
              <a:gdLst/>
              <a:ahLst/>
              <a:cxnLst/>
              <a:rect l="l" t="t" r="r" b="b"/>
              <a:pathLst>
                <a:path w="14237" h="19896" extrusionOk="0">
                  <a:moveTo>
                    <a:pt x="7383" y="0"/>
                  </a:moveTo>
                  <a:cubicBezTo>
                    <a:pt x="7084" y="0"/>
                    <a:pt x="6774" y="11"/>
                    <a:pt x="6457" y="34"/>
                  </a:cubicBezTo>
                  <a:cubicBezTo>
                    <a:pt x="5965" y="71"/>
                    <a:pt x="5458" y="137"/>
                    <a:pt x="4953" y="237"/>
                  </a:cubicBezTo>
                  <a:cubicBezTo>
                    <a:pt x="4487" y="330"/>
                    <a:pt x="4026" y="449"/>
                    <a:pt x="3581" y="602"/>
                  </a:cubicBezTo>
                  <a:cubicBezTo>
                    <a:pt x="2183" y="1083"/>
                    <a:pt x="960" y="1888"/>
                    <a:pt x="379" y="3116"/>
                  </a:cubicBezTo>
                  <a:cubicBezTo>
                    <a:pt x="133" y="3634"/>
                    <a:pt x="0" y="4226"/>
                    <a:pt x="14" y="4900"/>
                  </a:cubicBezTo>
                  <a:cubicBezTo>
                    <a:pt x="17" y="5129"/>
                    <a:pt x="37" y="5335"/>
                    <a:pt x="70" y="5521"/>
                  </a:cubicBezTo>
                  <a:cubicBezTo>
                    <a:pt x="277" y="6735"/>
                    <a:pt x="1029" y="7125"/>
                    <a:pt x="1948" y="7125"/>
                  </a:cubicBezTo>
                  <a:cubicBezTo>
                    <a:pt x="3418" y="7125"/>
                    <a:pt x="5316" y="6127"/>
                    <a:pt x="6095" y="5906"/>
                  </a:cubicBezTo>
                  <a:cubicBezTo>
                    <a:pt x="6287" y="5852"/>
                    <a:pt x="6453" y="5829"/>
                    <a:pt x="6596" y="5829"/>
                  </a:cubicBezTo>
                  <a:cubicBezTo>
                    <a:pt x="7171" y="5829"/>
                    <a:pt x="7391" y="6197"/>
                    <a:pt x="7474" y="6444"/>
                  </a:cubicBezTo>
                  <a:cubicBezTo>
                    <a:pt x="7517" y="6571"/>
                    <a:pt x="7524" y="6663"/>
                    <a:pt x="7524" y="6663"/>
                  </a:cubicBezTo>
                  <a:cubicBezTo>
                    <a:pt x="7417" y="6976"/>
                    <a:pt x="7245" y="7186"/>
                    <a:pt x="7026" y="7321"/>
                  </a:cubicBezTo>
                  <a:cubicBezTo>
                    <a:pt x="5836" y="8066"/>
                    <a:pt x="3279" y="6777"/>
                    <a:pt x="2784" y="9434"/>
                  </a:cubicBezTo>
                  <a:cubicBezTo>
                    <a:pt x="2764" y="9527"/>
                    <a:pt x="2750" y="9617"/>
                    <a:pt x="2744" y="9703"/>
                  </a:cubicBezTo>
                  <a:cubicBezTo>
                    <a:pt x="2701" y="10048"/>
                    <a:pt x="2714" y="10350"/>
                    <a:pt x="2770" y="10613"/>
                  </a:cubicBezTo>
                  <a:cubicBezTo>
                    <a:pt x="3071" y="12025"/>
                    <a:pt x="4604" y="12319"/>
                    <a:pt x="5619" y="12319"/>
                  </a:cubicBezTo>
                  <a:cubicBezTo>
                    <a:pt x="5983" y="12319"/>
                    <a:pt x="6280" y="12282"/>
                    <a:pt x="6431" y="12244"/>
                  </a:cubicBezTo>
                  <a:cubicBezTo>
                    <a:pt x="6597" y="12202"/>
                    <a:pt x="6804" y="12176"/>
                    <a:pt x="7017" y="12176"/>
                  </a:cubicBezTo>
                  <a:cubicBezTo>
                    <a:pt x="7636" y="12176"/>
                    <a:pt x="8301" y="12398"/>
                    <a:pt x="8138" y="13108"/>
                  </a:cubicBezTo>
                  <a:cubicBezTo>
                    <a:pt x="8131" y="13141"/>
                    <a:pt x="8122" y="13174"/>
                    <a:pt x="8111" y="13208"/>
                  </a:cubicBezTo>
                  <a:cubicBezTo>
                    <a:pt x="8095" y="13254"/>
                    <a:pt x="8078" y="13297"/>
                    <a:pt x="8058" y="13340"/>
                  </a:cubicBezTo>
                  <a:cubicBezTo>
                    <a:pt x="7735" y="14015"/>
                    <a:pt x="6738" y="14277"/>
                    <a:pt x="5894" y="14277"/>
                  </a:cubicBezTo>
                  <a:cubicBezTo>
                    <a:pt x="5575" y="14277"/>
                    <a:pt x="5279" y="14240"/>
                    <a:pt x="5049" y="14174"/>
                  </a:cubicBezTo>
                  <a:cubicBezTo>
                    <a:pt x="4692" y="14071"/>
                    <a:pt x="4115" y="13907"/>
                    <a:pt x="3485" y="13907"/>
                  </a:cubicBezTo>
                  <a:cubicBezTo>
                    <a:pt x="2848" y="13907"/>
                    <a:pt x="2157" y="14075"/>
                    <a:pt x="1585" y="14642"/>
                  </a:cubicBezTo>
                  <a:cubicBezTo>
                    <a:pt x="1326" y="14902"/>
                    <a:pt x="1090" y="15240"/>
                    <a:pt x="894" y="15685"/>
                  </a:cubicBezTo>
                  <a:cubicBezTo>
                    <a:pt x="817" y="15861"/>
                    <a:pt x="761" y="16034"/>
                    <a:pt x="728" y="16203"/>
                  </a:cubicBezTo>
                  <a:cubicBezTo>
                    <a:pt x="285" y="18309"/>
                    <a:pt x="3029" y="19724"/>
                    <a:pt x="5594" y="19881"/>
                  </a:cubicBezTo>
                  <a:cubicBezTo>
                    <a:pt x="5754" y="19890"/>
                    <a:pt x="5922" y="19895"/>
                    <a:pt x="6096" y="19895"/>
                  </a:cubicBezTo>
                  <a:cubicBezTo>
                    <a:pt x="8931" y="19895"/>
                    <a:pt x="13423" y="18576"/>
                    <a:pt x="13818" y="14426"/>
                  </a:cubicBezTo>
                  <a:cubicBezTo>
                    <a:pt x="14236" y="10019"/>
                    <a:pt x="11550" y="9012"/>
                    <a:pt x="11343" y="8593"/>
                  </a:cubicBezTo>
                  <a:cubicBezTo>
                    <a:pt x="11280" y="8467"/>
                    <a:pt x="11357" y="8354"/>
                    <a:pt x="11506" y="8188"/>
                  </a:cubicBezTo>
                  <a:cubicBezTo>
                    <a:pt x="11855" y="7810"/>
                    <a:pt x="12599" y="7155"/>
                    <a:pt x="12977" y="5405"/>
                  </a:cubicBezTo>
                  <a:cubicBezTo>
                    <a:pt x="13512" y="2944"/>
                    <a:pt x="11479" y="402"/>
                    <a:pt x="8487" y="57"/>
                  </a:cubicBezTo>
                  <a:cubicBezTo>
                    <a:pt x="8417" y="47"/>
                    <a:pt x="8347" y="40"/>
                    <a:pt x="8277" y="34"/>
                  </a:cubicBezTo>
                  <a:cubicBezTo>
                    <a:pt x="7996" y="12"/>
                    <a:pt x="7696" y="0"/>
                    <a:pt x="738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4" name="Google Shape;504;p22"/>
            <p:cNvSpPr/>
            <p:nvPr/>
          </p:nvSpPr>
          <p:spPr>
            <a:xfrm>
              <a:off x="4917101" y="1171576"/>
              <a:ext cx="548515" cy="142623"/>
            </a:xfrm>
            <a:custGeom>
              <a:avLst/>
              <a:gdLst/>
              <a:ahLst/>
              <a:cxnLst/>
              <a:rect l="l" t="t" r="r" b="b"/>
              <a:pathLst>
                <a:path w="7438" h="1934" extrusionOk="0">
                  <a:moveTo>
                    <a:pt x="5863" y="1"/>
                  </a:moveTo>
                  <a:cubicBezTo>
                    <a:pt x="5198" y="1"/>
                    <a:pt x="4377" y="256"/>
                    <a:pt x="3116" y="651"/>
                  </a:cubicBezTo>
                  <a:cubicBezTo>
                    <a:pt x="2524" y="838"/>
                    <a:pt x="1946" y="964"/>
                    <a:pt x="1438" y="964"/>
                  </a:cubicBezTo>
                  <a:cubicBezTo>
                    <a:pt x="837" y="964"/>
                    <a:pt x="332" y="791"/>
                    <a:pt x="0" y="329"/>
                  </a:cubicBezTo>
                  <a:lnTo>
                    <a:pt x="0" y="329"/>
                  </a:lnTo>
                  <a:cubicBezTo>
                    <a:pt x="206" y="1545"/>
                    <a:pt x="960" y="1934"/>
                    <a:pt x="1877" y="1934"/>
                  </a:cubicBezTo>
                  <a:cubicBezTo>
                    <a:pt x="3348" y="1934"/>
                    <a:pt x="5248" y="933"/>
                    <a:pt x="6025" y="714"/>
                  </a:cubicBezTo>
                  <a:cubicBezTo>
                    <a:pt x="6218" y="661"/>
                    <a:pt x="6384" y="638"/>
                    <a:pt x="6527" y="638"/>
                  </a:cubicBezTo>
                  <a:cubicBezTo>
                    <a:pt x="7101" y="638"/>
                    <a:pt x="7321" y="1007"/>
                    <a:pt x="7404" y="1252"/>
                  </a:cubicBezTo>
                  <a:cubicBezTo>
                    <a:pt x="7427" y="1196"/>
                    <a:pt x="7437" y="1137"/>
                    <a:pt x="7437" y="1070"/>
                  </a:cubicBezTo>
                  <a:cubicBezTo>
                    <a:pt x="7437" y="754"/>
                    <a:pt x="7168" y="363"/>
                    <a:pt x="6633" y="143"/>
                  </a:cubicBezTo>
                  <a:cubicBezTo>
                    <a:pt x="6390" y="44"/>
                    <a:pt x="6138" y="1"/>
                    <a:pt x="5863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5" name="Google Shape;505;p22"/>
            <p:cNvSpPr/>
            <p:nvPr/>
          </p:nvSpPr>
          <p:spPr>
            <a:xfrm>
              <a:off x="5116213" y="1571347"/>
              <a:ext cx="420641" cy="183994"/>
            </a:xfrm>
            <a:custGeom>
              <a:avLst/>
              <a:gdLst/>
              <a:ahLst/>
              <a:cxnLst/>
              <a:rect l="l" t="t" r="r" b="b"/>
              <a:pathLst>
                <a:path w="5704" h="2495" extrusionOk="0">
                  <a:moveTo>
                    <a:pt x="0" y="0"/>
                  </a:moveTo>
                  <a:lnTo>
                    <a:pt x="0" y="0"/>
                  </a:lnTo>
                  <a:cubicBezTo>
                    <a:pt x="302" y="1411"/>
                    <a:pt x="1837" y="1707"/>
                    <a:pt x="2850" y="1707"/>
                  </a:cubicBezTo>
                  <a:cubicBezTo>
                    <a:pt x="3215" y="1707"/>
                    <a:pt x="3511" y="1667"/>
                    <a:pt x="3661" y="1631"/>
                  </a:cubicBezTo>
                  <a:cubicBezTo>
                    <a:pt x="3827" y="1588"/>
                    <a:pt x="4036" y="1561"/>
                    <a:pt x="4248" y="1561"/>
                  </a:cubicBezTo>
                  <a:cubicBezTo>
                    <a:pt x="4803" y="1565"/>
                    <a:pt x="5392" y="1741"/>
                    <a:pt x="5395" y="2285"/>
                  </a:cubicBezTo>
                  <a:cubicBezTo>
                    <a:pt x="5395" y="2352"/>
                    <a:pt x="5384" y="2422"/>
                    <a:pt x="5368" y="2495"/>
                  </a:cubicBezTo>
                  <a:cubicBezTo>
                    <a:pt x="5611" y="2372"/>
                    <a:pt x="5703" y="2219"/>
                    <a:pt x="5703" y="2060"/>
                  </a:cubicBezTo>
                  <a:cubicBezTo>
                    <a:pt x="5703" y="1741"/>
                    <a:pt x="5335" y="1402"/>
                    <a:pt x="5096" y="1239"/>
                  </a:cubicBezTo>
                  <a:cubicBezTo>
                    <a:pt x="4700" y="970"/>
                    <a:pt x="4103" y="924"/>
                    <a:pt x="2402" y="728"/>
                  </a:cubicBezTo>
                  <a:cubicBezTo>
                    <a:pt x="1631" y="641"/>
                    <a:pt x="684" y="399"/>
                    <a:pt x="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6" name="Google Shape;506;p22"/>
            <p:cNvSpPr/>
            <p:nvPr/>
          </p:nvSpPr>
          <p:spPr>
            <a:xfrm>
              <a:off x="5388112" y="788694"/>
              <a:ext cx="487307" cy="603898"/>
            </a:xfrm>
            <a:custGeom>
              <a:avLst/>
              <a:gdLst/>
              <a:ahLst/>
              <a:cxnLst/>
              <a:rect l="l" t="t" r="r" b="b"/>
              <a:pathLst>
                <a:path w="6608" h="8189" extrusionOk="0">
                  <a:moveTo>
                    <a:pt x="930" y="1"/>
                  </a:moveTo>
                  <a:cubicBezTo>
                    <a:pt x="632" y="1"/>
                    <a:pt x="319" y="11"/>
                    <a:pt x="0" y="34"/>
                  </a:cubicBezTo>
                  <a:cubicBezTo>
                    <a:pt x="266" y="429"/>
                    <a:pt x="2030" y="57"/>
                    <a:pt x="2947" y="465"/>
                  </a:cubicBezTo>
                  <a:cubicBezTo>
                    <a:pt x="3863" y="877"/>
                    <a:pt x="5205" y="1515"/>
                    <a:pt x="5683" y="3598"/>
                  </a:cubicBezTo>
                  <a:cubicBezTo>
                    <a:pt x="5770" y="3963"/>
                    <a:pt x="5803" y="4339"/>
                    <a:pt x="5803" y="4718"/>
                  </a:cubicBezTo>
                  <a:cubicBezTo>
                    <a:pt x="5806" y="6109"/>
                    <a:pt x="5325" y="7491"/>
                    <a:pt x="5049" y="8188"/>
                  </a:cubicBezTo>
                  <a:cubicBezTo>
                    <a:pt x="5398" y="7810"/>
                    <a:pt x="6142" y="7155"/>
                    <a:pt x="6520" y="5405"/>
                  </a:cubicBezTo>
                  <a:cubicBezTo>
                    <a:pt x="6580" y="5139"/>
                    <a:pt x="6607" y="4877"/>
                    <a:pt x="6607" y="4611"/>
                  </a:cubicBezTo>
                  <a:cubicBezTo>
                    <a:pt x="6607" y="2422"/>
                    <a:pt x="4700" y="362"/>
                    <a:pt x="2030" y="57"/>
                  </a:cubicBezTo>
                  <a:cubicBezTo>
                    <a:pt x="1960" y="47"/>
                    <a:pt x="1890" y="40"/>
                    <a:pt x="1820" y="34"/>
                  </a:cubicBezTo>
                  <a:cubicBezTo>
                    <a:pt x="1541" y="11"/>
                    <a:pt x="1242" y="1"/>
                    <a:pt x="930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7" name="Google Shape;507;p22"/>
            <p:cNvSpPr/>
            <p:nvPr/>
          </p:nvSpPr>
          <p:spPr>
            <a:xfrm>
              <a:off x="4962085" y="1422382"/>
              <a:ext cx="972107" cy="833392"/>
            </a:xfrm>
            <a:custGeom>
              <a:avLst/>
              <a:gdLst/>
              <a:ahLst/>
              <a:cxnLst/>
              <a:rect l="l" t="t" r="r" b="b"/>
              <a:pathLst>
                <a:path w="13182" h="11301" extrusionOk="0">
                  <a:moveTo>
                    <a:pt x="10663" y="0"/>
                  </a:moveTo>
                  <a:cubicBezTo>
                    <a:pt x="10650" y="28"/>
                    <a:pt x="10646" y="51"/>
                    <a:pt x="10646" y="77"/>
                  </a:cubicBezTo>
                  <a:cubicBezTo>
                    <a:pt x="10646" y="476"/>
                    <a:pt x="11759" y="997"/>
                    <a:pt x="12155" y="1655"/>
                  </a:cubicBezTo>
                  <a:cubicBezTo>
                    <a:pt x="12576" y="2352"/>
                    <a:pt x="12690" y="3236"/>
                    <a:pt x="12812" y="4063"/>
                  </a:cubicBezTo>
                  <a:cubicBezTo>
                    <a:pt x="12829" y="4176"/>
                    <a:pt x="12835" y="4312"/>
                    <a:pt x="12835" y="4468"/>
                  </a:cubicBezTo>
                  <a:cubicBezTo>
                    <a:pt x="12835" y="5452"/>
                    <a:pt x="12457" y="7182"/>
                    <a:pt x="11135" y="8301"/>
                  </a:cubicBezTo>
                  <a:cubicBezTo>
                    <a:pt x="9979" y="9278"/>
                    <a:pt x="7571" y="9965"/>
                    <a:pt x="5265" y="9965"/>
                  </a:cubicBezTo>
                  <a:cubicBezTo>
                    <a:pt x="4508" y="9965"/>
                    <a:pt x="3764" y="9893"/>
                    <a:pt x="3080" y="9729"/>
                  </a:cubicBezTo>
                  <a:cubicBezTo>
                    <a:pt x="1589" y="9378"/>
                    <a:pt x="569" y="8504"/>
                    <a:pt x="48" y="7610"/>
                  </a:cubicBezTo>
                  <a:cubicBezTo>
                    <a:pt x="18" y="7763"/>
                    <a:pt x="1" y="7909"/>
                    <a:pt x="1" y="8055"/>
                  </a:cubicBezTo>
                  <a:cubicBezTo>
                    <a:pt x="1" y="9916"/>
                    <a:pt x="2535" y="11141"/>
                    <a:pt x="4914" y="11288"/>
                  </a:cubicBezTo>
                  <a:cubicBezTo>
                    <a:pt x="5073" y="11297"/>
                    <a:pt x="5242" y="11300"/>
                    <a:pt x="5418" y="11300"/>
                  </a:cubicBezTo>
                  <a:cubicBezTo>
                    <a:pt x="8252" y="11300"/>
                    <a:pt x="12743" y="9982"/>
                    <a:pt x="13138" y="5833"/>
                  </a:cubicBezTo>
                  <a:cubicBezTo>
                    <a:pt x="13168" y="5515"/>
                    <a:pt x="13181" y="5216"/>
                    <a:pt x="13181" y="4930"/>
                  </a:cubicBezTo>
                  <a:cubicBezTo>
                    <a:pt x="13181" y="1283"/>
                    <a:pt x="10856" y="389"/>
                    <a:pt x="10663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8" name="Google Shape;508;p22"/>
            <p:cNvSpPr/>
            <p:nvPr/>
          </p:nvSpPr>
          <p:spPr>
            <a:xfrm>
              <a:off x="4987085" y="988542"/>
              <a:ext cx="174481" cy="131119"/>
            </a:xfrm>
            <a:custGeom>
              <a:avLst/>
              <a:gdLst/>
              <a:ahLst/>
              <a:cxnLst/>
              <a:rect l="l" t="t" r="r" b="b"/>
              <a:pathLst>
                <a:path w="2366" h="1778" extrusionOk="0">
                  <a:moveTo>
                    <a:pt x="1867" y="0"/>
                  </a:moveTo>
                  <a:cubicBezTo>
                    <a:pt x="1844" y="0"/>
                    <a:pt x="1820" y="5"/>
                    <a:pt x="1797" y="15"/>
                  </a:cubicBezTo>
                  <a:cubicBezTo>
                    <a:pt x="1711" y="54"/>
                    <a:pt x="1675" y="154"/>
                    <a:pt x="1711" y="237"/>
                  </a:cubicBezTo>
                  <a:cubicBezTo>
                    <a:pt x="1788" y="410"/>
                    <a:pt x="1944" y="918"/>
                    <a:pt x="1762" y="1200"/>
                  </a:cubicBezTo>
                  <a:cubicBezTo>
                    <a:pt x="1658" y="1359"/>
                    <a:pt x="1449" y="1439"/>
                    <a:pt x="1144" y="1439"/>
                  </a:cubicBezTo>
                  <a:cubicBezTo>
                    <a:pt x="888" y="1439"/>
                    <a:pt x="715" y="1370"/>
                    <a:pt x="609" y="1230"/>
                  </a:cubicBezTo>
                  <a:cubicBezTo>
                    <a:pt x="413" y="971"/>
                    <a:pt x="489" y="499"/>
                    <a:pt x="536" y="340"/>
                  </a:cubicBezTo>
                  <a:cubicBezTo>
                    <a:pt x="562" y="251"/>
                    <a:pt x="512" y="157"/>
                    <a:pt x="422" y="131"/>
                  </a:cubicBezTo>
                  <a:cubicBezTo>
                    <a:pt x="406" y="126"/>
                    <a:pt x="390" y="124"/>
                    <a:pt x="375" y="124"/>
                  </a:cubicBezTo>
                  <a:cubicBezTo>
                    <a:pt x="302" y="124"/>
                    <a:pt x="235" y="173"/>
                    <a:pt x="213" y="243"/>
                  </a:cubicBezTo>
                  <a:cubicBezTo>
                    <a:pt x="203" y="274"/>
                    <a:pt x="1" y="984"/>
                    <a:pt x="339" y="1433"/>
                  </a:cubicBezTo>
                  <a:cubicBezTo>
                    <a:pt x="509" y="1662"/>
                    <a:pt x="781" y="1778"/>
                    <a:pt x="1144" y="1778"/>
                  </a:cubicBezTo>
                  <a:cubicBezTo>
                    <a:pt x="1572" y="1778"/>
                    <a:pt x="1874" y="1646"/>
                    <a:pt x="2044" y="1386"/>
                  </a:cubicBezTo>
                  <a:cubicBezTo>
                    <a:pt x="2366" y="891"/>
                    <a:pt x="2033" y="134"/>
                    <a:pt x="2021" y="101"/>
                  </a:cubicBezTo>
                  <a:cubicBezTo>
                    <a:pt x="1994" y="37"/>
                    <a:pt x="1932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9" name="Google Shape;509;p22"/>
            <p:cNvSpPr/>
            <p:nvPr/>
          </p:nvSpPr>
          <p:spPr>
            <a:xfrm>
              <a:off x="5490249" y="970032"/>
              <a:ext cx="174186" cy="131045"/>
            </a:xfrm>
            <a:custGeom>
              <a:avLst/>
              <a:gdLst/>
              <a:ahLst/>
              <a:cxnLst/>
              <a:rect l="l" t="t" r="r" b="b"/>
              <a:pathLst>
                <a:path w="2362" h="1777" extrusionOk="0">
                  <a:moveTo>
                    <a:pt x="1866" y="0"/>
                  </a:moveTo>
                  <a:cubicBezTo>
                    <a:pt x="1843" y="0"/>
                    <a:pt x="1820" y="5"/>
                    <a:pt x="1798" y="16"/>
                  </a:cubicBezTo>
                  <a:cubicBezTo>
                    <a:pt x="1711" y="53"/>
                    <a:pt x="1671" y="152"/>
                    <a:pt x="1711" y="238"/>
                  </a:cubicBezTo>
                  <a:cubicBezTo>
                    <a:pt x="1787" y="411"/>
                    <a:pt x="1943" y="920"/>
                    <a:pt x="1758" y="1202"/>
                  </a:cubicBezTo>
                  <a:cubicBezTo>
                    <a:pt x="1655" y="1358"/>
                    <a:pt x="1448" y="1438"/>
                    <a:pt x="1140" y="1438"/>
                  </a:cubicBezTo>
                  <a:cubicBezTo>
                    <a:pt x="887" y="1438"/>
                    <a:pt x="711" y="1371"/>
                    <a:pt x="605" y="1229"/>
                  </a:cubicBezTo>
                  <a:cubicBezTo>
                    <a:pt x="412" y="969"/>
                    <a:pt x="489" y="498"/>
                    <a:pt x="535" y="338"/>
                  </a:cubicBezTo>
                  <a:cubicBezTo>
                    <a:pt x="562" y="249"/>
                    <a:pt x="508" y="156"/>
                    <a:pt x="419" y="129"/>
                  </a:cubicBezTo>
                  <a:cubicBezTo>
                    <a:pt x="404" y="125"/>
                    <a:pt x="389" y="124"/>
                    <a:pt x="375" y="124"/>
                  </a:cubicBezTo>
                  <a:cubicBezTo>
                    <a:pt x="300" y="124"/>
                    <a:pt x="231" y="170"/>
                    <a:pt x="210" y="246"/>
                  </a:cubicBezTo>
                  <a:cubicBezTo>
                    <a:pt x="203" y="275"/>
                    <a:pt x="1" y="983"/>
                    <a:pt x="335" y="1431"/>
                  </a:cubicBezTo>
                  <a:cubicBezTo>
                    <a:pt x="508" y="1661"/>
                    <a:pt x="778" y="1777"/>
                    <a:pt x="1140" y="1777"/>
                  </a:cubicBezTo>
                  <a:cubicBezTo>
                    <a:pt x="1571" y="1777"/>
                    <a:pt x="1874" y="1644"/>
                    <a:pt x="2043" y="1385"/>
                  </a:cubicBezTo>
                  <a:cubicBezTo>
                    <a:pt x="2362" y="890"/>
                    <a:pt x="2033" y="132"/>
                    <a:pt x="2017" y="99"/>
                  </a:cubicBezTo>
                  <a:cubicBezTo>
                    <a:pt x="1990" y="38"/>
                    <a:pt x="1929" y="0"/>
                    <a:pt x="18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0" name="Google Shape;510;p22"/>
            <p:cNvSpPr/>
            <p:nvPr/>
          </p:nvSpPr>
          <p:spPr>
            <a:xfrm>
              <a:off x="5177938" y="1068924"/>
              <a:ext cx="272930" cy="101768"/>
            </a:xfrm>
            <a:custGeom>
              <a:avLst/>
              <a:gdLst/>
              <a:ahLst/>
              <a:cxnLst/>
              <a:rect l="l" t="t" r="r" b="b"/>
              <a:pathLst>
                <a:path w="3701" h="1380" extrusionOk="0">
                  <a:moveTo>
                    <a:pt x="0" y="1"/>
                  </a:moveTo>
                  <a:lnTo>
                    <a:pt x="0" y="1"/>
                  </a:lnTo>
                  <a:cubicBezTo>
                    <a:pt x="146" y="635"/>
                    <a:pt x="598" y="1379"/>
                    <a:pt x="1917" y="1379"/>
                  </a:cubicBezTo>
                  <a:cubicBezTo>
                    <a:pt x="2986" y="1376"/>
                    <a:pt x="3474" y="824"/>
                    <a:pt x="3701" y="266"/>
                  </a:cubicBezTo>
                  <a:lnTo>
                    <a:pt x="3701" y="266"/>
                  </a:lnTo>
                  <a:cubicBezTo>
                    <a:pt x="3539" y="305"/>
                    <a:pt x="3402" y="321"/>
                    <a:pt x="3287" y="321"/>
                  </a:cubicBezTo>
                  <a:cubicBezTo>
                    <a:pt x="2827" y="321"/>
                    <a:pt x="2714" y="70"/>
                    <a:pt x="2714" y="70"/>
                  </a:cubicBezTo>
                  <a:cubicBezTo>
                    <a:pt x="2714" y="70"/>
                    <a:pt x="2601" y="379"/>
                    <a:pt x="1910" y="436"/>
                  </a:cubicBezTo>
                  <a:cubicBezTo>
                    <a:pt x="1870" y="439"/>
                    <a:pt x="1831" y="441"/>
                    <a:pt x="1795" y="441"/>
                  </a:cubicBezTo>
                  <a:cubicBezTo>
                    <a:pt x="1219" y="441"/>
                    <a:pt x="1196" y="70"/>
                    <a:pt x="1196" y="70"/>
                  </a:cubicBezTo>
                  <a:lnTo>
                    <a:pt x="1143" y="57"/>
                  </a:lnTo>
                  <a:cubicBezTo>
                    <a:pt x="1060" y="183"/>
                    <a:pt x="877" y="389"/>
                    <a:pt x="549" y="406"/>
                  </a:cubicBezTo>
                  <a:cubicBezTo>
                    <a:pt x="537" y="406"/>
                    <a:pt x="525" y="407"/>
                    <a:pt x="514" y="407"/>
                  </a:cubicBezTo>
                  <a:cubicBezTo>
                    <a:pt x="152" y="407"/>
                    <a:pt x="33" y="110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1" name="Google Shape;511;p22"/>
            <p:cNvSpPr/>
            <p:nvPr/>
          </p:nvSpPr>
          <p:spPr>
            <a:xfrm>
              <a:off x="5378009" y="1004028"/>
              <a:ext cx="89748" cy="88641"/>
            </a:xfrm>
            <a:custGeom>
              <a:avLst/>
              <a:gdLst/>
              <a:ahLst/>
              <a:cxnLst/>
              <a:rect l="l" t="t" r="r" b="b"/>
              <a:pathLst>
                <a:path w="1217" h="1202" extrusionOk="0">
                  <a:moveTo>
                    <a:pt x="1" y="1"/>
                  </a:moveTo>
                  <a:lnTo>
                    <a:pt x="1" y="950"/>
                  </a:lnTo>
                  <a:cubicBezTo>
                    <a:pt x="1" y="950"/>
                    <a:pt x="114" y="1201"/>
                    <a:pt x="574" y="1201"/>
                  </a:cubicBezTo>
                  <a:cubicBezTo>
                    <a:pt x="689" y="1201"/>
                    <a:pt x="826" y="1185"/>
                    <a:pt x="988" y="1146"/>
                  </a:cubicBezTo>
                  <a:cubicBezTo>
                    <a:pt x="1217" y="579"/>
                    <a:pt x="1167" y="1"/>
                    <a:pt x="11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2" name="Google Shape;512;p22"/>
            <p:cNvSpPr/>
            <p:nvPr/>
          </p:nvSpPr>
          <p:spPr>
            <a:xfrm>
              <a:off x="5262155" y="1004028"/>
              <a:ext cx="115927" cy="97417"/>
            </a:xfrm>
            <a:custGeom>
              <a:avLst/>
              <a:gdLst/>
              <a:ahLst/>
              <a:cxnLst/>
              <a:rect l="l" t="t" r="r" b="b"/>
              <a:pathLst>
                <a:path w="1572" h="1321" extrusionOk="0">
                  <a:moveTo>
                    <a:pt x="54" y="1"/>
                  </a:moveTo>
                  <a:lnTo>
                    <a:pt x="54" y="838"/>
                  </a:lnTo>
                  <a:cubicBezTo>
                    <a:pt x="54" y="838"/>
                    <a:pt x="37" y="881"/>
                    <a:pt x="1" y="937"/>
                  </a:cubicBezTo>
                  <a:lnTo>
                    <a:pt x="54" y="950"/>
                  </a:lnTo>
                  <a:cubicBezTo>
                    <a:pt x="54" y="950"/>
                    <a:pt x="77" y="1321"/>
                    <a:pt x="653" y="1321"/>
                  </a:cubicBezTo>
                  <a:cubicBezTo>
                    <a:pt x="689" y="1321"/>
                    <a:pt x="728" y="1319"/>
                    <a:pt x="768" y="1316"/>
                  </a:cubicBezTo>
                  <a:cubicBezTo>
                    <a:pt x="1459" y="1259"/>
                    <a:pt x="1572" y="950"/>
                    <a:pt x="1572" y="950"/>
                  </a:cubicBezTo>
                  <a:lnTo>
                    <a:pt x="15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3" name="Google Shape;513;p22"/>
            <p:cNvSpPr/>
            <p:nvPr/>
          </p:nvSpPr>
          <p:spPr>
            <a:xfrm>
              <a:off x="5170342" y="1004028"/>
              <a:ext cx="95868" cy="94910"/>
            </a:xfrm>
            <a:custGeom>
              <a:avLst/>
              <a:gdLst/>
              <a:ahLst/>
              <a:cxnLst/>
              <a:rect l="l" t="t" r="r" b="b"/>
              <a:pathLst>
                <a:path w="1300" h="1287" extrusionOk="0">
                  <a:moveTo>
                    <a:pt x="57" y="1"/>
                  </a:moveTo>
                  <a:cubicBezTo>
                    <a:pt x="57" y="1"/>
                    <a:pt x="0" y="386"/>
                    <a:pt x="94" y="838"/>
                  </a:cubicBezTo>
                  <a:cubicBezTo>
                    <a:pt x="94" y="838"/>
                    <a:pt x="97" y="854"/>
                    <a:pt x="103" y="881"/>
                  </a:cubicBezTo>
                  <a:cubicBezTo>
                    <a:pt x="136" y="990"/>
                    <a:pt x="255" y="1287"/>
                    <a:pt x="617" y="1287"/>
                  </a:cubicBezTo>
                  <a:cubicBezTo>
                    <a:pt x="628" y="1287"/>
                    <a:pt x="640" y="1286"/>
                    <a:pt x="652" y="1286"/>
                  </a:cubicBezTo>
                  <a:cubicBezTo>
                    <a:pt x="980" y="1269"/>
                    <a:pt x="1163" y="1063"/>
                    <a:pt x="1246" y="937"/>
                  </a:cubicBezTo>
                  <a:cubicBezTo>
                    <a:pt x="1282" y="881"/>
                    <a:pt x="1299" y="838"/>
                    <a:pt x="1299" y="838"/>
                  </a:cubicBezTo>
                  <a:lnTo>
                    <a:pt x="12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4" name="Google Shape;514;p22"/>
            <p:cNvSpPr/>
            <p:nvPr/>
          </p:nvSpPr>
          <p:spPr>
            <a:xfrm>
              <a:off x="4956776" y="1138981"/>
              <a:ext cx="106783" cy="86503"/>
            </a:xfrm>
            <a:custGeom>
              <a:avLst/>
              <a:gdLst/>
              <a:ahLst/>
              <a:cxnLst/>
              <a:rect l="l" t="t" r="r" b="b"/>
              <a:pathLst>
                <a:path w="1448" h="1173" extrusionOk="0">
                  <a:moveTo>
                    <a:pt x="724" y="0"/>
                  </a:moveTo>
                  <a:cubicBezTo>
                    <a:pt x="322" y="0"/>
                    <a:pt x="0" y="263"/>
                    <a:pt x="0" y="585"/>
                  </a:cubicBezTo>
                  <a:cubicBezTo>
                    <a:pt x="0" y="911"/>
                    <a:pt x="322" y="1173"/>
                    <a:pt x="724" y="1173"/>
                  </a:cubicBezTo>
                  <a:cubicBezTo>
                    <a:pt x="1126" y="1173"/>
                    <a:pt x="1448" y="911"/>
                    <a:pt x="1448" y="585"/>
                  </a:cubicBezTo>
                  <a:cubicBezTo>
                    <a:pt x="1448" y="263"/>
                    <a:pt x="1126" y="0"/>
                    <a:pt x="724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5" name="Google Shape;515;p22"/>
            <p:cNvSpPr/>
            <p:nvPr/>
          </p:nvSpPr>
          <p:spPr>
            <a:xfrm>
              <a:off x="5593124" y="1111548"/>
              <a:ext cx="106857" cy="86798"/>
            </a:xfrm>
            <a:custGeom>
              <a:avLst/>
              <a:gdLst/>
              <a:ahLst/>
              <a:cxnLst/>
              <a:rect l="l" t="t" r="r" b="b"/>
              <a:pathLst>
                <a:path w="1449" h="1177" extrusionOk="0">
                  <a:moveTo>
                    <a:pt x="725" y="1"/>
                  </a:moveTo>
                  <a:cubicBezTo>
                    <a:pt x="326" y="1"/>
                    <a:pt x="1" y="263"/>
                    <a:pt x="1" y="588"/>
                  </a:cubicBezTo>
                  <a:cubicBezTo>
                    <a:pt x="1" y="910"/>
                    <a:pt x="326" y="1177"/>
                    <a:pt x="725" y="1177"/>
                  </a:cubicBezTo>
                  <a:cubicBezTo>
                    <a:pt x="1126" y="1177"/>
                    <a:pt x="1448" y="910"/>
                    <a:pt x="1448" y="588"/>
                  </a:cubicBezTo>
                  <a:cubicBezTo>
                    <a:pt x="1448" y="263"/>
                    <a:pt x="1126" y="1"/>
                    <a:pt x="725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16" name="Google Shape;516;p22"/>
          <p:cNvGrpSpPr/>
          <p:nvPr/>
        </p:nvGrpSpPr>
        <p:grpSpPr>
          <a:xfrm>
            <a:off x="2834302" y="3808701"/>
            <a:ext cx="759429" cy="913387"/>
            <a:chOff x="3368409" y="1154615"/>
            <a:chExt cx="994364" cy="1195950"/>
          </a:xfrm>
        </p:grpSpPr>
        <p:sp>
          <p:nvSpPr>
            <p:cNvPr id="517" name="Google Shape;517;p22"/>
            <p:cNvSpPr/>
            <p:nvPr/>
          </p:nvSpPr>
          <p:spPr>
            <a:xfrm>
              <a:off x="3368409" y="1154615"/>
              <a:ext cx="994364" cy="1195950"/>
            </a:xfrm>
            <a:custGeom>
              <a:avLst/>
              <a:gdLst/>
              <a:ahLst/>
              <a:cxnLst/>
              <a:rect l="l" t="t" r="r" b="b"/>
              <a:pathLst>
                <a:path w="18320" h="22034" extrusionOk="0">
                  <a:moveTo>
                    <a:pt x="7644" y="8528"/>
                  </a:moveTo>
                  <a:cubicBezTo>
                    <a:pt x="7680" y="8541"/>
                    <a:pt x="7720" y="8565"/>
                    <a:pt x="7750" y="8604"/>
                  </a:cubicBezTo>
                  <a:lnTo>
                    <a:pt x="7773" y="8640"/>
                  </a:lnTo>
                  <a:cubicBezTo>
                    <a:pt x="7773" y="8644"/>
                    <a:pt x="7777" y="8648"/>
                    <a:pt x="7777" y="8648"/>
                  </a:cubicBezTo>
                  <a:cubicBezTo>
                    <a:pt x="7809" y="8717"/>
                    <a:pt x="7872" y="8930"/>
                    <a:pt x="7773" y="9394"/>
                  </a:cubicBezTo>
                  <a:cubicBezTo>
                    <a:pt x="7760" y="9451"/>
                    <a:pt x="7746" y="9504"/>
                    <a:pt x="7733" y="9557"/>
                  </a:cubicBezTo>
                  <a:cubicBezTo>
                    <a:pt x="7723" y="9457"/>
                    <a:pt x="7710" y="9362"/>
                    <a:pt x="7697" y="9269"/>
                  </a:cubicBezTo>
                  <a:cubicBezTo>
                    <a:pt x="7667" y="9029"/>
                    <a:pt x="7627" y="8730"/>
                    <a:pt x="7620" y="8528"/>
                  </a:cubicBezTo>
                  <a:close/>
                  <a:moveTo>
                    <a:pt x="9101" y="0"/>
                  </a:moveTo>
                  <a:cubicBezTo>
                    <a:pt x="8697" y="0"/>
                    <a:pt x="8282" y="24"/>
                    <a:pt x="7860" y="71"/>
                  </a:cubicBezTo>
                  <a:cubicBezTo>
                    <a:pt x="7803" y="78"/>
                    <a:pt x="7740" y="84"/>
                    <a:pt x="7673" y="95"/>
                  </a:cubicBezTo>
                  <a:lnTo>
                    <a:pt x="7647" y="98"/>
                  </a:lnTo>
                  <a:cubicBezTo>
                    <a:pt x="7487" y="118"/>
                    <a:pt x="7341" y="141"/>
                    <a:pt x="7199" y="167"/>
                  </a:cubicBezTo>
                  <a:cubicBezTo>
                    <a:pt x="7039" y="197"/>
                    <a:pt x="6873" y="234"/>
                    <a:pt x="6710" y="274"/>
                  </a:cubicBezTo>
                  <a:lnTo>
                    <a:pt x="6697" y="277"/>
                  </a:lnTo>
                  <a:cubicBezTo>
                    <a:pt x="6644" y="287"/>
                    <a:pt x="6591" y="300"/>
                    <a:pt x="6537" y="314"/>
                  </a:cubicBezTo>
                  <a:cubicBezTo>
                    <a:pt x="6524" y="317"/>
                    <a:pt x="6511" y="323"/>
                    <a:pt x="6497" y="327"/>
                  </a:cubicBezTo>
                  <a:cubicBezTo>
                    <a:pt x="6451" y="337"/>
                    <a:pt x="6405" y="350"/>
                    <a:pt x="6358" y="363"/>
                  </a:cubicBezTo>
                  <a:lnTo>
                    <a:pt x="6348" y="366"/>
                  </a:lnTo>
                  <a:cubicBezTo>
                    <a:pt x="6338" y="370"/>
                    <a:pt x="6328" y="374"/>
                    <a:pt x="6318" y="377"/>
                  </a:cubicBezTo>
                  <a:cubicBezTo>
                    <a:pt x="6258" y="393"/>
                    <a:pt x="6205" y="406"/>
                    <a:pt x="6152" y="423"/>
                  </a:cubicBezTo>
                  <a:cubicBezTo>
                    <a:pt x="6139" y="429"/>
                    <a:pt x="6126" y="433"/>
                    <a:pt x="6112" y="437"/>
                  </a:cubicBezTo>
                  <a:lnTo>
                    <a:pt x="6095" y="440"/>
                  </a:lnTo>
                  <a:cubicBezTo>
                    <a:pt x="6059" y="453"/>
                    <a:pt x="6023" y="466"/>
                    <a:pt x="5986" y="476"/>
                  </a:cubicBezTo>
                  <a:cubicBezTo>
                    <a:pt x="5959" y="486"/>
                    <a:pt x="5936" y="493"/>
                    <a:pt x="5910" y="503"/>
                  </a:cubicBezTo>
                  <a:cubicBezTo>
                    <a:pt x="5879" y="513"/>
                    <a:pt x="5850" y="523"/>
                    <a:pt x="5816" y="533"/>
                  </a:cubicBezTo>
                  <a:cubicBezTo>
                    <a:pt x="5793" y="543"/>
                    <a:pt x="5767" y="553"/>
                    <a:pt x="5740" y="559"/>
                  </a:cubicBezTo>
                  <a:cubicBezTo>
                    <a:pt x="5707" y="573"/>
                    <a:pt x="5677" y="582"/>
                    <a:pt x="5647" y="596"/>
                  </a:cubicBezTo>
                  <a:lnTo>
                    <a:pt x="5628" y="602"/>
                  </a:lnTo>
                  <a:cubicBezTo>
                    <a:pt x="5608" y="609"/>
                    <a:pt x="5588" y="616"/>
                    <a:pt x="5568" y="622"/>
                  </a:cubicBezTo>
                  <a:cubicBezTo>
                    <a:pt x="5521" y="642"/>
                    <a:pt x="5471" y="662"/>
                    <a:pt x="5425" y="679"/>
                  </a:cubicBezTo>
                  <a:cubicBezTo>
                    <a:pt x="5405" y="688"/>
                    <a:pt x="5385" y="696"/>
                    <a:pt x="5368" y="702"/>
                  </a:cubicBezTo>
                  <a:lnTo>
                    <a:pt x="5352" y="708"/>
                  </a:lnTo>
                  <a:cubicBezTo>
                    <a:pt x="5321" y="722"/>
                    <a:pt x="5289" y="735"/>
                    <a:pt x="5258" y="748"/>
                  </a:cubicBezTo>
                  <a:cubicBezTo>
                    <a:pt x="5235" y="759"/>
                    <a:pt x="5209" y="768"/>
                    <a:pt x="5186" y="779"/>
                  </a:cubicBezTo>
                  <a:cubicBezTo>
                    <a:pt x="5152" y="792"/>
                    <a:pt x="5122" y="808"/>
                    <a:pt x="5089" y="822"/>
                  </a:cubicBezTo>
                  <a:lnTo>
                    <a:pt x="5076" y="828"/>
                  </a:lnTo>
                  <a:cubicBezTo>
                    <a:pt x="5059" y="835"/>
                    <a:pt x="5042" y="841"/>
                    <a:pt x="5026" y="848"/>
                  </a:cubicBezTo>
                  <a:cubicBezTo>
                    <a:pt x="4970" y="875"/>
                    <a:pt x="4916" y="898"/>
                    <a:pt x="4870" y="921"/>
                  </a:cubicBezTo>
                  <a:cubicBezTo>
                    <a:pt x="3860" y="1400"/>
                    <a:pt x="2977" y="2040"/>
                    <a:pt x="2246" y="2828"/>
                  </a:cubicBezTo>
                  <a:cubicBezTo>
                    <a:pt x="1452" y="3678"/>
                    <a:pt x="868" y="4662"/>
                    <a:pt x="506" y="5751"/>
                  </a:cubicBezTo>
                  <a:cubicBezTo>
                    <a:pt x="120" y="6917"/>
                    <a:pt x="0" y="8179"/>
                    <a:pt x="156" y="9497"/>
                  </a:cubicBezTo>
                  <a:cubicBezTo>
                    <a:pt x="259" y="10388"/>
                    <a:pt x="506" y="11179"/>
                    <a:pt x="884" y="11839"/>
                  </a:cubicBezTo>
                  <a:cubicBezTo>
                    <a:pt x="901" y="11869"/>
                    <a:pt x="917" y="11899"/>
                    <a:pt x="934" y="11926"/>
                  </a:cubicBezTo>
                  <a:cubicBezTo>
                    <a:pt x="941" y="11936"/>
                    <a:pt x="944" y="11945"/>
                    <a:pt x="950" y="11953"/>
                  </a:cubicBezTo>
                  <a:lnTo>
                    <a:pt x="954" y="11959"/>
                  </a:lnTo>
                  <a:cubicBezTo>
                    <a:pt x="964" y="11976"/>
                    <a:pt x="977" y="11996"/>
                    <a:pt x="987" y="12012"/>
                  </a:cubicBezTo>
                  <a:cubicBezTo>
                    <a:pt x="994" y="12025"/>
                    <a:pt x="1001" y="12036"/>
                    <a:pt x="1010" y="12048"/>
                  </a:cubicBezTo>
                  <a:cubicBezTo>
                    <a:pt x="1021" y="12065"/>
                    <a:pt x="1030" y="12082"/>
                    <a:pt x="1044" y="12102"/>
                  </a:cubicBezTo>
                  <a:lnTo>
                    <a:pt x="1047" y="12105"/>
                  </a:lnTo>
                  <a:cubicBezTo>
                    <a:pt x="1053" y="12115"/>
                    <a:pt x="1057" y="12122"/>
                    <a:pt x="1064" y="12132"/>
                  </a:cubicBezTo>
                  <a:cubicBezTo>
                    <a:pt x="1080" y="12158"/>
                    <a:pt x="1100" y="12181"/>
                    <a:pt x="1116" y="12208"/>
                  </a:cubicBezTo>
                  <a:cubicBezTo>
                    <a:pt x="1123" y="12215"/>
                    <a:pt x="1130" y="12224"/>
                    <a:pt x="1136" y="12235"/>
                  </a:cubicBezTo>
                  <a:lnTo>
                    <a:pt x="1140" y="12241"/>
                  </a:lnTo>
                  <a:cubicBezTo>
                    <a:pt x="1150" y="12255"/>
                    <a:pt x="1163" y="12272"/>
                    <a:pt x="1173" y="12287"/>
                  </a:cubicBezTo>
                  <a:cubicBezTo>
                    <a:pt x="1183" y="12298"/>
                    <a:pt x="1190" y="12311"/>
                    <a:pt x="1200" y="12324"/>
                  </a:cubicBezTo>
                  <a:cubicBezTo>
                    <a:pt x="1210" y="12338"/>
                    <a:pt x="1220" y="12351"/>
                    <a:pt x="1233" y="12364"/>
                  </a:cubicBezTo>
                  <a:cubicBezTo>
                    <a:pt x="1240" y="12378"/>
                    <a:pt x="1249" y="12387"/>
                    <a:pt x="1260" y="12401"/>
                  </a:cubicBezTo>
                  <a:cubicBezTo>
                    <a:pt x="1273" y="12417"/>
                    <a:pt x="1283" y="12431"/>
                    <a:pt x="1296" y="12447"/>
                  </a:cubicBezTo>
                  <a:cubicBezTo>
                    <a:pt x="1309" y="12464"/>
                    <a:pt x="1323" y="12477"/>
                    <a:pt x="1332" y="12494"/>
                  </a:cubicBezTo>
                  <a:cubicBezTo>
                    <a:pt x="1349" y="12511"/>
                    <a:pt x="1363" y="12527"/>
                    <a:pt x="1375" y="12543"/>
                  </a:cubicBezTo>
                  <a:cubicBezTo>
                    <a:pt x="1383" y="12554"/>
                    <a:pt x="1392" y="12563"/>
                    <a:pt x="1402" y="12574"/>
                  </a:cubicBezTo>
                  <a:lnTo>
                    <a:pt x="1402" y="12577"/>
                  </a:lnTo>
                  <a:cubicBezTo>
                    <a:pt x="1415" y="12590"/>
                    <a:pt x="1426" y="12603"/>
                    <a:pt x="1439" y="12617"/>
                  </a:cubicBezTo>
                  <a:cubicBezTo>
                    <a:pt x="1449" y="12626"/>
                    <a:pt x="1459" y="12637"/>
                    <a:pt x="1469" y="12650"/>
                  </a:cubicBezTo>
                  <a:cubicBezTo>
                    <a:pt x="1479" y="12660"/>
                    <a:pt x="1492" y="12673"/>
                    <a:pt x="1502" y="12686"/>
                  </a:cubicBezTo>
                  <a:lnTo>
                    <a:pt x="1509" y="12693"/>
                  </a:lnTo>
                  <a:cubicBezTo>
                    <a:pt x="1515" y="12700"/>
                    <a:pt x="1525" y="12710"/>
                    <a:pt x="1532" y="12716"/>
                  </a:cubicBezTo>
                  <a:cubicBezTo>
                    <a:pt x="1552" y="12739"/>
                    <a:pt x="1571" y="12759"/>
                    <a:pt x="1591" y="12779"/>
                  </a:cubicBezTo>
                  <a:cubicBezTo>
                    <a:pt x="1599" y="12786"/>
                    <a:pt x="1605" y="12793"/>
                    <a:pt x="1611" y="12799"/>
                  </a:cubicBezTo>
                  <a:lnTo>
                    <a:pt x="1619" y="12806"/>
                  </a:lnTo>
                  <a:cubicBezTo>
                    <a:pt x="1631" y="12819"/>
                    <a:pt x="1645" y="12833"/>
                    <a:pt x="1658" y="12845"/>
                  </a:cubicBezTo>
                  <a:cubicBezTo>
                    <a:pt x="1668" y="12856"/>
                    <a:pt x="1678" y="12862"/>
                    <a:pt x="1688" y="12873"/>
                  </a:cubicBezTo>
                  <a:cubicBezTo>
                    <a:pt x="1701" y="12885"/>
                    <a:pt x="1714" y="12899"/>
                    <a:pt x="1728" y="12912"/>
                  </a:cubicBezTo>
                  <a:lnTo>
                    <a:pt x="1731" y="12912"/>
                  </a:lnTo>
                  <a:cubicBezTo>
                    <a:pt x="1738" y="12922"/>
                    <a:pt x="1748" y="12929"/>
                    <a:pt x="1754" y="12936"/>
                  </a:cubicBezTo>
                  <a:cubicBezTo>
                    <a:pt x="1771" y="12952"/>
                    <a:pt x="1791" y="12969"/>
                    <a:pt x="1807" y="12982"/>
                  </a:cubicBezTo>
                  <a:cubicBezTo>
                    <a:pt x="1811" y="12989"/>
                    <a:pt x="1818" y="12992"/>
                    <a:pt x="1824" y="12995"/>
                  </a:cubicBezTo>
                  <a:cubicBezTo>
                    <a:pt x="1844" y="13015"/>
                    <a:pt x="1867" y="13035"/>
                    <a:pt x="1890" y="13055"/>
                  </a:cubicBezTo>
                  <a:cubicBezTo>
                    <a:pt x="1898" y="13062"/>
                    <a:pt x="1904" y="13065"/>
                    <a:pt x="1910" y="13072"/>
                  </a:cubicBezTo>
                  <a:lnTo>
                    <a:pt x="1913" y="13072"/>
                  </a:lnTo>
                  <a:cubicBezTo>
                    <a:pt x="1930" y="13089"/>
                    <a:pt x="1947" y="13101"/>
                    <a:pt x="1964" y="13115"/>
                  </a:cubicBezTo>
                  <a:cubicBezTo>
                    <a:pt x="1973" y="13121"/>
                    <a:pt x="1980" y="13128"/>
                    <a:pt x="1987" y="13132"/>
                  </a:cubicBezTo>
                  <a:cubicBezTo>
                    <a:pt x="2007" y="13148"/>
                    <a:pt x="2023" y="13161"/>
                    <a:pt x="2043" y="13175"/>
                  </a:cubicBezTo>
                  <a:lnTo>
                    <a:pt x="2043" y="13178"/>
                  </a:lnTo>
                  <a:cubicBezTo>
                    <a:pt x="2050" y="13181"/>
                    <a:pt x="2053" y="13184"/>
                    <a:pt x="2060" y="13188"/>
                  </a:cubicBezTo>
                  <a:cubicBezTo>
                    <a:pt x="2083" y="13208"/>
                    <a:pt x="2110" y="13224"/>
                    <a:pt x="2137" y="13244"/>
                  </a:cubicBezTo>
                  <a:lnTo>
                    <a:pt x="2140" y="13248"/>
                  </a:lnTo>
                  <a:cubicBezTo>
                    <a:pt x="2163" y="13264"/>
                    <a:pt x="2186" y="13281"/>
                    <a:pt x="2209" y="13294"/>
                  </a:cubicBezTo>
                  <a:lnTo>
                    <a:pt x="2226" y="13308"/>
                  </a:lnTo>
                  <a:cubicBezTo>
                    <a:pt x="2249" y="13321"/>
                    <a:pt x="2269" y="13334"/>
                    <a:pt x="2289" y="13348"/>
                  </a:cubicBezTo>
                  <a:lnTo>
                    <a:pt x="2306" y="13357"/>
                  </a:lnTo>
                  <a:cubicBezTo>
                    <a:pt x="2356" y="13391"/>
                    <a:pt x="2409" y="13423"/>
                    <a:pt x="2462" y="13454"/>
                  </a:cubicBezTo>
                  <a:lnTo>
                    <a:pt x="2472" y="13460"/>
                  </a:lnTo>
                  <a:cubicBezTo>
                    <a:pt x="2495" y="13474"/>
                    <a:pt x="2519" y="13487"/>
                    <a:pt x="2542" y="13500"/>
                  </a:cubicBezTo>
                  <a:lnTo>
                    <a:pt x="2558" y="13507"/>
                  </a:lnTo>
                  <a:cubicBezTo>
                    <a:pt x="2582" y="13520"/>
                    <a:pt x="2605" y="13533"/>
                    <a:pt x="2628" y="13547"/>
                  </a:cubicBezTo>
                  <a:lnTo>
                    <a:pt x="2638" y="13550"/>
                  </a:lnTo>
                  <a:cubicBezTo>
                    <a:pt x="2691" y="13576"/>
                    <a:pt x="2744" y="13603"/>
                    <a:pt x="2801" y="13630"/>
                  </a:cubicBezTo>
                  <a:lnTo>
                    <a:pt x="2814" y="13636"/>
                  </a:lnTo>
                  <a:cubicBezTo>
                    <a:pt x="2837" y="13647"/>
                    <a:pt x="2861" y="13656"/>
                    <a:pt x="2884" y="13667"/>
                  </a:cubicBezTo>
                  <a:lnTo>
                    <a:pt x="2900" y="13673"/>
                  </a:lnTo>
                  <a:cubicBezTo>
                    <a:pt x="2924" y="13683"/>
                    <a:pt x="2950" y="13693"/>
                    <a:pt x="2974" y="13702"/>
                  </a:cubicBezTo>
                  <a:lnTo>
                    <a:pt x="2980" y="13706"/>
                  </a:lnTo>
                  <a:cubicBezTo>
                    <a:pt x="3006" y="13716"/>
                    <a:pt x="3034" y="13730"/>
                    <a:pt x="3060" y="13736"/>
                  </a:cubicBezTo>
                  <a:cubicBezTo>
                    <a:pt x="3066" y="13739"/>
                    <a:pt x="3073" y="13742"/>
                    <a:pt x="3083" y="13746"/>
                  </a:cubicBezTo>
                  <a:lnTo>
                    <a:pt x="3086" y="13746"/>
                  </a:lnTo>
                  <a:cubicBezTo>
                    <a:pt x="3103" y="13753"/>
                    <a:pt x="3120" y="13759"/>
                    <a:pt x="3140" y="13766"/>
                  </a:cubicBezTo>
                  <a:cubicBezTo>
                    <a:pt x="3149" y="13769"/>
                    <a:pt x="3163" y="13773"/>
                    <a:pt x="3173" y="13779"/>
                  </a:cubicBezTo>
                  <a:cubicBezTo>
                    <a:pt x="3186" y="13782"/>
                    <a:pt x="3203" y="13789"/>
                    <a:pt x="3216" y="13793"/>
                  </a:cubicBezTo>
                  <a:lnTo>
                    <a:pt x="3219" y="13793"/>
                  </a:lnTo>
                  <a:cubicBezTo>
                    <a:pt x="3229" y="13796"/>
                    <a:pt x="3242" y="13802"/>
                    <a:pt x="3256" y="13806"/>
                  </a:cubicBezTo>
                  <a:cubicBezTo>
                    <a:pt x="3262" y="13809"/>
                    <a:pt x="3273" y="13809"/>
                    <a:pt x="3279" y="13812"/>
                  </a:cubicBezTo>
                  <a:lnTo>
                    <a:pt x="3293" y="13816"/>
                  </a:lnTo>
                  <a:cubicBezTo>
                    <a:pt x="3305" y="13819"/>
                    <a:pt x="3319" y="13826"/>
                    <a:pt x="3332" y="13829"/>
                  </a:cubicBezTo>
                  <a:cubicBezTo>
                    <a:pt x="3342" y="13832"/>
                    <a:pt x="3356" y="13836"/>
                    <a:pt x="3368" y="13839"/>
                  </a:cubicBezTo>
                  <a:lnTo>
                    <a:pt x="3379" y="13842"/>
                  </a:lnTo>
                  <a:cubicBezTo>
                    <a:pt x="3388" y="13846"/>
                    <a:pt x="3395" y="13849"/>
                    <a:pt x="3402" y="13849"/>
                  </a:cubicBezTo>
                  <a:cubicBezTo>
                    <a:pt x="3422" y="13856"/>
                    <a:pt x="3438" y="13859"/>
                    <a:pt x="3455" y="13862"/>
                  </a:cubicBezTo>
                  <a:lnTo>
                    <a:pt x="3482" y="13869"/>
                  </a:lnTo>
                  <a:cubicBezTo>
                    <a:pt x="3541" y="13886"/>
                    <a:pt x="3601" y="13899"/>
                    <a:pt x="3661" y="13912"/>
                  </a:cubicBezTo>
                  <a:lnTo>
                    <a:pt x="3678" y="13915"/>
                  </a:lnTo>
                  <a:cubicBezTo>
                    <a:pt x="3698" y="13918"/>
                    <a:pt x="3717" y="13922"/>
                    <a:pt x="3737" y="13929"/>
                  </a:cubicBezTo>
                  <a:lnTo>
                    <a:pt x="3754" y="13932"/>
                  </a:lnTo>
                  <a:cubicBezTo>
                    <a:pt x="3817" y="13942"/>
                    <a:pt x="3880" y="13952"/>
                    <a:pt x="3940" y="13962"/>
                  </a:cubicBezTo>
                  <a:lnTo>
                    <a:pt x="3957" y="13962"/>
                  </a:lnTo>
                  <a:cubicBezTo>
                    <a:pt x="3977" y="13966"/>
                    <a:pt x="3997" y="13969"/>
                    <a:pt x="4016" y="13969"/>
                  </a:cubicBezTo>
                  <a:lnTo>
                    <a:pt x="4016" y="13972"/>
                  </a:lnTo>
                  <a:lnTo>
                    <a:pt x="4026" y="13972"/>
                  </a:lnTo>
                  <a:cubicBezTo>
                    <a:pt x="4076" y="13978"/>
                    <a:pt x="4126" y="13981"/>
                    <a:pt x="4176" y="13985"/>
                  </a:cubicBezTo>
                  <a:cubicBezTo>
                    <a:pt x="2841" y="14962"/>
                    <a:pt x="2047" y="15954"/>
                    <a:pt x="1744" y="17031"/>
                  </a:cubicBezTo>
                  <a:cubicBezTo>
                    <a:pt x="1449" y="18094"/>
                    <a:pt x="1701" y="18991"/>
                    <a:pt x="1990" y="19728"/>
                  </a:cubicBezTo>
                  <a:cubicBezTo>
                    <a:pt x="2000" y="19751"/>
                    <a:pt x="2010" y="19771"/>
                    <a:pt x="2017" y="19795"/>
                  </a:cubicBezTo>
                  <a:cubicBezTo>
                    <a:pt x="2023" y="19805"/>
                    <a:pt x="2027" y="19814"/>
                    <a:pt x="2030" y="19825"/>
                  </a:cubicBezTo>
                  <a:cubicBezTo>
                    <a:pt x="2037" y="19838"/>
                    <a:pt x="2043" y="19848"/>
                    <a:pt x="2047" y="19861"/>
                  </a:cubicBezTo>
                  <a:cubicBezTo>
                    <a:pt x="2057" y="19885"/>
                    <a:pt x="2070" y="19908"/>
                    <a:pt x="2080" y="19931"/>
                  </a:cubicBezTo>
                  <a:cubicBezTo>
                    <a:pt x="2083" y="19934"/>
                    <a:pt x="2086" y="19940"/>
                    <a:pt x="2086" y="19948"/>
                  </a:cubicBezTo>
                  <a:cubicBezTo>
                    <a:pt x="2097" y="19960"/>
                    <a:pt x="2103" y="19977"/>
                    <a:pt x="2113" y="19994"/>
                  </a:cubicBezTo>
                  <a:lnTo>
                    <a:pt x="2117" y="20000"/>
                  </a:lnTo>
                  <a:cubicBezTo>
                    <a:pt x="2412" y="20562"/>
                    <a:pt x="2897" y="21017"/>
                    <a:pt x="3561" y="21359"/>
                  </a:cubicBezTo>
                  <a:cubicBezTo>
                    <a:pt x="4213" y="21694"/>
                    <a:pt x="5030" y="21907"/>
                    <a:pt x="5989" y="21993"/>
                  </a:cubicBezTo>
                  <a:lnTo>
                    <a:pt x="5996" y="21993"/>
                  </a:lnTo>
                  <a:cubicBezTo>
                    <a:pt x="6029" y="21997"/>
                    <a:pt x="6063" y="22000"/>
                    <a:pt x="6099" y="22000"/>
                  </a:cubicBezTo>
                  <a:lnTo>
                    <a:pt x="6119" y="22004"/>
                  </a:lnTo>
                  <a:cubicBezTo>
                    <a:pt x="6152" y="22007"/>
                    <a:pt x="6189" y="22007"/>
                    <a:pt x="6222" y="22010"/>
                  </a:cubicBezTo>
                  <a:lnTo>
                    <a:pt x="6242" y="22010"/>
                  </a:lnTo>
                  <a:cubicBezTo>
                    <a:pt x="6388" y="22020"/>
                    <a:pt x="6537" y="22027"/>
                    <a:pt x="6690" y="22030"/>
                  </a:cubicBezTo>
                  <a:lnTo>
                    <a:pt x="6730" y="22030"/>
                  </a:lnTo>
                  <a:cubicBezTo>
                    <a:pt x="6760" y="22033"/>
                    <a:pt x="6790" y="22033"/>
                    <a:pt x="6820" y="22033"/>
                  </a:cubicBezTo>
                  <a:lnTo>
                    <a:pt x="7149" y="22033"/>
                  </a:lnTo>
                  <a:cubicBezTo>
                    <a:pt x="7202" y="22033"/>
                    <a:pt x="7255" y="22030"/>
                    <a:pt x="7308" y="22030"/>
                  </a:cubicBezTo>
                  <a:lnTo>
                    <a:pt x="7325" y="22030"/>
                  </a:lnTo>
                  <a:cubicBezTo>
                    <a:pt x="7341" y="22030"/>
                    <a:pt x="7358" y="22030"/>
                    <a:pt x="7374" y="22027"/>
                  </a:cubicBezTo>
                  <a:lnTo>
                    <a:pt x="7454" y="22027"/>
                  </a:lnTo>
                  <a:cubicBezTo>
                    <a:pt x="7478" y="22023"/>
                    <a:pt x="7501" y="22023"/>
                    <a:pt x="7527" y="22023"/>
                  </a:cubicBezTo>
                  <a:cubicBezTo>
                    <a:pt x="7550" y="22023"/>
                    <a:pt x="7577" y="22020"/>
                    <a:pt x="7604" y="22020"/>
                  </a:cubicBezTo>
                  <a:cubicBezTo>
                    <a:pt x="7630" y="22020"/>
                    <a:pt x="7653" y="22017"/>
                    <a:pt x="7680" y="22017"/>
                  </a:cubicBezTo>
                  <a:cubicBezTo>
                    <a:pt x="7707" y="22017"/>
                    <a:pt x="7730" y="22013"/>
                    <a:pt x="7757" y="22013"/>
                  </a:cubicBezTo>
                  <a:cubicBezTo>
                    <a:pt x="7783" y="22010"/>
                    <a:pt x="7813" y="22010"/>
                    <a:pt x="7843" y="22007"/>
                  </a:cubicBezTo>
                  <a:lnTo>
                    <a:pt x="7860" y="22007"/>
                  </a:lnTo>
                  <a:cubicBezTo>
                    <a:pt x="7876" y="22007"/>
                    <a:pt x="7892" y="22004"/>
                    <a:pt x="7909" y="22004"/>
                  </a:cubicBezTo>
                  <a:cubicBezTo>
                    <a:pt x="7949" y="22000"/>
                    <a:pt x="7992" y="21997"/>
                    <a:pt x="8032" y="21997"/>
                  </a:cubicBezTo>
                  <a:cubicBezTo>
                    <a:pt x="8052" y="21993"/>
                    <a:pt x="8072" y="21993"/>
                    <a:pt x="8092" y="21990"/>
                  </a:cubicBezTo>
                  <a:cubicBezTo>
                    <a:pt x="8135" y="21987"/>
                    <a:pt x="8182" y="21984"/>
                    <a:pt x="8225" y="21980"/>
                  </a:cubicBezTo>
                  <a:cubicBezTo>
                    <a:pt x="8238" y="21980"/>
                    <a:pt x="8255" y="21977"/>
                    <a:pt x="8268" y="21977"/>
                  </a:cubicBezTo>
                  <a:lnTo>
                    <a:pt x="8285" y="21973"/>
                  </a:lnTo>
                  <a:cubicBezTo>
                    <a:pt x="8321" y="21973"/>
                    <a:pt x="8355" y="21970"/>
                    <a:pt x="8387" y="21967"/>
                  </a:cubicBezTo>
                  <a:cubicBezTo>
                    <a:pt x="8410" y="21964"/>
                    <a:pt x="8430" y="21964"/>
                    <a:pt x="8454" y="21960"/>
                  </a:cubicBezTo>
                  <a:cubicBezTo>
                    <a:pt x="8490" y="21957"/>
                    <a:pt x="8524" y="21953"/>
                    <a:pt x="8557" y="21950"/>
                  </a:cubicBezTo>
                  <a:cubicBezTo>
                    <a:pt x="8580" y="21947"/>
                    <a:pt x="8603" y="21944"/>
                    <a:pt x="8623" y="21944"/>
                  </a:cubicBezTo>
                  <a:cubicBezTo>
                    <a:pt x="8660" y="21941"/>
                    <a:pt x="8700" y="21933"/>
                    <a:pt x="8737" y="21930"/>
                  </a:cubicBezTo>
                  <a:lnTo>
                    <a:pt x="8756" y="21927"/>
                  </a:lnTo>
                  <a:cubicBezTo>
                    <a:pt x="8766" y="21927"/>
                    <a:pt x="8780" y="21927"/>
                    <a:pt x="8793" y="21924"/>
                  </a:cubicBezTo>
                  <a:cubicBezTo>
                    <a:pt x="8849" y="21917"/>
                    <a:pt x="8906" y="21910"/>
                    <a:pt x="8965" y="21904"/>
                  </a:cubicBezTo>
                  <a:cubicBezTo>
                    <a:pt x="9427" y="21847"/>
                    <a:pt x="9896" y="21801"/>
                    <a:pt x="10391" y="21748"/>
                  </a:cubicBezTo>
                  <a:cubicBezTo>
                    <a:pt x="11806" y="21605"/>
                    <a:pt x="13270" y="21455"/>
                    <a:pt x="14542" y="21084"/>
                  </a:cubicBezTo>
                  <a:cubicBezTo>
                    <a:pt x="16154" y="20612"/>
                    <a:pt x="17219" y="19841"/>
                    <a:pt x="17794" y="18729"/>
                  </a:cubicBezTo>
                  <a:cubicBezTo>
                    <a:pt x="17814" y="18695"/>
                    <a:pt x="17831" y="18662"/>
                    <a:pt x="17844" y="18629"/>
                  </a:cubicBezTo>
                  <a:cubicBezTo>
                    <a:pt x="17973" y="18356"/>
                    <a:pt x="18076" y="18067"/>
                    <a:pt x="18146" y="17762"/>
                  </a:cubicBezTo>
                  <a:cubicBezTo>
                    <a:pt x="18183" y="17616"/>
                    <a:pt x="18319" y="17041"/>
                    <a:pt x="18263" y="16400"/>
                  </a:cubicBezTo>
                  <a:cubicBezTo>
                    <a:pt x="18263" y="16373"/>
                    <a:pt x="18260" y="16347"/>
                    <a:pt x="18260" y="16317"/>
                  </a:cubicBezTo>
                  <a:lnTo>
                    <a:pt x="18256" y="16297"/>
                  </a:lnTo>
                  <a:cubicBezTo>
                    <a:pt x="18252" y="16221"/>
                    <a:pt x="18246" y="16144"/>
                    <a:pt x="18240" y="16071"/>
                  </a:cubicBezTo>
                  <a:lnTo>
                    <a:pt x="18240" y="16061"/>
                  </a:lnTo>
                  <a:cubicBezTo>
                    <a:pt x="18229" y="15985"/>
                    <a:pt x="18223" y="15911"/>
                    <a:pt x="18209" y="15835"/>
                  </a:cubicBezTo>
                  <a:lnTo>
                    <a:pt x="18209" y="15832"/>
                  </a:lnTo>
                  <a:cubicBezTo>
                    <a:pt x="18143" y="15393"/>
                    <a:pt x="18021" y="14998"/>
                    <a:pt x="17841" y="14659"/>
                  </a:cubicBezTo>
                  <a:cubicBezTo>
                    <a:pt x="17738" y="14447"/>
                    <a:pt x="17622" y="14277"/>
                    <a:pt x="17492" y="14138"/>
                  </a:cubicBezTo>
                  <a:cubicBezTo>
                    <a:pt x="17113" y="13693"/>
                    <a:pt x="16615" y="13394"/>
                    <a:pt x="16014" y="13244"/>
                  </a:cubicBezTo>
                  <a:lnTo>
                    <a:pt x="16008" y="13244"/>
                  </a:lnTo>
                  <a:cubicBezTo>
                    <a:pt x="15954" y="13231"/>
                    <a:pt x="15898" y="13218"/>
                    <a:pt x="15844" y="13208"/>
                  </a:cubicBezTo>
                  <a:lnTo>
                    <a:pt x="15835" y="13204"/>
                  </a:lnTo>
                  <a:cubicBezTo>
                    <a:pt x="15781" y="13195"/>
                    <a:pt x="15729" y="13188"/>
                    <a:pt x="15678" y="13178"/>
                  </a:cubicBezTo>
                  <a:lnTo>
                    <a:pt x="15658" y="13178"/>
                  </a:lnTo>
                  <a:cubicBezTo>
                    <a:pt x="15635" y="13175"/>
                    <a:pt x="15612" y="13172"/>
                    <a:pt x="15589" y="13168"/>
                  </a:cubicBezTo>
                  <a:lnTo>
                    <a:pt x="15579" y="13164"/>
                  </a:lnTo>
                  <a:cubicBezTo>
                    <a:pt x="15556" y="13164"/>
                    <a:pt x="15536" y="13161"/>
                    <a:pt x="15513" y="13158"/>
                  </a:cubicBezTo>
                  <a:lnTo>
                    <a:pt x="15485" y="13155"/>
                  </a:lnTo>
                  <a:cubicBezTo>
                    <a:pt x="15470" y="13155"/>
                    <a:pt x="15450" y="13152"/>
                    <a:pt x="15433" y="13152"/>
                  </a:cubicBezTo>
                  <a:cubicBezTo>
                    <a:pt x="15419" y="13152"/>
                    <a:pt x="15406" y="13148"/>
                    <a:pt x="15393" y="13148"/>
                  </a:cubicBezTo>
                  <a:cubicBezTo>
                    <a:pt x="15379" y="13148"/>
                    <a:pt x="15366" y="13148"/>
                    <a:pt x="15353" y="13144"/>
                  </a:cubicBezTo>
                  <a:lnTo>
                    <a:pt x="15313" y="13144"/>
                  </a:lnTo>
                  <a:cubicBezTo>
                    <a:pt x="15303" y="13141"/>
                    <a:pt x="15293" y="13141"/>
                    <a:pt x="15283" y="13141"/>
                  </a:cubicBezTo>
                  <a:cubicBezTo>
                    <a:pt x="15260" y="13141"/>
                    <a:pt x="15237" y="13141"/>
                    <a:pt x="15210" y="13138"/>
                  </a:cubicBezTo>
                  <a:lnTo>
                    <a:pt x="15194" y="13138"/>
                  </a:lnTo>
                  <a:cubicBezTo>
                    <a:pt x="15161" y="13137"/>
                    <a:pt x="15128" y="13137"/>
                    <a:pt x="15095" y="13137"/>
                  </a:cubicBezTo>
                  <a:cubicBezTo>
                    <a:pt x="14824" y="13137"/>
                    <a:pt x="14532" y="13160"/>
                    <a:pt x="14234" y="13204"/>
                  </a:cubicBezTo>
                  <a:cubicBezTo>
                    <a:pt x="14516" y="12969"/>
                    <a:pt x="14792" y="12696"/>
                    <a:pt x="15054" y="12387"/>
                  </a:cubicBezTo>
                  <a:cubicBezTo>
                    <a:pt x="16143" y="11096"/>
                    <a:pt x="16641" y="9438"/>
                    <a:pt x="16539" y="7461"/>
                  </a:cubicBezTo>
                  <a:cubicBezTo>
                    <a:pt x="16426" y="5362"/>
                    <a:pt x="15841" y="3662"/>
                    <a:pt x="14795" y="2399"/>
                  </a:cubicBezTo>
                  <a:cubicBezTo>
                    <a:pt x="14300" y="1804"/>
                    <a:pt x="13705" y="1310"/>
                    <a:pt x="13021" y="928"/>
                  </a:cubicBezTo>
                  <a:cubicBezTo>
                    <a:pt x="12387" y="576"/>
                    <a:pt x="11676" y="320"/>
                    <a:pt x="10902" y="167"/>
                  </a:cubicBezTo>
                  <a:cubicBezTo>
                    <a:pt x="10329" y="56"/>
                    <a:pt x="9727" y="0"/>
                    <a:pt x="91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8" name="Google Shape;518;p22"/>
            <p:cNvSpPr/>
            <p:nvPr/>
          </p:nvSpPr>
          <p:spPr>
            <a:xfrm>
              <a:off x="3416227" y="1205690"/>
              <a:ext cx="896067" cy="1085659"/>
            </a:xfrm>
            <a:custGeom>
              <a:avLst/>
              <a:gdLst/>
              <a:ahLst/>
              <a:cxnLst/>
              <a:rect l="l" t="t" r="r" b="b"/>
              <a:pathLst>
                <a:path w="16509" h="20002" extrusionOk="0">
                  <a:moveTo>
                    <a:pt x="8218" y="0"/>
                  </a:moveTo>
                  <a:cubicBezTo>
                    <a:pt x="7848" y="0"/>
                    <a:pt x="7470" y="22"/>
                    <a:pt x="7088" y="63"/>
                  </a:cubicBezTo>
                  <a:cubicBezTo>
                    <a:pt x="6892" y="86"/>
                    <a:pt x="6696" y="113"/>
                    <a:pt x="6504" y="150"/>
                  </a:cubicBezTo>
                  <a:cubicBezTo>
                    <a:pt x="5786" y="282"/>
                    <a:pt x="5082" y="509"/>
                    <a:pt x="4424" y="824"/>
                  </a:cubicBezTo>
                  <a:cubicBezTo>
                    <a:pt x="3557" y="1233"/>
                    <a:pt x="2763" y="1800"/>
                    <a:pt x="2105" y="2502"/>
                  </a:cubicBezTo>
                  <a:cubicBezTo>
                    <a:pt x="773" y="3929"/>
                    <a:pt x="0" y="5922"/>
                    <a:pt x="282" y="8364"/>
                  </a:cubicBezTo>
                  <a:cubicBezTo>
                    <a:pt x="375" y="9158"/>
                    <a:pt x="591" y="9805"/>
                    <a:pt x="883" y="10320"/>
                  </a:cubicBezTo>
                  <a:cubicBezTo>
                    <a:pt x="1359" y="11147"/>
                    <a:pt x="2033" y="11625"/>
                    <a:pt x="2740" y="11838"/>
                  </a:cubicBezTo>
                  <a:cubicBezTo>
                    <a:pt x="3030" y="11925"/>
                    <a:pt x="3325" y="11965"/>
                    <a:pt x="3612" y="11965"/>
                  </a:cubicBezTo>
                  <a:cubicBezTo>
                    <a:pt x="4806" y="11965"/>
                    <a:pt x="5872" y="11264"/>
                    <a:pt x="5926" y="10227"/>
                  </a:cubicBezTo>
                  <a:cubicBezTo>
                    <a:pt x="6039" y="8108"/>
                    <a:pt x="5004" y="6493"/>
                    <a:pt x="6753" y="6493"/>
                  </a:cubicBezTo>
                  <a:cubicBezTo>
                    <a:pt x="6801" y="6493"/>
                    <a:pt x="6852" y="6495"/>
                    <a:pt x="6905" y="6497"/>
                  </a:cubicBezTo>
                  <a:cubicBezTo>
                    <a:pt x="6905" y="6497"/>
                    <a:pt x="6919" y="6500"/>
                    <a:pt x="6942" y="6504"/>
                  </a:cubicBezTo>
                  <a:cubicBezTo>
                    <a:pt x="7081" y="6534"/>
                    <a:pt x="7566" y="6673"/>
                    <a:pt x="7816" y="7198"/>
                  </a:cubicBezTo>
                  <a:cubicBezTo>
                    <a:pt x="7962" y="7510"/>
                    <a:pt x="8021" y="7955"/>
                    <a:pt x="7882" y="8596"/>
                  </a:cubicBezTo>
                  <a:cubicBezTo>
                    <a:pt x="7463" y="10506"/>
                    <a:pt x="6623" y="11812"/>
                    <a:pt x="3919" y="13771"/>
                  </a:cubicBezTo>
                  <a:cubicBezTo>
                    <a:pt x="2627" y="14708"/>
                    <a:pt x="2049" y="15548"/>
                    <a:pt x="1843" y="16286"/>
                  </a:cubicBezTo>
                  <a:cubicBezTo>
                    <a:pt x="1618" y="17093"/>
                    <a:pt x="1837" y="17781"/>
                    <a:pt x="2056" y="18339"/>
                  </a:cubicBezTo>
                  <a:cubicBezTo>
                    <a:pt x="2125" y="18518"/>
                    <a:pt x="2232" y="18694"/>
                    <a:pt x="2378" y="18860"/>
                  </a:cubicBezTo>
                  <a:cubicBezTo>
                    <a:pt x="2942" y="19505"/>
                    <a:pt x="4110" y="20002"/>
                    <a:pt x="6107" y="20002"/>
                  </a:cubicBezTo>
                  <a:cubicBezTo>
                    <a:pt x="6660" y="20002"/>
                    <a:pt x="7277" y="19964"/>
                    <a:pt x="7962" y="19880"/>
                  </a:cubicBezTo>
                  <a:cubicBezTo>
                    <a:pt x="11751" y="19412"/>
                    <a:pt x="16508" y="19505"/>
                    <a:pt x="16369" y="15449"/>
                  </a:cubicBezTo>
                  <a:cubicBezTo>
                    <a:pt x="16306" y="13650"/>
                    <a:pt x="15317" y="13136"/>
                    <a:pt x="14191" y="13136"/>
                  </a:cubicBezTo>
                  <a:cubicBezTo>
                    <a:pt x="13934" y="13136"/>
                    <a:pt x="13670" y="13163"/>
                    <a:pt x="13409" y="13207"/>
                  </a:cubicBezTo>
                  <a:cubicBezTo>
                    <a:pt x="12967" y="13284"/>
                    <a:pt x="12532" y="13410"/>
                    <a:pt x="12147" y="13543"/>
                  </a:cubicBezTo>
                  <a:cubicBezTo>
                    <a:pt x="11509" y="13758"/>
                    <a:pt x="11011" y="13997"/>
                    <a:pt x="10865" y="14050"/>
                  </a:cubicBezTo>
                  <a:cubicBezTo>
                    <a:pt x="10765" y="14087"/>
                    <a:pt x="10649" y="14113"/>
                    <a:pt x="10526" y="14124"/>
                  </a:cubicBezTo>
                  <a:lnTo>
                    <a:pt x="10523" y="14124"/>
                  </a:lnTo>
                  <a:cubicBezTo>
                    <a:pt x="10485" y="14127"/>
                    <a:pt x="10447" y="14128"/>
                    <a:pt x="10409" y="14128"/>
                  </a:cubicBezTo>
                  <a:cubicBezTo>
                    <a:pt x="10153" y="14128"/>
                    <a:pt x="9902" y="14058"/>
                    <a:pt x="9795" y="13885"/>
                  </a:cubicBezTo>
                  <a:cubicBezTo>
                    <a:pt x="9712" y="13745"/>
                    <a:pt x="9719" y="13539"/>
                    <a:pt x="9888" y="13250"/>
                  </a:cubicBezTo>
                  <a:cubicBezTo>
                    <a:pt x="10399" y="12370"/>
                    <a:pt x="14923" y="11765"/>
                    <a:pt x="14641" y="6497"/>
                  </a:cubicBezTo>
                  <a:cubicBezTo>
                    <a:pt x="14432" y="2538"/>
                    <a:pt x="12429" y="661"/>
                    <a:pt x="9825" y="150"/>
                  </a:cubicBezTo>
                  <a:cubicBezTo>
                    <a:pt x="9310" y="48"/>
                    <a:pt x="8772" y="0"/>
                    <a:pt x="82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9" name="Google Shape;519;p22"/>
            <p:cNvSpPr/>
            <p:nvPr/>
          </p:nvSpPr>
          <p:spPr>
            <a:xfrm>
              <a:off x="3564947" y="1547851"/>
              <a:ext cx="228074" cy="307265"/>
            </a:xfrm>
            <a:custGeom>
              <a:avLst/>
              <a:gdLst/>
              <a:ahLst/>
              <a:cxnLst/>
              <a:rect l="l" t="t" r="r" b="b"/>
              <a:pathLst>
                <a:path w="4202" h="5661" extrusionOk="0">
                  <a:moveTo>
                    <a:pt x="3468" y="0"/>
                  </a:moveTo>
                  <a:cubicBezTo>
                    <a:pt x="3179" y="0"/>
                    <a:pt x="2873" y="74"/>
                    <a:pt x="2584" y="219"/>
                  </a:cubicBezTo>
                  <a:cubicBezTo>
                    <a:pt x="1611" y="725"/>
                    <a:pt x="2163" y="1894"/>
                    <a:pt x="1611" y="3309"/>
                  </a:cubicBezTo>
                  <a:cubicBezTo>
                    <a:pt x="1292" y="4136"/>
                    <a:pt x="658" y="5129"/>
                    <a:pt x="0" y="5534"/>
                  </a:cubicBezTo>
                  <a:cubicBezTo>
                    <a:pt x="289" y="5620"/>
                    <a:pt x="584" y="5660"/>
                    <a:pt x="874" y="5660"/>
                  </a:cubicBezTo>
                  <a:cubicBezTo>
                    <a:pt x="2066" y="5660"/>
                    <a:pt x="3129" y="4960"/>
                    <a:pt x="3186" y="3923"/>
                  </a:cubicBezTo>
                  <a:cubicBezTo>
                    <a:pt x="3192" y="3807"/>
                    <a:pt x="3192" y="3694"/>
                    <a:pt x="3192" y="3581"/>
                  </a:cubicBezTo>
                  <a:cubicBezTo>
                    <a:pt x="3192" y="2601"/>
                    <a:pt x="2983" y="1751"/>
                    <a:pt x="2983" y="1147"/>
                  </a:cubicBezTo>
                  <a:cubicBezTo>
                    <a:pt x="2983" y="549"/>
                    <a:pt x="3189" y="190"/>
                    <a:pt x="4012" y="190"/>
                  </a:cubicBezTo>
                  <a:cubicBezTo>
                    <a:pt x="4059" y="190"/>
                    <a:pt x="4112" y="190"/>
                    <a:pt x="4165" y="193"/>
                  </a:cubicBezTo>
                  <a:cubicBezTo>
                    <a:pt x="4165" y="193"/>
                    <a:pt x="4179" y="196"/>
                    <a:pt x="4202" y="200"/>
                  </a:cubicBezTo>
                  <a:cubicBezTo>
                    <a:pt x="4003" y="70"/>
                    <a:pt x="3744" y="0"/>
                    <a:pt x="3468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0" name="Google Shape;520;p22"/>
            <p:cNvSpPr/>
            <p:nvPr/>
          </p:nvSpPr>
          <p:spPr>
            <a:xfrm>
              <a:off x="3769191" y="1205690"/>
              <a:ext cx="442470" cy="769709"/>
            </a:xfrm>
            <a:custGeom>
              <a:avLst/>
              <a:gdLst/>
              <a:ahLst/>
              <a:cxnLst/>
              <a:rect l="l" t="t" r="r" b="b"/>
              <a:pathLst>
                <a:path w="8152" h="14181" extrusionOk="0">
                  <a:moveTo>
                    <a:pt x="1721" y="0"/>
                  </a:moveTo>
                  <a:cubicBezTo>
                    <a:pt x="1349" y="0"/>
                    <a:pt x="971" y="23"/>
                    <a:pt x="585" y="63"/>
                  </a:cubicBezTo>
                  <a:cubicBezTo>
                    <a:pt x="389" y="86"/>
                    <a:pt x="193" y="113"/>
                    <a:pt x="1" y="150"/>
                  </a:cubicBezTo>
                  <a:cubicBezTo>
                    <a:pt x="1054" y="270"/>
                    <a:pt x="2355" y="256"/>
                    <a:pt x="4308" y="1182"/>
                  </a:cubicBezTo>
                  <a:cubicBezTo>
                    <a:pt x="5697" y="1840"/>
                    <a:pt x="6574" y="3295"/>
                    <a:pt x="6936" y="4869"/>
                  </a:cubicBezTo>
                  <a:cubicBezTo>
                    <a:pt x="7474" y="4920"/>
                    <a:pt x="7727" y="8520"/>
                    <a:pt x="6511" y="9231"/>
                  </a:cubicBezTo>
                  <a:cubicBezTo>
                    <a:pt x="6335" y="9543"/>
                    <a:pt x="6122" y="9836"/>
                    <a:pt x="5886" y="10104"/>
                  </a:cubicBezTo>
                  <a:cubicBezTo>
                    <a:pt x="6152" y="10403"/>
                    <a:pt x="6122" y="10908"/>
                    <a:pt x="5112" y="11287"/>
                  </a:cubicBezTo>
                  <a:cubicBezTo>
                    <a:pt x="5112" y="11287"/>
                    <a:pt x="4973" y="11254"/>
                    <a:pt x="4877" y="11098"/>
                  </a:cubicBezTo>
                  <a:cubicBezTo>
                    <a:pt x="4650" y="11287"/>
                    <a:pt x="4428" y="11466"/>
                    <a:pt x="4212" y="11639"/>
                  </a:cubicBezTo>
                  <a:cubicBezTo>
                    <a:pt x="4339" y="11596"/>
                    <a:pt x="4445" y="11576"/>
                    <a:pt x="4528" y="11576"/>
                  </a:cubicBezTo>
                  <a:cubicBezTo>
                    <a:pt x="5023" y="11576"/>
                    <a:pt x="4724" y="12237"/>
                    <a:pt x="3657" y="12237"/>
                  </a:cubicBezTo>
                  <a:cubicBezTo>
                    <a:pt x="3657" y="12237"/>
                    <a:pt x="3591" y="12211"/>
                    <a:pt x="3551" y="12160"/>
                  </a:cubicBezTo>
                  <a:cubicBezTo>
                    <a:pt x="3096" y="12533"/>
                    <a:pt x="2764" y="12848"/>
                    <a:pt x="2705" y="13134"/>
                  </a:cubicBezTo>
                  <a:cubicBezTo>
                    <a:pt x="2581" y="13705"/>
                    <a:pt x="3023" y="14180"/>
                    <a:pt x="3641" y="14180"/>
                  </a:cubicBezTo>
                  <a:cubicBezTo>
                    <a:pt x="3761" y="14180"/>
                    <a:pt x="3890" y="14164"/>
                    <a:pt x="4020" y="14124"/>
                  </a:cubicBezTo>
                  <a:lnTo>
                    <a:pt x="4020" y="14124"/>
                  </a:lnTo>
                  <a:cubicBezTo>
                    <a:pt x="3980" y="14127"/>
                    <a:pt x="3940" y="14127"/>
                    <a:pt x="3900" y="14127"/>
                  </a:cubicBezTo>
                  <a:cubicBezTo>
                    <a:pt x="3644" y="14127"/>
                    <a:pt x="3398" y="14057"/>
                    <a:pt x="3292" y="13885"/>
                  </a:cubicBezTo>
                  <a:cubicBezTo>
                    <a:pt x="3259" y="13828"/>
                    <a:pt x="3239" y="13762"/>
                    <a:pt x="3239" y="13685"/>
                  </a:cubicBezTo>
                  <a:cubicBezTo>
                    <a:pt x="3239" y="13569"/>
                    <a:pt x="3283" y="13423"/>
                    <a:pt x="3385" y="13250"/>
                  </a:cubicBezTo>
                  <a:cubicBezTo>
                    <a:pt x="3880" y="12396"/>
                    <a:pt x="8149" y="11802"/>
                    <a:pt x="8152" y="6962"/>
                  </a:cubicBezTo>
                  <a:cubicBezTo>
                    <a:pt x="8152" y="6813"/>
                    <a:pt x="8149" y="6657"/>
                    <a:pt x="8138" y="6497"/>
                  </a:cubicBezTo>
                  <a:cubicBezTo>
                    <a:pt x="7929" y="2538"/>
                    <a:pt x="5926" y="661"/>
                    <a:pt x="3322" y="150"/>
                  </a:cubicBezTo>
                  <a:cubicBezTo>
                    <a:pt x="2811" y="46"/>
                    <a:pt x="2272" y="0"/>
                    <a:pt x="1721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1" name="Google Shape;521;p22"/>
            <p:cNvSpPr/>
            <p:nvPr/>
          </p:nvSpPr>
          <p:spPr>
            <a:xfrm>
              <a:off x="4143975" y="1918670"/>
              <a:ext cx="132763" cy="63885"/>
            </a:xfrm>
            <a:custGeom>
              <a:avLst/>
              <a:gdLst/>
              <a:ahLst/>
              <a:cxnLst/>
              <a:rect l="l" t="t" r="r" b="b"/>
              <a:pathLst>
                <a:path w="2446" h="1177" extrusionOk="0">
                  <a:moveTo>
                    <a:pt x="785" y="1"/>
                  </a:moveTo>
                  <a:cubicBezTo>
                    <a:pt x="529" y="1"/>
                    <a:pt x="264" y="28"/>
                    <a:pt x="1" y="71"/>
                  </a:cubicBezTo>
                  <a:cubicBezTo>
                    <a:pt x="184" y="436"/>
                    <a:pt x="612" y="692"/>
                    <a:pt x="842" y="1177"/>
                  </a:cubicBezTo>
                  <a:cubicBezTo>
                    <a:pt x="1685" y="821"/>
                    <a:pt x="2439" y="659"/>
                    <a:pt x="2439" y="659"/>
                  </a:cubicBezTo>
                  <a:cubicBezTo>
                    <a:pt x="2442" y="659"/>
                    <a:pt x="2442" y="659"/>
                    <a:pt x="2446" y="662"/>
                  </a:cubicBezTo>
                  <a:cubicBezTo>
                    <a:pt x="2037" y="171"/>
                    <a:pt x="1436" y="1"/>
                    <a:pt x="785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2" name="Google Shape;522;p22"/>
            <p:cNvSpPr/>
            <p:nvPr/>
          </p:nvSpPr>
          <p:spPr>
            <a:xfrm>
              <a:off x="3545298" y="1971535"/>
              <a:ext cx="759397" cy="319912"/>
            </a:xfrm>
            <a:custGeom>
              <a:avLst/>
              <a:gdLst/>
              <a:ahLst/>
              <a:cxnLst/>
              <a:rect l="l" t="t" r="r" b="b"/>
              <a:pathLst>
                <a:path w="13991" h="5894" extrusionOk="0">
                  <a:moveTo>
                    <a:pt x="13681" y="0"/>
                  </a:moveTo>
                  <a:lnTo>
                    <a:pt x="13681" y="0"/>
                  </a:lnTo>
                  <a:cubicBezTo>
                    <a:pt x="13814" y="270"/>
                    <a:pt x="13891" y="572"/>
                    <a:pt x="13891" y="572"/>
                  </a:cubicBezTo>
                  <a:cubicBezTo>
                    <a:pt x="13339" y="854"/>
                    <a:pt x="12632" y="1060"/>
                    <a:pt x="12004" y="1170"/>
                  </a:cubicBezTo>
                  <a:cubicBezTo>
                    <a:pt x="11981" y="1349"/>
                    <a:pt x="11941" y="1545"/>
                    <a:pt x="11872" y="1764"/>
                  </a:cubicBezTo>
                  <a:cubicBezTo>
                    <a:pt x="12832" y="1466"/>
                    <a:pt x="13991" y="1339"/>
                    <a:pt x="13991" y="1339"/>
                  </a:cubicBezTo>
                  <a:cubicBezTo>
                    <a:pt x="13971" y="774"/>
                    <a:pt x="13861" y="336"/>
                    <a:pt x="13681" y="0"/>
                  </a:cubicBezTo>
                  <a:close/>
                  <a:moveTo>
                    <a:pt x="13901" y="2389"/>
                  </a:moveTo>
                  <a:cubicBezTo>
                    <a:pt x="13900" y="2390"/>
                    <a:pt x="13900" y="2391"/>
                    <a:pt x="13900" y="2392"/>
                  </a:cubicBezTo>
                  <a:lnTo>
                    <a:pt x="13900" y="2392"/>
                  </a:lnTo>
                  <a:cubicBezTo>
                    <a:pt x="13900" y="2392"/>
                    <a:pt x="13901" y="2392"/>
                    <a:pt x="13901" y="2392"/>
                  </a:cubicBezTo>
                  <a:lnTo>
                    <a:pt x="13901" y="2389"/>
                  </a:lnTo>
                  <a:close/>
                  <a:moveTo>
                    <a:pt x="13663" y="3072"/>
                  </a:moveTo>
                  <a:lnTo>
                    <a:pt x="13663" y="3072"/>
                  </a:lnTo>
                  <a:cubicBezTo>
                    <a:pt x="13662" y="3074"/>
                    <a:pt x="13662" y="3075"/>
                    <a:pt x="13661" y="3076"/>
                  </a:cubicBezTo>
                  <a:lnTo>
                    <a:pt x="13665" y="3073"/>
                  </a:lnTo>
                  <a:cubicBezTo>
                    <a:pt x="13665" y="3073"/>
                    <a:pt x="13665" y="3073"/>
                    <a:pt x="13663" y="3072"/>
                  </a:cubicBezTo>
                  <a:close/>
                  <a:moveTo>
                    <a:pt x="13900" y="2392"/>
                  </a:moveTo>
                  <a:cubicBezTo>
                    <a:pt x="13863" y="2399"/>
                    <a:pt x="12473" y="2678"/>
                    <a:pt x="11526" y="2724"/>
                  </a:cubicBezTo>
                  <a:cubicBezTo>
                    <a:pt x="11423" y="2947"/>
                    <a:pt x="11310" y="3140"/>
                    <a:pt x="11174" y="3305"/>
                  </a:cubicBezTo>
                  <a:cubicBezTo>
                    <a:pt x="11898" y="3089"/>
                    <a:pt x="13100" y="3069"/>
                    <a:pt x="13516" y="3069"/>
                  </a:cubicBezTo>
                  <a:cubicBezTo>
                    <a:pt x="13600" y="3069"/>
                    <a:pt x="13652" y="3072"/>
                    <a:pt x="13663" y="3072"/>
                  </a:cubicBezTo>
                  <a:lnTo>
                    <a:pt x="13663" y="3072"/>
                  </a:lnTo>
                  <a:cubicBezTo>
                    <a:pt x="13765" y="2865"/>
                    <a:pt x="13844" y="2638"/>
                    <a:pt x="13900" y="2392"/>
                  </a:cubicBezTo>
                  <a:close/>
                  <a:moveTo>
                    <a:pt x="13641" y="3116"/>
                  </a:moveTo>
                  <a:cubicBezTo>
                    <a:pt x="13497" y="3384"/>
                    <a:pt x="12995" y="3945"/>
                    <a:pt x="12942" y="4004"/>
                  </a:cubicBezTo>
                  <a:lnTo>
                    <a:pt x="12942" y="4004"/>
                  </a:lnTo>
                  <a:cubicBezTo>
                    <a:pt x="13229" y="3754"/>
                    <a:pt x="13466" y="3461"/>
                    <a:pt x="13641" y="3116"/>
                  </a:cubicBezTo>
                  <a:close/>
                  <a:moveTo>
                    <a:pt x="12942" y="4004"/>
                  </a:moveTo>
                  <a:lnTo>
                    <a:pt x="12942" y="4004"/>
                  </a:lnTo>
                  <a:cubicBezTo>
                    <a:pt x="12940" y="4006"/>
                    <a:pt x="12938" y="4008"/>
                    <a:pt x="12936" y="4010"/>
                  </a:cubicBezTo>
                  <a:lnTo>
                    <a:pt x="12936" y="4010"/>
                  </a:lnTo>
                  <a:cubicBezTo>
                    <a:pt x="12936" y="4010"/>
                    <a:pt x="12937" y="4009"/>
                    <a:pt x="12938" y="4009"/>
                  </a:cubicBezTo>
                  <a:cubicBezTo>
                    <a:pt x="12938" y="4009"/>
                    <a:pt x="12939" y="4008"/>
                    <a:pt x="12942" y="4004"/>
                  </a:cubicBezTo>
                  <a:close/>
                  <a:moveTo>
                    <a:pt x="10603" y="3781"/>
                  </a:moveTo>
                  <a:cubicBezTo>
                    <a:pt x="10045" y="4099"/>
                    <a:pt x="9208" y="4265"/>
                    <a:pt x="7846" y="4435"/>
                  </a:cubicBezTo>
                  <a:cubicBezTo>
                    <a:pt x="6447" y="4607"/>
                    <a:pt x="4179" y="4903"/>
                    <a:pt x="2153" y="4903"/>
                  </a:cubicBezTo>
                  <a:cubicBezTo>
                    <a:pt x="1378" y="4903"/>
                    <a:pt x="638" y="4860"/>
                    <a:pt x="0" y="4750"/>
                  </a:cubicBezTo>
                  <a:lnTo>
                    <a:pt x="0" y="4750"/>
                  </a:lnTo>
                  <a:cubicBezTo>
                    <a:pt x="565" y="5395"/>
                    <a:pt x="1731" y="5893"/>
                    <a:pt x="3727" y="5893"/>
                  </a:cubicBezTo>
                  <a:cubicBezTo>
                    <a:pt x="4279" y="5893"/>
                    <a:pt x="4896" y="5853"/>
                    <a:pt x="5584" y="5770"/>
                  </a:cubicBezTo>
                  <a:cubicBezTo>
                    <a:pt x="8229" y="5444"/>
                    <a:pt x="11343" y="5391"/>
                    <a:pt x="12936" y="4010"/>
                  </a:cubicBezTo>
                  <a:lnTo>
                    <a:pt x="12936" y="4010"/>
                  </a:lnTo>
                  <a:cubicBezTo>
                    <a:pt x="12617" y="4089"/>
                    <a:pt x="12216" y="4129"/>
                    <a:pt x="11835" y="4129"/>
                  </a:cubicBezTo>
                  <a:cubicBezTo>
                    <a:pt x="11217" y="4129"/>
                    <a:pt x="10656" y="4020"/>
                    <a:pt x="10603" y="378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3" name="Google Shape;523;p22"/>
            <p:cNvSpPr/>
            <p:nvPr/>
          </p:nvSpPr>
          <p:spPr>
            <a:xfrm>
              <a:off x="4044865" y="1469963"/>
              <a:ext cx="116480" cy="243435"/>
            </a:xfrm>
            <a:custGeom>
              <a:avLst/>
              <a:gdLst/>
              <a:ahLst/>
              <a:cxnLst/>
              <a:rect l="l" t="t" r="r" b="b"/>
              <a:pathLst>
                <a:path w="2146" h="4485" extrusionOk="0">
                  <a:moveTo>
                    <a:pt x="1780" y="0"/>
                  </a:moveTo>
                  <a:cubicBezTo>
                    <a:pt x="1239" y="0"/>
                    <a:pt x="1325" y="236"/>
                    <a:pt x="1273" y="897"/>
                  </a:cubicBezTo>
                  <a:cubicBezTo>
                    <a:pt x="1213" y="1585"/>
                    <a:pt x="950" y="2060"/>
                    <a:pt x="475" y="3242"/>
                  </a:cubicBezTo>
                  <a:cubicBezTo>
                    <a:pt x="0" y="4429"/>
                    <a:pt x="841" y="4475"/>
                    <a:pt x="841" y="4475"/>
                  </a:cubicBezTo>
                  <a:cubicBezTo>
                    <a:pt x="887" y="4481"/>
                    <a:pt x="930" y="4484"/>
                    <a:pt x="977" y="4484"/>
                  </a:cubicBezTo>
                  <a:cubicBezTo>
                    <a:pt x="1146" y="4484"/>
                    <a:pt x="1299" y="4441"/>
                    <a:pt x="1432" y="4362"/>
                  </a:cubicBezTo>
                  <a:cubicBezTo>
                    <a:pt x="1561" y="4136"/>
                    <a:pt x="1671" y="3897"/>
                    <a:pt x="1754" y="3644"/>
                  </a:cubicBezTo>
                  <a:cubicBezTo>
                    <a:pt x="2110" y="2578"/>
                    <a:pt x="2146" y="1250"/>
                    <a:pt x="1857" y="0"/>
                  </a:cubicBezTo>
                  <a:close/>
                </a:path>
              </a:pathLst>
            </a:custGeom>
            <a:solidFill>
              <a:srgbClr val="FEAF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4" name="Google Shape;524;p22"/>
            <p:cNvSpPr/>
            <p:nvPr/>
          </p:nvSpPr>
          <p:spPr>
            <a:xfrm>
              <a:off x="4122589" y="1469963"/>
              <a:ext cx="66001" cy="236758"/>
            </a:xfrm>
            <a:custGeom>
              <a:avLst/>
              <a:gdLst/>
              <a:ahLst/>
              <a:cxnLst/>
              <a:rect l="l" t="t" r="r" b="b"/>
              <a:pathLst>
                <a:path w="1216" h="4362" extrusionOk="0">
                  <a:moveTo>
                    <a:pt x="425" y="0"/>
                  </a:moveTo>
                  <a:lnTo>
                    <a:pt x="425" y="0"/>
                  </a:lnTo>
                  <a:cubicBezTo>
                    <a:pt x="714" y="1250"/>
                    <a:pt x="678" y="2578"/>
                    <a:pt x="322" y="3644"/>
                  </a:cubicBezTo>
                  <a:cubicBezTo>
                    <a:pt x="239" y="3897"/>
                    <a:pt x="129" y="4136"/>
                    <a:pt x="0" y="4362"/>
                  </a:cubicBezTo>
                  <a:cubicBezTo>
                    <a:pt x="1216" y="3651"/>
                    <a:pt x="963" y="51"/>
                    <a:pt x="425" y="0"/>
                  </a:cubicBezTo>
                  <a:close/>
                </a:path>
              </a:pathLst>
            </a:custGeom>
            <a:solidFill>
              <a:srgbClr val="FE95B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5" name="Google Shape;525;p22"/>
            <p:cNvSpPr/>
            <p:nvPr/>
          </p:nvSpPr>
          <p:spPr>
            <a:xfrm>
              <a:off x="4025542" y="1740968"/>
              <a:ext cx="63179" cy="67087"/>
            </a:xfrm>
            <a:custGeom>
              <a:avLst/>
              <a:gdLst/>
              <a:ahLst/>
              <a:cxnLst/>
              <a:rect l="l" t="t" r="r" b="b"/>
              <a:pathLst>
                <a:path w="1164" h="1236" extrusionOk="0">
                  <a:moveTo>
                    <a:pt x="632" y="0"/>
                  </a:moveTo>
                  <a:cubicBezTo>
                    <a:pt x="436" y="0"/>
                    <a:pt x="250" y="97"/>
                    <a:pt x="167" y="336"/>
                  </a:cubicBezTo>
                  <a:cubicBezTo>
                    <a:pt x="1" y="807"/>
                    <a:pt x="57" y="1079"/>
                    <a:pt x="154" y="1236"/>
                  </a:cubicBezTo>
                  <a:cubicBezTo>
                    <a:pt x="502" y="934"/>
                    <a:pt x="851" y="608"/>
                    <a:pt x="1163" y="242"/>
                  </a:cubicBezTo>
                  <a:cubicBezTo>
                    <a:pt x="1031" y="97"/>
                    <a:pt x="824" y="0"/>
                    <a:pt x="632" y="0"/>
                  </a:cubicBezTo>
                  <a:close/>
                </a:path>
              </a:pathLst>
            </a:custGeom>
            <a:solidFill>
              <a:srgbClr val="FEAF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6" name="Google Shape;526;p22"/>
            <p:cNvSpPr/>
            <p:nvPr/>
          </p:nvSpPr>
          <p:spPr>
            <a:xfrm>
              <a:off x="4033846" y="1754103"/>
              <a:ext cx="69312" cy="64210"/>
            </a:xfrm>
            <a:custGeom>
              <a:avLst/>
              <a:gdLst/>
              <a:ahLst/>
              <a:cxnLst/>
              <a:rect l="l" t="t" r="r" b="b"/>
              <a:pathLst>
                <a:path w="1277" h="1183" extrusionOk="0">
                  <a:moveTo>
                    <a:pt x="1010" y="0"/>
                  </a:moveTo>
                  <a:cubicBezTo>
                    <a:pt x="698" y="366"/>
                    <a:pt x="349" y="692"/>
                    <a:pt x="1" y="994"/>
                  </a:cubicBezTo>
                  <a:cubicBezTo>
                    <a:pt x="97" y="1150"/>
                    <a:pt x="236" y="1183"/>
                    <a:pt x="236" y="1183"/>
                  </a:cubicBezTo>
                  <a:cubicBezTo>
                    <a:pt x="1246" y="804"/>
                    <a:pt x="1276" y="299"/>
                    <a:pt x="1010" y="0"/>
                  </a:cubicBezTo>
                  <a:close/>
                </a:path>
              </a:pathLst>
            </a:custGeom>
            <a:solidFill>
              <a:srgbClr val="FE95B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7" name="Google Shape;527;p22"/>
            <p:cNvSpPr/>
            <p:nvPr/>
          </p:nvSpPr>
          <p:spPr>
            <a:xfrm>
              <a:off x="3958293" y="1837417"/>
              <a:ext cx="39568" cy="28333"/>
            </a:xfrm>
            <a:custGeom>
              <a:avLst/>
              <a:gdLst/>
              <a:ahLst/>
              <a:cxnLst/>
              <a:rect l="l" t="t" r="r" b="b"/>
              <a:pathLst>
                <a:path w="729" h="522" extrusionOk="0">
                  <a:moveTo>
                    <a:pt x="728" y="0"/>
                  </a:moveTo>
                  <a:lnTo>
                    <a:pt x="728" y="0"/>
                  </a:lnTo>
                  <a:cubicBezTo>
                    <a:pt x="702" y="6"/>
                    <a:pt x="675" y="17"/>
                    <a:pt x="648" y="26"/>
                  </a:cubicBezTo>
                  <a:cubicBezTo>
                    <a:pt x="24" y="269"/>
                    <a:pt x="1" y="432"/>
                    <a:pt x="67" y="521"/>
                  </a:cubicBezTo>
                  <a:cubicBezTo>
                    <a:pt x="270" y="359"/>
                    <a:pt x="492" y="186"/>
                    <a:pt x="728" y="0"/>
                  </a:cubicBezTo>
                  <a:close/>
                </a:path>
              </a:pathLst>
            </a:custGeom>
            <a:solidFill>
              <a:srgbClr val="FEAF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8" name="Google Shape;528;p22"/>
            <p:cNvSpPr/>
            <p:nvPr/>
          </p:nvSpPr>
          <p:spPr>
            <a:xfrm>
              <a:off x="3961929" y="1833998"/>
              <a:ext cx="79896" cy="35877"/>
            </a:xfrm>
            <a:custGeom>
              <a:avLst/>
              <a:gdLst/>
              <a:ahLst/>
              <a:cxnLst/>
              <a:rect l="l" t="t" r="r" b="b"/>
              <a:pathLst>
                <a:path w="1472" h="661" extrusionOk="0">
                  <a:moveTo>
                    <a:pt x="977" y="0"/>
                  </a:moveTo>
                  <a:cubicBezTo>
                    <a:pt x="894" y="0"/>
                    <a:pt x="788" y="20"/>
                    <a:pt x="661" y="63"/>
                  </a:cubicBezTo>
                  <a:cubicBezTo>
                    <a:pt x="425" y="249"/>
                    <a:pt x="203" y="422"/>
                    <a:pt x="0" y="584"/>
                  </a:cubicBezTo>
                  <a:cubicBezTo>
                    <a:pt x="40" y="635"/>
                    <a:pt x="106" y="661"/>
                    <a:pt x="106" y="661"/>
                  </a:cubicBezTo>
                  <a:cubicBezTo>
                    <a:pt x="1173" y="661"/>
                    <a:pt x="1472" y="0"/>
                    <a:pt x="977" y="0"/>
                  </a:cubicBezTo>
                  <a:close/>
                </a:path>
              </a:pathLst>
            </a:custGeom>
            <a:solidFill>
              <a:srgbClr val="FE95B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9" name="Google Shape;529;p22"/>
            <p:cNvSpPr/>
            <p:nvPr/>
          </p:nvSpPr>
          <p:spPr>
            <a:xfrm>
              <a:off x="4276682" y="1954547"/>
              <a:ext cx="11235" cy="17043"/>
            </a:xfrm>
            <a:custGeom>
              <a:avLst/>
              <a:gdLst/>
              <a:ahLst/>
              <a:cxnLst/>
              <a:rect l="l" t="t" r="r" b="b"/>
              <a:pathLst>
                <a:path w="207" h="314" extrusionOk="0">
                  <a:moveTo>
                    <a:pt x="1" y="1"/>
                  </a:moveTo>
                  <a:lnTo>
                    <a:pt x="1" y="1"/>
                  </a:lnTo>
                  <a:cubicBezTo>
                    <a:pt x="77" y="94"/>
                    <a:pt x="147" y="197"/>
                    <a:pt x="206" y="313"/>
                  </a:cubicBezTo>
                  <a:cubicBezTo>
                    <a:pt x="147" y="194"/>
                    <a:pt x="77" y="77"/>
                    <a:pt x="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0" name="Google Shape;530;p22"/>
            <p:cNvSpPr/>
            <p:nvPr/>
          </p:nvSpPr>
          <p:spPr>
            <a:xfrm>
              <a:off x="4102724" y="1982499"/>
              <a:ext cx="96723" cy="57588"/>
            </a:xfrm>
            <a:custGeom>
              <a:avLst/>
              <a:gdLst/>
              <a:ahLst/>
              <a:cxnLst/>
              <a:rect l="l" t="t" r="r" b="b"/>
              <a:pathLst>
                <a:path w="1782" h="1061" extrusionOk="0">
                  <a:moveTo>
                    <a:pt x="1602" y="1"/>
                  </a:moveTo>
                  <a:cubicBezTo>
                    <a:pt x="1233" y="154"/>
                    <a:pt x="844" y="347"/>
                    <a:pt x="498" y="579"/>
                  </a:cubicBezTo>
                  <a:cubicBezTo>
                    <a:pt x="0" y="911"/>
                    <a:pt x="247" y="1060"/>
                    <a:pt x="805" y="1060"/>
                  </a:cubicBezTo>
                  <a:cubicBezTo>
                    <a:pt x="1060" y="1060"/>
                    <a:pt x="1386" y="1031"/>
                    <a:pt x="1734" y="968"/>
                  </a:cubicBezTo>
                  <a:cubicBezTo>
                    <a:pt x="1781" y="556"/>
                    <a:pt x="1717" y="247"/>
                    <a:pt x="1602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1" name="Google Shape;531;p22"/>
            <p:cNvSpPr/>
            <p:nvPr/>
          </p:nvSpPr>
          <p:spPr>
            <a:xfrm>
              <a:off x="4189622" y="1954384"/>
              <a:ext cx="109641" cy="80656"/>
            </a:xfrm>
            <a:custGeom>
              <a:avLst/>
              <a:gdLst/>
              <a:ahLst/>
              <a:cxnLst/>
              <a:rect l="l" t="t" r="r" b="b"/>
              <a:pathLst>
                <a:path w="2020" h="1486" extrusionOk="0">
                  <a:moveTo>
                    <a:pt x="1598" y="1"/>
                  </a:moveTo>
                  <a:cubicBezTo>
                    <a:pt x="1598" y="1"/>
                    <a:pt x="844" y="163"/>
                    <a:pt x="1" y="519"/>
                  </a:cubicBezTo>
                  <a:cubicBezTo>
                    <a:pt x="116" y="765"/>
                    <a:pt x="180" y="1074"/>
                    <a:pt x="133" y="1486"/>
                  </a:cubicBezTo>
                  <a:cubicBezTo>
                    <a:pt x="761" y="1376"/>
                    <a:pt x="1468" y="1170"/>
                    <a:pt x="2020" y="888"/>
                  </a:cubicBezTo>
                  <a:cubicBezTo>
                    <a:pt x="2020" y="888"/>
                    <a:pt x="1943" y="586"/>
                    <a:pt x="1810" y="316"/>
                  </a:cubicBezTo>
                  <a:cubicBezTo>
                    <a:pt x="1751" y="200"/>
                    <a:pt x="1681" y="97"/>
                    <a:pt x="1605" y="4"/>
                  </a:cubicBezTo>
                  <a:cubicBezTo>
                    <a:pt x="1601" y="1"/>
                    <a:pt x="1601" y="1"/>
                    <a:pt x="159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2" name="Google Shape;532;p22"/>
            <p:cNvSpPr/>
            <p:nvPr/>
          </p:nvSpPr>
          <p:spPr>
            <a:xfrm>
              <a:off x="4299750" y="2044158"/>
              <a:ext cx="7653" cy="57046"/>
            </a:xfrm>
            <a:custGeom>
              <a:avLst/>
              <a:gdLst/>
              <a:ahLst/>
              <a:cxnLst/>
              <a:rect l="l" t="t" r="r" b="b"/>
              <a:pathLst>
                <a:path w="141" h="1051" extrusionOk="0">
                  <a:moveTo>
                    <a:pt x="91" y="1"/>
                  </a:moveTo>
                  <a:cubicBezTo>
                    <a:pt x="91" y="61"/>
                    <a:pt x="94" y="117"/>
                    <a:pt x="94" y="177"/>
                  </a:cubicBezTo>
                  <a:cubicBezTo>
                    <a:pt x="94" y="493"/>
                    <a:pt x="60" y="785"/>
                    <a:pt x="1" y="1051"/>
                  </a:cubicBezTo>
                  <a:cubicBezTo>
                    <a:pt x="14" y="1004"/>
                    <a:pt x="140" y="522"/>
                    <a:pt x="9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3" name="Google Shape;533;p22"/>
            <p:cNvSpPr/>
            <p:nvPr/>
          </p:nvSpPr>
          <p:spPr>
            <a:xfrm>
              <a:off x="4116945" y="2067280"/>
              <a:ext cx="72732" cy="52324"/>
            </a:xfrm>
            <a:custGeom>
              <a:avLst/>
              <a:gdLst/>
              <a:ahLst/>
              <a:cxnLst/>
              <a:rect l="l" t="t" r="r" b="b"/>
              <a:pathLst>
                <a:path w="1340" h="964" extrusionOk="0">
                  <a:moveTo>
                    <a:pt x="1340" y="0"/>
                  </a:moveTo>
                  <a:cubicBezTo>
                    <a:pt x="834" y="160"/>
                    <a:pt x="386" y="366"/>
                    <a:pt x="190" y="628"/>
                  </a:cubicBezTo>
                  <a:cubicBezTo>
                    <a:pt x="0" y="881"/>
                    <a:pt x="290" y="963"/>
                    <a:pt x="762" y="963"/>
                  </a:cubicBezTo>
                  <a:cubicBezTo>
                    <a:pt x="834" y="963"/>
                    <a:pt x="911" y="963"/>
                    <a:pt x="994" y="960"/>
                  </a:cubicBezTo>
                  <a:cubicBezTo>
                    <a:pt x="1117" y="691"/>
                    <a:pt x="1227" y="375"/>
                    <a:pt x="134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4" name="Google Shape;534;p22"/>
            <p:cNvSpPr/>
            <p:nvPr/>
          </p:nvSpPr>
          <p:spPr>
            <a:xfrm>
              <a:off x="4170842" y="2044158"/>
              <a:ext cx="134011" cy="75283"/>
            </a:xfrm>
            <a:custGeom>
              <a:avLst/>
              <a:gdLst/>
              <a:ahLst/>
              <a:cxnLst/>
              <a:rect l="l" t="t" r="r" b="b"/>
              <a:pathLst>
                <a:path w="2469" h="1387" extrusionOk="0">
                  <a:moveTo>
                    <a:pt x="2466" y="1"/>
                  </a:moveTo>
                  <a:cubicBezTo>
                    <a:pt x="2466" y="1"/>
                    <a:pt x="1307" y="128"/>
                    <a:pt x="347" y="426"/>
                  </a:cubicBezTo>
                  <a:cubicBezTo>
                    <a:pt x="234" y="801"/>
                    <a:pt x="124" y="1117"/>
                    <a:pt x="1" y="1386"/>
                  </a:cubicBezTo>
                  <a:cubicBezTo>
                    <a:pt x="961" y="1339"/>
                    <a:pt x="2376" y="1054"/>
                    <a:pt x="2376" y="1054"/>
                  </a:cubicBezTo>
                  <a:lnTo>
                    <a:pt x="2376" y="1051"/>
                  </a:lnTo>
                  <a:cubicBezTo>
                    <a:pt x="2435" y="785"/>
                    <a:pt x="2469" y="493"/>
                    <a:pt x="2469" y="177"/>
                  </a:cubicBezTo>
                  <a:cubicBezTo>
                    <a:pt x="2469" y="117"/>
                    <a:pt x="2466" y="61"/>
                    <a:pt x="2466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5" name="Google Shape;535;p22"/>
            <p:cNvSpPr/>
            <p:nvPr/>
          </p:nvSpPr>
          <p:spPr>
            <a:xfrm>
              <a:off x="4285692" y="2138437"/>
              <a:ext cx="1140" cy="2225"/>
            </a:xfrm>
            <a:custGeom>
              <a:avLst/>
              <a:gdLst/>
              <a:ahLst/>
              <a:cxnLst/>
              <a:rect l="l" t="t" r="r" b="b"/>
              <a:pathLst>
                <a:path w="21" h="41" extrusionOk="0">
                  <a:moveTo>
                    <a:pt x="20" y="1"/>
                  </a:moveTo>
                  <a:lnTo>
                    <a:pt x="20" y="1"/>
                  </a:lnTo>
                  <a:cubicBezTo>
                    <a:pt x="14" y="14"/>
                    <a:pt x="8" y="28"/>
                    <a:pt x="0" y="41"/>
                  </a:cubicBezTo>
                  <a:cubicBezTo>
                    <a:pt x="8" y="28"/>
                    <a:pt x="17" y="14"/>
                    <a:pt x="20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6" name="Google Shape;536;p22"/>
            <p:cNvSpPr/>
            <p:nvPr/>
          </p:nvSpPr>
          <p:spPr>
            <a:xfrm>
              <a:off x="4120201" y="2150920"/>
              <a:ext cx="31644" cy="25836"/>
            </a:xfrm>
            <a:custGeom>
              <a:avLst/>
              <a:gdLst/>
              <a:ahLst/>
              <a:cxnLst/>
              <a:rect l="l" t="t" r="r" b="b"/>
              <a:pathLst>
                <a:path w="583" h="476" extrusionOk="0">
                  <a:moveTo>
                    <a:pt x="582" y="0"/>
                  </a:moveTo>
                  <a:lnTo>
                    <a:pt x="582" y="0"/>
                  </a:lnTo>
                  <a:cubicBezTo>
                    <a:pt x="346" y="70"/>
                    <a:pt x="160" y="160"/>
                    <a:pt x="70" y="279"/>
                  </a:cubicBezTo>
                  <a:cubicBezTo>
                    <a:pt x="17" y="353"/>
                    <a:pt x="0" y="419"/>
                    <a:pt x="11" y="476"/>
                  </a:cubicBezTo>
                  <a:cubicBezTo>
                    <a:pt x="243" y="346"/>
                    <a:pt x="426" y="189"/>
                    <a:pt x="582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7" name="Google Shape;537;p22"/>
            <p:cNvSpPr/>
            <p:nvPr/>
          </p:nvSpPr>
          <p:spPr>
            <a:xfrm>
              <a:off x="4120744" y="2138111"/>
              <a:ext cx="166306" cy="57534"/>
            </a:xfrm>
            <a:custGeom>
              <a:avLst/>
              <a:gdLst/>
              <a:ahLst/>
              <a:cxnLst/>
              <a:rect l="l" t="t" r="r" b="b"/>
              <a:pathLst>
                <a:path w="3064" h="1060" extrusionOk="0">
                  <a:moveTo>
                    <a:pt x="2914" y="0"/>
                  </a:moveTo>
                  <a:cubicBezTo>
                    <a:pt x="2498" y="0"/>
                    <a:pt x="1296" y="20"/>
                    <a:pt x="572" y="236"/>
                  </a:cubicBezTo>
                  <a:cubicBezTo>
                    <a:pt x="416" y="425"/>
                    <a:pt x="233" y="582"/>
                    <a:pt x="1" y="712"/>
                  </a:cubicBezTo>
                  <a:cubicBezTo>
                    <a:pt x="54" y="951"/>
                    <a:pt x="615" y="1060"/>
                    <a:pt x="1233" y="1060"/>
                  </a:cubicBezTo>
                  <a:cubicBezTo>
                    <a:pt x="1615" y="1060"/>
                    <a:pt x="2017" y="1020"/>
                    <a:pt x="2336" y="940"/>
                  </a:cubicBezTo>
                  <a:cubicBezTo>
                    <a:pt x="2336" y="940"/>
                    <a:pt x="2887" y="330"/>
                    <a:pt x="3039" y="47"/>
                  </a:cubicBezTo>
                  <a:cubicBezTo>
                    <a:pt x="3047" y="34"/>
                    <a:pt x="3053" y="20"/>
                    <a:pt x="3059" y="7"/>
                  </a:cubicBezTo>
                  <a:lnTo>
                    <a:pt x="3063" y="4"/>
                  </a:lnTo>
                  <a:cubicBezTo>
                    <a:pt x="3063" y="4"/>
                    <a:pt x="3010" y="0"/>
                    <a:pt x="2914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8" name="Google Shape;538;p22"/>
            <p:cNvSpPr/>
            <p:nvPr/>
          </p:nvSpPr>
          <p:spPr>
            <a:xfrm>
              <a:off x="3632739" y="1499870"/>
              <a:ext cx="61985" cy="47167"/>
            </a:xfrm>
            <a:custGeom>
              <a:avLst/>
              <a:gdLst/>
              <a:ahLst/>
              <a:cxnLst/>
              <a:rect l="l" t="t" r="r" b="b"/>
              <a:pathLst>
                <a:path w="1142" h="869" extrusionOk="0">
                  <a:moveTo>
                    <a:pt x="336" y="1"/>
                  </a:moveTo>
                  <a:cubicBezTo>
                    <a:pt x="336" y="1"/>
                    <a:pt x="0" y="801"/>
                    <a:pt x="558" y="864"/>
                  </a:cubicBezTo>
                  <a:cubicBezTo>
                    <a:pt x="582" y="867"/>
                    <a:pt x="604" y="868"/>
                    <a:pt x="625" y="868"/>
                  </a:cubicBezTo>
                  <a:cubicBezTo>
                    <a:pt x="1142" y="868"/>
                    <a:pt x="1056" y="151"/>
                    <a:pt x="1056" y="151"/>
                  </a:cubicBezTo>
                  <a:lnTo>
                    <a:pt x="3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9" name="Google Shape;539;p22"/>
            <p:cNvSpPr/>
            <p:nvPr/>
          </p:nvSpPr>
          <p:spPr>
            <a:xfrm>
              <a:off x="3836224" y="1485324"/>
              <a:ext cx="60465" cy="46733"/>
            </a:xfrm>
            <a:custGeom>
              <a:avLst/>
              <a:gdLst/>
              <a:ahLst/>
              <a:cxnLst/>
              <a:rect l="l" t="t" r="r" b="b"/>
              <a:pathLst>
                <a:path w="1114" h="861" extrusionOk="0">
                  <a:moveTo>
                    <a:pt x="742" y="0"/>
                  </a:moveTo>
                  <a:lnTo>
                    <a:pt x="18" y="120"/>
                  </a:lnTo>
                  <a:cubicBezTo>
                    <a:pt x="18" y="120"/>
                    <a:pt x="1" y="860"/>
                    <a:pt x="423" y="860"/>
                  </a:cubicBezTo>
                  <a:cubicBezTo>
                    <a:pt x="459" y="860"/>
                    <a:pt x="497" y="855"/>
                    <a:pt x="539" y="844"/>
                  </a:cubicBezTo>
                  <a:cubicBezTo>
                    <a:pt x="1114" y="691"/>
                    <a:pt x="742" y="0"/>
                    <a:pt x="7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0" name="Google Shape;540;p22"/>
            <p:cNvSpPr/>
            <p:nvPr/>
          </p:nvSpPr>
          <p:spPr>
            <a:xfrm>
              <a:off x="3548338" y="1359619"/>
              <a:ext cx="119953" cy="119790"/>
            </a:xfrm>
            <a:custGeom>
              <a:avLst/>
              <a:gdLst/>
              <a:ahLst/>
              <a:cxnLst/>
              <a:rect l="l" t="t" r="r" b="b"/>
              <a:pathLst>
                <a:path w="2210" h="2207" extrusionOk="0">
                  <a:moveTo>
                    <a:pt x="1112" y="0"/>
                  </a:moveTo>
                  <a:cubicBezTo>
                    <a:pt x="1082" y="0"/>
                    <a:pt x="1051" y="2"/>
                    <a:pt x="1020" y="4"/>
                  </a:cubicBezTo>
                  <a:cubicBezTo>
                    <a:pt x="456" y="48"/>
                    <a:pt x="24" y="509"/>
                    <a:pt x="4" y="1064"/>
                  </a:cubicBezTo>
                  <a:cubicBezTo>
                    <a:pt x="1" y="1104"/>
                    <a:pt x="1" y="1144"/>
                    <a:pt x="4" y="1187"/>
                  </a:cubicBezTo>
                  <a:cubicBezTo>
                    <a:pt x="48" y="1766"/>
                    <a:pt x="533" y="2206"/>
                    <a:pt x="1104" y="2206"/>
                  </a:cubicBezTo>
                  <a:cubicBezTo>
                    <a:pt x="1133" y="2206"/>
                    <a:pt x="1161" y="2205"/>
                    <a:pt x="1189" y="2203"/>
                  </a:cubicBezTo>
                  <a:cubicBezTo>
                    <a:pt x="1193" y="2203"/>
                    <a:pt x="1200" y="2203"/>
                    <a:pt x="1203" y="2200"/>
                  </a:cubicBezTo>
                  <a:cubicBezTo>
                    <a:pt x="1721" y="2153"/>
                    <a:pt x="2126" y="1751"/>
                    <a:pt x="2193" y="1256"/>
                  </a:cubicBezTo>
                  <a:cubicBezTo>
                    <a:pt x="2206" y="1180"/>
                    <a:pt x="2210" y="1097"/>
                    <a:pt x="2203" y="1017"/>
                  </a:cubicBezTo>
                  <a:cubicBezTo>
                    <a:pt x="2166" y="559"/>
                    <a:pt x="1857" y="190"/>
                    <a:pt x="1448" y="57"/>
                  </a:cubicBezTo>
                  <a:cubicBezTo>
                    <a:pt x="1343" y="20"/>
                    <a:pt x="1229" y="0"/>
                    <a:pt x="11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" name="Google Shape;541;p22"/>
            <p:cNvSpPr/>
            <p:nvPr/>
          </p:nvSpPr>
          <p:spPr>
            <a:xfrm>
              <a:off x="3548501" y="1359619"/>
              <a:ext cx="82285" cy="70941"/>
            </a:xfrm>
            <a:custGeom>
              <a:avLst/>
              <a:gdLst/>
              <a:ahLst/>
              <a:cxnLst/>
              <a:rect l="l" t="t" r="r" b="b"/>
              <a:pathLst>
                <a:path w="1516" h="1307" extrusionOk="0">
                  <a:moveTo>
                    <a:pt x="1109" y="0"/>
                  </a:moveTo>
                  <a:cubicBezTo>
                    <a:pt x="1079" y="0"/>
                    <a:pt x="1048" y="2"/>
                    <a:pt x="1017" y="4"/>
                  </a:cubicBezTo>
                  <a:cubicBezTo>
                    <a:pt x="453" y="48"/>
                    <a:pt x="21" y="509"/>
                    <a:pt x="1" y="1064"/>
                  </a:cubicBezTo>
                  <a:cubicBezTo>
                    <a:pt x="160" y="1213"/>
                    <a:pt x="373" y="1306"/>
                    <a:pt x="616" y="1306"/>
                  </a:cubicBezTo>
                  <a:cubicBezTo>
                    <a:pt x="1114" y="1306"/>
                    <a:pt x="1516" y="905"/>
                    <a:pt x="1516" y="409"/>
                  </a:cubicBezTo>
                  <a:cubicBezTo>
                    <a:pt x="1516" y="284"/>
                    <a:pt x="1489" y="164"/>
                    <a:pt x="1445" y="57"/>
                  </a:cubicBezTo>
                  <a:cubicBezTo>
                    <a:pt x="1340" y="20"/>
                    <a:pt x="1226" y="0"/>
                    <a:pt x="1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" name="Google Shape;542;p22"/>
            <p:cNvSpPr/>
            <p:nvPr/>
          </p:nvSpPr>
          <p:spPr>
            <a:xfrm>
              <a:off x="3608206" y="1421277"/>
              <a:ext cx="59162" cy="57751"/>
            </a:xfrm>
            <a:custGeom>
              <a:avLst/>
              <a:gdLst/>
              <a:ahLst/>
              <a:cxnLst/>
              <a:rect l="l" t="t" r="r" b="b"/>
              <a:pathLst>
                <a:path w="1090" h="1064" extrusionOk="0">
                  <a:moveTo>
                    <a:pt x="701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834"/>
                    <a:pt x="37" y="957"/>
                    <a:pt x="100" y="1064"/>
                  </a:cubicBezTo>
                  <a:cubicBezTo>
                    <a:pt x="618" y="1017"/>
                    <a:pt x="1023" y="615"/>
                    <a:pt x="1090" y="120"/>
                  </a:cubicBezTo>
                  <a:cubicBezTo>
                    <a:pt x="980" y="44"/>
                    <a:pt x="844" y="0"/>
                    <a:pt x="7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" name="Google Shape;543;p22"/>
            <p:cNvSpPr/>
            <p:nvPr/>
          </p:nvSpPr>
          <p:spPr>
            <a:xfrm>
              <a:off x="3869224" y="1351206"/>
              <a:ext cx="119790" cy="119736"/>
            </a:xfrm>
            <a:custGeom>
              <a:avLst/>
              <a:gdLst/>
              <a:ahLst/>
              <a:cxnLst/>
              <a:rect l="l" t="t" r="r" b="b"/>
              <a:pathLst>
                <a:path w="2207" h="2206" extrusionOk="0">
                  <a:moveTo>
                    <a:pt x="1099" y="1"/>
                  </a:moveTo>
                  <a:cubicBezTo>
                    <a:pt x="1073" y="1"/>
                    <a:pt x="1047" y="1"/>
                    <a:pt x="1021" y="3"/>
                  </a:cubicBezTo>
                  <a:cubicBezTo>
                    <a:pt x="456" y="46"/>
                    <a:pt x="25" y="511"/>
                    <a:pt x="1" y="1063"/>
                  </a:cubicBezTo>
                  <a:cubicBezTo>
                    <a:pt x="1" y="1106"/>
                    <a:pt x="1" y="1146"/>
                    <a:pt x="5" y="1189"/>
                  </a:cubicBezTo>
                  <a:cubicBezTo>
                    <a:pt x="49" y="1765"/>
                    <a:pt x="534" y="2205"/>
                    <a:pt x="1102" y="2205"/>
                  </a:cubicBezTo>
                  <a:cubicBezTo>
                    <a:pt x="1130" y="2205"/>
                    <a:pt x="1158" y="2204"/>
                    <a:pt x="1187" y="2202"/>
                  </a:cubicBezTo>
                  <a:lnTo>
                    <a:pt x="1204" y="2202"/>
                  </a:lnTo>
                  <a:cubicBezTo>
                    <a:pt x="1722" y="2156"/>
                    <a:pt x="2127" y="1754"/>
                    <a:pt x="2193" y="1256"/>
                  </a:cubicBezTo>
                  <a:cubicBezTo>
                    <a:pt x="2206" y="1179"/>
                    <a:pt x="2206" y="1099"/>
                    <a:pt x="2203" y="1020"/>
                  </a:cubicBezTo>
                  <a:cubicBezTo>
                    <a:pt x="2167" y="561"/>
                    <a:pt x="1858" y="189"/>
                    <a:pt x="1446" y="56"/>
                  </a:cubicBezTo>
                  <a:cubicBezTo>
                    <a:pt x="1336" y="20"/>
                    <a:pt x="1220" y="1"/>
                    <a:pt x="10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" name="Google Shape;544;p22"/>
            <p:cNvSpPr/>
            <p:nvPr/>
          </p:nvSpPr>
          <p:spPr>
            <a:xfrm>
              <a:off x="3869224" y="1351206"/>
              <a:ext cx="82502" cy="71049"/>
            </a:xfrm>
            <a:custGeom>
              <a:avLst/>
              <a:gdLst/>
              <a:ahLst/>
              <a:cxnLst/>
              <a:rect l="l" t="t" r="r" b="b"/>
              <a:pathLst>
                <a:path w="1520" h="1309" extrusionOk="0">
                  <a:moveTo>
                    <a:pt x="1099" y="1"/>
                  </a:moveTo>
                  <a:cubicBezTo>
                    <a:pt x="1073" y="1"/>
                    <a:pt x="1047" y="1"/>
                    <a:pt x="1021" y="3"/>
                  </a:cubicBezTo>
                  <a:cubicBezTo>
                    <a:pt x="456" y="46"/>
                    <a:pt x="25" y="511"/>
                    <a:pt x="1" y="1063"/>
                  </a:cubicBezTo>
                  <a:cubicBezTo>
                    <a:pt x="160" y="1216"/>
                    <a:pt x="376" y="1308"/>
                    <a:pt x="615" y="1308"/>
                  </a:cubicBezTo>
                  <a:cubicBezTo>
                    <a:pt x="1113" y="1308"/>
                    <a:pt x="1519" y="906"/>
                    <a:pt x="1519" y="408"/>
                  </a:cubicBezTo>
                  <a:cubicBezTo>
                    <a:pt x="1519" y="285"/>
                    <a:pt x="1492" y="166"/>
                    <a:pt x="1446" y="56"/>
                  </a:cubicBezTo>
                  <a:cubicBezTo>
                    <a:pt x="1336" y="20"/>
                    <a:pt x="1220" y="1"/>
                    <a:pt x="10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" name="Google Shape;545;p22"/>
            <p:cNvSpPr/>
            <p:nvPr/>
          </p:nvSpPr>
          <p:spPr>
            <a:xfrm>
              <a:off x="3929092" y="1413027"/>
              <a:ext cx="59162" cy="57697"/>
            </a:xfrm>
            <a:custGeom>
              <a:avLst/>
              <a:gdLst/>
              <a:ahLst/>
              <a:cxnLst/>
              <a:rect l="l" t="t" r="r" b="b"/>
              <a:pathLst>
                <a:path w="1090" h="1063" extrusionOk="0">
                  <a:moveTo>
                    <a:pt x="702" y="0"/>
                  </a:moveTo>
                  <a:cubicBezTo>
                    <a:pt x="313" y="0"/>
                    <a:pt x="1" y="316"/>
                    <a:pt x="1" y="701"/>
                  </a:cubicBezTo>
                  <a:cubicBezTo>
                    <a:pt x="1" y="834"/>
                    <a:pt x="38" y="957"/>
                    <a:pt x="101" y="1063"/>
                  </a:cubicBezTo>
                  <a:cubicBezTo>
                    <a:pt x="619" y="1017"/>
                    <a:pt x="1024" y="615"/>
                    <a:pt x="1090" y="117"/>
                  </a:cubicBezTo>
                  <a:cubicBezTo>
                    <a:pt x="981" y="43"/>
                    <a:pt x="844" y="0"/>
                    <a:pt x="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" name="Google Shape;546;p22"/>
            <p:cNvSpPr/>
            <p:nvPr/>
          </p:nvSpPr>
          <p:spPr>
            <a:xfrm>
              <a:off x="3635398" y="1469421"/>
              <a:ext cx="265471" cy="44073"/>
            </a:xfrm>
            <a:custGeom>
              <a:avLst/>
              <a:gdLst/>
              <a:ahLst/>
              <a:cxnLst/>
              <a:rect l="l" t="t" r="r" b="b"/>
              <a:pathLst>
                <a:path w="4891" h="812" extrusionOk="0">
                  <a:moveTo>
                    <a:pt x="4785" y="1"/>
                  </a:moveTo>
                  <a:cubicBezTo>
                    <a:pt x="4771" y="1"/>
                    <a:pt x="4757" y="4"/>
                    <a:pt x="4744" y="10"/>
                  </a:cubicBezTo>
                  <a:cubicBezTo>
                    <a:pt x="3687" y="497"/>
                    <a:pt x="2578" y="624"/>
                    <a:pt x="1711" y="624"/>
                  </a:cubicBezTo>
                  <a:cubicBezTo>
                    <a:pt x="785" y="624"/>
                    <a:pt x="136" y="479"/>
                    <a:pt x="123" y="476"/>
                  </a:cubicBezTo>
                  <a:cubicBezTo>
                    <a:pt x="117" y="475"/>
                    <a:pt x="110" y="474"/>
                    <a:pt x="104" y="474"/>
                  </a:cubicBezTo>
                  <a:cubicBezTo>
                    <a:pt x="61" y="474"/>
                    <a:pt x="19" y="503"/>
                    <a:pt x="11" y="548"/>
                  </a:cubicBezTo>
                  <a:cubicBezTo>
                    <a:pt x="1" y="599"/>
                    <a:pt x="31" y="648"/>
                    <a:pt x="80" y="658"/>
                  </a:cubicBezTo>
                  <a:cubicBezTo>
                    <a:pt x="94" y="662"/>
                    <a:pt x="758" y="811"/>
                    <a:pt x="1708" y="811"/>
                  </a:cubicBezTo>
                  <a:cubicBezTo>
                    <a:pt x="2599" y="811"/>
                    <a:pt x="3738" y="682"/>
                    <a:pt x="4824" y="180"/>
                  </a:cubicBezTo>
                  <a:cubicBezTo>
                    <a:pt x="4871" y="160"/>
                    <a:pt x="4891" y="104"/>
                    <a:pt x="4871" y="57"/>
                  </a:cubicBezTo>
                  <a:cubicBezTo>
                    <a:pt x="4853" y="21"/>
                    <a:pt x="4820" y="1"/>
                    <a:pt x="47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7" name="Google Shape;547;p22"/>
            <p:cNvSpPr/>
            <p:nvPr/>
          </p:nvSpPr>
          <p:spPr>
            <a:xfrm>
              <a:off x="3476421" y="1479190"/>
              <a:ext cx="87495" cy="70886"/>
            </a:xfrm>
            <a:custGeom>
              <a:avLst/>
              <a:gdLst/>
              <a:ahLst/>
              <a:cxnLst/>
              <a:rect l="l" t="t" r="r" b="b"/>
              <a:pathLst>
                <a:path w="1612" h="1306" extrusionOk="0">
                  <a:moveTo>
                    <a:pt x="804" y="0"/>
                  </a:moveTo>
                  <a:cubicBezTo>
                    <a:pt x="359" y="0"/>
                    <a:pt x="0" y="293"/>
                    <a:pt x="0" y="655"/>
                  </a:cubicBezTo>
                  <a:cubicBezTo>
                    <a:pt x="0" y="1013"/>
                    <a:pt x="359" y="1305"/>
                    <a:pt x="804" y="1305"/>
                  </a:cubicBezTo>
                  <a:cubicBezTo>
                    <a:pt x="1249" y="1305"/>
                    <a:pt x="1611" y="1013"/>
                    <a:pt x="1611" y="655"/>
                  </a:cubicBezTo>
                  <a:cubicBezTo>
                    <a:pt x="1611" y="293"/>
                    <a:pt x="1249" y="0"/>
                    <a:pt x="804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" name="Google Shape;548;p22"/>
            <p:cNvSpPr/>
            <p:nvPr/>
          </p:nvSpPr>
          <p:spPr>
            <a:xfrm>
              <a:off x="3983694" y="1451021"/>
              <a:ext cx="87712" cy="70724"/>
            </a:xfrm>
            <a:custGeom>
              <a:avLst/>
              <a:gdLst/>
              <a:ahLst/>
              <a:cxnLst/>
              <a:rect l="l" t="t" r="r" b="b"/>
              <a:pathLst>
                <a:path w="1616" h="1303" extrusionOk="0">
                  <a:moveTo>
                    <a:pt x="808" y="1"/>
                  </a:moveTo>
                  <a:cubicBezTo>
                    <a:pt x="363" y="1"/>
                    <a:pt x="1" y="294"/>
                    <a:pt x="1" y="652"/>
                  </a:cubicBezTo>
                  <a:cubicBezTo>
                    <a:pt x="1" y="1014"/>
                    <a:pt x="363" y="1303"/>
                    <a:pt x="808" y="1303"/>
                  </a:cubicBezTo>
                  <a:cubicBezTo>
                    <a:pt x="1253" y="1303"/>
                    <a:pt x="1615" y="1014"/>
                    <a:pt x="1615" y="652"/>
                  </a:cubicBezTo>
                  <a:cubicBezTo>
                    <a:pt x="1615" y="294"/>
                    <a:pt x="1253" y="1"/>
                    <a:pt x="80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552" name="Google Shape;552;p22"/>
          <p:cNvSpPr txBox="1">
            <a:spLocks noGrp="1"/>
          </p:cNvSpPr>
          <p:nvPr>
            <p:ph type="title" idx="2"/>
          </p:nvPr>
        </p:nvSpPr>
        <p:spPr>
          <a:xfrm>
            <a:off x="4139501" y="2230100"/>
            <a:ext cx="4944947" cy="78734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Khái niệm phân số</a:t>
            </a:r>
            <a:endParaRPr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53" name="Google Shape;553;p22"/>
          <p:cNvSpPr txBox="1">
            <a:spLocks noGrp="1"/>
          </p:cNvSpPr>
          <p:nvPr>
            <p:ph type="title"/>
          </p:nvPr>
        </p:nvSpPr>
        <p:spPr>
          <a:xfrm>
            <a:off x="3970414" y="3971269"/>
            <a:ext cx="5475556" cy="639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</a:t>
            </a:r>
            <a:r>
              <a:rPr lang="e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hân số bằng nhau</a:t>
            </a:r>
            <a:endParaRPr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55" name="Google Shape;555;p22"/>
          <p:cNvSpPr txBox="1">
            <a:spLocks noGrp="1"/>
          </p:cNvSpPr>
          <p:nvPr>
            <p:ph type="title" idx="5"/>
          </p:nvPr>
        </p:nvSpPr>
        <p:spPr>
          <a:xfrm>
            <a:off x="3946744" y="5143652"/>
            <a:ext cx="7804329" cy="139544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Tính chất cơ bản của phân số</a:t>
            </a:r>
            <a:endParaRPr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04966" y="1090621"/>
            <a:ext cx="4026697" cy="830997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 DUNG</a:t>
            </a:r>
            <a:endParaRPr lang="vi-V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" grpId="0"/>
      <p:bldP spid="553" grpId="0"/>
      <p:bldP spid="55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27"/>
          <p:cNvSpPr/>
          <p:nvPr/>
        </p:nvSpPr>
        <p:spPr>
          <a:xfrm>
            <a:off x="2279218" y="2995034"/>
            <a:ext cx="8593553" cy="2787924"/>
          </a:xfrm>
          <a:custGeom>
            <a:avLst/>
            <a:gdLst/>
            <a:ahLst/>
            <a:cxnLst/>
            <a:rect l="l" t="t" r="r" b="b"/>
            <a:pathLst>
              <a:path w="35450" h="5768" extrusionOk="0">
                <a:moveTo>
                  <a:pt x="1" y="1"/>
                </a:moveTo>
                <a:cubicBezTo>
                  <a:pt x="1" y="1"/>
                  <a:pt x="83" y="1069"/>
                  <a:pt x="840" y="1565"/>
                </a:cubicBezTo>
                <a:cubicBezTo>
                  <a:pt x="1594" y="2064"/>
                  <a:pt x="996" y="2775"/>
                  <a:pt x="1082" y="3347"/>
                </a:cubicBezTo>
                <a:cubicBezTo>
                  <a:pt x="1165" y="3916"/>
                  <a:pt x="1651" y="4558"/>
                  <a:pt x="1988" y="4911"/>
                </a:cubicBezTo>
                <a:cubicBezTo>
                  <a:pt x="2322" y="5268"/>
                  <a:pt x="2659" y="5768"/>
                  <a:pt x="2659" y="5768"/>
                </a:cubicBezTo>
                <a:lnTo>
                  <a:pt x="34559" y="5768"/>
                </a:lnTo>
                <a:cubicBezTo>
                  <a:pt x="34559" y="5768"/>
                  <a:pt x="35132" y="5371"/>
                  <a:pt x="35257" y="4395"/>
                </a:cubicBezTo>
                <a:cubicBezTo>
                  <a:pt x="35449" y="2884"/>
                  <a:pt x="34930" y="3016"/>
                  <a:pt x="34999" y="2279"/>
                </a:cubicBezTo>
                <a:cubicBezTo>
                  <a:pt x="35098" y="1151"/>
                  <a:pt x="34880" y="712"/>
                  <a:pt x="3504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86" name="Google Shape;586;p27"/>
          <p:cNvSpPr txBox="1">
            <a:spLocks noGrp="1"/>
          </p:cNvSpPr>
          <p:nvPr>
            <p:ph type="ctrTitle"/>
          </p:nvPr>
        </p:nvSpPr>
        <p:spPr>
          <a:xfrm rot="-182">
            <a:off x="2904880" y="3689916"/>
            <a:ext cx="7546400" cy="119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64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Khái niệm phân số</a:t>
            </a:r>
            <a:endParaRPr sz="6400" b="1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588" name="Google Shape;588;p27"/>
          <p:cNvGrpSpPr/>
          <p:nvPr/>
        </p:nvGrpSpPr>
        <p:grpSpPr>
          <a:xfrm>
            <a:off x="6035112" y="963910"/>
            <a:ext cx="1065496" cy="1843804"/>
            <a:chOff x="1689271" y="684050"/>
            <a:chExt cx="959791" cy="1660885"/>
          </a:xfrm>
        </p:grpSpPr>
        <p:sp>
          <p:nvSpPr>
            <p:cNvPr id="589" name="Google Shape;589;p27"/>
            <p:cNvSpPr/>
            <p:nvPr/>
          </p:nvSpPr>
          <p:spPr>
            <a:xfrm>
              <a:off x="1689271" y="684050"/>
              <a:ext cx="959791" cy="1660885"/>
            </a:xfrm>
            <a:custGeom>
              <a:avLst/>
              <a:gdLst/>
              <a:ahLst/>
              <a:cxnLst/>
              <a:rect l="l" t="t" r="r" b="b"/>
              <a:pathLst>
                <a:path w="13015" h="22522" extrusionOk="0">
                  <a:moveTo>
                    <a:pt x="9045" y="1"/>
                  </a:moveTo>
                  <a:cubicBezTo>
                    <a:pt x="8899" y="1"/>
                    <a:pt x="8749" y="8"/>
                    <a:pt x="8601" y="25"/>
                  </a:cubicBezTo>
                  <a:cubicBezTo>
                    <a:pt x="8587" y="25"/>
                    <a:pt x="8578" y="25"/>
                    <a:pt x="8567" y="28"/>
                  </a:cubicBezTo>
                  <a:lnTo>
                    <a:pt x="8558" y="28"/>
                  </a:lnTo>
                  <a:cubicBezTo>
                    <a:pt x="8541" y="31"/>
                    <a:pt x="8528" y="31"/>
                    <a:pt x="8511" y="35"/>
                  </a:cubicBezTo>
                  <a:cubicBezTo>
                    <a:pt x="8359" y="55"/>
                    <a:pt x="8202" y="81"/>
                    <a:pt x="8049" y="118"/>
                  </a:cubicBezTo>
                  <a:cubicBezTo>
                    <a:pt x="8020" y="124"/>
                    <a:pt x="7990" y="135"/>
                    <a:pt x="7957" y="141"/>
                  </a:cubicBezTo>
                  <a:cubicBezTo>
                    <a:pt x="7634" y="224"/>
                    <a:pt x="7306" y="343"/>
                    <a:pt x="6973" y="503"/>
                  </a:cubicBezTo>
                  <a:lnTo>
                    <a:pt x="6794" y="503"/>
                  </a:lnTo>
                  <a:lnTo>
                    <a:pt x="6602" y="693"/>
                  </a:lnTo>
                  <a:cubicBezTo>
                    <a:pt x="6478" y="759"/>
                    <a:pt x="6352" y="832"/>
                    <a:pt x="6229" y="912"/>
                  </a:cubicBezTo>
                  <a:lnTo>
                    <a:pt x="6213" y="912"/>
                  </a:lnTo>
                  <a:lnTo>
                    <a:pt x="5950" y="1091"/>
                  </a:lnTo>
                  <a:cubicBezTo>
                    <a:pt x="5788" y="1204"/>
                    <a:pt x="5618" y="1326"/>
                    <a:pt x="5452" y="1456"/>
                  </a:cubicBezTo>
                  <a:lnTo>
                    <a:pt x="5054" y="1762"/>
                  </a:lnTo>
                  <a:lnTo>
                    <a:pt x="5054" y="1781"/>
                  </a:lnTo>
                  <a:cubicBezTo>
                    <a:pt x="4000" y="2685"/>
                    <a:pt x="2931" y="3931"/>
                    <a:pt x="1934" y="5416"/>
                  </a:cubicBezTo>
                  <a:cubicBezTo>
                    <a:pt x="1177" y="6538"/>
                    <a:pt x="738" y="7299"/>
                    <a:pt x="459" y="7953"/>
                  </a:cubicBezTo>
                  <a:cubicBezTo>
                    <a:pt x="94" y="8813"/>
                    <a:pt x="1" y="9537"/>
                    <a:pt x="164" y="10232"/>
                  </a:cubicBezTo>
                  <a:cubicBezTo>
                    <a:pt x="251" y="10594"/>
                    <a:pt x="410" y="10946"/>
                    <a:pt x="639" y="11278"/>
                  </a:cubicBezTo>
                  <a:cubicBezTo>
                    <a:pt x="703" y="11371"/>
                    <a:pt x="772" y="11464"/>
                    <a:pt x="865" y="11577"/>
                  </a:cubicBezTo>
                  <a:lnTo>
                    <a:pt x="1170" y="11946"/>
                  </a:lnTo>
                  <a:lnTo>
                    <a:pt x="1204" y="11946"/>
                  </a:lnTo>
                  <a:lnTo>
                    <a:pt x="1247" y="11989"/>
                  </a:lnTo>
                  <a:cubicBezTo>
                    <a:pt x="1270" y="12013"/>
                    <a:pt x="1293" y="12032"/>
                    <a:pt x="1316" y="12056"/>
                  </a:cubicBezTo>
                  <a:lnTo>
                    <a:pt x="1327" y="12062"/>
                  </a:lnTo>
                  <a:cubicBezTo>
                    <a:pt x="1772" y="12474"/>
                    <a:pt x="2263" y="12726"/>
                    <a:pt x="2788" y="12810"/>
                  </a:cubicBezTo>
                  <a:cubicBezTo>
                    <a:pt x="2917" y="12831"/>
                    <a:pt x="3047" y="12841"/>
                    <a:pt x="3177" y="12841"/>
                  </a:cubicBezTo>
                  <a:cubicBezTo>
                    <a:pt x="3520" y="12841"/>
                    <a:pt x="3863" y="12769"/>
                    <a:pt x="4203" y="12626"/>
                  </a:cubicBezTo>
                  <a:lnTo>
                    <a:pt x="4210" y="12626"/>
                  </a:lnTo>
                  <a:cubicBezTo>
                    <a:pt x="4233" y="12617"/>
                    <a:pt x="4260" y="12603"/>
                    <a:pt x="4283" y="12594"/>
                  </a:cubicBezTo>
                  <a:lnTo>
                    <a:pt x="4290" y="12591"/>
                  </a:lnTo>
                  <a:cubicBezTo>
                    <a:pt x="4316" y="12580"/>
                    <a:pt x="4339" y="12567"/>
                    <a:pt x="4362" y="12557"/>
                  </a:cubicBezTo>
                  <a:lnTo>
                    <a:pt x="4366" y="12554"/>
                  </a:lnTo>
                  <a:cubicBezTo>
                    <a:pt x="4393" y="12543"/>
                    <a:pt x="4416" y="12531"/>
                    <a:pt x="4439" y="12517"/>
                  </a:cubicBezTo>
                  <a:lnTo>
                    <a:pt x="4442" y="12514"/>
                  </a:lnTo>
                  <a:cubicBezTo>
                    <a:pt x="4465" y="12504"/>
                    <a:pt x="4489" y="12491"/>
                    <a:pt x="4512" y="12477"/>
                  </a:cubicBezTo>
                  <a:lnTo>
                    <a:pt x="4515" y="12477"/>
                  </a:lnTo>
                  <a:cubicBezTo>
                    <a:pt x="4539" y="12464"/>
                    <a:pt x="4562" y="12451"/>
                    <a:pt x="4585" y="12437"/>
                  </a:cubicBezTo>
                  <a:lnTo>
                    <a:pt x="4589" y="12434"/>
                  </a:lnTo>
                  <a:cubicBezTo>
                    <a:pt x="4672" y="12384"/>
                    <a:pt x="4758" y="12331"/>
                    <a:pt x="4841" y="12272"/>
                  </a:cubicBezTo>
                  <a:lnTo>
                    <a:pt x="4864" y="12255"/>
                  </a:lnTo>
                  <a:cubicBezTo>
                    <a:pt x="4881" y="12241"/>
                    <a:pt x="4897" y="12228"/>
                    <a:pt x="4914" y="12218"/>
                  </a:cubicBezTo>
                  <a:lnTo>
                    <a:pt x="4920" y="12212"/>
                  </a:lnTo>
                  <a:cubicBezTo>
                    <a:pt x="4940" y="12198"/>
                    <a:pt x="4960" y="12182"/>
                    <a:pt x="4977" y="12168"/>
                  </a:cubicBezTo>
                  <a:lnTo>
                    <a:pt x="4980" y="12165"/>
                  </a:lnTo>
                  <a:cubicBezTo>
                    <a:pt x="5000" y="12152"/>
                    <a:pt x="5020" y="12135"/>
                    <a:pt x="5040" y="12119"/>
                  </a:cubicBezTo>
                  <a:cubicBezTo>
                    <a:pt x="5060" y="12102"/>
                    <a:pt x="5077" y="12088"/>
                    <a:pt x="5093" y="12076"/>
                  </a:cubicBezTo>
                  <a:lnTo>
                    <a:pt x="5103" y="12065"/>
                  </a:lnTo>
                  <a:cubicBezTo>
                    <a:pt x="5455" y="11766"/>
                    <a:pt x="5781" y="11388"/>
                    <a:pt x="6010" y="11006"/>
                  </a:cubicBezTo>
                  <a:lnTo>
                    <a:pt x="6010" y="11006"/>
                  </a:lnTo>
                  <a:cubicBezTo>
                    <a:pt x="6010" y="11016"/>
                    <a:pt x="6007" y="11026"/>
                    <a:pt x="6007" y="11036"/>
                  </a:cubicBezTo>
                  <a:cubicBezTo>
                    <a:pt x="5817" y="12351"/>
                    <a:pt x="5588" y="14454"/>
                    <a:pt x="5506" y="16403"/>
                  </a:cubicBezTo>
                  <a:cubicBezTo>
                    <a:pt x="5366" y="19662"/>
                    <a:pt x="5714" y="20638"/>
                    <a:pt x="6033" y="21124"/>
                  </a:cubicBezTo>
                  <a:cubicBezTo>
                    <a:pt x="6226" y="21419"/>
                    <a:pt x="6472" y="21678"/>
                    <a:pt x="6757" y="21890"/>
                  </a:cubicBezTo>
                  <a:lnTo>
                    <a:pt x="6757" y="21973"/>
                  </a:lnTo>
                  <a:lnTo>
                    <a:pt x="7365" y="22243"/>
                  </a:lnTo>
                  <a:cubicBezTo>
                    <a:pt x="7594" y="22342"/>
                    <a:pt x="7837" y="22416"/>
                    <a:pt x="8083" y="22462"/>
                  </a:cubicBezTo>
                  <a:cubicBezTo>
                    <a:pt x="8296" y="22502"/>
                    <a:pt x="8511" y="22522"/>
                    <a:pt x="8730" y="22522"/>
                  </a:cubicBezTo>
                  <a:cubicBezTo>
                    <a:pt x="8874" y="22522"/>
                    <a:pt x="9016" y="22515"/>
                    <a:pt x="9159" y="22499"/>
                  </a:cubicBezTo>
                  <a:lnTo>
                    <a:pt x="9165" y="22499"/>
                  </a:lnTo>
                  <a:lnTo>
                    <a:pt x="9236" y="22488"/>
                  </a:lnTo>
                  <a:cubicBezTo>
                    <a:pt x="10102" y="22369"/>
                    <a:pt x="10913" y="21953"/>
                    <a:pt x="11580" y="21286"/>
                  </a:cubicBezTo>
                  <a:cubicBezTo>
                    <a:pt x="12069" y="20798"/>
                    <a:pt x="12388" y="19925"/>
                    <a:pt x="12607" y="18453"/>
                  </a:cubicBezTo>
                  <a:cubicBezTo>
                    <a:pt x="12763" y="17420"/>
                    <a:pt x="12872" y="16078"/>
                    <a:pt x="12926" y="14460"/>
                  </a:cubicBezTo>
                  <a:cubicBezTo>
                    <a:pt x="13015" y="11866"/>
                    <a:pt x="12955" y="9079"/>
                    <a:pt x="12892" y="7196"/>
                  </a:cubicBezTo>
                  <a:cubicBezTo>
                    <a:pt x="12793" y="4415"/>
                    <a:pt x="12434" y="1433"/>
                    <a:pt x="10534" y="370"/>
                  </a:cubicBezTo>
                  <a:cubicBezTo>
                    <a:pt x="10169" y="164"/>
                    <a:pt x="9757" y="41"/>
                    <a:pt x="9308" y="8"/>
                  </a:cubicBezTo>
                  <a:cubicBezTo>
                    <a:pt x="9248" y="5"/>
                    <a:pt x="9188" y="1"/>
                    <a:pt x="9129" y="1"/>
                  </a:cubicBezTo>
                  <a:cubicBezTo>
                    <a:pt x="9101" y="1"/>
                    <a:pt x="9073" y="1"/>
                    <a:pt x="90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0" name="Google Shape;590;p27"/>
            <p:cNvSpPr/>
            <p:nvPr/>
          </p:nvSpPr>
          <p:spPr>
            <a:xfrm>
              <a:off x="1757411" y="753296"/>
              <a:ext cx="832434" cy="1511256"/>
            </a:xfrm>
            <a:custGeom>
              <a:avLst/>
              <a:gdLst/>
              <a:ahLst/>
              <a:cxnLst/>
              <a:rect l="l" t="t" r="r" b="b"/>
              <a:pathLst>
                <a:path w="11288" h="20493" extrusionOk="0">
                  <a:moveTo>
                    <a:pt x="8165" y="0"/>
                  </a:moveTo>
                  <a:cubicBezTo>
                    <a:pt x="8131" y="0"/>
                    <a:pt x="8096" y="1"/>
                    <a:pt x="8062" y="2"/>
                  </a:cubicBezTo>
                  <a:cubicBezTo>
                    <a:pt x="7806" y="5"/>
                    <a:pt x="7547" y="42"/>
                    <a:pt x="7285" y="108"/>
                  </a:cubicBezTo>
                  <a:cubicBezTo>
                    <a:pt x="6960" y="195"/>
                    <a:pt x="6627" y="324"/>
                    <a:pt x="6299" y="497"/>
                  </a:cubicBezTo>
                  <a:cubicBezTo>
                    <a:pt x="6291" y="501"/>
                    <a:pt x="6288" y="501"/>
                    <a:pt x="6285" y="501"/>
                  </a:cubicBezTo>
                  <a:lnTo>
                    <a:pt x="6285" y="504"/>
                  </a:lnTo>
                  <a:cubicBezTo>
                    <a:pt x="6119" y="591"/>
                    <a:pt x="5953" y="683"/>
                    <a:pt x="5790" y="790"/>
                  </a:cubicBezTo>
                  <a:lnTo>
                    <a:pt x="5611" y="909"/>
                  </a:lnTo>
                  <a:lnTo>
                    <a:pt x="5604" y="909"/>
                  </a:lnTo>
                  <a:cubicBezTo>
                    <a:pt x="5451" y="1015"/>
                    <a:pt x="5299" y="1129"/>
                    <a:pt x="5146" y="1244"/>
                  </a:cubicBezTo>
                  <a:lnTo>
                    <a:pt x="5146" y="1248"/>
                  </a:lnTo>
                  <a:cubicBezTo>
                    <a:pt x="3973" y="2161"/>
                    <a:pt x="2837" y="3496"/>
                    <a:pt x="1851" y="4965"/>
                  </a:cubicBezTo>
                  <a:cubicBezTo>
                    <a:pt x="562" y="6888"/>
                    <a:pt x="1" y="8020"/>
                    <a:pt x="230" y="8984"/>
                  </a:cubicBezTo>
                  <a:cubicBezTo>
                    <a:pt x="286" y="9226"/>
                    <a:pt x="392" y="9459"/>
                    <a:pt x="556" y="9691"/>
                  </a:cubicBezTo>
                  <a:cubicBezTo>
                    <a:pt x="605" y="9765"/>
                    <a:pt x="662" y="9841"/>
                    <a:pt x="725" y="9914"/>
                  </a:cubicBezTo>
                  <a:cubicBezTo>
                    <a:pt x="815" y="10027"/>
                    <a:pt x="918" y="10137"/>
                    <a:pt x="1034" y="10249"/>
                  </a:cubicBezTo>
                  <a:cubicBezTo>
                    <a:pt x="1107" y="10319"/>
                    <a:pt x="1180" y="10382"/>
                    <a:pt x="1253" y="10439"/>
                  </a:cubicBezTo>
                  <a:cubicBezTo>
                    <a:pt x="1595" y="10704"/>
                    <a:pt x="1933" y="10811"/>
                    <a:pt x="2255" y="10811"/>
                  </a:cubicBezTo>
                  <a:cubicBezTo>
                    <a:pt x="3174" y="10811"/>
                    <a:pt x="3954" y="9936"/>
                    <a:pt x="4259" y="9392"/>
                  </a:cubicBezTo>
                  <a:cubicBezTo>
                    <a:pt x="4671" y="8662"/>
                    <a:pt x="5212" y="8097"/>
                    <a:pt x="5674" y="8057"/>
                  </a:cubicBezTo>
                  <a:cubicBezTo>
                    <a:pt x="5698" y="8054"/>
                    <a:pt x="5724" y="8054"/>
                    <a:pt x="5747" y="8054"/>
                  </a:cubicBezTo>
                  <a:cubicBezTo>
                    <a:pt x="5747" y="8054"/>
                    <a:pt x="5750" y="8053"/>
                    <a:pt x="5755" y="8053"/>
                  </a:cubicBezTo>
                  <a:cubicBezTo>
                    <a:pt x="5777" y="8053"/>
                    <a:pt x="5847" y="8060"/>
                    <a:pt x="5923" y="8130"/>
                  </a:cubicBezTo>
                  <a:cubicBezTo>
                    <a:pt x="6092" y="8287"/>
                    <a:pt x="6291" y="8758"/>
                    <a:pt x="6089" y="10166"/>
                  </a:cubicBezTo>
                  <a:cubicBezTo>
                    <a:pt x="5704" y="12847"/>
                    <a:pt x="5203" y="18397"/>
                    <a:pt x="5960" y="19553"/>
                  </a:cubicBezTo>
                  <a:cubicBezTo>
                    <a:pt x="6176" y="19886"/>
                    <a:pt x="6484" y="20138"/>
                    <a:pt x="6849" y="20294"/>
                  </a:cubicBezTo>
                  <a:lnTo>
                    <a:pt x="6849" y="20297"/>
                  </a:lnTo>
                  <a:cubicBezTo>
                    <a:pt x="7006" y="20367"/>
                    <a:pt x="7172" y="20417"/>
                    <a:pt x="7348" y="20450"/>
                  </a:cubicBezTo>
                  <a:cubicBezTo>
                    <a:pt x="7496" y="20478"/>
                    <a:pt x="7650" y="20493"/>
                    <a:pt x="7806" y="20493"/>
                  </a:cubicBezTo>
                  <a:cubicBezTo>
                    <a:pt x="7927" y="20493"/>
                    <a:pt x="8049" y="20484"/>
                    <a:pt x="8172" y="20467"/>
                  </a:cubicBezTo>
                  <a:lnTo>
                    <a:pt x="8175" y="20467"/>
                  </a:lnTo>
                  <a:cubicBezTo>
                    <a:pt x="8776" y="20384"/>
                    <a:pt x="9400" y="20091"/>
                    <a:pt x="9939" y="19553"/>
                  </a:cubicBezTo>
                  <a:cubicBezTo>
                    <a:pt x="11287" y="18208"/>
                    <a:pt x="11048" y="8961"/>
                    <a:pt x="10952" y="6217"/>
                  </a:cubicBezTo>
                  <a:cubicBezTo>
                    <a:pt x="10869" y="3855"/>
                    <a:pt x="10583" y="1059"/>
                    <a:pt x="9112" y="241"/>
                  </a:cubicBezTo>
                  <a:cubicBezTo>
                    <a:pt x="8876" y="105"/>
                    <a:pt x="8610" y="29"/>
                    <a:pt x="8312" y="5"/>
                  </a:cubicBezTo>
                  <a:cubicBezTo>
                    <a:pt x="8263" y="2"/>
                    <a:pt x="8214" y="0"/>
                    <a:pt x="81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1" name="Google Shape;591;p27"/>
            <p:cNvSpPr/>
            <p:nvPr/>
          </p:nvSpPr>
          <p:spPr>
            <a:xfrm>
              <a:off x="1849814" y="1336691"/>
              <a:ext cx="326027" cy="213860"/>
            </a:xfrm>
            <a:custGeom>
              <a:avLst/>
              <a:gdLst/>
              <a:ahLst/>
              <a:cxnLst/>
              <a:rect l="l" t="t" r="r" b="b"/>
              <a:pathLst>
                <a:path w="4421" h="2900" extrusionOk="0">
                  <a:moveTo>
                    <a:pt x="3899" y="0"/>
                  </a:moveTo>
                  <a:cubicBezTo>
                    <a:pt x="3600" y="0"/>
                    <a:pt x="3262" y="86"/>
                    <a:pt x="2983" y="196"/>
                  </a:cubicBezTo>
                  <a:cubicBezTo>
                    <a:pt x="2248" y="492"/>
                    <a:pt x="2205" y="897"/>
                    <a:pt x="1176" y="1930"/>
                  </a:cubicBezTo>
                  <a:cubicBezTo>
                    <a:pt x="764" y="2338"/>
                    <a:pt x="372" y="2521"/>
                    <a:pt x="0" y="2528"/>
                  </a:cubicBezTo>
                  <a:cubicBezTo>
                    <a:pt x="342" y="2793"/>
                    <a:pt x="681" y="2899"/>
                    <a:pt x="1003" y="2899"/>
                  </a:cubicBezTo>
                  <a:cubicBezTo>
                    <a:pt x="1923" y="2899"/>
                    <a:pt x="2700" y="2027"/>
                    <a:pt x="3006" y="1481"/>
                  </a:cubicBezTo>
                  <a:cubicBezTo>
                    <a:pt x="3418" y="751"/>
                    <a:pt x="3959" y="186"/>
                    <a:pt x="4421" y="146"/>
                  </a:cubicBezTo>
                  <a:cubicBezTo>
                    <a:pt x="4292" y="40"/>
                    <a:pt x="4109" y="0"/>
                    <a:pt x="3899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2" name="Google Shape;592;p27"/>
            <p:cNvSpPr/>
            <p:nvPr/>
          </p:nvSpPr>
          <p:spPr>
            <a:xfrm>
              <a:off x="2351946" y="753223"/>
              <a:ext cx="219023" cy="1509413"/>
            </a:xfrm>
            <a:custGeom>
              <a:avLst/>
              <a:gdLst/>
              <a:ahLst/>
              <a:cxnLst/>
              <a:rect l="l" t="t" r="r" b="b"/>
              <a:pathLst>
                <a:path w="2970" h="20468" extrusionOk="0">
                  <a:moveTo>
                    <a:pt x="83" y="0"/>
                  </a:moveTo>
                  <a:cubicBezTo>
                    <a:pt x="57" y="0"/>
                    <a:pt x="30" y="3"/>
                    <a:pt x="0" y="3"/>
                  </a:cubicBezTo>
                  <a:lnTo>
                    <a:pt x="27" y="30"/>
                  </a:lnTo>
                  <a:cubicBezTo>
                    <a:pt x="27" y="30"/>
                    <a:pt x="1303" y="408"/>
                    <a:pt x="1531" y="1435"/>
                  </a:cubicBezTo>
                  <a:cubicBezTo>
                    <a:pt x="1714" y="2255"/>
                    <a:pt x="2514" y="6397"/>
                    <a:pt x="2514" y="10307"/>
                  </a:cubicBezTo>
                  <a:cubicBezTo>
                    <a:pt x="2514" y="11280"/>
                    <a:pt x="2465" y="12240"/>
                    <a:pt x="2345" y="13130"/>
                  </a:cubicBezTo>
                  <a:cubicBezTo>
                    <a:pt x="1870" y="16598"/>
                    <a:pt x="944" y="19192"/>
                    <a:pt x="113" y="20468"/>
                  </a:cubicBezTo>
                  <a:cubicBezTo>
                    <a:pt x="714" y="20385"/>
                    <a:pt x="1338" y="20092"/>
                    <a:pt x="1877" y="19554"/>
                  </a:cubicBezTo>
                  <a:cubicBezTo>
                    <a:pt x="2777" y="18657"/>
                    <a:pt x="2970" y="14243"/>
                    <a:pt x="2970" y="10589"/>
                  </a:cubicBezTo>
                  <a:cubicBezTo>
                    <a:pt x="2970" y="8766"/>
                    <a:pt x="2923" y="7132"/>
                    <a:pt x="2890" y="6218"/>
                  </a:cubicBezTo>
                  <a:cubicBezTo>
                    <a:pt x="2807" y="3856"/>
                    <a:pt x="2521" y="1060"/>
                    <a:pt x="1050" y="242"/>
                  </a:cubicBezTo>
                  <a:cubicBezTo>
                    <a:pt x="814" y="106"/>
                    <a:pt x="548" y="30"/>
                    <a:pt x="250" y="6"/>
                  </a:cubicBezTo>
                  <a:cubicBezTo>
                    <a:pt x="193" y="3"/>
                    <a:pt x="140" y="0"/>
                    <a:pt x="83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3" name="Google Shape;593;p27"/>
            <p:cNvSpPr/>
            <p:nvPr/>
          </p:nvSpPr>
          <p:spPr>
            <a:xfrm>
              <a:off x="2251505" y="1221575"/>
              <a:ext cx="70869" cy="88789"/>
            </a:xfrm>
            <a:custGeom>
              <a:avLst/>
              <a:gdLst/>
              <a:ahLst/>
              <a:cxnLst/>
              <a:rect l="l" t="t" r="r" b="b"/>
              <a:pathLst>
                <a:path w="961" h="1204" extrusionOk="0">
                  <a:moveTo>
                    <a:pt x="801" y="0"/>
                  </a:moveTo>
                  <a:cubicBezTo>
                    <a:pt x="558" y="46"/>
                    <a:pt x="276" y="73"/>
                    <a:pt x="17" y="93"/>
                  </a:cubicBezTo>
                  <a:lnTo>
                    <a:pt x="17" y="96"/>
                  </a:lnTo>
                  <a:lnTo>
                    <a:pt x="0" y="1202"/>
                  </a:lnTo>
                  <a:cubicBezTo>
                    <a:pt x="19" y="1203"/>
                    <a:pt x="37" y="1204"/>
                    <a:pt x="55" y="1204"/>
                  </a:cubicBezTo>
                  <a:cubicBezTo>
                    <a:pt x="960" y="1204"/>
                    <a:pt x="801" y="0"/>
                    <a:pt x="8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4" name="Google Shape;594;p27"/>
            <p:cNvSpPr/>
            <p:nvPr/>
          </p:nvSpPr>
          <p:spPr>
            <a:xfrm>
              <a:off x="2180488" y="1228360"/>
              <a:ext cx="72344" cy="81931"/>
            </a:xfrm>
            <a:custGeom>
              <a:avLst/>
              <a:gdLst/>
              <a:ahLst/>
              <a:cxnLst/>
              <a:rect l="l" t="t" r="r" b="b"/>
              <a:pathLst>
                <a:path w="981" h="1111" extrusionOk="0">
                  <a:moveTo>
                    <a:pt x="980" y="1"/>
                  </a:moveTo>
                  <a:cubicBezTo>
                    <a:pt x="558" y="28"/>
                    <a:pt x="206" y="28"/>
                    <a:pt x="206" y="28"/>
                  </a:cubicBezTo>
                  <a:cubicBezTo>
                    <a:pt x="206" y="28"/>
                    <a:pt x="0" y="1060"/>
                    <a:pt x="963" y="1110"/>
                  </a:cubicBezTo>
                  <a:lnTo>
                    <a:pt x="980" y="4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5" name="Google Shape;595;p27"/>
            <p:cNvSpPr/>
            <p:nvPr/>
          </p:nvSpPr>
          <p:spPr>
            <a:xfrm>
              <a:off x="1969060" y="1068408"/>
              <a:ext cx="144393" cy="144393"/>
            </a:xfrm>
            <a:custGeom>
              <a:avLst/>
              <a:gdLst/>
              <a:ahLst/>
              <a:cxnLst/>
              <a:rect l="l" t="t" r="r" b="b"/>
              <a:pathLst>
                <a:path w="1958" h="1958" extrusionOk="0">
                  <a:moveTo>
                    <a:pt x="981" y="1"/>
                  </a:moveTo>
                  <a:cubicBezTo>
                    <a:pt x="439" y="1"/>
                    <a:pt x="1" y="439"/>
                    <a:pt x="1" y="977"/>
                  </a:cubicBezTo>
                  <a:cubicBezTo>
                    <a:pt x="1" y="1519"/>
                    <a:pt x="439" y="1958"/>
                    <a:pt x="981" y="1958"/>
                  </a:cubicBezTo>
                  <a:cubicBezTo>
                    <a:pt x="1519" y="1958"/>
                    <a:pt x="1957" y="1519"/>
                    <a:pt x="1957" y="977"/>
                  </a:cubicBezTo>
                  <a:cubicBezTo>
                    <a:pt x="1957" y="439"/>
                    <a:pt x="1519" y="1"/>
                    <a:pt x="9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6" name="Google Shape;596;p27"/>
            <p:cNvSpPr/>
            <p:nvPr/>
          </p:nvSpPr>
          <p:spPr>
            <a:xfrm>
              <a:off x="2035210" y="1077773"/>
              <a:ext cx="62757" cy="62757"/>
            </a:xfrm>
            <a:custGeom>
              <a:avLst/>
              <a:gdLst/>
              <a:ahLst/>
              <a:cxnLst/>
              <a:rect l="l" t="t" r="r" b="b"/>
              <a:pathLst>
                <a:path w="851" h="851" extrusionOk="0">
                  <a:moveTo>
                    <a:pt x="425" y="0"/>
                  </a:moveTo>
                  <a:cubicBezTo>
                    <a:pt x="190" y="0"/>
                    <a:pt x="1" y="189"/>
                    <a:pt x="1" y="425"/>
                  </a:cubicBezTo>
                  <a:cubicBezTo>
                    <a:pt x="1" y="661"/>
                    <a:pt x="190" y="850"/>
                    <a:pt x="425" y="850"/>
                  </a:cubicBezTo>
                  <a:cubicBezTo>
                    <a:pt x="661" y="850"/>
                    <a:pt x="850" y="661"/>
                    <a:pt x="850" y="425"/>
                  </a:cubicBezTo>
                  <a:cubicBezTo>
                    <a:pt x="850" y="189"/>
                    <a:pt x="661" y="0"/>
                    <a:pt x="4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7" name="Google Shape;597;p27"/>
            <p:cNvSpPr/>
            <p:nvPr/>
          </p:nvSpPr>
          <p:spPr>
            <a:xfrm>
              <a:off x="1982040" y="1139276"/>
              <a:ext cx="67182" cy="66887"/>
            </a:xfrm>
            <a:custGeom>
              <a:avLst/>
              <a:gdLst/>
              <a:ahLst/>
              <a:cxnLst/>
              <a:rect l="l" t="t" r="r" b="b"/>
              <a:pathLst>
                <a:path w="911" h="907" extrusionOk="0">
                  <a:moveTo>
                    <a:pt x="455" y="0"/>
                  </a:moveTo>
                  <a:cubicBezTo>
                    <a:pt x="207" y="0"/>
                    <a:pt x="1" y="203"/>
                    <a:pt x="1" y="451"/>
                  </a:cubicBezTo>
                  <a:cubicBezTo>
                    <a:pt x="1" y="704"/>
                    <a:pt x="207" y="907"/>
                    <a:pt x="455" y="907"/>
                  </a:cubicBezTo>
                  <a:cubicBezTo>
                    <a:pt x="708" y="907"/>
                    <a:pt x="911" y="704"/>
                    <a:pt x="911" y="451"/>
                  </a:cubicBezTo>
                  <a:cubicBezTo>
                    <a:pt x="911" y="203"/>
                    <a:pt x="708" y="0"/>
                    <a:pt x="4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8" name="Google Shape;598;p27"/>
            <p:cNvSpPr/>
            <p:nvPr/>
          </p:nvSpPr>
          <p:spPr>
            <a:xfrm>
              <a:off x="2304675" y="1063393"/>
              <a:ext cx="141148" cy="138346"/>
            </a:xfrm>
            <a:custGeom>
              <a:avLst/>
              <a:gdLst/>
              <a:ahLst/>
              <a:cxnLst/>
              <a:rect l="l" t="t" r="r" b="b"/>
              <a:pathLst>
                <a:path w="1914" h="1876" extrusionOk="0">
                  <a:moveTo>
                    <a:pt x="1692" y="0"/>
                  </a:moveTo>
                  <a:cubicBezTo>
                    <a:pt x="1660" y="0"/>
                    <a:pt x="1628" y="8"/>
                    <a:pt x="1598" y="26"/>
                  </a:cubicBezTo>
                  <a:lnTo>
                    <a:pt x="100" y="879"/>
                  </a:lnTo>
                  <a:cubicBezTo>
                    <a:pt x="37" y="916"/>
                    <a:pt x="0" y="985"/>
                    <a:pt x="3" y="1059"/>
                  </a:cubicBezTo>
                  <a:cubicBezTo>
                    <a:pt x="6" y="1132"/>
                    <a:pt x="53" y="1195"/>
                    <a:pt x="120" y="1224"/>
                  </a:cubicBezTo>
                  <a:lnTo>
                    <a:pt x="1618" y="1862"/>
                  </a:lnTo>
                  <a:cubicBezTo>
                    <a:pt x="1641" y="1873"/>
                    <a:pt x="1668" y="1876"/>
                    <a:pt x="1694" y="1876"/>
                  </a:cubicBezTo>
                  <a:cubicBezTo>
                    <a:pt x="1767" y="1876"/>
                    <a:pt x="1840" y="1833"/>
                    <a:pt x="1870" y="1759"/>
                  </a:cubicBezTo>
                  <a:cubicBezTo>
                    <a:pt x="1913" y="1660"/>
                    <a:pt x="1867" y="1547"/>
                    <a:pt x="1767" y="1503"/>
                  </a:cubicBezTo>
                  <a:lnTo>
                    <a:pt x="631" y="1022"/>
                  </a:lnTo>
                  <a:lnTo>
                    <a:pt x="1787" y="364"/>
                  </a:lnTo>
                  <a:cubicBezTo>
                    <a:pt x="1880" y="312"/>
                    <a:pt x="1913" y="192"/>
                    <a:pt x="1860" y="99"/>
                  </a:cubicBezTo>
                  <a:cubicBezTo>
                    <a:pt x="1824" y="36"/>
                    <a:pt x="1760" y="0"/>
                    <a:pt x="16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9" name="Google Shape;599;p27"/>
            <p:cNvSpPr/>
            <p:nvPr/>
          </p:nvSpPr>
          <p:spPr>
            <a:xfrm>
              <a:off x="2089855" y="1205573"/>
              <a:ext cx="275585" cy="32227"/>
            </a:xfrm>
            <a:custGeom>
              <a:avLst/>
              <a:gdLst/>
              <a:ahLst/>
              <a:cxnLst/>
              <a:rect l="l" t="t" r="r" b="b"/>
              <a:pathLst>
                <a:path w="3737" h="437" extrusionOk="0">
                  <a:moveTo>
                    <a:pt x="110" y="0"/>
                  </a:moveTo>
                  <a:cubicBezTo>
                    <a:pt x="75" y="0"/>
                    <a:pt x="42" y="18"/>
                    <a:pt x="23" y="51"/>
                  </a:cubicBezTo>
                  <a:cubicBezTo>
                    <a:pt x="0" y="101"/>
                    <a:pt x="17" y="157"/>
                    <a:pt x="63" y="184"/>
                  </a:cubicBezTo>
                  <a:cubicBezTo>
                    <a:pt x="93" y="197"/>
                    <a:pt x="552" y="436"/>
                    <a:pt x="1595" y="436"/>
                  </a:cubicBezTo>
                  <a:cubicBezTo>
                    <a:pt x="2126" y="436"/>
                    <a:pt x="2804" y="373"/>
                    <a:pt x="3650" y="193"/>
                  </a:cubicBezTo>
                  <a:cubicBezTo>
                    <a:pt x="3704" y="181"/>
                    <a:pt x="3737" y="130"/>
                    <a:pt x="3727" y="78"/>
                  </a:cubicBezTo>
                  <a:cubicBezTo>
                    <a:pt x="3715" y="32"/>
                    <a:pt x="3678" y="1"/>
                    <a:pt x="3634" y="1"/>
                  </a:cubicBezTo>
                  <a:cubicBezTo>
                    <a:pt x="3627" y="1"/>
                    <a:pt x="3619" y="2"/>
                    <a:pt x="3611" y="4"/>
                  </a:cubicBezTo>
                  <a:cubicBezTo>
                    <a:pt x="2784" y="180"/>
                    <a:pt x="2122" y="239"/>
                    <a:pt x="1608" y="239"/>
                  </a:cubicBezTo>
                  <a:cubicBezTo>
                    <a:pt x="607" y="239"/>
                    <a:pt x="165" y="18"/>
                    <a:pt x="156" y="11"/>
                  </a:cubicBezTo>
                  <a:cubicBezTo>
                    <a:pt x="141" y="4"/>
                    <a:pt x="126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0" name="Google Shape;600;p27"/>
            <p:cNvSpPr/>
            <p:nvPr/>
          </p:nvSpPr>
          <p:spPr>
            <a:xfrm>
              <a:off x="1907557" y="1230351"/>
              <a:ext cx="122785" cy="99261"/>
            </a:xfrm>
            <a:custGeom>
              <a:avLst/>
              <a:gdLst/>
              <a:ahLst/>
              <a:cxnLst/>
              <a:rect l="l" t="t" r="r" b="b"/>
              <a:pathLst>
                <a:path w="1665" h="1346" extrusionOk="0">
                  <a:moveTo>
                    <a:pt x="835" y="1"/>
                  </a:moveTo>
                  <a:cubicBezTo>
                    <a:pt x="376" y="1"/>
                    <a:pt x="1" y="303"/>
                    <a:pt x="1" y="674"/>
                  </a:cubicBezTo>
                  <a:cubicBezTo>
                    <a:pt x="1" y="1047"/>
                    <a:pt x="376" y="1346"/>
                    <a:pt x="835" y="1346"/>
                  </a:cubicBezTo>
                  <a:cubicBezTo>
                    <a:pt x="1293" y="1346"/>
                    <a:pt x="1665" y="1047"/>
                    <a:pt x="1665" y="674"/>
                  </a:cubicBezTo>
                  <a:cubicBezTo>
                    <a:pt x="1665" y="303"/>
                    <a:pt x="1293" y="1"/>
                    <a:pt x="835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1" name="Google Shape;601;p27"/>
            <p:cNvSpPr/>
            <p:nvPr/>
          </p:nvSpPr>
          <p:spPr>
            <a:xfrm>
              <a:off x="2382329" y="1230351"/>
              <a:ext cx="122712" cy="99261"/>
            </a:xfrm>
            <a:custGeom>
              <a:avLst/>
              <a:gdLst/>
              <a:ahLst/>
              <a:cxnLst/>
              <a:rect l="l" t="t" r="r" b="b"/>
              <a:pathLst>
                <a:path w="1664" h="1346" extrusionOk="0">
                  <a:moveTo>
                    <a:pt x="834" y="1"/>
                  </a:moveTo>
                  <a:cubicBezTo>
                    <a:pt x="372" y="1"/>
                    <a:pt x="0" y="303"/>
                    <a:pt x="0" y="674"/>
                  </a:cubicBezTo>
                  <a:cubicBezTo>
                    <a:pt x="0" y="1047"/>
                    <a:pt x="372" y="1346"/>
                    <a:pt x="834" y="1346"/>
                  </a:cubicBezTo>
                  <a:cubicBezTo>
                    <a:pt x="1292" y="1346"/>
                    <a:pt x="1664" y="1047"/>
                    <a:pt x="1664" y="674"/>
                  </a:cubicBezTo>
                  <a:cubicBezTo>
                    <a:pt x="1664" y="303"/>
                    <a:pt x="1292" y="1"/>
                    <a:pt x="834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602" name="Google Shape;602;p27"/>
          <p:cNvGrpSpPr/>
          <p:nvPr/>
        </p:nvGrpSpPr>
        <p:grpSpPr>
          <a:xfrm rot="889286">
            <a:off x="8899694" y="2665867"/>
            <a:ext cx="2550365" cy="1346908"/>
            <a:chOff x="5862862" y="867279"/>
            <a:chExt cx="1912829" cy="1010210"/>
          </a:xfrm>
        </p:grpSpPr>
        <p:sp>
          <p:nvSpPr>
            <p:cNvPr id="603" name="Google Shape;603;p27"/>
            <p:cNvSpPr/>
            <p:nvPr/>
          </p:nvSpPr>
          <p:spPr>
            <a:xfrm rot="1233980">
              <a:off x="7702903" y="1677825"/>
              <a:ext cx="968" cy="7906"/>
            </a:xfrm>
            <a:custGeom>
              <a:avLst/>
              <a:gdLst/>
              <a:ahLst/>
              <a:cxnLst/>
              <a:rect l="l" t="t" r="r" b="b"/>
              <a:pathLst>
                <a:path w="18" h="147" extrusionOk="0">
                  <a:moveTo>
                    <a:pt x="17" y="1"/>
                  </a:moveTo>
                  <a:lnTo>
                    <a:pt x="0" y="90"/>
                  </a:lnTo>
                  <a:cubicBezTo>
                    <a:pt x="5" y="118"/>
                    <a:pt x="9" y="146"/>
                    <a:pt x="12" y="146"/>
                  </a:cubicBezTo>
                  <a:cubicBezTo>
                    <a:pt x="15" y="146"/>
                    <a:pt x="17" y="111"/>
                    <a:pt x="17" y="1"/>
                  </a:cubicBezTo>
                  <a:close/>
                </a:path>
              </a:pathLst>
            </a:custGeom>
            <a:solidFill>
              <a:srgbClr val="F987B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4" name="Google Shape;604;p27"/>
            <p:cNvSpPr/>
            <p:nvPr/>
          </p:nvSpPr>
          <p:spPr>
            <a:xfrm rot="1233980">
              <a:off x="5865970" y="1190581"/>
              <a:ext cx="1906613" cy="363607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42863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5" name="Google Shape;605;p27"/>
            <p:cNvSpPr/>
            <p:nvPr/>
          </p:nvSpPr>
          <p:spPr>
            <a:xfrm rot="1233980">
              <a:off x="7060840" y="1317101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2" y="2842"/>
                    <a:pt x="70" y="2877"/>
                    <a:pt x="67" y="2877"/>
                  </a:cubicBezTo>
                  <a:cubicBezTo>
                    <a:pt x="64" y="2877"/>
                    <a:pt x="60" y="2849"/>
                    <a:pt x="57" y="2821"/>
                  </a:cubicBezTo>
                  <a:lnTo>
                    <a:pt x="70" y="2732"/>
                  </a:lnTo>
                  <a:close/>
                  <a:moveTo>
                    <a:pt x="2382" y="3356"/>
                  </a:moveTo>
                  <a:cubicBezTo>
                    <a:pt x="2379" y="3382"/>
                    <a:pt x="2374" y="3429"/>
                    <a:pt x="2368" y="3485"/>
                  </a:cubicBezTo>
                  <a:lnTo>
                    <a:pt x="2368" y="3476"/>
                  </a:lnTo>
                  <a:cubicBezTo>
                    <a:pt x="2375" y="3416"/>
                    <a:pt x="2380" y="3378"/>
                    <a:pt x="2382" y="3356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9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21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32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6" y="2510"/>
                    <a:pt x="2217" y="2580"/>
                  </a:cubicBezTo>
                  <a:cubicBezTo>
                    <a:pt x="2246" y="2199"/>
                    <a:pt x="2279" y="1819"/>
                    <a:pt x="2325" y="1436"/>
                  </a:cubicBezTo>
                  <a:cubicBezTo>
                    <a:pt x="2332" y="1280"/>
                    <a:pt x="2332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lnTo>
                    <a:pt x="2309" y="5698"/>
                  </a:ln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51" y="6336"/>
                  </a:moveTo>
                  <a:cubicBezTo>
                    <a:pt x="2448" y="6350"/>
                    <a:pt x="2448" y="6362"/>
                    <a:pt x="2444" y="6376"/>
                  </a:cubicBezTo>
                  <a:cubicBezTo>
                    <a:pt x="2448" y="6359"/>
                    <a:pt x="2448" y="6346"/>
                    <a:pt x="2451" y="6336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22" y="886"/>
                  </a:lnTo>
                  <a:lnTo>
                    <a:pt x="222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9" y="1371"/>
                    <a:pt x="173" y="1181"/>
                  </a:cubicBezTo>
                  <a:lnTo>
                    <a:pt x="173" y="1181"/>
                  </a:lnTo>
                  <a:cubicBezTo>
                    <a:pt x="153" y="1270"/>
                    <a:pt x="163" y="1405"/>
                    <a:pt x="169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9" y="1986"/>
                  </a:cubicBezTo>
                  <a:cubicBezTo>
                    <a:pt x="119" y="1986"/>
                    <a:pt x="130" y="1664"/>
                    <a:pt x="124" y="1664"/>
                  </a:cubicBezTo>
                  <a:lnTo>
                    <a:pt x="124" y="1664"/>
                  </a:lnTo>
                  <a:cubicBezTo>
                    <a:pt x="123" y="1664"/>
                    <a:pt x="122" y="1673"/>
                    <a:pt x="120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7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4" y="3856"/>
                    <a:pt x="54" y="4071"/>
                  </a:cubicBezTo>
                  <a:cubicBezTo>
                    <a:pt x="54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40" y="6161"/>
                    <a:pt x="169" y="6323"/>
                    <a:pt x="199" y="6495"/>
                  </a:cubicBezTo>
                  <a:lnTo>
                    <a:pt x="2306" y="6495"/>
                  </a:lnTo>
                  <a:cubicBezTo>
                    <a:pt x="2296" y="6409"/>
                    <a:pt x="2283" y="6323"/>
                    <a:pt x="2272" y="6240"/>
                  </a:cubicBezTo>
                  <a:cubicBezTo>
                    <a:pt x="2252" y="6062"/>
                    <a:pt x="2240" y="5883"/>
                    <a:pt x="2226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20" y="4738"/>
                    <a:pt x="2245" y="5003"/>
                    <a:pt x="2257" y="5003"/>
                  </a:cubicBezTo>
                  <a:cubicBezTo>
                    <a:pt x="2260" y="5003"/>
                    <a:pt x="2262" y="4981"/>
                    <a:pt x="2263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5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27" y="5816"/>
                    <a:pt x="2326" y="5962"/>
                    <a:pt x="2329" y="6111"/>
                  </a:cubicBezTo>
                  <a:lnTo>
                    <a:pt x="2329" y="6111"/>
                  </a:lnTo>
                  <a:lnTo>
                    <a:pt x="2332" y="6104"/>
                  </a:lnTo>
                  <a:lnTo>
                    <a:pt x="2332" y="6104"/>
                  </a:lnTo>
                  <a:cubicBezTo>
                    <a:pt x="2332" y="6108"/>
                    <a:pt x="2332" y="6108"/>
                    <a:pt x="2329" y="6111"/>
                  </a:cubicBezTo>
                  <a:lnTo>
                    <a:pt x="2329" y="6111"/>
                  </a:lnTo>
                  <a:cubicBezTo>
                    <a:pt x="2329" y="6111"/>
                    <a:pt x="2329" y="6111"/>
                    <a:pt x="2329" y="6111"/>
                  </a:cubicBezTo>
                  <a:lnTo>
                    <a:pt x="2329" y="6111"/>
                  </a:lnTo>
                  <a:lnTo>
                    <a:pt x="2329" y="6112"/>
                  </a:lnTo>
                  <a:cubicBezTo>
                    <a:pt x="2329" y="6112"/>
                    <a:pt x="2329" y="6112"/>
                    <a:pt x="2329" y="6111"/>
                  </a:cubicBezTo>
                  <a:lnTo>
                    <a:pt x="2329" y="6111"/>
                  </a:lnTo>
                  <a:cubicBezTo>
                    <a:pt x="2331" y="6249"/>
                    <a:pt x="2338" y="6390"/>
                    <a:pt x="2362" y="6495"/>
                  </a:cubicBezTo>
                  <a:lnTo>
                    <a:pt x="2388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5" y="6383"/>
                    <a:pt x="2473" y="6300"/>
                    <a:pt x="2462" y="6300"/>
                  </a:cubicBezTo>
                  <a:cubicBezTo>
                    <a:pt x="2458" y="6300"/>
                    <a:pt x="2454" y="6311"/>
                    <a:pt x="2451" y="6336"/>
                  </a:cubicBezTo>
                  <a:cubicBezTo>
                    <a:pt x="2464" y="6211"/>
                    <a:pt x="2461" y="6098"/>
                    <a:pt x="2458" y="5976"/>
                  </a:cubicBezTo>
                  <a:cubicBezTo>
                    <a:pt x="2451" y="5843"/>
                    <a:pt x="2441" y="5701"/>
                    <a:pt x="2464" y="5512"/>
                  </a:cubicBezTo>
                  <a:lnTo>
                    <a:pt x="2464" y="5512"/>
                  </a:lnTo>
                  <a:cubicBezTo>
                    <a:pt x="2457" y="5518"/>
                    <a:pt x="2451" y="5545"/>
                    <a:pt x="2446" y="5545"/>
                  </a:cubicBezTo>
                  <a:cubicBezTo>
                    <a:pt x="2439" y="5545"/>
                    <a:pt x="2434" y="5502"/>
                    <a:pt x="2428" y="5318"/>
                  </a:cubicBezTo>
                  <a:cubicBezTo>
                    <a:pt x="2425" y="5304"/>
                    <a:pt x="2415" y="5268"/>
                    <a:pt x="2411" y="5248"/>
                  </a:cubicBezTo>
                  <a:lnTo>
                    <a:pt x="2411" y="5245"/>
                  </a:lnTo>
                  <a:cubicBezTo>
                    <a:pt x="2410" y="5237"/>
                    <a:pt x="2408" y="5233"/>
                    <a:pt x="2407" y="5233"/>
                  </a:cubicBezTo>
                  <a:lnTo>
                    <a:pt x="2407" y="5233"/>
                  </a:lnTo>
                  <a:cubicBezTo>
                    <a:pt x="2406" y="5233"/>
                    <a:pt x="2406" y="5239"/>
                    <a:pt x="2408" y="5251"/>
                  </a:cubicBezTo>
                  <a:cubicBezTo>
                    <a:pt x="2405" y="5327"/>
                    <a:pt x="2402" y="5390"/>
                    <a:pt x="2391" y="5417"/>
                  </a:cubicBezTo>
                  <a:cubicBezTo>
                    <a:pt x="2348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5" y="4020"/>
                  </a:cubicBezTo>
                  <a:cubicBezTo>
                    <a:pt x="2373" y="4020"/>
                    <a:pt x="2381" y="4069"/>
                    <a:pt x="2388" y="4213"/>
                  </a:cubicBezTo>
                  <a:lnTo>
                    <a:pt x="2388" y="3803"/>
                  </a:lnTo>
                  <a:cubicBezTo>
                    <a:pt x="2402" y="3562"/>
                    <a:pt x="2438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cubicBezTo>
                    <a:pt x="2431" y="2702"/>
                    <a:pt x="2431" y="2663"/>
                    <a:pt x="2435" y="2603"/>
                  </a:cubicBezTo>
                  <a:cubicBezTo>
                    <a:pt x="2431" y="2540"/>
                    <a:pt x="2438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lnTo>
                    <a:pt x="2521" y="1317"/>
                  </a:lnTo>
                  <a:cubicBezTo>
                    <a:pt x="2517" y="1234"/>
                    <a:pt x="2517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6" name="Google Shape;606;p27"/>
            <p:cNvSpPr/>
            <p:nvPr/>
          </p:nvSpPr>
          <p:spPr>
            <a:xfrm rot="1233980">
              <a:off x="7283457" y="1404371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1697"/>
                  </a:lnTo>
                  <a:cubicBezTo>
                    <a:pt x="283" y="1866"/>
                    <a:pt x="283" y="2034"/>
                    <a:pt x="286" y="2203"/>
                  </a:cubicBezTo>
                  <a:lnTo>
                    <a:pt x="223" y="2213"/>
                  </a:lnTo>
                  <a:lnTo>
                    <a:pt x="286" y="2272"/>
                  </a:lnTo>
                  <a:cubicBezTo>
                    <a:pt x="286" y="2441"/>
                    <a:pt x="292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7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9" y="2051"/>
                    <a:pt x="252" y="1832"/>
                    <a:pt x="266" y="1747"/>
                  </a:cubicBezTo>
                  <a:cubicBezTo>
                    <a:pt x="272" y="1720"/>
                    <a:pt x="279" y="1703"/>
                    <a:pt x="286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6" y="5440"/>
                  </a:cubicBezTo>
                  <a:cubicBezTo>
                    <a:pt x="623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90" y="5787"/>
                    <a:pt x="556" y="5668"/>
                  </a:cubicBezTo>
                  <a:cubicBezTo>
                    <a:pt x="536" y="5599"/>
                    <a:pt x="517" y="5529"/>
                    <a:pt x="501" y="5457"/>
                  </a:cubicBezTo>
                  <a:cubicBezTo>
                    <a:pt x="481" y="5384"/>
                    <a:pt x="461" y="5311"/>
                    <a:pt x="441" y="5235"/>
                  </a:cubicBezTo>
                  <a:lnTo>
                    <a:pt x="451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21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3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5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5" y="5314"/>
                    <a:pt x="2792" y="5258"/>
                  </a:cubicBezTo>
                  <a:cubicBezTo>
                    <a:pt x="2778" y="5202"/>
                    <a:pt x="2766" y="5146"/>
                    <a:pt x="2749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2" y="2725"/>
                    <a:pt x="2346" y="2798"/>
                    <a:pt x="2336" y="2798"/>
                  </a:cubicBezTo>
                  <a:cubicBezTo>
                    <a:pt x="2320" y="2798"/>
                    <a:pt x="2294" y="2611"/>
                    <a:pt x="2276" y="2611"/>
                  </a:cubicBezTo>
                  <a:cubicBezTo>
                    <a:pt x="2271" y="2611"/>
                    <a:pt x="2266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3" y="2353"/>
                  </a:cubicBezTo>
                  <a:cubicBezTo>
                    <a:pt x="2341" y="2353"/>
                    <a:pt x="2340" y="2151"/>
                    <a:pt x="2349" y="1938"/>
                  </a:cubicBezTo>
                  <a:cubicBezTo>
                    <a:pt x="2355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395" y="1128"/>
                    <a:pt x="2412" y="810"/>
                    <a:pt x="2432" y="497"/>
                  </a:cubicBezTo>
                  <a:cubicBezTo>
                    <a:pt x="2247" y="228"/>
                    <a:pt x="2111" y="1"/>
                    <a:pt x="2111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9" y="225"/>
                  </a:cubicBezTo>
                  <a:cubicBezTo>
                    <a:pt x="318" y="152"/>
                    <a:pt x="315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7" name="Google Shape;607;p27"/>
            <p:cNvSpPr/>
            <p:nvPr/>
          </p:nvSpPr>
          <p:spPr>
            <a:xfrm rot="1233980">
              <a:off x="6616301" y="1150288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4" y="3334"/>
                  </a:moveTo>
                  <a:cubicBezTo>
                    <a:pt x="2385" y="3334"/>
                    <a:pt x="2377" y="3397"/>
                    <a:pt x="2368" y="3485"/>
                  </a:cubicBezTo>
                  <a:cubicBezTo>
                    <a:pt x="2368" y="3479"/>
                    <a:pt x="2368" y="3479"/>
                    <a:pt x="2365" y="3476"/>
                  </a:cubicBezTo>
                  <a:cubicBezTo>
                    <a:pt x="2378" y="3374"/>
                    <a:pt x="2384" y="3334"/>
                    <a:pt x="2384" y="3334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29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332" y="6104"/>
                  </a:moveTo>
                  <a:lnTo>
                    <a:pt x="2332" y="6104"/>
                  </a:lnTo>
                  <a:cubicBezTo>
                    <a:pt x="2332" y="6106"/>
                    <a:pt x="2331" y="6107"/>
                    <a:pt x="2330" y="6107"/>
                  </a:cubicBezTo>
                  <a:lnTo>
                    <a:pt x="2330" y="6107"/>
                  </a:lnTo>
                  <a:lnTo>
                    <a:pt x="2332" y="6104"/>
                  </a:lnTo>
                  <a:close/>
                  <a:moveTo>
                    <a:pt x="2448" y="6339"/>
                  </a:moveTo>
                  <a:cubicBezTo>
                    <a:pt x="2448" y="6353"/>
                    <a:pt x="2448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53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8" y="1986"/>
                  </a:cubicBezTo>
                  <a:cubicBezTo>
                    <a:pt x="119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72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41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4" y="5545"/>
                  </a:cubicBezTo>
                  <a:cubicBezTo>
                    <a:pt x="2438" y="5545"/>
                    <a:pt x="2434" y="5502"/>
                    <a:pt x="2428" y="5318"/>
                  </a:cubicBezTo>
                  <a:cubicBezTo>
                    <a:pt x="2421" y="5304"/>
                    <a:pt x="2415" y="5268"/>
                    <a:pt x="2411" y="5248"/>
                  </a:cubicBezTo>
                  <a:lnTo>
                    <a:pt x="2411" y="5225"/>
                  </a:lnTo>
                  <a:cubicBezTo>
                    <a:pt x="2408" y="5231"/>
                    <a:pt x="2408" y="5235"/>
                    <a:pt x="2408" y="5245"/>
                  </a:cubicBez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4" y="4020"/>
                  </a:cubicBezTo>
                  <a:cubicBezTo>
                    <a:pt x="2372" y="4020"/>
                    <a:pt x="2379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21" y="1399"/>
                    <a:pt x="2521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8" name="Google Shape;608;p27"/>
            <p:cNvSpPr/>
            <p:nvPr/>
          </p:nvSpPr>
          <p:spPr>
            <a:xfrm rot="1233980">
              <a:off x="6838918" y="123755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3" y="1697"/>
                  </a:moveTo>
                  <a:lnTo>
                    <a:pt x="283" y="2203"/>
                  </a:lnTo>
                  <a:lnTo>
                    <a:pt x="219" y="2213"/>
                  </a:lnTo>
                  <a:lnTo>
                    <a:pt x="283" y="2272"/>
                  </a:lnTo>
                  <a:cubicBezTo>
                    <a:pt x="286" y="2441"/>
                    <a:pt x="289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3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6" y="2051"/>
                    <a:pt x="249" y="1832"/>
                    <a:pt x="266" y="1747"/>
                  </a:cubicBezTo>
                  <a:cubicBezTo>
                    <a:pt x="272" y="1720"/>
                    <a:pt x="279" y="1703"/>
                    <a:pt x="283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3" y="5440"/>
                  </a:cubicBezTo>
                  <a:cubicBezTo>
                    <a:pt x="620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86" y="5787"/>
                    <a:pt x="553" y="5668"/>
                  </a:cubicBezTo>
                  <a:cubicBezTo>
                    <a:pt x="533" y="5599"/>
                    <a:pt x="517" y="5529"/>
                    <a:pt x="501" y="5457"/>
                  </a:cubicBezTo>
                  <a:cubicBezTo>
                    <a:pt x="481" y="5384"/>
                    <a:pt x="457" y="5311"/>
                    <a:pt x="441" y="5235"/>
                  </a:cubicBezTo>
                  <a:lnTo>
                    <a:pt x="448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17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4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2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5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2" y="5314"/>
                    <a:pt x="2792" y="5258"/>
                  </a:cubicBezTo>
                  <a:cubicBezTo>
                    <a:pt x="2778" y="5202"/>
                    <a:pt x="2763" y="5146"/>
                    <a:pt x="2749" y="5089"/>
                  </a:cubicBezTo>
                  <a:cubicBezTo>
                    <a:pt x="2723" y="4974"/>
                    <a:pt x="2696" y="4854"/>
                    <a:pt x="2670" y="4735"/>
                  </a:cubicBezTo>
                  <a:cubicBezTo>
                    <a:pt x="2613" y="4497"/>
                    <a:pt x="2594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1" y="2725"/>
                    <a:pt x="2345" y="2798"/>
                    <a:pt x="2334" y="2798"/>
                  </a:cubicBezTo>
                  <a:cubicBezTo>
                    <a:pt x="2318" y="2798"/>
                    <a:pt x="2292" y="2611"/>
                    <a:pt x="2275" y="2611"/>
                  </a:cubicBezTo>
                  <a:cubicBezTo>
                    <a:pt x="2270" y="2611"/>
                    <a:pt x="2265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2" y="2353"/>
                  </a:cubicBezTo>
                  <a:cubicBezTo>
                    <a:pt x="2341" y="2353"/>
                    <a:pt x="2337" y="2151"/>
                    <a:pt x="2349" y="1938"/>
                  </a:cubicBezTo>
                  <a:cubicBezTo>
                    <a:pt x="2355" y="1698"/>
                    <a:pt x="2359" y="1449"/>
                    <a:pt x="2384" y="1449"/>
                  </a:cubicBezTo>
                  <a:cubicBezTo>
                    <a:pt x="2385" y="1449"/>
                    <a:pt x="2385" y="1449"/>
                    <a:pt x="2386" y="1449"/>
                  </a:cubicBezTo>
                  <a:cubicBezTo>
                    <a:pt x="2402" y="959"/>
                    <a:pt x="2432" y="480"/>
                    <a:pt x="2465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5" y="225"/>
                  </a:cubicBezTo>
                  <a:cubicBezTo>
                    <a:pt x="318" y="152"/>
                    <a:pt x="312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9" name="Google Shape;609;p27"/>
            <p:cNvSpPr/>
            <p:nvPr/>
          </p:nvSpPr>
          <p:spPr>
            <a:xfrm rot="1233980">
              <a:off x="6171762" y="983475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2" y="3334"/>
                  </a:moveTo>
                  <a:lnTo>
                    <a:pt x="2382" y="3334"/>
                  </a:lnTo>
                  <a:cubicBezTo>
                    <a:pt x="2382" y="3334"/>
                    <a:pt x="2376" y="3397"/>
                    <a:pt x="2368" y="3485"/>
                  </a:cubicBezTo>
                  <a:cubicBezTo>
                    <a:pt x="2365" y="3479"/>
                    <a:pt x="2365" y="3479"/>
                    <a:pt x="2365" y="3476"/>
                  </a:cubicBezTo>
                  <a:cubicBezTo>
                    <a:pt x="2377" y="3374"/>
                    <a:pt x="2381" y="3334"/>
                    <a:pt x="2382" y="3334"/>
                  </a:cubicBezTo>
                  <a:close/>
                  <a:moveTo>
                    <a:pt x="2329" y="599"/>
                  </a:moveTo>
                  <a:cubicBezTo>
                    <a:pt x="2339" y="642"/>
                    <a:pt x="2352" y="695"/>
                    <a:pt x="2359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5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1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1" y="1810"/>
                    <a:pt x="2384" y="1861"/>
                    <a:pt x="2371" y="1861"/>
                  </a:cubicBezTo>
                  <a:cubicBezTo>
                    <a:pt x="2363" y="1861"/>
                    <a:pt x="2357" y="1840"/>
                    <a:pt x="2354" y="1840"/>
                  </a:cubicBezTo>
                  <a:cubicBezTo>
                    <a:pt x="2352" y="1840"/>
                    <a:pt x="2352" y="1845"/>
                    <a:pt x="2352" y="1859"/>
                  </a:cubicBezTo>
                  <a:cubicBezTo>
                    <a:pt x="2299" y="2335"/>
                    <a:pt x="2309" y="2540"/>
                    <a:pt x="2329" y="2722"/>
                  </a:cubicBezTo>
                  <a:cubicBezTo>
                    <a:pt x="2345" y="2904"/>
                    <a:pt x="2359" y="3069"/>
                    <a:pt x="2316" y="3462"/>
                  </a:cubicBezTo>
                  <a:cubicBezTo>
                    <a:pt x="2296" y="3575"/>
                    <a:pt x="2278" y="3609"/>
                    <a:pt x="2262" y="3609"/>
                  </a:cubicBezTo>
                  <a:cubicBezTo>
                    <a:pt x="2239" y="3609"/>
                    <a:pt x="2219" y="3534"/>
                    <a:pt x="2201" y="3534"/>
                  </a:cubicBezTo>
                  <a:cubicBezTo>
                    <a:pt x="2197" y="3534"/>
                    <a:pt x="2193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29" y="973"/>
                  </a:cubicBezTo>
                  <a:lnTo>
                    <a:pt x="2329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48" y="6339"/>
                  </a:moveTo>
                  <a:cubicBezTo>
                    <a:pt x="2448" y="6353"/>
                    <a:pt x="2444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cubicBezTo>
                    <a:pt x="166" y="10"/>
                    <a:pt x="166" y="21"/>
                    <a:pt x="166" y="27"/>
                  </a:cubicBez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3" y="1350"/>
                  </a:lnTo>
                  <a:cubicBezTo>
                    <a:pt x="207" y="1402"/>
                    <a:pt x="198" y="1439"/>
                    <a:pt x="189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49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3" y="1747"/>
                  </a:cubicBezTo>
                  <a:cubicBezTo>
                    <a:pt x="159" y="1924"/>
                    <a:pt x="145" y="1986"/>
                    <a:pt x="137" y="1986"/>
                  </a:cubicBezTo>
                  <a:cubicBezTo>
                    <a:pt x="118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67" y="2794"/>
                    <a:pt x="50" y="2669"/>
                    <a:pt x="44" y="2768"/>
                  </a:cubicBezTo>
                  <a:cubicBezTo>
                    <a:pt x="41" y="2768"/>
                    <a:pt x="37" y="2778"/>
                    <a:pt x="37" y="2801"/>
                  </a:cubicBezTo>
                  <a:cubicBezTo>
                    <a:pt x="37" y="2824"/>
                    <a:pt x="34" y="2861"/>
                    <a:pt x="34" y="2924"/>
                  </a:cubicBezTo>
                  <a:lnTo>
                    <a:pt x="1" y="3508"/>
                  </a:lnTo>
                  <a:lnTo>
                    <a:pt x="57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8" y="3665"/>
                    <a:pt x="76" y="3639"/>
                    <a:pt x="90" y="3578"/>
                  </a:cubicBezTo>
                  <a:lnTo>
                    <a:pt x="90" y="3578"/>
                  </a:lnTo>
                  <a:cubicBezTo>
                    <a:pt x="67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4" y="4567"/>
                    <a:pt x="44" y="4699"/>
                    <a:pt x="50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69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3" y="5245"/>
                    <a:pt x="2183" y="5013"/>
                  </a:cubicBezTo>
                  <a:lnTo>
                    <a:pt x="2183" y="5013"/>
                  </a:lnTo>
                  <a:cubicBezTo>
                    <a:pt x="2188" y="5033"/>
                    <a:pt x="2193" y="5043"/>
                    <a:pt x="2196" y="5043"/>
                  </a:cubicBezTo>
                  <a:cubicBezTo>
                    <a:pt x="2199" y="5043"/>
                    <a:pt x="2202" y="5035"/>
                    <a:pt x="2203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79" y="5083"/>
                    <a:pt x="2306" y="5248"/>
                    <a:pt x="2325" y="5430"/>
                  </a:cubicBezTo>
                  <a:cubicBezTo>
                    <a:pt x="2336" y="5520"/>
                    <a:pt x="2342" y="5616"/>
                    <a:pt x="2348" y="5715"/>
                  </a:cubicBezTo>
                  <a:cubicBezTo>
                    <a:pt x="2359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38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3" y="5545"/>
                  </a:cubicBezTo>
                  <a:cubicBezTo>
                    <a:pt x="2437" y="5545"/>
                    <a:pt x="2432" y="5502"/>
                    <a:pt x="2428" y="5318"/>
                  </a:cubicBezTo>
                  <a:cubicBezTo>
                    <a:pt x="2421" y="5304"/>
                    <a:pt x="2415" y="5268"/>
                    <a:pt x="2408" y="5248"/>
                  </a:cubicBezTo>
                  <a:lnTo>
                    <a:pt x="2408" y="5245"/>
                  </a:ln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2" y="4488"/>
                  </a:cubicBezTo>
                  <a:cubicBezTo>
                    <a:pt x="2307" y="4488"/>
                    <a:pt x="2313" y="4559"/>
                    <a:pt x="2322" y="4559"/>
                  </a:cubicBezTo>
                  <a:cubicBezTo>
                    <a:pt x="2325" y="4559"/>
                    <a:pt x="2328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6" y="4020"/>
                    <a:pt x="2363" y="4020"/>
                  </a:cubicBezTo>
                  <a:cubicBezTo>
                    <a:pt x="2370" y="4020"/>
                    <a:pt x="2378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1" y="2652"/>
                    <a:pt x="2423" y="2652"/>
                  </a:cubicBezTo>
                  <a:lnTo>
                    <a:pt x="2423" y="2652"/>
                  </a:lnTo>
                  <a:cubicBezTo>
                    <a:pt x="2424" y="2652"/>
                    <a:pt x="2426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17" y="1399"/>
                    <a:pt x="2517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0" name="Google Shape;610;p27"/>
            <p:cNvSpPr/>
            <p:nvPr/>
          </p:nvSpPr>
          <p:spPr>
            <a:xfrm rot="1233980">
              <a:off x="6394228" y="107068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2203"/>
                  </a:lnTo>
                  <a:lnTo>
                    <a:pt x="222" y="2213"/>
                  </a:lnTo>
                  <a:lnTo>
                    <a:pt x="286" y="2272"/>
                  </a:lnTo>
                  <a:cubicBezTo>
                    <a:pt x="289" y="2441"/>
                    <a:pt x="292" y="2606"/>
                    <a:pt x="298" y="2771"/>
                  </a:cubicBezTo>
                  <a:cubicBezTo>
                    <a:pt x="296" y="2771"/>
                    <a:pt x="294" y="2771"/>
                    <a:pt x="292" y="2771"/>
                  </a:cubicBezTo>
                  <a:cubicBezTo>
                    <a:pt x="248" y="2771"/>
                    <a:pt x="208" y="2742"/>
                    <a:pt x="186" y="2682"/>
                  </a:cubicBezTo>
                  <a:cubicBezTo>
                    <a:pt x="190" y="2655"/>
                    <a:pt x="199" y="2464"/>
                    <a:pt x="209" y="2259"/>
                  </a:cubicBezTo>
                  <a:cubicBezTo>
                    <a:pt x="229" y="2051"/>
                    <a:pt x="252" y="1832"/>
                    <a:pt x="269" y="1747"/>
                  </a:cubicBezTo>
                  <a:cubicBezTo>
                    <a:pt x="275" y="1720"/>
                    <a:pt x="278" y="1703"/>
                    <a:pt x="286" y="1697"/>
                  </a:cubicBezTo>
                  <a:close/>
                  <a:moveTo>
                    <a:pt x="341" y="4663"/>
                  </a:moveTo>
                  <a:lnTo>
                    <a:pt x="341" y="4663"/>
                  </a:lnTo>
                  <a:cubicBezTo>
                    <a:pt x="391" y="4778"/>
                    <a:pt x="470" y="4987"/>
                    <a:pt x="556" y="5219"/>
                  </a:cubicBezTo>
                  <a:cubicBezTo>
                    <a:pt x="570" y="5291"/>
                    <a:pt x="583" y="5364"/>
                    <a:pt x="596" y="5440"/>
                  </a:cubicBezTo>
                  <a:cubicBezTo>
                    <a:pt x="623" y="5625"/>
                    <a:pt x="646" y="5807"/>
                    <a:pt x="662" y="5992"/>
                  </a:cubicBezTo>
                  <a:lnTo>
                    <a:pt x="662" y="5992"/>
                  </a:lnTo>
                  <a:cubicBezTo>
                    <a:pt x="630" y="5893"/>
                    <a:pt x="588" y="5783"/>
                    <a:pt x="556" y="5668"/>
                  </a:cubicBezTo>
                  <a:cubicBezTo>
                    <a:pt x="536" y="5599"/>
                    <a:pt x="516" y="5529"/>
                    <a:pt x="500" y="5457"/>
                  </a:cubicBezTo>
                  <a:cubicBezTo>
                    <a:pt x="480" y="5384"/>
                    <a:pt x="460" y="5311"/>
                    <a:pt x="444" y="5235"/>
                  </a:cubicBezTo>
                  <a:lnTo>
                    <a:pt x="451" y="5120"/>
                  </a:lnTo>
                  <a:lnTo>
                    <a:pt x="341" y="4663"/>
                  </a:lnTo>
                  <a:close/>
                  <a:moveTo>
                    <a:pt x="97" y="1"/>
                  </a:moveTo>
                  <a:cubicBezTo>
                    <a:pt x="97" y="50"/>
                    <a:pt x="97" y="90"/>
                    <a:pt x="103" y="113"/>
                  </a:cubicBezTo>
                  <a:cubicBezTo>
                    <a:pt x="1" y="417"/>
                    <a:pt x="28" y="1475"/>
                    <a:pt x="20" y="1971"/>
                  </a:cubicBezTo>
                  <a:lnTo>
                    <a:pt x="63" y="1988"/>
                  </a:lnTo>
                  <a:cubicBezTo>
                    <a:pt x="54" y="2328"/>
                    <a:pt x="87" y="2655"/>
                    <a:pt x="113" y="3076"/>
                  </a:cubicBezTo>
                  <a:lnTo>
                    <a:pt x="150" y="3049"/>
                  </a:lnTo>
                  <a:cubicBezTo>
                    <a:pt x="176" y="3231"/>
                    <a:pt x="186" y="3466"/>
                    <a:pt x="196" y="3727"/>
                  </a:cubicBezTo>
                  <a:cubicBezTo>
                    <a:pt x="206" y="3989"/>
                    <a:pt x="232" y="4273"/>
                    <a:pt x="266" y="4560"/>
                  </a:cubicBezTo>
                  <a:cubicBezTo>
                    <a:pt x="249" y="4524"/>
                    <a:pt x="236" y="4375"/>
                    <a:pt x="232" y="4273"/>
                  </a:cubicBezTo>
                  <a:lnTo>
                    <a:pt x="232" y="4273"/>
                  </a:lnTo>
                  <a:cubicBezTo>
                    <a:pt x="222" y="4620"/>
                    <a:pt x="305" y="4981"/>
                    <a:pt x="385" y="5331"/>
                  </a:cubicBezTo>
                  <a:cubicBezTo>
                    <a:pt x="457" y="5685"/>
                    <a:pt x="516" y="6025"/>
                    <a:pt x="497" y="6336"/>
                  </a:cubicBezTo>
                  <a:cubicBezTo>
                    <a:pt x="507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81" y="5718"/>
                    <a:pt x="2795" y="5341"/>
                  </a:cubicBezTo>
                  <a:lnTo>
                    <a:pt x="2795" y="5341"/>
                  </a:lnTo>
                  <a:cubicBezTo>
                    <a:pt x="2801" y="5347"/>
                    <a:pt x="2812" y="5364"/>
                    <a:pt x="2825" y="5427"/>
                  </a:cubicBezTo>
                  <a:cubicBezTo>
                    <a:pt x="2815" y="5370"/>
                    <a:pt x="2805" y="5314"/>
                    <a:pt x="2795" y="5258"/>
                  </a:cubicBezTo>
                  <a:cubicBezTo>
                    <a:pt x="2781" y="5202"/>
                    <a:pt x="2766" y="5146"/>
                    <a:pt x="2752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70" y="4035"/>
                  </a:cubicBezTo>
                  <a:cubicBezTo>
                    <a:pt x="2557" y="3925"/>
                    <a:pt x="2543" y="3816"/>
                    <a:pt x="2531" y="3717"/>
                  </a:cubicBezTo>
                  <a:cubicBezTo>
                    <a:pt x="2520" y="3615"/>
                    <a:pt x="2514" y="3522"/>
                    <a:pt x="2504" y="3436"/>
                  </a:cubicBezTo>
                  <a:cubicBezTo>
                    <a:pt x="2484" y="3267"/>
                    <a:pt x="2455" y="3132"/>
                    <a:pt x="2412" y="3056"/>
                  </a:cubicBezTo>
                  <a:cubicBezTo>
                    <a:pt x="2412" y="3056"/>
                    <a:pt x="2389" y="2913"/>
                    <a:pt x="2378" y="2771"/>
                  </a:cubicBezTo>
                  <a:cubicBezTo>
                    <a:pt x="2365" y="2629"/>
                    <a:pt x="2352" y="2487"/>
                    <a:pt x="2352" y="2487"/>
                  </a:cubicBezTo>
                  <a:lnTo>
                    <a:pt x="2352" y="2487"/>
                  </a:lnTo>
                  <a:cubicBezTo>
                    <a:pt x="2354" y="2725"/>
                    <a:pt x="2348" y="2798"/>
                    <a:pt x="2337" y="2798"/>
                  </a:cubicBezTo>
                  <a:cubicBezTo>
                    <a:pt x="2321" y="2798"/>
                    <a:pt x="2295" y="2611"/>
                    <a:pt x="2278" y="2611"/>
                  </a:cubicBezTo>
                  <a:cubicBezTo>
                    <a:pt x="2273" y="2611"/>
                    <a:pt x="2268" y="2630"/>
                    <a:pt x="2266" y="2679"/>
                  </a:cubicBezTo>
                  <a:cubicBezTo>
                    <a:pt x="2254" y="2466"/>
                    <a:pt x="2274" y="2158"/>
                    <a:pt x="2292" y="2158"/>
                  </a:cubicBezTo>
                  <a:cubicBezTo>
                    <a:pt x="2299" y="2158"/>
                    <a:pt x="2305" y="2196"/>
                    <a:pt x="2309" y="2289"/>
                  </a:cubicBezTo>
                  <a:lnTo>
                    <a:pt x="2302" y="2342"/>
                  </a:lnTo>
                  <a:cubicBezTo>
                    <a:pt x="2307" y="2350"/>
                    <a:pt x="2312" y="2353"/>
                    <a:pt x="2315" y="2353"/>
                  </a:cubicBezTo>
                  <a:cubicBezTo>
                    <a:pt x="2344" y="2353"/>
                    <a:pt x="2340" y="2151"/>
                    <a:pt x="2352" y="1938"/>
                  </a:cubicBezTo>
                  <a:cubicBezTo>
                    <a:pt x="2358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401" y="959"/>
                    <a:pt x="2435" y="480"/>
                    <a:pt x="2468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8" y="225"/>
                  </a:cubicBezTo>
                  <a:cubicBezTo>
                    <a:pt x="321" y="152"/>
                    <a:pt x="315" y="76"/>
                    <a:pt x="3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611" name="Google Shape;611;p27"/>
          <p:cNvSpPr/>
          <p:nvPr/>
        </p:nvSpPr>
        <p:spPr>
          <a:xfrm rot="-8665993">
            <a:off x="1865171" y="4758237"/>
            <a:ext cx="1291" cy="10540"/>
          </a:xfrm>
          <a:custGeom>
            <a:avLst/>
            <a:gdLst/>
            <a:ahLst/>
            <a:cxnLst/>
            <a:rect l="l" t="t" r="r" b="b"/>
            <a:pathLst>
              <a:path w="18" h="147" extrusionOk="0">
                <a:moveTo>
                  <a:pt x="17" y="1"/>
                </a:moveTo>
                <a:lnTo>
                  <a:pt x="0" y="90"/>
                </a:lnTo>
                <a:cubicBezTo>
                  <a:pt x="5" y="118"/>
                  <a:pt x="9" y="146"/>
                  <a:pt x="12" y="146"/>
                </a:cubicBezTo>
                <a:cubicBezTo>
                  <a:pt x="15" y="146"/>
                  <a:pt x="17" y="111"/>
                  <a:pt x="17" y="1"/>
                </a:cubicBezTo>
                <a:close/>
              </a:path>
            </a:pathLst>
          </a:custGeom>
          <a:solidFill>
            <a:srgbClr val="F987B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612" name="Google Shape;612;p27"/>
          <p:cNvGrpSpPr/>
          <p:nvPr/>
        </p:nvGrpSpPr>
        <p:grpSpPr>
          <a:xfrm>
            <a:off x="2723164" y="2482321"/>
            <a:ext cx="1138248" cy="972827"/>
            <a:chOff x="1327725" y="574025"/>
            <a:chExt cx="2215064" cy="1893151"/>
          </a:xfrm>
        </p:grpSpPr>
        <p:sp>
          <p:nvSpPr>
            <p:cNvPr id="613" name="Google Shape;613;p27"/>
            <p:cNvSpPr/>
            <p:nvPr/>
          </p:nvSpPr>
          <p:spPr>
            <a:xfrm>
              <a:off x="1327725" y="574025"/>
              <a:ext cx="2215064" cy="1893151"/>
            </a:xfrm>
            <a:custGeom>
              <a:avLst/>
              <a:gdLst/>
              <a:ahLst/>
              <a:cxnLst/>
              <a:rect l="l" t="t" r="r" b="b"/>
              <a:pathLst>
                <a:path w="24276" h="20748" extrusionOk="0">
                  <a:moveTo>
                    <a:pt x="10084" y="0"/>
                  </a:moveTo>
                  <a:cubicBezTo>
                    <a:pt x="9877" y="0"/>
                    <a:pt x="9600" y="69"/>
                    <a:pt x="9392" y="157"/>
                  </a:cubicBezTo>
                  <a:cubicBezTo>
                    <a:pt x="7685" y="887"/>
                    <a:pt x="6852" y="1122"/>
                    <a:pt x="7629" y="2508"/>
                  </a:cubicBezTo>
                  <a:cubicBezTo>
                    <a:pt x="7943" y="3070"/>
                    <a:pt x="8267" y="3645"/>
                    <a:pt x="8479" y="4036"/>
                  </a:cubicBezTo>
                  <a:cubicBezTo>
                    <a:pt x="8555" y="4177"/>
                    <a:pt x="8445" y="4334"/>
                    <a:pt x="8301" y="4334"/>
                  </a:cubicBezTo>
                  <a:cubicBezTo>
                    <a:pt x="8277" y="4334"/>
                    <a:pt x="8253" y="4329"/>
                    <a:pt x="8227" y="4320"/>
                  </a:cubicBezTo>
                  <a:cubicBezTo>
                    <a:pt x="7515" y="4047"/>
                    <a:pt x="6737" y="3746"/>
                    <a:pt x="5856" y="3746"/>
                  </a:cubicBezTo>
                  <a:cubicBezTo>
                    <a:pt x="5001" y="3746"/>
                    <a:pt x="4049" y="4030"/>
                    <a:pt x="2967" y="4898"/>
                  </a:cubicBezTo>
                  <a:cubicBezTo>
                    <a:pt x="480" y="6893"/>
                    <a:pt x="1" y="11558"/>
                    <a:pt x="2345" y="15520"/>
                  </a:cubicBezTo>
                  <a:cubicBezTo>
                    <a:pt x="2513" y="15808"/>
                    <a:pt x="2699" y="16088"/>
                    <a:pt x="2898" y="16370"/>
                  </a:cubicBezTo>
                  <a:cubicBezTo>
                    <a:pt x="3440" y="17120"/>
                    <a:pt x="4094" y="17838"/>
                    <a:pt x="4862" y="18493"/>
                  </a:cubicBezTo>
                  <a:cubicBezTo>
                    <a:pt x="6654" y="20015"/>
                    <a:pt x="8878" y="20747"/>
                    <a:pt x="11144" y="20747"/>
                  </a:cubicBezTo>
                  <a:cubicBezTo>
                    <a:pt x="15173" y="20747"/>
                    <a:pt x="19331" y="18430"/>
                    <a:pt x="21412" y="14118"/>
                  </a:cubicBezTo>
                  <a:cubicBezTo>
                    <a:pt x="24275" y="8186"/>
                    <a:pt x="19286" y="3282"/>
                    <a:pt x="16177" y="2971"/>
                  </a:cubicBezTo>
                  <a:cubicBezTo>
                    <a:pt x="16148" y="2968"/>
                    <a:pt x="16096" y="2966"/>
                    <a:pt x="16026" y="2966"/>
                  </a:cubicBezTo>
                  <a:cubicBezTo>
                    <a:pt x="15618" y="2966"/>
                    <a:pt x="14606" y="3022"/>
                    <a:pt x="14044" y="3202"/>
                  </a:cubicBezTo>
                  <a:cubicBezTo>
                    <a:pt x="14033" y="3206"/>
                    <a:pt x="14023" y="3208"/>
                    <a:pt x="14013" y="3208"/>
                  </a:cubicBezTo>
                  <a:cubicBezTo>
                    <a:pt x="13693" y="3208"/>
                    <a:pt x="13791" y="1435"/>
                    <a:pt x="13300" y="1188"/>
                  </a:cubicBezTo>
                  <a:cubicBezTo>
                    <a:pt x="13229" y="1152"/>
                    <a:pt x="13136" y="1135"/>
                    <a:pt x="13027" y="1135"/>
                  </a:cubicBezTo>
                  <a:cubicBezTo>
                    <a:pt x="12506" y="1135"/>
                    <a:pt x="11616" y="1521"/>
                    <a:pt x="10962" y="2065"/>
                  </a:cubicBezTo>
                  <a:cubicBezTo>
                    <a:pt x="10950" y="2076"/>
                    <a:pt x="10938" y="2081"/>
                    <a:pt x="10927" y="2081"/>
                  </a:cubicBezTo>
                  <a:cubicBezTo>
                    <a:pt x="10719" y="2081"/>
                    <a:pt x="10691" y="406"/>
                    <a:pt x="10338" y="68"/>
                  </a:cubicBezTo>
                  <a:cubicBezTo>
                    <a:pt x="10288" y="20"/>
                    <a:pt x="10196" y="0"/>
                    <a:pt x="100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4" name="Google Shape;614;p27"/>
            <p:cNvSpPr/>
            <p:nvPr/>
          </p:nvSpPr>
          <p:spPr>
            <a:xfrm>
              <a:off x="2309794" y="812904"/>
              <a:ext cx="228842" cy="245905"/>
            </a:xfrm>
            <a:custGeom>
              <a:avLst/>
              <a:gdLst/>
              <a:ahLst/>
              <a:cxnLst/>
              <a:rect l="l" t="t" r="r" b="b"/>
              <a:pathLst>
                <a:path w="2508" h="2695" extrusionOk="0">
                  <a:moveTo>
                    <a:pt x="1951" y="0"/>
                  </a:moveTo>
                  <a:cubicBezTo>
                    <a:pt x="1786" y="0"/>
                    <a:pt x="1391" y="185"/>
                    <a:pt x="765" y="554"/>
                  </a:cubicBezTo>
                  <a:cubicBezTo>
                    <a:pt x="1" y="1001"/>
                    <a:pt x="126" y="2261"/>
                    <a:pt x="126" y="2261"/>
                  </a:cubicBezTo>
                  <a:cubicBezTo>
                    <a:pt x="143" y="2526"/>
                    <a:pt x="322" y="2694"/>
                    <a:pt x="589" y="2694"/>
                  </a:cubicBezTo>
                  <a:cubicBezTo>
                    <a:pt x="890" y="2694"/>
                    <a:pt x="1303" y="2480"/>
                    <a:pt x="1721" y="1950"/>
                  </a:cubicBezTo>
                  <a:cubicBezTo>
                    <a:pt x="2507" y="955"/>
                    <a:pt x="2101" y="125"/>
                    <a:pt x="2025" y="26"/>
                  </a:cubicBezTo>
                  <a:cubicBezTo>
                    <a:pt x="2011" y="9"/>
                    <a:pt x="1986" y="0"/>
                    <a:pt x="19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5" name="Google Shape;615;p27"/>
            <p:cNvSpPr/>
            <p:nvPr/>
          </p:nvSpPr>
          <p:spPr>
            <a:xfrm>
              <a:off x="2302221" y="860078"/>
              <a:ext cx="143072" cy="293170"/>
            </a:xfrm>
            <a:custGeom>
              <a:avLst/>
              <a:gdLst/>
              <a:ahLst/>
              <a:cxnLst/>
              <a:rect l="l" t="t" r="r" b="b"/>
              <a:pathLst>
                <a:path w="1568" h="3213" extrusionOk="0">
                  <a:moveTo>
                    <a:pt x="1446" y="0"/>
                  </a:moveTo>
                  <a:cubicBezTo>
                    <a:pt x="1411" y="0"/>
                    <a:pt x="1364" y="25"/>
                    <a:pt x="1314" y="74"/>
                  </a:cubicBezTo>
                  <a:cubicBezTo>
                    <a:pt x="1099" y="283"/>
                    <a:pt x="101" y="2111"/>
                    <a:pt x="28" y="2839"/>
                  </a:cubicBezTo>
                  <a:cubicBezTo>
                    <a:pt x="0" y="3125"/>
                    <a:pt x="36" y="3212"/>
                    <a:pt x="89" y="3212"/>
                  </a:cubicBezTo>
                  <a:cubicBezTo>
                    <a:pt x="170" y="3212"/>
                    <a:pt x="293" y="3007"/>
                    <a:pt x="293" y="3007"/>
                  </a:cubicBezTo>
                  <a:cubicBezTo>
                    <a:pt x="293" y="3007"/>
                    <a:pt x="762" y="1582"/>
                    <a:pt x="1218" y="838"/>
                  </a:cubicBezTo>
                  <a:cubicBezTo>
                    <a:pt x="1568" y="268"/>
                    <a:pt x="1564" y="0"/>
                    <a:pt x="14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6" name="Google Shape;616;p27"/>
            <p:cNvSpPr/>
            <p:nvPr/>
          </p:nvSpPr>
          <p:spPr>
            <a:xfrm>
              <a:off x="2062429" y="670288"/>
              <a:ext cx="249008" cy="493362"/>
            </a:xfrm>
            <a:custGeom>
              <a:avLst/>
              <a:gdLst/>
              <a:ahLst/>
              <a:cxnLst/>
              <a:rect l="l" t="t" r="r" b="b"/>
              <a:pathLst>
                <a:path w="2729" h="5407" extrusionOk="0">
                  <a:moveTo>
                    <a:pt x="1683" y="1"/>
                  </a:moveTo>
                  <a:cubicBezTo>
                    <a:pt x="1562" y="1"/>
                    <a:pt x="1413" y="35"/>
                    <a:pt x="1257" y="90"/>
                  </a:cubicBezTo>
                  <a:cubicBezTo>
                    <a:pt x="754" y="269"/>
                    <a:pt x="172" y="659"/>
                    <a:pt x="106" y="785"/>
                  </a:cubicBezTo>
                  <a:cubicBezTo>
                    <a:pt x="0" y="983"/>
                    <a:pt x="222" y="1046"/>
                    <a:pt x="989" y="2177"/>
                  </a:cubicBezTo>
                  <a:cubicBezTo>
                    <a:pt x="1425" y="2825"/>
                    <a:pt x="1810" y="3748"/>
                    <a:pt x="2057" y="4419"/>
                  </a:cubicBezTo>
                  <a:cubicBezTo>
                    <a:pt x="2242" y="4922"/>
                    <a:pt x="2352" y="5282"/>
                    <a:pt x="2352" y="5282"/>
                  </a:cubicBezTo>
                  <a:cubicBezTo>
                    <a:pt x="2352" y="5282"/>
                    <a:pt x="2398" y="5407"/>
                    <a:pt x="2461" y="5407"/>
                  </a:cubicBezTo>
                  <a:cubicBezTo>
                    <a:pt x="2506" y="5407"/>
                    <a:pt x="2559" y="5344"/>
                    <a:pt x="2609" y="5130"/>
                  </a:cubicBezTo>
                  <a:cubicBezTo>
                    <a:pt x="2729" y="4617"/>
                    <a:pt x="2256" y="402"/>
                    <a:pt x="1915" y="74"/>
                  </a:cubicBezTo>
                  <a:cubicBezTo>
                    <a:pt x="1861" y="23"/>
                    <a:pt x="1780" y="1"/>
                    <a:pt x="1683" y="1"/>
                  </a:cubicBezTo>
                  <a:close/>
                </a:path>
              </a:pathLst>
            </a:custGeom>
            <a:solidFill>
              <a:srgbClr val="C6491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7" name="Google Shape;617;p27"/>
            <p:cNvSpPr/>
            <p:nvPr/>
          </p:nvSpPr>
          <p:spPr>
            <a:xfrm>
              <a:off x="2177124" y="670380"/>
              <a:ext cx="125006" cy="456043"/>
            </a:xfrm>
            <a:custGeom>
              <a:avLst/>
              <a:gdLst/>
              <a:ahLst/>
              <a:cxnLst/>
              <a:rect l="l" t="t" r="r" b="b"/>
              <a:pathLst>
                <a:path w="1370" h="4998" extrusionOk="0">
                  <a:moveTo>
                    <a:pt x="426" y="1"/>
                  </a:moveTo>
                  <a:cubicBezTo>
                    <a:pt x="304" y="1"/>
                    <a:pt x="156" y="33"/>
                    <a:pt x="0" y="89"/>
                  </a:cubicBezTo>
                  <a:cubicBezTo>
                    <a:pt x="307" y="959"/>
                    <a:pt x="1144" y="3479"/>
                    <a:pt x="800" y="4418"/>
                  </a:cubicBezTo>
                  <a:cubicBezTo>
                    <a:pt x="863" y="4587"/>
                    <a:pt x="919" y="4742"/>
                    <a:pt x="962" y="4871"/>
                  </a:cubicBezTo>
                  <a:cubicBezTo>
                    <a:pt x="1118" y="4927"/>
                    <a:pt x="1253" y="4970"/>
                    <a:pt x="1366" y="4997"/>
                  </a:cubicBezTo>
                  <a:cubicBezTo>
                    <a:pt x="1369" y="4950"/>
                    <a:pt x="1369" y="4901"/>
                    <a:pt x="1369" y="4842"/>
                  </a:cubicBezTo>
                  <a:cubicBezTo>
                    <a:pt x="1369" y="3747"/>
                    <a:pt x="962" y="364"/>
                    <a:pt x="658" y="73"/>
                  </a:cubicBezTo>
                  <a:cubicBezTo>
                    <a:pt x="605" y="20"/>
                    <a:pt x="526" y="1"/>
                    <a:pt x="426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8" name="Google Shape;618;p27"/>
            <p:cNvSpPr/>
            <p:nvPr/>
          </p:nvSpPr>
          <p:spPr>
            <a:xfrm>
              <a:off x="1484575" y="960721"/>
              <a:ext cx="1921528" cy="1379989"/>
            </a:xfrm>
            <a:custGeom>
              <a:avLst/>
              <a:gdLst/>
              <a:ahLst/>
              <a:cxnLst/>
              <a:rect l="l" t="t" r="r" b="b"/>
              <a:pathLst>
                <a:path w="21059" h="15124" extrusionOk="0">
                  <a:moveTo>
                    <a:pt x="13635" y="0"/>
                  </a:moveTo>
                  <a:cubicBezTo>
                    <a:pt x="13563" y="0"/>
                    <a:pt x="13492" y="4"/>
                    <a:pt x="13423" y="10"/>
                  </a:cubicBezTo>
                  <a:cubicBezTo>
                    <a:pt x="11561" y="191"/>
                    <a:pt x="10516" y="852"/>
                    <a:pt x="9878" y="1349"/>
                  </a:cubicBezTo>
                  <a:cubicBezTo>
                    <a:pt x="9637" y="1537"/>
                    <a:pt x="9452" y="1699"/>
                    <a:pt x="9303" y="1805"/>
                  </a:cubicBezTo>
                  <a:cubicBezTo>
                    <a:pt x="9267" y="1830"/>
                    <a:pt x="9218" y="1842"/>
                    <a:pt x="9156" y="1842"/>
                  </a:cubicBezTo>
                  <a:cubicBezTo>
                    <a:pt x="8864" y="1842"/>
                    <a:pt x="8294" y="1585"/>
                    <a:pt x="7570" y="1325"/>
                  </a:cubicBezTo>
                  <a:cubicBezTo>
                    <a:pt x="6846" y="1069"/>
                    <a:pt x="5968" y="812"/>
                    <a:pt x="5057" y="812"/>
                  </a:cubicBezTo>
                  <a:cubicBezTo>
                    <a:pt x="4217" y="812"/>
                    <a:pt x="3349" y="1031"/>
                    <a:pt x="2551" y="1672"/>
                  </a:cubicBezTo>
                  <a:cubicBezTo>
                    <a:pt x="414" y="3386"/>
                    <a:pt x="1" y="7400"/>
                    <a:pt x="2015" y="10806"/>
                  </a:cubicBezTo>
                  <a:cubicBezTo>
                    <a:pt x="2163" y="11050"/>
                    <a:pt x="2322" y="11295"/>
                    <a:pt x="2491" y="11533"/>
                  </a:cubicBezTo>
                  <a:cubicBezTo>
                    <a:pt x="2957" y="12181"/>
                    <a:pt x="3520" y="12796"/>
                    <a:pt x="4181" y="13358"/>
                  </a:cubicBezTo>
                  <a:cubicBezTo>
                    <a:pt x="5607" y="14572"/>
                    <a:pt x="7341" y="15123"/>
                    <a:pt x="9125" y="15123"/>
                  </a:cubicBezTo>
                  <a:cubicBezTo>
                    <a:pt x="12696" y="15123"/>
                    <a:pt x="16468" y="12914"/>
                    <a:pt x="18373" y="9378"/>
                  </a:cubicBezTo>
                  <a:cubicBezTo>
                    <a:pt x="21059" y="4394"/>
                    <a:pt x="16581" y="283"/>
                    <a:pt x="13906" y="16"/>
                  </a:cubicBezTo>
                  <a:cubicBezTo>
                    <a:pt x="13814" y="5"/>
                    <a:pt x="13723" y="0"/>
                    <a:pt x="13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9" name="Google Shape;619;p27"/>
            <p:cNvSpPr/>
            <p:nvPr/>
          </p:nvSpPr>
          <p:spPr>
            <a:xfrm>
              <a:off x="1711866" y="962181"/>
              <a:ext cx="1524978" cy="1378256"/>
            </a:xfrm>
            <a:custGeom>
              <a:avLst/>
              <a:gdLst/>
              <a:ahLst/>
              <a:cxnLst/>
              <a:rect l="l" t="t" r="r" b="b"/>
              <a:pathLst>
                <a:path w="16713" h="15105" extrusionOk="0">
                  <a:moveTo>
                    <a:pt x="11415" y="0"/>
                  </a:moveTo>
                  <a:cubicBezTo>
                    <a:pt x="11851" y="1812"/>
                    <a:pt x="15317" y="6993"/>
                    <a:pt x="10496" y="11018"/>
                  </a:cubicBezTo>
                  <a:cubicBezTo>
                    <a:pt x="8759" y="12466"/>
                    <a:pt x="6934" y="12939"/>
                    <a:pt x="5278" y="12939"/>
                  </a:cubicBezTo>
                  <a:cubicBezTo>
                    <a:pt x="4643" y="12939"/>
                    <a:pt x="4031" y="12870"/>
                    <a:pt x="3459" y="12761"/>
                  </a:cubicBezTo>
                  <a:lnTo>
                    <a:pt x="3459" y="12761"/>
                  </a:lnTo>
                  <a:cubicBezTo>
                    <a:pt x="3730" y="12880"/>
                    <a:pt x="4011" y="12982"/>
                    <a:pt x="4302" y="13058"/>
                  </a:cubicBezTo>
                  <a:cubicBezTo>
                    <a:pt x="4563" y="13128"/>
                    <a:pt x="4451" y="13495"/>
                    <a:pt x="4213" y="13495"/>
                  </a:cubicBezTo>
                  <a:cubicBezTo>
                    <a:pt x="4190" y="13495"/>
                    <a:pt x="4170" y="13492"/>
                    <a:pt x="4147" y="13485"/>
                  </a:cubicBezTo>
                  <a:cubicBezTo>
                    <a:pt x="3340" y="13270"/>
                    <a:pt x="2602" y="12886"/>
                    <a:pt x="1974" y="12364"/>
                  </a:cubicBezTo>
                  <a:cubicBezTo>
                    <a:pt x="1137" y="12080"/>
                    <a:pt x="456" y="11749"/>
                    <a:pt x="0" y="11517"/>
                  </a:cubicBezTo>
                  <a:lnTo>
                    <a:pt x="0" y="11517"/>
                  </a:lnTo>
                  <a:cubicBezTo>
                    <a:pt x="466" y="12165"/>
                    <a:pt x="1029" y="12780"/>
                    <a:pt x="1690" y="13342"/>
                  </a:cubicBezTo>
                  <a:cubicBezTo>
                    <a:pt x="3115" y="14557"/>
                    <a:pt x="4848" y="15105"/>
                    <a:pt x="6633" y="15105"/>
                  </a:cubicBezTo>
                  <a:cubicBezTo>
                    <a:pt x="10204" y="15105"/>
                    <a:pt x="13977" y="12896"/>
                    <a:pt x="15882" y="9362"/>
                  </a:cubicBezTo>
                  <a:cubicBezTo>
                    <a:pt x="16465" y="8280"/>
                    <a:pt x="16709" y="7242"/>
                    <a:pt x="16709" y="6273"/>
                  </a:cubicBezTo>
                  <a:cubicBezTo>
                    <a:pt x="16712" y="2775"/>
                    <a:pt x="13511" y="208"/>
                    <a:pt x="11415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0" name="Google Shape;620;p27"/>
            <p:cNvSpPr/>
            <p:nvPr/>
          </p:nvSpPr>
          <p:spPr>
            <a:xfrm>
              <a:off x="1548903" y="1034812"/>
              <a:ext cx="959259" cy="941192"/>
            </a:xfrm>
            <a:custGeom>
              <a:avLst/>
              <a:gdLst/>
              <a:ahLst/>
              <a:cxnLst/>
              <a:rect l="l" t="t" r="r" b="b"/>
              <a:pathLst>
                <a:path w="10513" h="10315" extrusionOk="0">
                  <a:moveTo>
                    <a:pt x="3750" y="540"/>
                  </a:moveTo>
                  <a:cubicBezTo>
                    <a:pt x="4468" y="540"/>
                    <a:pt x="4616" y="1717"/>
                    <a:pt x="3823" y="1896"/>
                  </a:cubicBezTo>
                  <a:cubicBezTo>
                    <a:pt x="2917" y="2104"/>
                    <a:pt x="2265" y="2891"/>
                    <a:pt x="2186" y="3810"/>
                  </a:cubicBezTo>
                  <a:cubicBezTo>
                    <a:pt x="2153" y="4213"/>
                    <a:pt x="1842" y="4405"/>
                    <a:pt x="1528" y="4405"/>
                  </a:cubicBezTo>
                  <a:cubicBezTo>
                    <a:pt x="1164" y="4405"/>
                    <a:pt x="794" y="4151"/>
                    <a:pt x="834" y="3685"/>
                  </a:cubicBezTo>
                  <a:cubicBezTo>
                    <a:pt x="966" y="2150"/>
                    <a:pt x="2093" y="897"/>
                    <a:pt x="3584" y="560"/>
                  </a:cubicBezTo>
                  <a:cubicBezTo>
                    <a:pt x="3644" y="547"/>
                    <a:pt x="3697" y="540"/>
                    <a:pt x="3750" y="540"/>
                  </a:cubicBezTo>
                  <a:close/>
                  <a:moveTo>
                    <a:pt x="1704" y="5282"/>
                  </a:moveTo>
                  <a:cubicBezTo>
                    <a:pt x="2454" y="5282"/>
                    <a:pt x="2623" y="6485"/>
                    <a:pt x="1806" y="6631"/>
                  </a:cubicBezTo>
                  <a:cubicBezTo>
                    <a:pt x="1759" y="6638"/>
                    <a:pt x="1716" y="6644"/>
                    <a:pt x="1673" y="6644"/>
                  </a:cubicBezTo>
                  <a:cubicBezTo>
                    <a:pt x="923" y="6644"/>
                    <a:pt x="754" y="5437"/>
                    <a:pt x="1568" y="5292"/>
                  </a:cubicBezTo>
                  <a:cubicBezTo>
                    <a:pt x="1614" y="5285"/>
                    <a:pt x="1660" y="5282"/>
                    <a:pt x="1704" y="5282"/>
                  </a:cubicBezTo>
                  <a:close/>
                  <a:moveTo>
                    <a:pt x="4352" y="1"/>
                  </a:moveTo>
                  <a:cubicBezTo>
                    <a:pt x="3512" y="1"/>
                    <a:pt x="2646" y="219"/>
                    <a:pt x="1846" y="860"/>
                  </a:cubicBezTo>
                  <a:cubicBezTo>
                    <a:pt x="655" y="1813"/>
                    <a:pt x="1" y="3479"/>
                    <a:pt x="1" y="5358"/>
                  </a:cubicBezTo>
                  <a:cubicBezTo>
                    <a:pt x="1" y="6852"/>
                    <a:pt x="417" y="8483"/>
                    <a:pt x="1310" y="9994"/>
                  </a:cubicBezTo>
                  <a:cubicBezTo>
                    <a:pt x="1783" y="10146"/>
                    <a:pt x="2279" y="10249"/>
                    <a:pt x="2785" y="10292"/>
                  </a:cubicBezTo>
                  <a:cubicBezTo>
                    <a:pt x="2827" y="10215"/>
                    <a:pt x="2907" y="10159"/>
                    <a:pt x="2989" y="10159"/>
                  </a:cubicBezTo>
                  <a:cubicBezTo>
                    <a:pt x="3046" y="10159"/>
                    <a:pt x="3102" y="10185"/>
                    <a:pt x="3145" y="10245"/>
                  </a:cubicBezTo>
                  <a:cubicBezTo>
                    <a:pt x="3161" y="10269"/>
                    <a:pt x="3178" y="10292"/>
                    <a:pt x="3195" y="10315"/>
                  </a:cubicBezTo>
                  <a:lnTo>
                    <a:pt x="3346" y="10315"/>
                  </a:lnTo>
                  <a:cubicBezTo>
                    <a:pt x="3734" y="10315"/>
                    <a:pt x="4124" y="10281"/>
                    <a:pt x="4517" y="10212"/>
                  </a:cubicBezTo>
                  <a:cubicBezTo>
                    <a:pt x="8118" y="9567"/>
                    <a:pt x="10513" y="6128"/>
                    <a:pt x="9871" y="2531"/>
                  </a:cubicBezTo>
                  <a:cubicBezTo>
                    <a:pt x="9742" y="1813"/>
                    <a:pt x="9504" y="1145"/>
                    <a:pt x="9173" y="537"/>
                  </a:cubicBezTo>
                  <a:cubicBezTo>
                    <a:pt x="8932" y="725"/>
                    <a:pt x="8747" y="887"/>
                    <a:pt x="8598" y="993"/>
                  </a:cubicBezTo>
                  <a:cubicBezTo>
                    <a:pt x="8591" y="996"/>
                    <a:pt x="8584" y="999"/>
                    <a:pt x="8578" y="1006"/>
                  </a:cubicBezTo>
                  <a:cubicBezTo>
                    <a:pt x="8545" y="1023"/>
                    <a:pt x="8502" y="1029"/>
                    <a:pt x="8453" y="1029"/>
                  </a:cubicBezTo>
                  <a:cubicBezTo>
                    <a:pt x="8403" y="1029"/>
                    <a:pt x="8343" y="1023"/>
                    <a:pt x="8277" y="1006"/>
                  </a:cubicBezTo>
                  <a:cubicBezTo>
                    <a:pt x="8271" y="1006"/>
                    <a:pt x="8260" y="1003"/>
                    <a:pt x="8251" y="1003"/>
                  </a:cubicBezTo>
                  <a:cubicBezTo>
                    <a:pt x="8138" y="976"/>
                    <a:pt x="8003" y="933"/>
                    <a:pt x="7847" y="877"/>
                  </a:cubicBezTo>
                  <a:cubicBezTo>
                    <a:pt x="7572" y="781"/>
                    <a:pt x="7239" y="649"/>
                    <a:pt x="6865" y="513"/>
                  </a:cubicBezTo>
                  <a:cubicBezTo>
                    <a:pt x="6141" y="259"/>
                    <a:pt x="5261" y="1"/>
                    <a:pt x="43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1" name="Google Shape;621;p27"/>
            <p:cNvSpPr/>
            <p:nvPr/>
          </p:nvSpPr>
          <p:spPr>
            <a:xfrm>
              <a:off x="2132414" y="1402073"/>
              <a:ext cx="411606" cy="229937"/>
            </a:xfrm>
            <a:custGeom>
              <a:avLst/>
              <a:gdLst/>
              <a:ahLst/>
              <a:cxnLst/>
              <a:rect l="l" t="t" r="r" b="b"/>
              <a:pathLst>
                <a:path w="4511" h="2520" extrusionOk="0">
                  <a:moveTo>
                    <a:pt x="3741" y="0"/>
                  </a:moveTo>
                  <a:cubicBezTo>
                    <a:pt x="3172" y="0"/>
                    <a:pt x="2954" y="764"/>
                    <a:pt x="2233" y="867"/>
                  </a:cubicBezTo>
                  <a:cubicBezTo>
                    <a:pt x="2207" y="871"/>
                    <a:pt x="2181" y="872"/>
                    <a:pt x="2155" y="872"/>
                  </a:cubicBezTo>
                  <a:cubicBezTo>
                    <a:pt x="1792" y="872"/>
                    <a:pt x="1465" y="520"/>
                    <a:pt x="1072" y="520"/>
                  </a:cubicBezTo>
                  <a:cubicBezTo>
                    <a:pt x="906" y="520"/>
                    <a:pt x="728" y="584"/>
                    <a:pt x="530" y="764"/>
                  </a:cubicBezTo>
                  <a:cubicBezTo>
                    <a:pt x="0" y="1247"/>
                    <a:pt x="493" y="2169"/>
                    <a:pt x="1565" y="2441"/>
                  </a:cubicBezTo>
                  <a:cubicBezTo>
                    <a:pt x="1758" y="2491"/>
                    <a:pt x="1970" y="2520"/>
                    <a:pt x="2199" y="2520"/>
                  </a:cubicBezTo>
                  <a:cubicBezTo>
                    <a:pt x="2370" y="2520"/>
                    <a:pt x="2550" y="2504"/>
                    <a:pt x="2738" y="2470"/>
                  </a:cubicBezTo>
                  <a:cubicBezTo>
                    <a:pt x="3138" y="2398"/>
                    <a:pt x="3450" y="2242"/>
                    <a:pt x="3681" y="2044"/>
                  </a:cubicBezTo>
                  <a:cubicBezTo>
                    <a:pt x="4511" y="1343"/>
                    <a:pt x="4362" y="93"/>
                    <a:pt x="3853" y="10"/>
                  </a:cubicBezTo>
                  <a:cubicBezTo>
                    <a:pt x="3814" y="3"/>
                    <a:pt x="3776" y="0"/>
                    <a:pt x="37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2" name="Google Shape;622;p27"/>
            <p:cNvSpPr/>
            <p:nvPr/>
          </p:nvSpPr>
          <p:spPr>
            <a:xfrm>
              <a:off x="2275121" y="1557372"/>
              <a:ext cx="193257" cy="74638"/>
            </a:xfrm>
            <a:custGeom>
              <a:avLst/>
              <a:gdLst/>
              <a:ahLst/>
              <a:cxnLst/>
              <a:rect l="l" t="t" r="r" b="b"/>
              <a:pathLst>
                <a:path w="2118" h="818" extrusionOk="0">
                  <a:moveTo>
                    <a:pt x="1292" y="0"/>
                  </a:moveTo>
                  <a:cubicBezTo>
                    <a:pt x="730" y="0"/>
                    <a:pt x="258" y="440"/>
                    <a:pt x="1" y="739"/>
                  </a:cubicBezTo>
                  <a:cubicBezTo>
                    <a:pt x="194" y="789"/>
                    <a:pt x="406" y="818"/>
                    <a:pt x="635" y="818"/>
                  </a:cubicBezTo>
                  <a:cubicBezTo>
                    <a:pt x="806" y="818"/>
                    <a:pt x="986" y="802"/>
                    <a:pt x="1174" y="768"/>
                  </a:cubicBezTo>
                  <a:cubicBezTo>
                    <a:pt x="1574" y="696"/>
                    <a:pt x="1886" y="540"/>
                    <a:pt x="2117" y="342"/>
                  </a:cubicBezTo>
                  <a:cubicBezTo>
                    <a:pt x="1831" y="95"/>
                    <a:pt x="1552" y="0"/>
                    <a:pt x="1292" y="0"/>
                  </a:cubicBezTo>
                  <a:close/>
                </a:path>
              </a:pathLst>
            </a:custGeom>
            <a:solidFill>
              <a:srgbClr val="A80E0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3" name="Google Shape;623;p27"/>
            <p:cNvSpPr/>
            <p:nvPr/>
          </p:nvSpPr>
          <p:spPr>
            <a:xfrm>
              <a:off x="2089529" y="1336559"/>
              <a:ext cx="83124" cy="76828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58" y="0"/>
                  </a:moveTo>
                  <a:cubicBezTo>
                    <a:pt x="432" y="0"/>
                    <a:pt x="407" y="2"/>
                    <a:pt x="382" y="7"/>
                  </a:cubicBezTo>
                  <a:cubicBezTo>
                    <a:pt x="153" y="47"/>
                    <a:pt x="1" y="265"/>
                    <a:pt x="40" y="497"/>
                  </a:cubicBezTo>
                  <a:cubicBezTo>
                    <a:pt x="76" y="699"/>
                    <a:pt x="251" y="841"/>
                    <a:pt x="452" y="841"/>
                  </a:cubicBezTo>
                  <a:cubicBezTo>
                    <a:pt x="477" y="841"/>
                    <a:pt x="504" y="839"/>
                    <a:pt x="530" y="834"/>
                  </a:cubicBezTo>
                  <a:cubicBezTo>
                    <a:pt x="759" y="794"/>
                    <a:pt x="910" y="576"/>
                    <a:pt x="870" y="348"/>
                  </a:cubicBezTo>
                  <a:cubicBezTo>
                    <a:pt x="832" y="145"/>
                    <a:pt x="656" y="0"/>
                    <a:pt x="4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4" name="Google Shape;624;p27"/>
            <p:cNvSpPr/>
            <p:nvPr/>
          </p:nvSpPr>
          <p:spPr>
            <a:xfrm>
              <a:off x="2462173" y="1269859"/>
              <a:ext cx="83124" cy="77011"/>
            </a:xfrm>
            <a:custGeom>
              <a:avLst/>
              <a:gdLst/>
              <a:ahLst/>
              <a:cxnLst/>
              <a:rect l="l" t="t" r="r" b="b"/>
              <a:pathLst>
                <a:path w="911" h="844" extrusionOk="0">
                  <a:moveTo>
                    <a:pt x="454" y="1"/>
                  </a:moveTo>
                  <a:cubicBezTo>
                    <a:pt x="429" y="1"/>
                    <a:pt x="405" y="3"/>
                    <a:pt x="381" y="7"/>
                  </a:cubicBezTo>
                  <a:cubicBezTo>
                    <a:pt x="153" y="47"/>
                    <a:pt x="1" y="265"/>
                    <a:pt x="40" y="497"/>
                  </a:cubicBezTo>
                  <a:cubicBezTo>
                    <a:pt x="79" y="700"/>
                    <a:pt x="257" y="844"/>
                    <a:pt x="457" y="844"/>
                  </a:cubicBezTo>
                  <a:cubicBezTo>
                    <a:pt x="481" y="844"/>
                    <a:pt x="506" y="842"/>
                    <a:pt x="530" y="837"/>
                  </a:cubicBezTo>
                  <a:cubicBezTo>
                    <a:pt x="758" y="795"/>
                    <a:pt x="910" y="576"/>
                    <a:pt x="870" y="348"/>
                  </a:cubicBezTo>
                  <a:cubicBezTo>
                    <a:pt x="835" y="144"/>
                    <a:pt x="655" y="1"/>
                    <a:pt x="4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5" name="Google Shape;625;p27"/>
            <p:cNvSpPr/>
            <p:nvPr/>
          </p:nvSpPr>
          <p:spPr>
            <a:xfrm>
              <a:off x="2561722" y="1302525"/>
              <a:ext cx="196542" cy="181851"/>
            </a:xfrm>
            <a:custGeom>
              <a:avLst/>
              <a:gdLst/>
              <a:ahLst/>
              <a:cxnLst/>
              <a:rect l="l" t="t" r="r" b="b"/>
              <a:pathLst>
                <a:path w="2154" h="1993" extrusionOk="0">
                  <a:moveTo>
                    <a:pt x="1083" y="0"/>
                  </a:moveTo>
                  <a:cubicBezTo>
                    <a:pt x="1024" y="0"/>
                    <a:pt x="964" y="6"/>
                    <a:pt x="904" y="17"/>
                  </a:cubicBezTo>
                  <a:cubicBezTo>
                    <a:pt x="361" y="113"/>
                    <a:pt x="1" y="629"/>
                    <a:pt x="97" y="1171"/>
                  </a:cubicBezTo>
                  <a:cubicBezTo>
                    <a:pt x="183" y="1654"/>
                    <a:pt x="605" y="1993"/>
                    <a:pt x="1080" y="1993"/>
                  </a:cubicBezTo>
                  <a:cubicBezTo>
                    <a:pt x="1137" y="1993"/>
                    <a:pt x="1195" y="1988"/>
                    <a:pt x="1254" y="1978"/>
                  </a:cubicBezTo>
                  <a:cubicBezTo>
                    <a:pt x="1794" y="1879"/>
                    <a:pt x="2154" y="1363"/>
                    <a:pt x="2058" y="820"/>
                  </a:cubicBezTo>
                  <a:cubicBezTo>
                    <a:pt x="1973" y="338"/>
                    <a:pt x="1554" y="0"/>
                    <a:pt x="1083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6" name="Google Shape;626;p27"/>
            <p:cNvSpPr/>
            <p:nvPr/>
          </p:nvSpPr>
          <p:spPr>
            <a:xfrm>
              <a:off x="1930215" y="1415303"/>
              <a:ext cx="196815" cy="181943"/>
            </a:xfrm>
            <a:custGeom>
              <a:avLst/>
              <a:gdLst/>
              <a:ahLst/>
              <a:cxnLst/>
              <a:rect l="l" t="t" r="r" b="b"/>
              <a:pathLst>
                <a:path w="2157" h="1994" extrusionOk="0">
                  <a:moveTo>
                    <a:pt x="1084" y="1"/>
                  </a:moveTo>
                  <a:cubicBezTo>
                    <a:pt x="1025" y="1"/>
                    <a:pt x="964" y="6"/>
                    <a:pt x="904" y="17"/>
                  </a:cubicBezTo>
                  <a:cubicBezTo>
                    <a:pt x="362" y="113"/>
                    <a:pt x="1" y="629"/>
                    <a:pt x="100" y="1171"/>
                  </a:cubicBezTo>
                  <a:cubicBezTo>
                    <a:pt x="185" y="1655"/>
                    <a:pt x="605" y="1994"/>
                    <a:pt x="1079" y="1994"/>
                  </a:cubicBezTo>
                  <a:cubicBezTo>
                    <a:pt x="1137" y="1994"/>
                    <a:pt x="1196" y="1989"/>
                    <a:pt x="1255" y="1978"/>
                  </a:cubicBezTo>
                  <a:cubicBezTo>
                    <a:pt x="1797" y="1879"/>
                    <a:pt x="2157" y="1363"/>
                    <a:pt x="2058" y="821"/>
                  </a:cubicBezTo>
                  <a:cubicBezTo>
                    <a:pt x="1972" y="339"/>
                    <a:pt x="1556" y="1"/>
                    <a:pt x="1084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7" name="Google Shape;627;p27"/>
            <p:cNvSpPr/>
            <p:nvPr/>
          </p:nvSpPr>
          <p:spPr>
            <a:xfrm>
              <a:off x="1621351" y="1083993"/>
              <a:ext cx="348830" cy="352844"/>
            </a:xfrm>
            <a:custGeom>
              <a:avLst/>
              <a:gdLst/>
              <a:ahLst/>
              <a:cxnLst/>
              <a:rect l="l" t="t" r="r" b="b"/>
              <a:pathLst>
                <a:path w="3823" h="3867" extrusionOk="0">
                  <a:moveTo>
                    <a:pt x="2956" y="1"/>
                  </a:moveTo>
                  <a:cubicBezTo>
                    <a:pt x="2903" y="1"/>
                    <a:pt x="2850" y="8"/>
                    <a:pt x="2790" y="21"/>
                  </a:cubicBezTo>
                  <a:cubicBezTo>
                    <a:pt x="1299" y="358"/>
                    <a:pt x="172" y="1611"/>
                    <a:pt x="40" y="3146"/>
                  </a:cubicBezTo>
                  <a:cubicBezTo>
                    <a:pt x="0" y="3612"/>
                    <a:pt x="370" y="3866"/>
                    <a:pt x="734" y="3866"/>
                  </a:cubicBezTo>
                  <a:cubicBezTo>
                    <a:pt x="1048" y="3866"/>
                    <a:pt x="1359" y="3674"/>
                    <a:pt x="1392" y="3271"/>
                  </a:cubicBezTo>
                  <a:cubicBezTo>
                    <a:pt x="1471" y="2352"/>
                    <a:pt x="2123" y="1565"/>
                    <a:pt x="3029" y="1357"/>
                  </a:cubicBezTo>
                  <a:cubicBezTo>
                    <a:pt x="3822" y="1178"/>
                    <a:pt x="3674" y="1"/>
                    <a:pt x="2956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8" name="Google Shape;628;p27"/>
            <p:cNvSpPr/>
            <p:nvPr/>
          </p:nvSpPr>
          <p:spPr>
            <a:xfrm>
              <a:off x="1617701" y="1516676"/>
              <a:ext cx="170537" cy="124458"/>
            </a:xfrm>
            <a:custGeom>
              <a:avLst/>
              <a:gdLst/>
              <a:ahLst/>
              <a:cxnLst/>
              <a:rect l="l" t="t" r="r" b="b"/>
              <a:pathLst>
                <a:path w="1869" h="1364" extrusionOk="0">
                  <a:moveTo>
                    <a:pt x="950" y="1"/>
                  </a:moveTo>
                  <a:cubicBezTo>
                    <a:pt x="906" y="1"/>
                    <a:pt x="860" y="4"/>
                    <a:pt x="814" y="11"/>
                  </a:cubicBezTo>
                  <a:cubicBezTo>
                    <a:pt x="0" y="156"/>
                    <a:pt x="169" y="1363"/>
                    <a:pt x="919" y="1363"/>
                  </a:cubicBezTo>
                  <a:cubicBezTo>
                    <a:pt x="962" y="1363"/>
                    <a:pt x="1005" y="1357"/>
                    <a:pt x="1052" y="1350"/>
                  </a:cubicBezTo>
                  <a:cubicBezTo>
                    <a:pt x="1869" y="1204"/>
                    <a:pt x="1700" y="1"/>
                    <a:pt x="950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9" name="Google Shape;629;p27"/>
            <p:cNvSpPr/>
            <p:nvPr/>
          </p:nvSpPr>
          <p:spPr>
            <a:xfrm>
              <a:off x="1891892" y="2090242"/>
              <a:ext cx="236416" cy="103289"/>
            </a:xfrm>
            <a:custGeom>
              <a:avLst/>
              <a:gdLst/>
              <a:ahLst/>
              <a:cxnLst/>
              <a:rect l="l" t="t" r="r" b="b"/>
              <a:pathLst>
                <a:path w="2591" h="1132" extrusionOk="0">
                  <a:moveTo>
                    <a:pt x="1" y="1"/>
                  </a:moveTo>
                  <a:lnTo>
                    <a:pt x="1" y="1"/>
                  </a:lnTo>
                  <a:cubicBezTo>
                    <a:pt x="629" y="523"/>
                    <a:pt x="1367" y="907"/>
                    <a:pt x="2174" y="1122"/>
                  </a:cubicBezTo>
                  <a:cubicBezTo>
                    <a:pt x="2197" y="1129"/>
                    <a:pt x="2217" y="1132"/>
                    <a:pt x="2240" y="1132"/>
                  </a:cubicBezTo>
                  <a:cubicBezTo>
                    <a:pt x="2478" y="1132"/>
                    <a:pt x="2590" y="765"/>
                    <a:pt x="2329" y="695"/>
                  </a:cubicBezTo>
                  <a:cubicBezTo>
                    <a:pt x="2038" y="619"/>
                    <a:pt x="1757" y="517"/>
                    <a:pt x="1486" y="398"/>
                  </a:cubicBezTo>
                  <a:cubicBezTo>
                    <a:pt x="953" y="292"/>
                    <a:pt x="454" y="153"/>
                    <a:pt x="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630" name="Google Shape;630;p27"/>
          <p:cNvGrpSpPr/>
          <p:nvPr/>
        </p:nvGrpSpPr>
        <p:grpSpPr>
          <a:xfrm>
            <a:off x="9109452" y="581786"/>
            <a:ext cx="1065425" cy="1075015"/>
            <a:chOff x="6956050" y="265900"/>
            <a:chExt cx="1231801" cy="1242887"/>
          </a:xfrm>
        </p:grpSpPr>
        <p:sp>
          <p:nvSpPr>
            <p:cNvPr id="631" name="Google Shape;631;p27"/>
            <p:cNvSpPr/>
            <p:nvPr/>
          </p:nvSpPr>
          <p:spPr>
            <a:xfrm>
              <a:off x="6956050" y="265900"/>
              <a:ext cx="1231801" cy="1242887"/>
            </a:xfrm>
            <a:custGeom>
              <a:avLst/>
              <a:gdLst/>
              <a:ahLst/>
              <a:cxnLst/>
              <a:rect l="l" t="t" r="r" b="b"/>
              <a:pathLst>
                <a:path w="21445" h="21638" extrusionOk="0">
                  <a:moveTo>
                    <a:pt x="17024" y="1"/>
                  </a:moveTo>
                  <a:cubicBezTo>
                    <a:pt x="16837" y="1"/>
                    <a:pt x="16661" y="32"/>
                    <a:pt x="16493" y="94"/>
                  </a:cubicBezTo>
                  <a:cubicBezTo>
                    <a:pt x="15936" y="299"/>
                    <a:pt x="15300" y="648"/>
                    <a:pt x="14849" y="919"/>
                  </a:cubicBezTo>
                  <a:cubicBezTo>
                    <a:pt x="13808" y="552"/>
                    <a:pt x="12721" y="366"/>
                    <a:pt x="11607" y="366"/>
                  </a:cubicBezTo>
                  <a:cubicBezTo>
                    <a:pt x="9848" y="366"/>
                    <a:pt x="8124" y="840"/>
                    <a:pt x="6626" y="1735"/>
                  </a:cubicBezTo>
                  <a:cubicBezTo>
                    <a:pt x="5283" y="2534"/>
                    <a:pt x="4153" y="3644"/>
                    <a:pt x="3331" y="4963"/>
                  </a:cubicBezTo>
                  <a:cubicBezTo>
                    <a:pt x="3199" y="5003"/>
                    <a:pt x="3050" y="5046"/>
                    <a:pt x="2900" y="5089"/>
                  </a:cubicBezTo>
                  <a:cubicBezTo>
                    <a:pt x="2320" y="5254"/>
                    <a:pt x="1658" y="5444"/>
                    <a:pt x="1121" y="5765"/>
                  </a:cubicBezTo>
                  <a:cubicBezTo>
                    <a:pt x="673" y="6030"/>
                    <a:pt x="379" y="6541"/>
                    <a:pt x="193" y="7370"/>
                  </a:cubicBezTo>
                  <a:cubicBezTo>
                    <a:pt x="73" y="7910"/>
                    <a:pt x="4" y="8563"/>
                    <a:pt x="4" y="9206"/>
                  </a:cubicBezTo>
                  <a:cubicBezTo>
                    <a:pt x="1" y="9597"/>
                    <a:pt x="27" y="10174"/>
                    <a:pt x="150" y="10703"/>
                  </a:cubicBezTo>
                  <a:cubicBezTo>
                    <a:pt x="305" y="11380"/>
                    <a:pt x="587" y="11834"/>
                    <a:pt x="1015" y="12089"/>
                  </a:cubicBezTo>
                  <a:cubicBezTo>
                    <a:pt x="1465" y="12361"/>
                    <a:pt x="1910" y="12600"/>
                    <a:pt x="2224" y="12762"/>
                  </a:cubicBezTo>
                  <a:cubicBezTo>
                    <a:pt x="2470" y="13631"/>
                    <a:pt x="2831" y="14456"/>
                    <a:pt x="3308" y="15228"/>
                  </a:cubicBezTo>
                  <a:cubicBezTo>
                    <a:pt x="3782" y="15990"/>
                    <a:pt x="4352" y="16683"/>
                    <a:pt x="5015" y="17290"/>
                  </a:cubicBezTo>
                  <a:cubicBezTo>
                    <a:pt x="5015" y="17369"/>
                    <a:pt x="5019" y="17452"/>
                    <a:pt x="5019" y="17535"/>
                  </a:cubicBezTo>
                  <a:cubicBezTo>
                    <a:pt x="5032" y="18138"/>
                    <a:pt x="5045" y="18821"/>
                    <a:pt x="5214" y="19421"/>
                  </a:cubicBezTo>
                  <a:cubicBezTo>
                    <a:pt x="5357" y="19921"/>
                    <a:pt x="5774" y="20339"/>
                    <a:pt x="6527" y="20730"/>
                  </a:cubicBezTo>
                  <a:cubicBezTo>
                    <a:pt x="7017" y="20989"/>
                    <a:pt x="7630" y="21220"/>
                    <a:pt x="8250" y="21390"/>
                  </a:cubicBezTo>
                  <a:cubicBezTo>
                    <a:pt x="8628" y="21492"/>
                    <a:pt x="9195" y="21615"/>
                    <a:pt x="9735" y="21635"/>
                  </a:cubicBezTo>
                  <a:cubicBezTo>
                    <a:pt x="9781" y="21635"/>
                    <a:pt x="9825" y="21638"/>
                    <a:pt x="9871" y="21638"/>
                  </a:cubicBezTo>
                  <a:cubicBezTo>
                    <a:pt x="10497" y="21638"/>
                    <a:pt x="10968" y="21479"/>
                    <a:pt x="11300" y="21157"/>
                  </a:cubicBezTo>
                  <a:lnTo>
                    <a:pt x="11303" y="21154"/>
                  </a:lnTo>
                  <a:cubicBezTo>
                    <a:pt x="11704" y="20763"/>
                    <a:pt x="12105" y="20243"/>
                    <a:pt x="12406" y="19825"/>
                  </a:cubicBezTo>
                  <a:cubicBezTo>
                    <a:pt x="13338" y="19749"/>
                    <a:pt x="14240" y="19547"/>
                    <a:pt x="15104" y="19212"/>
                  </a:cubicBezTo>
                  <a:cubicBezTo>
                    <a:pt x="15135" y="19225"/>
                    <a:pt x="15167" y="19242"/>
                    <a:pt x="15197" y="19259"/>
                  </a:cubicBezTo>
                  <a:cubicBezTo>
                    <a:pt x="15737" y="19524"/>
                    <a:pt x="16351" y="19828"/>
                    <a:pt x="16957" y="19955"/>
                  </a:cubicBezTo>
                  <a:lnTo>
                    <a:pt x="16960" y="19955"/>
                  </a:lnTo>
                  <a:cubicBezTo>
                    <a:pt x="17054" y="19974"/>
                    <a:pt x="17149" y="19984"/>
                    <a:pt x="17247" y="19984"/>
                  </a:cubicBezTo>
                  <a:cubicBezTo>
                    <a:pt x="17680" y="19984"/>
                    <a:pt x="18159" y="19792"/>
                    <a:pt x="18727" y="19394"/>
                  </a:cubicBezTo>
                  <a:cubicBezTo>
                    <a:pt x="19181" y="19080"/>
                    <a:pt x="19672" y="18642"/>
                    <a:pt x="20106" y="18168"/>
                  </a:cubicBezTo>
                  <a:cubicBezTo>
                    <a:pt x="20371" y="17879"/>
                    <a:pt x="20743" y="17435"/>
                    <a:pt x="21007" y="16965"/>
                  </a:cubicBezTo>
                  <a:cubicBezTo>
                    <a:pt x="21349" y="16358"/>
                    <a:pt x="21445" y="15831"/>
                    <a:pt x="21306" y="15357"/>
                  </a:cubicBezTo>
                  <a:lnTo>
                    <a:pt x="21306" y="15354"/>
                  </a:lnTo>
                  <a:cubicBezTo>
                    <a:pt x="21150" y="14844"/>
                    <a:pt x="20888" y="14263"/>
                    <a:pt x="20639" y="13773"/>
                  </a:cubicBezTo>
                  <a:cubicBezTo>
                    <a:pt x="21113" y="12613"/>
                    <a:pt x="21352" y="11384"/>
                    <a:pt x="21352" y="10111"/>
                  </a:cubicBezTo>
                  <a:cubicBezTo>
                    <a:pt x="21352" y="9941"/>
                    <a:pt x="21346" y="9766"/>
                    <a:pt x="21335" y="9563"/>
                  </a:cubicBezTo>
                  <a:lnTo>
                    <a:pt x="21335" y="9560"/>
                  </a:lnTo>
                  <a:cubicBezTo>
                    <a:pt x="21272" y="8443"/>
                    <a:pt x="21024" y="7366"/>
                    <a:pt x="20596" y="6352"/>
                  </a:cubicBezTo>
                  <a:cubicBezTo>
                    <a:pt x="20646" y="6226"/>
                    <a:pt x="20706" y="6087"/>
                    <a:pt x="20762" y="5950"/>
                  </a:cubicBezTo>
                  <a:cubicBezTo>
                    <a:pt x="20997" y="5398"/>
                    <a:pt x="21263" y="4764"/>
                    <a:pt x="21352" y="4148"/>
                  </a:cubicBezTo>
                  <a:cubicBezTo>
                    <a:pt x="21425" y="3634"/>
                    <a:pt x="21213" y="3084"/>
                    <a:pt x="20683" y="2418"/>
                  </a:cubicBezTo>
                  <a:cubicBezTo>
                    <a:pt x="20338" y="1983"/>
                    <a:pt x="19871" y="1520"/>
                    <a:pt x="19370" y="1115"/>
                  </a:cubicBezTo>
                  <a:cubicBezTo>
                    <a:pt x="19065" y="870"/>
                    <a:pt x="18601" y="525"/>
                    <a:pt x="18114" y="290"/>
                  </a:cubicBezTo>
                  <a:cubicBezTo>
                    <a:pt x="17714" y="98"/>
                    <a:pt x="17353" y="1"/>
                    <a:pt x="170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2" name="Google Shape;632;p27"/>
            <p:cNvSpPr/>
            <p:nvPr/>
          </p:nvSpPr>
          <p:spPr>
            <a:xfrm>
              <a:off x="7122624" y="342467"/>
              <a:ext cx="1000145" cy="1000145"/>
            </a:xfrm>
            <a:custGeom>
              <a:avLst/>
              <a:gdLst/>
              <a:ahLst/>
              <a:cxnLst/>
              <a:rect l="l" t="t" r="r" b="b"/>
              <a:pathLst>
                <a:path w="17412" h="17412" extrusionOk="0">
                  <a:moveTo>
                    <a:pt x="8707" y="1"/>
                  </a:moveTo>
                  <a:cubicBezTo>
                    <a:pt x="7080" y="1"/>
                    <a:pt x="5559" y="445"/>
                    <a:pt x="4256" y="1221"/>
                  </a:cubicBezTo>
                  <a:cubicBezTo>
                    <a:pt x="2957" y="1992"/>
                    <a:pt x="1880" y="3093"/>
                    <a:pt x="1134" y="4406"/>
                  </a:cubicBezTo>
                  <a:lnTo>
                    <a:pt x="1134" y="4409"/>
                  </a:lnTo>
                  <a:cubicBezTo>
                    <a:pt x="412" y="5675"/>
                    <a:pt x="0" y="7143"/>
                    <a:pt x="0" y="8705"/>
                  </a:cubicBezTo>
                  <a:cubicBezTo>
                    <a:pt x="0" y="9367"/>
                    <a:pt x="73" y="10014"/>
                    <a:pt x="216" y="10634"/>
                  </a:cubicBezTo>
                  <a:lnTo>
                    <a:pt x="216" y="10637"/>
                  </a:lnTo>
                  <a:cubicBezTo>
                    <a:pt x="644" y="12532"/>
                    <a:pt x="1691" y="14190"/>
                    <a:pt x="3133" y="15393"/>
                  </a:cubicBezTo>
                  <a:cubicBezTo>
                    <a:pt x="4644" y="16656"/>
                    <a:pt x="6587" y="17412"/>
                    <a:pt x="8707" y="17412"/>
                  </a:cubicBezTo>
                  <a:cubicBezTo>
                    <a:pt x="8787" y="17412"/>
                    <a:pt x="8867" y="17412"/>
                    <a:pt x="8943" y="17409"/>
                  </a:cubicBezTo>
                  <a:cubicBezTo>
                    <a:pt x="10110" y="17378"/>
                    <a:pt x="11227" y="17117"/>
                    <a:pt x="12235" y="16666"/>
                  </a:cubicBezTo>
                  <a:cubicBezTo>
                    <a:pt x="14150" y="15821"/>
                    <a:pt x="15698" y="14299"/>
                    <a:pt x="16590" y="12407"/>
                  </a:cubicBezTo>
                  <a:cubicBezTo>
                    <a:pt x="17116" y="11283"/>
                    <a:pt x="17411" y="10031"/>
                    <a:pt x="17411" y="8705"/>
                  </a:cubicBezTo>
                  <a:cubicBezTo>
                    <a:pt x="17411" y="8539"/>
                    <a:pt x="17408" y="8373"/>
                    <a:pt x="17398" y="8211"/>
                  </a:cubicBezTo>
                  <a:cubicBezTo>
                    <a:pt x="17335" y="7054"/>
                    <a:pt x="17043" y="5957"/>
                    <a:pt x="16566" y="4963"/>
                  </a:cubicBezTo>
                  <a:cubicBezTo>
                    <a:pt x="15648" y="3034"/>
                    <a:pt x="14037" y="1492"/>
                    <a:pt x="12056" y="667"/>
                  </a:cubicBezTo>
                  <a:cubicBezTo>
                    <a:pt x="11025" y="236"/>
                    <a:pt x="9894" y="1"/>
                    <a:pt x="87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3" name="Google Shape;633;p27"/>
            <p:cNvSpPr/>
            <p:nvPr/>
          </p:nvSpPr>
          <p:spPr>
            <a:xfrm>
              <a:off x="6999647" y="595488"/>
              <a:ext cx="188116" cy="357966"/>
            </a:xfrm>
            <a:custGeom>
              <a:avLst/>
              <a:gdLst/>
              <a:ahLst/>
              <a:cxnLst/>
              <a:rect l="l" t="t" r="r" b="b"/>
              <a:pathLst>
                <a:path w="3275" h="6232" extrusionOk="0">
                  <a:moveTo>
                    <a:pt x="3275" y="1"/>
                  </a:moveTo>
                  <a:cubicBezTo>
                    <a:pt x="2708" y="246"/>
                    <a:pt x="1578" y="438"/>
                    <a:pt x="896" y="846"/>
                  </a:cubicBezTo>
                  <a:cubicBezTo>
                    <a:pt x="209" y="1254"/>
                    <a:pt x="1" y="4913"/>
                    <a:pt x="789" y="5387"/>
                  </a:cubicBezTo>
                  <a:cubicBezTo>
                    <a:pt x="1578" y="5860"/>
                    <a:pt x="2357" y="6232"/>
                    <a:pt x="2357" y="6232"/>
                  </a:cubicBezTo>
                  <a:lnTo>
                    <a:pt x="2357" y="6229"/>
                  </a:lnTo>
                  <a:cubicBezTo>
                    <a:pt x="2473" y="4535"/>
                    <a:pt x="3245" y="163"/>
                    <a:pt x="3275" y="4"/>
                  </a:cubicBezTo>
                  <a:lnTo>
                    <a:pt x="3275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4" name="Google Shape;634;p27"/>
            <p:cNvSpPr/>
            <p:nvPr/>
          </p:nvSpPr>
          <p:spPr>
            <a:xfrm>
              <a:off x="7301204" y="1216293"/>
              <a:ext cx="342744" cy="228554"/>
            </a:xfrm>
            <a:custGeom>
              <a:avLst/>
              <a:gdLst/>
              <a:ahLst/>
              <a:cxnLst/>
              <a:rect l="l" t="t" r="r" b="b"/>
              <a:pathLst>
                <a:path w="5967" h="3979" extrusionOk="0">
                  <a:moveTo>
                    <a:pt x="1" y="1"/>
                  </a:moveTo>
                  <a:cubicBezTo>
                    <a:pt x="10" y="57"/>
                    <a:pt x="17" y="114"/>
                    <a:pt x="24" y="180"/>
                  </a:cubicBezTo>
                  <a:cubicBezTo>
                    <a:pt x="77" y="816"/>
                    <a:pt x="7" y="1821"/>
                    <a:pt x="206" y="2520"/>
                  </a:cubicBezTo>
                  <a:cubicBezTo>
                    <a:pt x="377" y="3128"/>
                    <a:pt x="2616" y="3978"/>
                    <a:pt x="3858" y="3978"/>
                  </a:cubicBezTo>
                  <a:cubicBezTo>
                    <a:pt x="4178" y="3978"/>
                    <a:pt x="4432" y="3922"/>
                    <a:pt x="4568" y="3790"/>
                  </a:cubicBezTo>
                  <a:cubicBezTo>
                    <a:pt x="5058" y="3316"/>
                    <a:pt x="5589" y="2557"/>
                    <a:pt x="5834" y="2196"/>
                  </a:cubicBezTo>
                  <a:cubicBezTo>
                    <a:pt x="5917" y="2069"/>
                    <a:pt x="5967" y="1990"/>
                    <a:pt x="5967" y="1990"/>
                  </a:cubicBezTo>
                  <a:cubicBezTo>
                    <a:pt x="4326" y="143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5" name="Google Shape;635;p27"/>
            <p:cNvSpPr/>
            <p:nvPr/>
          </p:nvSpPr>
          <p:spPr>
            <a:xfrm>
              <a:off x="7808566" y="1041735"/>
              <a:ext cx="328787" cy="308166"/>
            </a:xfrm>
            <a:custGeom>
              <a:avLst/>
              <a:gdLst/>
              <a:ahLst/>
              <a:cxnLst/>
              <a:rect l="l" t="t" r="r" b="b"/>
              <a:pathLst>
                <a:path w="5724" h="5365" extrusionOk="0">
                  <a:moveTo>
                    <a:pt x="4518" y="0"/>
                  </a:moveTo>
                  <a:cubicBezTo>
                    <a:pt x="3265" y="1198"/>
                    <a:pt x="1" y="4375"/>
                    <a:pt x="1" y="4375"/>
                  </a:cubicBezTo>
                  <a:cubicBezTo>
                    <a:pt x="90" y="4406"/>
                    <a:pt x="186" y="4445"/>
                    <a:pt x="293" y="4492"/>
                  </a:cubicBezTo>
                  <a:cubicBezTo>
                    <a:pt x="876" y="4753"/>
                    <a:pt x="1668" y="5218"/>
                    <a:pt x="2327" y="5357"/>
                  </a:cubicBezTo>
                  <a:cubicBezTo>
                    <a:pt x="2351" y="5362"/>
                    <a:pt x="2376" y="5364"/>
                    <a:pt x="2402" y="5364"/>
                  </a:cubicBezTo>
                  <a:cubicBezTo>
                    <a:pt x="3264" y="5364"/>
                    <a:pt x="5723" y="2928"/>
                    <a:pt x="5469" y="2073"/>
                  </a:cubicBezTo>
                  <a:cubicBezTo>
                    <a:pt x="5274" y="1429"/>
                    <a:pt x="4856" y="621"/>
                    <a:pt x="4648" y="233"/>
                  </a:cubicBezTo>
                  <a:cubicBezTo>
                    <a:pt x="4568" y="90"/>
                    <a:pt x="4518" y="0"/>
                    <a:pt x="4518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6" name="Google Shape;636;p27"/>
            <p:cNvSpPr/>
            <p:nvPr/>
          </p:nvSpPr>
          <p:spPr>
            <a:xfrm>
              <a:off x="7808566" y="321444"/>
              <a:ext cx="320860" cy="307074"/>
            </a:xfrm>
            <a:custGeom>
              <a:avLst/>
              <a:gdLst/>
              <a:ahLst/>
              <a:cxnLst/>
              <a:rect l="l" t="t" r="r" b="b"/>
              <a:pathLst>
                <a:path w="5586" h="5346" extrusionOk="0">
                  <a:moveTo>
                    <a:pt x="2184" y="0"/>
                  </a:moveTo>
                  <a:cubicBezTo>
                    <a:pt x="2120" y="0"/>
                    <a:pt x="2061" y="9"/>
                    <a:pt x="2009" y="29"/>
                  </a:cubicBezTo>
                  <a:cubicBezTo>
                    <a:pt x="1144" y="347"/>
                    <a:pt x="1" y="1106"/>
                    <a:pt x="1" y="1106"/>
                  </a:cubicBezTo>
                  <a:cubicBezTo>
                    <a:pt x="1273" y="2279"/>
                    <a:pt x="4644" y="5345"/>
                    <a:pt x="4644" y="5345"/>
                  </a:cubicBezTo>
                  <a:cubicBezTo>
                    <a:pt x="4810" y="4749"/>
                    <a:pt x="5370" y="3751"/>
                    <a:pt x="5479" y="2962"/>
                  </a:cubicBezTo>
                  <a:cubicBezTo>
                    <a:pt x="5585" y="2221"/>
                    <a:pt x="3190" y="0"/>
                    <a:pt x="21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7" name="Google Shape;637;p27"/>
            <p:cNvSpPr/>
            <p:nvPr/>
          </p:nvSpPr>
          <p:spPr>
            <a:xfrm>
              <a:off x="7463240" y="709333"/>
              <a:ext cx="334760" cy="334760"/>
            </a:xfrm>
            <a:custGeom>
              <a:avLst/>
              <a:gdLst/>
              <a:ahLst/>
              <a:cxnLst/>
              <a:rect l="l" t="t" r="r" b="b"/>
              <a:pathLst>
                <a:path w="5828" h="5828" extrusionOk="0">
                  <a:moveTo>
                    <a:pt x="2913" y="0"/>
                  </a:moveTo>
                  <a:cubicBezTo>
                    <a:pt x="1306" y="0"/>
                    <a:pt x="0" y="1307"/>
                    <a:pt x="0" y="2914"/>
                  </a:cubicBezTo>
                  <a:cubicBezTo>
                    <a:pt x="0" y="4525"/>
                    <a:pt x="1306" y="5827"/>
                    <a:pt x="2913" y="5827"/>
                  </a:cubicBezTo>
                  <a:cubicBezTo>
                    <a:pt x="4524" y="5827"/>
                    <a:pt x="5827" y="4525"/>
                    <a:pt x="5827" y="2914"/>
                  </a:cubicBezTo>
                  <a:cubicBezTo>
                    <a:pt x="5827" y="1307"/>
                    <a:pt x="4524" y="0"/>
                    <a:pt x="2913" y="0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8" name="Google Shape;638;p27"/>
            <p:cNvSpPr/>
            <p:nvPr/>
          </p:nvSpPr>
          <p:spPr>
            <a:xfrm>
              <a:off x="7253200" y="532477"/>
              <a:ext cx="249462" cy="206439"/>
            </a:xfrm>
            <a:custGeom>
              <a:avLst/>
              <a:gdLst/>
              <a:ahLst/>
              <a:cxnLst/>
              <a:rect l="l" t="t" r="r" b="b"/>
              <a:pathLst>
                <a:path w="4343" h="3594" extrusionOk="0">
                  <a:moveTo>
                    <a:pt x="2095" y="1"/>
                  </a:moveTo>
                  <a:cubicBezTo>
                    <a:pt x="1442" y="1"/>
                    <a:pt x="746" y="485"/>
                    <a:pt x="302" y="1118"/>
                  </a:cubicBezTo>
                  <a:cubicBezTo>
                    <a:pt x="129" y="1718"/>
                    <a:pt x="13" y="2377"/>
                    <a:pt x="0" y="3079"/>
                  </a:cubicBezTo>
                  <a:lnTo>
                    <a:pt x="0" y="3083"/>
                  </a:lnTo>
                  <a:cubicBezTo>
                    <a:pt x="60" y="3183"/>
                    <a:pt x="132" y="3275"/>
                    <a:pt x="222" y="3362"/>
                  </a:cubicBezTo>
                  <a:cubicBezTo>
                    <a:pt x="391" y="3521"/>
                    <a:pt x="594" y="3593"/>
                    <a:pt x="816" y="3593"/>
                  </a:cubicBezTo>
                  <a:cubicBezTo>
                    <a:pt x="2228" y="3593"/>
                    <a:pt x="4342" y="680"/>
                    <a:pt x="2479" y="61"/>
                  </a:cubicBezTo>
                  <a:cubicBezTo>
                    <a:pt x="2357" y="21"/>
                    <a:pt x="2228" y="1"/>
                    <a:pt x="2095" y="1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9" name="Google Shape;639;p27"/>
            <p:cNvSpPr/>
            <p:nvPr/>
          </p:nvSpPr>
          <p:spPr>
            <a:xfrm>
              <a:off x="7339631" y="963330"/>
              <a:ext cx="150493" cy="130848"/>
            </a:xfrm>
            <a:custGeom>
              <a:avLst/>
              <a:gdLst/>
              <a:ahLst/>
              <a:cxnLst/>
              <a:rect l="l" t="t" r="r" b="b"/>
              <a:pathLst>
                <a:path w="2620" h="2278" extrusionOk="0">
                  <a:moveTo>
                    <a:pt x="1" y="0"/>
                  </a:moveTo>
                  <a:lnTo>
                    <a:pt x="1" y="0"/>
                  </a:lnTo>
                  <a:cubicBezTo>
                    <a:pt x="150" y="199"/>
                    <a:pt x="309" y="398"/>
                    <a:pt x="485" y="597"/>
                  </a:cubicBezTo>
                  <a:cubicBezTo>
                    <a:pt x="1118" y="1319"/>
                    <a:pt x="1844" y="1876"/>
                    <a:pt x="2619" y="2277"/>
                  </a:cubicBezTo>
                  <a:cubicBezTo>
                    <a:pt x="2099" y="1260"/>
                    <a:pt x="969" y="209"/>
                    <a:pt x="1" y="0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0" name="Google Shape;640;p27"/>
            <p:cNvSpPr/>
            <p:nvPr/>
          </p:nvSpPr>
          <p:spPr>
            <a:xfrm>
              <a:off x="7763649" y="945853"/>
              <a:ext cx="234240" cy="181453"/>
            </a:xfrm>
            <a:custGeom>
              <a:avLst/>
              <a:gdLst/>
              <a:ahLst/>
              <a:cxnLst/>
              <a:rect l="l" t="t" r="r" b="b"/>
              <a:pathLst>
                <a:path w="4078" h="3159" extrusionOk="0">
                  <a:moveTo>
                    <a:pt x="2980" y="0"/>
                  </a:moveTo>
                  <a:cubicBezTo>
                    <a:pt x="1701" y="0"/>
                    <a:pt x="1" y="2291"/>
                    <a:pt x="911" y="3136"/>
                  </a:cubicBezTo>
                  <a:cubicBezTo>
                    <a:pt x="922" y="3146"/>
                    <a:pt x="928" y="3152"/>
                    <a:pt x="938" y="3159"/>
                  </a:cubicBezTo>
                  <a:cubicBezTo>
                    <a:pt x="1933" y="2900"/>
                    <a:pt x="2860" y="2473"/>
                    <a:pt x="3660" y="1900"/>
                  </a:cubicBezTo>
                  <a:cubicBezTo>
                    <a:pt x="3994" y="1336"/>
                    <a:pt x="4077" y="726"/>
                    <a:pt x="3656" y="289"/>
                  </a:cubicBezTo>
                  <a:cubicBezTo>
                    <a:pt x="3461" y="87"/>
                    <a:pt x="3229" y="0"/>
                    <a:pt x="2980" y="0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1" name="Google Shape;641;p27"/>
            <p:cNvSpPr/>
            <p:nvPr/>
          </p:nvSpPr>
          <p:spPr>
            <a:xfrm>
              <a:off x="7660472" y="533583"/>
              <a:ext cx="141877" cy="112927"/>
            </a:xfrm>
            <a:custGeom>
              <a:avLst/>
              <a:gdLst/>
              <a:ahLst/>
              <a:cxnLst/>
              <a:rect l="l" t="t" r="r" b="b"/>
              <a:pathLst>
                <a:path w="2470" h="1966" extrusionOk="0">
                  <a:moveTo>
                    <a:pt x="362" y="1"/>
                  </a:moveTo>
                  <a:lnTo>
                    <a:pt x="362" y="1"/>
                  </a:lnTo>
                  <a:cubicBezTo>
                    <a:pt x="1" y="829"/>
                    <a:pt x="667" y="1966"/>
                    <a:pt x="1453" y="1966"/>
                  </a:cubicBezTo>
                  <a:cubicBezTo>
                    <a:pt x="1608" y="1966"/>
                    <a:pt x="1768" y="1923"/>
                    <a:pt x="1923" y="1823"/>
                  </a:cubicBezTo>
                  <a:cubicBezTo>
                    <a:pt x="2387" y="1532"/>
                    <a:pt x="2470" y="988"/>
                    <a:pt x="2338" y="481"/>
                  </a:cubicBezTo>
                  <a:cubicBezTo>
                    <a:pt x="2258" y="434"/>
                    <a:pt x="2172" y="388"/>
                    <a:pt x="2086" y="348"/>
                  </a:cubicBezTo>
                  <a:cubicBezTo>
                    <a:pt x="1549" y="96"/>
                    <a:pt x="959" y="40"/>
                    <a:pt x="362" y="1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2" name="Google Shape;642;p27"/>
            <p:cNvSpPr/>
            <p:nvPr/>
          </p:nvSpPr>
          <p:spPr>
            <a:xfrm>
              <a:off x="7925456" y="337355"/>
              <a:ext cx="187542" cy="150033"/>
            </a:xfrm>
            <a:custGeom>
              <a:avLst/>
              <a:gdLst/>
              <a:ahLst/>
              <a:cxnLst/>
              <a:rect l="l" t="t" r="r" b="b"/>
              <a:pathLst>
                <a:path w="3265" h="2612" extrusionOk="0">
                  <a:moveTo>
                    <a:pt x="236" y="0"/>
                  </a:moveTo>
                  <a:cubicBezTo>
                    <a:pt x="176" y="0"/>
                    <a:pt x="133" y="24"/>
                    <a:pt x="123" y="73"/>
                  </a:cubicBezTo>
                  <a:cubicBezTo>
                    <a:pt x="0" y="530"/>
                    <a:pt x="2619" y="2612"/>
                    <a:pt x="3116" y="2612"/>
                  </a:cubicBezTo>
                  <a:cubicBezTo>
                    <a:pt x="3166" y="2612"/>
                    <a:pt x="3193" y="2592"/>
                    <a:pt x="3196" y="2552"/>
                  </a:cubicBezTo>
                  <a:cubicBezTo>
                    <a:pt x="3265" y="1936"/>
                    <a:pt x="813" y="0"/>
                    <a:pt x="236" y="0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3" name="Google Shape;643;p27"/>
            <p:cNvSpPr/>
            <p:nvPr/>
          </p:nvSpPr>
          <p:spPr>
            <a:xfrm>
              <a:off x="7585989" y="429717"/>
              <a:ext cx="444586" cy="364170"/>
            </a:xfrm>
            <a:custGeom>
              <a:avLst/>
              <a:gdLst/>
              <a:ahLst/>
              <a:cxnLst/>
              <a:rect l="l" t="t" r="r" b="b"/>
              <a:pathLst>
                <a:path w="7740" h="6340" extrusionOk="0">
                  <a:moveTo>
                    <a:pt x="2464" y="0"/>
                  </a:moveTo>
                  <a:cubicBezTo>
                    <a:pt x="1645" y="0"/>
                    <a:pt x="833" y="209"/>
                    <a:pt x="279" y="689"/>
                  </a:cubicBezTo>
                  <a:cubicBezTo>
                    <a:pt x="131" y="819"/>
                    <a:pt x="1" y="998"/>
                    <a:pt x="11" y="1193"/>
                  </a:cubicBezTo>
                  <a:cubicBezTo>
                    <a:pt x="27" y="1574"/>
                    <a:pt x="498" y="1733"/>
                    <a:pt x="876" y="1773"/>
                  </a:cubicBezTo>
                  <a:cubicBezTo>
                    <a:pt x="1128" y="1796"/>
                    <a:pt x="1383" y="1813"/>
                    <a:pt x="1638" y="1830"/>
                  </a:cubicBezTo>
                  <a:cubicBezTo>
                    <a:pt x="1728" y="1621"/>
                    <a:pt x="1881" y="1435"/>
                    <a:pt x="2115" y="1289"/>
                  </a:cubicBezTo>
                  <a:cubicBezTo>
                    <a:pt x="2242" y="1209"/>
                    <a:pt x="2371" y="1173"/>
                    <a:pt x="2497" y="1173"/>
                  </a:cubicBezTo>
                  <a:cubicBezTo>
                    <a:pt x="2994" y="1173"/>
                    <a:pt x="3455" y="1714"/>
                    <a:pt x="3614" y="2310"/>
                  </a:cubicBezTo>
                  <a:cubicBezTo>
                    <a:pt x="4777" y="3013"/>
                    <a:pt x="5284" y="4478"/>
                    <a:pt x="5997" y="5668"/>
                  </a:cubicBezTo>
                  <a:cubicBezTo>
                    <a:pt x="6176" y="5966"/>
                    <a:pt x="6411" y="6277"/>
                    <a:pt x="6753" y="6334"/>
                  </a:cubicBezTo>
                  <a:cubicBezTo>
                    <a:pt x="6785" y="6340"/>
                    <a:pt x="6822" y="6340"/>
                    <a:pt x="6855" y="6340"/>
                  </a:cubicBezTo>
                  <a:cubicBezTo>
                    <a:pt x="7163" y="6340"/>
                    <a:pt x="7455" y="6115"/>
                    <a:pt x="7591" y="5830"/>
                  </a:cubicBezTo>
                  <a:cubicBezTo>
                    <a:pt x="7740" y="5515"/>
                    <a:pt x="7730" y="5147"/>
                    <a:pt x="7671" y="4802"/>
                  </a:cubicBezTo>
                  <a:cubicBezTo>
                    <a:pt x="7524" y="3993"/>
                    <a:pt x="7114" y="3254"/>
                    <a:pt x="6646" y="2575"/>
                  </a:cubicBezTo>
                  <a:cubicBezTo>
                    <a:pt x="6132" y="1826"/>
                    <a:pt x="5536" y="1120"/>
                    <a:pt x="4777" y="620"/>
                  </a:cubicBezTo>
                  <a:cubicBezTo>
                    <a:pt x="4183" y="228"/>
                    <a:pt x="3319" y="0"/>
                    <a:pt x="2464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4" name="Google Shape;644;p27"/>
            <p:cNvSpPr/>
            <p:nvPr/>
          </p:nvSpPr>
          <p:spPr>
            <a:xfrm>
              <a:off x="7680017" y="497094"/>
              <a:ext cx="113559" cy="65367"/>
            </a:xfrm>
            <a:custGeom>
              <a:avLst/>
              <a:gdLst/>
              <a:ahLst/>
              <a:cxnLst/>
              <a:rect l="l" t="t" r="r" b="b"/>
              <a:pathLst>
                <a:path w="1977" h="1138" extrusionOk="0">
                  <a:moveTo>
                    <a:pt x="860" y="0"/>
                  </a:moveTo>
                  <a:cubicBezTo>
                    <a:pt x="734" y="0"/>
                    <a:pt x="605" y="36"/>
                    <a:pt x="478" y="116"/>
                  </a:cubicBezTo>
                  <a:cubicBezTo>
                    <a:pt x="244" y="262"/>
                    <a:pt x="91" y="448"/>
                    <a:pt x="1" y="657"/>
                  </a:cubicBezTo>
                  <a:cubicBezTo>
                    <a:pt x="598" y="696"/>
                    <a:pt x="1188" y="752"/>
                    <a:pt x="1725" y="1004"/>
                  </a:cubicBezTo>
                  <a:cubicBezTo>
                    <a:pt x="1811" y="1044"/>
                    <a:pt x="1897" y="1090"/>
                    <a:pt x="1977" y="1137"/>
                  </a:cubicBezTo>
                  <a:cubicBezTo>
                    <a:pt x="1818" y="541"/>
                    <a:pt x="1357" y="0"/>
                    <a:pt x="860" y="0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5" name="Google Shape;645;p27"/>
            <p:cNvSpPr/>
            <p:nvPr/>
          </p:nvSpPr>
          <p:spPr>
            <a:xfrm>
              <a:off x="7134974" y="412543"/>
              <a:ext cx="987796" cy="929896"/>
            </a:xfrm>
            <a:custGeom>
              <a:avLst/>
              <a:gdLst/>
              <a:ahLst/>
              <a:cxnLst/>
              <a:rect l="l" t="t" r="r" b="b"/>
              <a:pathLst>
                <a:path w="17197" h="16189" extrusionOk="0">
                  <a:moveTo>
                    <a:pt x="4041" y="1"/>
                  </a:moveTo>
                  <a:lnTo>
                    <a:pt x="4041" y="1"/>
                  </a:lnTo>
                  <a:cubicBezTo>
                    <a:pt x="2742" y="772"/>
                    <a:pt x="1665" y="1873"/>
                    <a:pt x="919" y="3186"/>
                  </a:cubicBezTo>
                  <a:lnTo>
                    <a:pt x="919" y="3189"/>
                  </a:lnTo>
                  <a:cubicBezTo>
                    <a:pt x="889" y="3348"/>
                    <a:pt x="117" y="7720"/>
                    <a:pt x="1" y="9414"/>
                  </a:cubicBezTo>
                  <a:lnTo>
                    <a:pt x="1" y="9417"/>
                  </a:lnTo>
                  <a:cubicBezTo>
                    <a:pt x="429" y="11312"/>
                    <a:pt x="1476" y="12970"/>
                    <a:pt x="2918" y="14173"/>
                  </a:cubicBezTo>
                  <a:cubicBezTo>
                    <a:pt x="2911" y="14107"/>
                    <a:pt x="2904" y="14050"/>
                    <a:pt x="2895" y="13994"/>
                  </a:cubicBezTo>
                  <a:lnTo>
                    <a:pt x="2895" y="13994"/>
                  </a:lnTo>
                  <a:cubicBezTo>
                    <a:pt x="2895" y="13994"/>
                    <a:pt x="7220" y="15426"/>
                    <a:pt x="8861" y="15983"/>
                  </a:cubicBezTo>
                  <a:cubicBezTo>
                    <a:pt x="8861" y="15983"/>
                    <a:pt x="8811" y="16062"/>
                    <a:pt x="8728" y="16189"/>
                  </a:cubicBezTo>
                  <a:cubicBezTo>
                    <a:pt x="9895" y="16158"/>
                    <a:pt x="11012" y="15897"/>
                    <a:pt x="12020" y="15446"/>
                  </a:cubicBezTo>
                  <a:cubicBezTo>
                    <a:pt x="11913" y="15399"/>
                    <a:pt x="11817" y="15360"/>
                    <a:pt x="11728" y="15329"/>
                  </a:cubicBezTo>
                  <a:cubicBezTo>
                    <a:pt x="11728" y="15329"/>
                    <a:pt x="14992" y="12152"/>
                    <a:pt x="16245" y="10954"/>
                  </a:cubicBezTo>
                  <a:cubicBezTo>
                    <a:pt x="16245" y="10954"/>
                    <a:pt x="16295" y="11044"/>
                    <a:pt x="16375" y="11187"/>
                  </a:cubicBezTo>
                  <a:cubicBezTo>
                    <a:pt x="16901" y="10063"/>
                    <a:pt x="17196" y="8811"/>
                    <a:pt x="17196" y="7485"/>
                  </a:cubicBezTo>
                  <a:cubicBezTo>
                    <a:pt x="17196" y="7319"/>
                    <a:pt x="17193" y="7153"/>
                    <a:pt x="17183" y="6991"/>
                  </a:cubicBezTo>
                  <a:cubicBezTo>
                    <a:pt x="17007" y="8704"/>
                    <a:pt x="16013" y="10149"/>
                    <a:pt x="14611" y="11160"/>
                  </a:cubicBezTo>
                  <a:cubicBezTo>
                    <a:pt x="14608" y="11160"/>
                    <a:pt x="14605" y="11164"/>
                    <a:pt x="14605" y="11164"/>
                  </a:cubicBezTo>
                  <a:cubicBezTo>
                    <a:pt x="14143" y="11942"/>
                    <a:pt x="13206" y="12629"/>
                    <a:pt x="12473" y="12629"/>
                  </a:cubicBezTo>
                  <a:cubicBezTo>
                    <a:pt x="12251" y="12629"/>
                    <a:pt x="12049" y="12565"/>
                    <a:pt x="11883" y="12423"/>
                  </a:cubicBezTo>
                  <a:cubicBezTo>
                    <a:pt x="11184" y="12609"/>
                    <a:pt x="10452" y="12704"/>
                    <a:pt x="9719" y="12704"/>
                  </a:cubicBezTo>
                  <a:cubicBezTo>
                    <a:pt x="8509" y="12704"/>
                    <a:pt x="7293" y="12443"/>
                    <a:pt x="6182" y="11866"/>
                  </a:cubicBezTo>
                  <a:lnTo>
                    <a:pt x="6182" y="11866"/>
                  </a:lnTo>
                  <a:cubicBezTo>
                    <a:pt x="6531" y="12545"/>
                    <a:pt x="6606" y="13209"/>
                    <a:pt x="6176" y="13593"/>
                  </a:cubicBezTo>
                  <a:cubicBezTo>
                    <a:pt x="5994" y="13755"/>
                    <a:pt x="5768" y="13825"/>
                    <a:pt x="5520" y="13825"/>
                  </a:cubicBezTo>
                  <a:cubicBezTo>
                    <a:pt x="3912" y="13825"/>
                    <a:pt x="1247" y="10895"/>
                    <a:pt x="2523" y="9801"/>
                  </a:cubicBezTo>
                  <a:cubicBezTo>
                    <a:pt x="2725" y="9629"/>
                    <a:pt x="2967" y="9553"/>
                    <a:pt x="3230" y="9553"/>
                  </a:cubicBezTo>
                  <a:cubicBezTo>
                    <a:pt x="3339" y="9553"/>
                    <a:pt x="3452" y="9566"/>
                    <a:pt x="3564" y="9589"/>
                  </a:cubicBezTo>
                  <a:cubicBezTo>
                    <a:pt x="2424" y="8055"/>
                    <a:pt x="2052" y="6536"/>
                    <a:pt x="2079" y="5171"/>
                  </a:cubicBezTo>
                  <a:cubicBezTo>
                    <a:pt x="1744" y="4595"/>
                    <a:pt x="1940" y="3829"/>
                    <a:pt x="2381" y="3206"/>
                  </a:cubicBezTo>
                  <a:lnTo>
                    <a:pt x="2381" y="3203"/>
                  </a:lnTo>
                  <a:cubicBezTo>
                    <a:pt x="2915" y="1363"/>
                    <a:pt x="3958" y="103"/>
                    <a:pt x="404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6" name="Google Shape;646;p27"/>
            <p:cNvSpPr/>
            <p:nvPr/>
          </p:nvSpPr>
          <p:spPr>
            <a:xfrm>
              <a:off x="7015844" y="595488"/>
              <a:ext cx="171918" cy="357966"/>
            </a:xfrm>
            <a:custGeom>
              <a:avLst/>
              <a:gdLst/>
              <a:ahLst/>
              <a:cxnLst/>
              <a:rect l="l" t="t" r="r" b="b"/>
              <a:pathLst>
                <a:path w="2993" h="6232" extrusionOk="0">
                  <a:moveTo>
                    <a:pt x="703" y="1111"/>
                  </a:moveTo>
                  <a:cubicBezTo>
                    <a:pt x="1071" y="1111"/>
                    <a:pt x="1123" y="4870"/>
                    <a:pt x="666" y="5072"/>
                  </a:cubicBezTo>
                  <a:cubicBezTo>
                    <a:pt x="653" y="5078"/>
                    <a:pt x="640" y="5082"/>
                    <a:pt x="626" y="5082"/>
                  </a:cubicBezTo>
                  <a:cubicBezTo>
                    <a:pt x="186" y="5082"/>
                    <a:pt x="103" y="1482"/>
                    <a:pt x="666" y="1124"/>
                  </a:cubicBezTo>
                  <a:cubicBezTo>
                    <a:pt x="676" y="1115"/>
                    <a:pt x="690" y="1111"/>
                    <a:pt x="703" y="1111"/>
                  </a:cubicBezTo>
                  <a:close/>
                  <a:moveTo>
                    <a:pt x="2993" y="1"/>
                  </a:moveTo>
                  <a:cubicBezTo>
                    <a:pt x="2426" y="246"/>
                    <a:pt x="1296" y="438"/>
                    <a:pt x="614" y="846"/>
                  </a:cubicBezTo>
                  <a:cubicBezTo>
                    <a:pt x="236" y="1072"/>
                    <a:pt x="0" y="2291"/>
                    <a:pt x="0" y="3414"/>
                  </a:cubicBezTo>
                  <a:cubicBezTo>
                    <a:pt x="0" y="4326"/>
                    <a:pt x="156" y="5175"/>
                    <a:pt x="507" y="5387"/>
                  </a:cubicBezTo>
                  <a:cubicBezTo>
                    <a:pt x="1296" y="5860"/>
                    <a:pt x="2075" y="6232"/>
                    <a:pt x="2075" y="6232"/>
                  </a:cubicBezTo>
                  <a:lnTo>
                    <a:pt x="2075" y="6229"/>
                  </a:lnTo>
                  <a:cubicBezTo>
                    <a:pt x="2191" y="4535"/>
                    <a:pt x="2963" y="163"/>
                    <a:pt x="2993" y="4"/>
                  </a:cubicBezTo>
                  <a:lnTo>
                    <a:pt x="29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7" name="Google Shape;647;p27"/>
            <p:cNvSpPr/>
            <p:nvPr/>
          </p:nvSpPr>
          <p:spPr>
            <a:xfrm>
              <a:off x="7301204" y="1216293"/>
              <a:ext cx="342744" cy="228554"/>
            </a:xfrm>
            <a:custGeom>
              <a:avLst/>
              <a:gdLst/>
              <a:ahLst/>
              <a:cxnLst/>
              <a:rect l="l" t="t" r="r" b="b"/>
              <a:pathLst>
                <a:path w="5967" h="3979" extrusionOk="0">
                  <a:moveTo>
                    <a:pt x="763" y="2421"/>
                  </a:moveTo>
                  <a:cubicBezTo>
                    <a:pt x="1631" y="2421"/>
                    <a:pt x="4237" y="3137"/>
                    <a:pt x="4303" y="3554"/>
                  </a:cubicBezTo>
                  <a:cubicBezTo>
                    <a:pt x="4319" y="3663"/>
                    <a:pt x="4170" y="3710"/>
                    <a:pt x="3922" y="3710"/>
                  </a:cubicBezTo>
                  <a:cubicBezTo>
                    <a:pt x="2987" y="3710"/>
                    <a:pt x="650" y="3057"/>
                    <a:pt x="488" y="2540"/>
                  </a:cubicBezTo>
                  <a:cubicBezTo>
                    <a:pt x="461" y="2457"/>
                    <a:pt x="567" y="2421"/>
                    <a:pt x="763" y="2421"/>
                  </a:cubicBezTo>
                  <a:close/>
                  <a:moveTo>
                    <a:pt x="1" y="1"/>
                  </a:moveTo>
                  <a:cubicBezTo>
                    <a:pt x="10" y="57"/>
                    <a:pt x="17" y="114"/>
                    <a:pt x="24" y="180"/>
                  </a:cubicBezTo>
                  <a:cubicBezTo>
                    <a:pt x="77" y="816"/>
                    <a:pt x="7" y="1821"/>
                    <a:pt x="206" y="2520"/>
                  </a:cubicBezTo>
                  <a:cubicBezTo>
                    <a:pt x="379" y="3126"/>
                    <a:pt x="2619" y="3978"/>
                    <a:pt x="3862" y="3978"/>
                  </a:cubicBezTo>
                  <a:cubicBezTo>
                    <a:pt x="4180" y="3978"/>
                    <a:pt x="4435" y="3922"/>
                    <a:pt x="4568" y="3790"/>
                  </a:cubicBezTo>
                  <a:cubicBezTo>
                    <a:pt x="5058" y="3316"/>
                    <a:pt x="5589" y="2557"/>
                    <a:pt x="5834" y="2196"/>
                  </a:cubicBezTo>
                  <a:cubicBezTo>
                    <a:pt x="5917" y="2069"/>
                    <a:pt x="5967" y="1990"/>
                    <a:pt x="5967" y="1990"/>
                  </a:cubicBezTo>
                  <a:cubicBezTo>
                    <a:pt x="4326" y="143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8" name="Google Shape;648;p27"/>
            <p:cNvSpPr/>
            <p:nvPr/>
          </p:nvSpPr>
          <p:spPr>
            <a:xfrm>
              <a:off x="7808566" y="1041735"/>
              <a:ext cx="322985" cy="308108"/>
            </a:xfrm>
            <a:custGeom>
              <a:avLst/>
              <a:gdLst/>
              <a:ahLst/>
              <a:cxnLst/>
              <a:rect l="l" t="t" r="r" b="b"/>
              <a:pathLst>
                <a:path w="5623" h="5364" extrusionOk="0">
                  <a:moveTo>
                    <a:pt x="5095" y="2192"/>
                  </a:moveTo>
                  <a:cubicBezTo>
                    <a:pt x="5111" y="2192"/>
                    <a:pt x="5125" y="2195"/>
                    <a:pt x="5138" y="2198"/>
                  </a:cubicBezTo>
                  <a:cubicBezTo>
                    <a:pt x="5622" y="2361"/>
                    <a:pt x="3252" y="5118"/>
                    <a:pt x="2520" y="5118"/>
                  </a:cubicBezTo>
                  <a:cubicBezTo>
                    <a:pt x="2503" y="5118"/>
                    <a:pt x="2490" y="5118"/>
                    <a:pt x="2476" y="5115"/>
                  </a:cubicBezTo>
                  <a:cubicBezTo>
                    <a:pt x="2023" y="5036"/>
                    <a:pt x="4508" y="2192"/>
                    <a:pt x="5095" y="2192"/>
                  </a:cubicBezTo>
                  <a:close/>
                  <a:moveTo>
                    <a:pt x="4518" y="0"/>
                  </a:moveTo>
                  <a:cubicBezTo>
                    <a:pt x="3265" y="1198"/>
                    <a:pt x="1" y="4375"/>
                    <a:pt x="1" y="4375"/>
                  </a:cubicBezTo>
                  <a:cubicBezTo>
                    <a:pt x="90" y="4406"/>
                    <a:pt x="186" y="4445"/>
                    <a:pt x="293" y="4492"/>
                  </a:cubicBezTo>
                  <a:cubicBezTo>
                    <a:pt x="876" y="4753"/>
                    <a:pt x="1668" y="5218"/>
                    <a:pt x="2327" y="5357"/>
                  </a:cubicBezTo>
                  <a:cubicBezTo>
                    <a:pt x="2350" y="5360"/>
                    <a:pt x="2377" y="5363"/>
                    <a:pt x="2404" y="5363"/>
                  </a:cubicBezTo>
                  <a:cubicBezTo>
                    <a:pt x="3222" y="5363"/>
                    <a:pt x="5486" y="3159"/>
                    <a:pt x="5486" y="2208"/>
                  </a:cubicBezTo>
                  <a:cubicBezTo>
                    <a:pt x="5486" y="2159"/>
                    <a:pt x="5479" y="2116"/>
                    <a:pt x="5469" y="2073"/>
                  </a:cubicBezTo>
                  <a:cubicBezTo>
                    <a:pt x="5274" y="1429"/>
                    <a:pt x="4856" y="621"/>
                    <a:pt x="4648" y="233"/>
                  </a:cubicBezTo>
                  <a:cubicBezTo>
                    <a:pt x="4568" y="90"/>
                    <a:pt x="4518" y="0"/>
                    <a:pt x="4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9" name="Google Shape;649;p27"/>
            <p:cNvSpPr/>
            <p:nvPr/>
          </p:nvSpPr>
          <p:spPr>
            <a:xfrm>
              <a:off x="7235148" y="596636"/>
              <a:ext cx="36589" cy="112984"/>
            </a:xfrm>
            <a:custGeom>
              <a:avLst/>
              <a:gdLst/>
              <a:ahLst/>
              <a:cxnLst/>
              <a:rect l="l" t="t" r="r" b="b"/>
              <a:pathLst>
                <a:path w="637" h="1967" extrusionOk="0">
                  <a:moveTo>
                    <a:pt x="637" y="1"/>
                  </a:moveTo>
                  <a:lnTo>
                    <a:pt x="637" y="1"/>
                  </a:lnTo>
                  <a:cubicBezTo>
                    <a:pt x="196" y="624"/>
                    <a:pt x="0" y="1390"/>
                    <a:pt x="335" y="1966"/>
                  </a:cubicBezTo>
                  <a:lnTo>
                    <a:pt x="335" y="1962"/>
                  </a:lnTo>
                  <a:cubicBezTo>
                    <a:pt x="348" y="1260"/>
                    <a:pt x="464" y="601"/>
                    <a:pt x="637" y="1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0" name="Google Shape;650;p27"/>
            <p:cNvSpPr/>
            <p:nvPr/>
          </p:nvSpPr>
          <p:spPr>
            <a:xfrm>
              <a:off x="7207792" y="960014"/>
              <a:ext cx="307878" cy="245499"/>
            </a:xfrm>
            <a:custGeom>
              <a:avLst/>
              <a:gdLst/>
              <a:ahLst/>
              <a:cxnLst/>
              <a:rect l="l" t="t" r="r" b="b"/>
              <a:pathLst>
                <a:path w="5360" h="4274" extrusionOk="0">
                  <a:moveTo>
                    <a:pt x="1983" y="1"/>
                  </a:moveTo>
                  <a:cubicBezTo>
                    <a:pt x="1720" y="1"/>
                    <a:pt x="1478" y="77"/>
                    <a:pt x="1276" y="249"/>
                  </a:cubicBezTo>
                  <a:cubicBezTo>
                    <a:pt x="0" y="1343"/>
                    <a:pt x="2665" y="4273"/>
                    <a:pt x="4273" y="4273"/>
                  </a:cubicBezTo>
                  <a:cubicBezTo>
                    <a:pt x="4521" y="4273"/>
                    <a:pt x="4747" y="4203"/>
                    <a:pt x="4929" y="4041"/>
                  </a:cubicBezTo>
                  <a:cubicBezTo>
                    <a:pt x="5359" y="3657"/>
                    <a:pt x="5284" y="2993"/>
                    <a:pt x="4935" y="2314"/>
                  </a:cubicBezTo>
                  <a:cubicBezTo>
                    <a:pt x="4160" y="1913"/>
                    <a:pt x="3434" y="1356"/>
                    <a:pt x="2801" y="634"/>
                  </a:cubicBezTo>
                  <a:cubicBezTo>
                    <a:pt x="2625" y="435"/>
                    <a:pt x="2466" y="236"/>
                    <a:pt x="2317" y="37"/>
                  </a:cubicBezTo>
                  <a:cubicBezTo>
                    <a:pt x="2205" y="14"/>
                    <a:pt x="2092" y="1"/>
                    <a:pt x="1983" y="1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1" name="Google Shape;651;p27"/>
            <p:cNvSpPr/>
            <p:nvPr/>
          </p:nvSpPr>
          <p:spPr>
            <a:xfrm>
              <a:off x="7817527" y="1053740"/>
              <a:ext cx="156352" cy="84207"/>
            </a:xfrm>
            <a:custGeom>
              <a:avLst/>
              <a:gdLst/>
              <a:ahLst/>
              <a:cxnLst/>
              <a:rect l="l" t="t" r="r" b="b"/>
              <a:pathLst>
                <a:path w="2722" h="1466" extrusionOk="0">
                  <a:moveTo>
                    <a:pt x="2722" y="1"/>
                  </a:moveTo>
                  <a:lnTo>
                    <a:pt x="2722" y="1"/>
                  </a:lnTo>
                  <a:cubicBezTo>
                    <a:pt x="1922" y="574"/>
                    <a:pt x="995" y="1001"/>
                    <a:pt x="0" y="1260"/>
                  </a:cubicBezTo>
                  <a:cubicBezTo>
                    <a:pt x="166" y="1402"/>
                    <a:pt x="368" y="1466"/>
                    <a:pt x="590" y="1466"/>
                  </a:cubicBezTo>
                  <a:cubicBezTo>
                    <a:pt x="1323" y="1466"/>
                    <a:pt x="2260" y="779"/>
                    <a:pt x="2722" y="1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2" name="Google Shape;652;p27"/>
            <p:cNvSpPr/>
            <p:nvPr/>
          </p:nvSpPr>
          <p:spPr>
            <a:xfrm>
              <a:off x="7018575" y="647150"/>
              <a:ext cx="64951" cy="252397"/>
            </a:xfrm>
            <a:custGeom>
              <a:avLst/>
              <a:gdLst/>
              <a:ahLst/>
              <a:cxnLst/>
              <a:rect l="l" t="t" r="r" b="b"/>
              <a:pathLst>
                <a:path w="1022" h="3971" extrusionOk="0">
                  <a:moveTo>
                    <a:pt x="601" y="0"/>
                  </a:moveTo>
                  <a:cubicBezTo>
                    <a:pt x="588" y="0"/>
                    <a:pt x="574" y="4"/>
                    <a:pt x="564" y="13"/>
                  </a:cubicBezTo>
                  <a:cubicBezTo>
                    <a:pt x="1" y="371"/>
                    <a:pt x="84" y="3971"/>
                    <a:pt x="524" y="3971"/>
                  </a:cubicBezTo>
                  <a:cubicBezTo>
                    <a:pt x="538" y="3971"/>
                    <a:pt x="551" y="3967"/>
                    <a:pt x="564" y="3961"/>
                  </a:cubicBezTo>
                  <a:cubicBezTo>
                    <a:pt x="1021" y="3759"/>
                    <a:pt x="969" y="0"/>
                    <a:pt x="601" y="0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3" name="Google Shape;653;p27"/>
            <p:cNvSpPr/>
            <p:nvPr/>
          </p:nvSpPr>
          <p:spPr>
            <a:xfrm>
              <a:off x="7323275" y="1353825"/>
              <a:ext cx="230479" cy="77099"/>
            </a:xfrm>
            <a:custGeom>
              <a:avLst/>
              <a:gdLst/>
              <a:ahLst/>
              <a:cxnLst/>
              <a:rect l="l" t="t" r="r" b="b"/>
              <a:pathLst>
                <a:path w="3859" h="1291" extrusionOk="0">
                  <a:moveTo>
                    <a:pt x="302" y="1"/>
                  </a:moveTo>
                  <a:cubicBezTo>
                    <a:pt x="106" y="1"/>
                    <a:pt x="0" y="37"/>
                    <a:pt x="27" y="120"/>
                  </a:cubicBezTo>
                  <a:cubicBezTo>
                    <a:pt x="189" y="637"/>
                    <a:pt x="2526" y="1290"/>
                    <a:pt x="3461" y="1290"/>
                  </a:cubicBezTo>
                  <a:cubicBezTo>
                    <a:pt x="3709" y="1290"/>
                    <a:pt x="3858" y="1243"/>
                    <a:pt x="3842" y="1134"/>
                  </a:cubicBezTo>
                  <a:cubicBezTo>
                    <a:pt x="3776" y="717"/>
                    <a:pt x="1170" y="1"/>
                    <a:pt x="302" y="1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4" name="Google Shape;654;p27"/>
            <p:cNvSpPr/>
            <p:nvPr/>
          </p:nvSpPr>
          <p:spPr>
            <a:xfrm>
              <a:off x="7917287" y="1161571"/>
              <a:ext cx="221678" cy="180233"/>
            </a:xfrm>
            <a:custGeom>
              <a:avLst/>
              <a:gdLst/>
              <a:ahLst/>
              <a:cxnLst/>
              <a:rect l="l" t="t" r="r" b="b"/>
              <a:pathLst>
                <a:path w="3601" h="2928" extrusionOk="0">
                  <a:moveTo>
                    <a:pt x="3073" y="1"/>
                  </a:moveTo>
                  <a:cubicBezTo>
                    <a:pt x="2486" y="1"/>
                    <a:pt x="1" y="2845"/>
                    <a:pt x="454" y="2924"/>
                  </a:cubicBezTo>
                  <a:cubicBezTo>
                    <a:pt x="468" y="2927"/>
                    <a:pt x="481" y="2927"/>
                    <a:pt x="498" y="2927"/>
                  </a:cubicBezTo>
                  <a:cubicBezTo>
                    <a:pt x="1230" y="2927"/>
                    <a:pt x="3600" y="170"/>
                    <a:pt x="3116" y="7"/>
                  </a:cubicBezTo>
                  <a:cubicBezTo>
                    <a:pt x="3103" y="4"/>
                    <a:pt x="3089" y="1"/>
                    <a:pt x="3073" y="1"/>
                  </a:cubicBezTo>
                  <a:close/>
                </a:path>
              </a:pathLst>
            </a:custGeom>
            <a:solidFill>
              <a:srgbClr val="5A21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655" name="Google Shape;655;p27"/>
          <p:cNvGrpSpPr/>
          <p:nvPr/>
        </p:nvGrpSpPr>
        <p:grpSpPr>
          <a:xfrm>
            <a:off x="2117395" y="4532769"/>
            <a:ext cx="2349776" cy="1872932"/>
            <a:chOff x="1292108" y="3397926"/>
            <a:chExt cx="1762332" cy="1404699"/>
          </a:xfrm>
        </p:grpSpPr>
        <p:sp>
          <p:nvSpPr>
            <p:cNvPr id="656" name="Google Shape;656;p27"/>
            <p:cNvSpPr/>
            <p:nvPr/>
          </p:nvSpPr>
          <p:spPr>
            <a:xfrm rot="-8665993">
              <a:off x="1220007" y="3918479"/>
              <a:ext cx="1906534" cy="363592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42863" dist="19050" dir="1920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657" name="Google Shape;657;p27"/>
            <p:cNvGrpSpPr/>
            <p:nvPr/>
          </p:nvGrpSpPr>
          <p:grpSpPr>
            <a:xfrm rot="-7563">
              <a:off x="1959985" y="3986887"/>
              <a:ext cx="853625" cy="661631"/>
              <a:chOff x="1959411" y="3975074"/>
              <a:chExt cx="853623" cy="661629"/>
            </a:xfrm>
          </p:grpSpPr>
          <p:grpSp>
            <p:nvGrpSpPr>
              <p:cNvPr id="658" name="Google Shape;658;p27"/>
              <p:cNvGrpSpPr/>
              <p:nvPr/>
            </p:nvGrpSpPr>
            <p:grpSpPr>
              <a:xfrm rot="7493799">
                <a:off x="2664833" y="4448105"/>
                <a:ext cx="87059" cy="194512"/>
                <a:chOff x="3197462" y="129838"/>
                <a:chExt cx="465478" cy="1040001"/>
              </a:xfrm>
            </p:grpSpPr>
            <p:sp>
              <p:nvSpPr>
                <p:cNvPr id="659" name="Google Shape;659;p27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60" name="Google Shape;660;p27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61" name="Google Shape;661;p27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62" name="Google Shape;662;p27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63" name="Google Shape;663;p27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64" name="Google Shape;664;p27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  <p:grpSp>
            <p:nvGrpSpPr>
              <p:cNvPr id="665" name="Google Shape;665;p27"/>
              <p:cNvGrpSpPr/>
              <p:nvPr/>
            </p:nvGrpSpPr>
            <p:grpSpPr>
              <a:xfrm rot="7493799">
                <a:off x="2342693" y="4223260"/>
                <a:ext cx="87059" cy="194512"/>
                <a:chOff x="3197462" y="129838"/>
                <a:chExt cx="465478" cy="1040001"/>
              </a:xfrm>
            </p:grpSpPr>
            <p:sp>
              <p:nvSpPr>
                <p:cNvPr id="666" name="Google Shape;666;p27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67" name="Google Shape;667;p27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68" name="Google Shape;668;p27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69" name="Google Shape;669;p27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70" name="Google Shape;670;p27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71" name="Google Shape;671;p27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  <p:grpSp>
            <p:nvGrpSpPr>
              <p:cNvPr id="672" name="Google Shape;672;p27"/>
              <p:cNvGrpSpPr/>
              <p:nvPr/>
            </p:nvGrpSpPr>
            <p:grpSpPr>
              <a:xfrm rot="7493799">
                <a:off x="2020553" y="3998415"/>
                <a:ext cx="87059" cy="194512"/>
                <a:chOff x="3197462" y="129838"/>
                <a:chExt cx="465478" cy="1040001"/>
              </a:xfrm>
            </p:grpSpPr>
            <p:sp>
              <p:nvSpPr>
                <p:cNvPr id="673" name="Google Shape;673;p27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74" name="Google Shape;674;p27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75" name="Google Shape;675;p27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76" name="Google Shape;676;p27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77" name="Google Shape;677;p27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78" name="Google Shape;678;p27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  <p:grpSp>
            <p:nvGrpSpPr>
              <p:cNvPr id="679" name="Google Shape;679;p27"/>
              <p:cNvGrpSpPr/>
              <p:nvPr/>
            </p:nvGrpSpPr>
            <p:grpSpPr>
              <a:xfrm rot="7493799">
                <a:off x="2577693" y="4194005"/>
                <a:ext cx="87059" cy="194512"/>
                <a:chOff x="3197462" y="129838"/>
                <a:chExt cx="465478" cy="1040001"/>
              </a:xfrm>
            </p:grpSpPr>
            <p:sp>
              <p:nvSpPr>
                <p:cNvPr id="680" name="Google Shape;680;p27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81" name="Google Shape;681;p27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82" name="Google Shape;682;p27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83" name="Google Shape;683;p27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84" name="Google Shape;684;p27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85" name="Google Shape;685;p27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  <p:grpSp>
            <p:nvGrpSpPr>
              <p:cNvPr id="686" name="Google Shape;686;p27"/>
              <p:cNvGrpSpPr/>
              <p:nvPr/>
            </p:nvGrpSpPr>
            <p:grpSpPr>
              <a:xfrm rot="7493799">
                <a:off x="2255553" y="3969160"/>
                <a:ext cx="87059" cy="194512"/>
                <a:chOff x="3197462" y="129838"/>
                <a:chExt cx="465478" cy="1040001"/>
              </a:xfrm>
            </p:grpSpPr>
            <p:sp>
              <p:nvSpPr>
                <p:cNvPr id="687" name="Google Shape;687;p27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88" name="Google Shape;688;p27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89" name="Google Shape;689;p27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90" name="Google Shape;690;p27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91" name="Google Shape;691;p27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692" name="Google Shape;692;p27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</p:grpSp>
        <p:grpSp>
          <p:nvGrpSpPr>
            <p:cNvPr id="693" name="Google Shape;693;p27"/>
            <p:cNvGrpSpPr/>
            <p:nvPr/>
          </p:nvGrpSpPr>
          <p:grpSpPr>
            <a:xfrm rot="7487173">
              <a:off x="1699197" y="3786819"/>
              <a:ext cx="87055" cy="194505"/>
              <a:chOff x="3197462" y="129838"/>
              <a:chExt cx="465478" cy="1040001"/>
            </a:xfrm>
          </p:grpSpPr>
          <p:sp>
            <p:nvSpPr>
              <p:cNvPr id="694" name="Google Shape;694;p27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95" name="Google Shape;695;p27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96" name="Google Shape;696;p27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97" name="Google Shape;697;p27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98" name="Google Shape;698;p27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99" name="Google Shape;699;p27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00" name="Google Shape;700;p27"/>
            <p:cNvGrpSpPr/>
            <p:nvPr/>
          </p:nvGrpSpPr>
          <p:grpSpPr>
            <a:xfrm rot="7487173">
              <a:off x="1934133" y="3757053"/>
              <a:ext cx="87055" cy="194505"/>
              <a:chOff x="3197462" y="129838"/>
              <a:chExt cx="465478" cy="1040001"/>
            </a:xfrm>
          </p:grpSpPr>
          <p:sp>
            <p:nvSpPr>
              <p:cNvPr id="701" name="Google Shape;701;p27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2" name="Google Shape;702;p27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3" name="Google Shape;703;p27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4" name="Google Shape;704;p27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5" name="Google Shape;705;p27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6" name="Google Shape;706;p27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07" name="Google Shape;707;p27"/>
            <p:cNvGrpSpPr/>
            <p:nvPr/>
          </p:nvGrpSpPr>
          <p:grpSpPr>
            <a:xfrm rot="7487173">
              <a:off x="1611504" y="3532909"/>
              <a:ext cx="87055" cy="194505"/>
              <a:chOff x="3197462" y="129838"/>
              <a:chExt cx="465478" cy="1040001"/>
            </a:xfrm>
          </p:grpSpPr>
          <p:sp>
            <p:nvSpPr>
              <p:cNvPr id="708" name="Google Shape;708;p27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9" name="Google Shape;709;p27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10" name="Google Shape;710;p27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11" name="Google Shape;711;p27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12" name="Google Shape;712;p27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13" name="Google Shape;713;p27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29"/>
          <p:cNvSpPr/>
          <p:nvPr/>
        </p:nvSpPr>
        <p:spPr>
          <a:xfrm rot="584684">
            <a:off x="178973" y="129585"/>
            <a:ext cx="589808" cy="538887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731" name="Google Shape;731;p29"/>
          <p:cNvGrpSpPr/>
          <p:nvPr/>
        </p:nvGrpSpPr>
        <p:grpSpPr>
          <a:xfrm rot="-2123940">
            <a:off x="11296999" y="155564"/>
            <a:ext cx="893855" cy="1117867"/>
            <a:chOff x="7086900" y="2742275"/>
            <a:chExt cx="1912041" cy="2352039"/>
          </a:xfrm>
        </p:grpSpPr>
        <p:sp>
          <p:nvSpPr>
            <p:cNvPr id="732" name="Google Shape;732;p29"/>
            <p:cNvSpPr/>
            <p:nvPr/>
          </p:nvSpPr>
          <p:spPr>
            <a:xfrm>
              <a:off x="7086900" y="2742275"/>
              <a:ext cx="1912041" cy="2352039"/>
            </a:xfrm>
            <a:custGeom>
              <a:avLst/>
              <a:gdLst/>
              <a:ahLst/>
              <a:cxnLst/>
              <a:rect l="l" t="t" r="r" b="b"/>
              <a:pathLst>
                <a:path w="10538" h="12963" extrusionOk="0">
                  <a:moveTo>
                    <a:pt x="5129" y="1"/>
                  </a:moveTo>
                  <a:cubicBezTo>
                    <a:pt x="4967" y="1"/>
                    <a:pt x="4868" y="12"/>
                    <a:pt x="4855" y="36"/>
                  </a:cubicBezTo>
                  <a:cubicBezTo>
                    <a:pt x="4663" y="393"/>
                    <a:pt x="328" y="7625"/>
                    <a:pt x="189" y="7879"/>
                  </a:cubicBezTo>
                  <a:cubicBezTo>
                    <a:pt x="1" y="8224"/>
                    <a:pt x="3890" y="8601"/>
                    <a:pt x="4346" y="8653"/>
                  </a:cubicBezTo>
                  <a:cubicBezTo>
                    <a:pt x="4428" y="8663"/>
                    <a:pt x="4378" y="12919"/>
                    <a:pt x="4759" y="12962"/>
                  </a:cubicBezTo>
                  <a:cubicBezTo>
                    <a:pt x="4760" y="12962"/>
                    <a:pt x="4761" y="12962"/>
                    <a:pt x="4761" y="12962"/>
                  </a:cubicBezTo>
                  <a:cubicBezTo>
                    <a:pt x="5053" y="12962"/>
                    <a:pt x="10404" y="5409"/>
                    <a:pt x="10404" y="5409"/>
                  </a:cubicBezTo>
                  <a:cubicBezTo>
                    <a:pt x="10460" y="5327"/>
                    <a:pt x="10410" y="5214"/>
                    <a:pt x="10311" y="5194"/>
                  </a:cubicBezTo>
                  <a:lnTo>
                    <a:pt x="7927" y="4735"/>
                  </a:lnTo>
                  <a:cubicBezTo>
                    <a:pt x="7927" y="4735"/>
                    <a:pt x="10179" y="1312"/>
                    <a:pt x="10341" y="965"/>
                  </a:cubicBezTo>
                  <a:cubicBezTo>
                    <a:pt x="10537" y="543"/>
                    <a:pt x="6269" y="1"/>
                    <a:pt x="51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33" name="Google Shape;733;p29"/>
            <p:cNvSpPr/>
            <p:nvPr/>
          </p:nvSpPr>
          <p:spPr>
            <a:xfrm>
              <a:off x="7376118" y="2897952"/>
              <a:ext cx="888705" cy="1206411"/>
            </a:xfrm>
            <a:custGeom>
              <a:avLst/>
              <a:gdLst/>
              <a:ahLst/>
              <a:cxnLst/>
              <a:rect l="l" t="t" r="r" b="b"/>
              <a:pathLst>
                <a:path w="4898" h="6649" extrusionOk="0">
                  <a:moveTo>
                    <a:pt x="4292" y="1"/>
                  </a:moveTo>
                  <a:cubicBezTo>
                    <a:pt x="4008" y="1"/>
                    <a:pt x="3816" y="25"/>
                    <a:pt x="3793" y="84"/>
                  </a:cubicBezTo>
                  <a:cubicBezTo>
                    <a:pt x="3674" y="402"/>
                    <a:pt x="54" y="6053"/>
                    <a:pt x="14" y="6374"/>
                  </a:cubicBezTo>
                  <a:cubicBezTo>
                    <a:pt x="0" y="6496"/>
                    <a:pt x="496" y="6582"/>
                    <a:pt x="1125" y="6648"/>
                  </a:cubicBezTo>
                  <a:cubicBezTo>
                    <a:pt x="2067" y="5299"/>
                    <a:pt x="4180" y="1377"/>
                    <a:pt x="4898" y="25"/>
                  </a:cubicBezTo>
                  <a:cubicBezTo>
                    <a:pt x="4673" y="10"/>
                    <a:pt x="4466" y="1"/>
                    <a:pt x="4292" y="1"/>
                  </a:cubicBezTo>
                  <a:close/>
                </a:path>
              </a:pathLst>
            </a:custGeom>
            <a:solidFill>
              <a:srgbClr val="DDA5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34" name="Google Shape;734;p29"/>
            <p:cNvSpPr/>
            <p:nvPr/>
          </p:nvSpPr>
          <p:spPr>
            <a:xfrm>
              <a:off x="7376118" y="2897952"/>
              <a:ext cx="1344852" cy="1921476"/>
            </a:xfrm>
            <a:custGeom>
              <a:avLst/>
              <a:gdLst/>
              <a:ahLst/>
              <a:cxnLst/>
              <a:rect l="l" t="t" r="r" b="b"/>
              <a:pathLst>
                <a:path w="7412" h="10590" extrusionOk="0">
                  <a:moveTo>
                    <a:pt x="4292" y="1"/>
                  </a:moveTo>
                  <a:cubicBezTo>
                    <a:pt x="4008" y="1"/>
                    <a:pt x="3816" y="25"/>
                    <a:pt x="3793" y="84"/>
                  </a:cubicBezTo>
                  <a:cubicBezTo>
                    <a:pt x="3674" y="402"/>
                    <a:pt x="54" y="6053"/>
                    <a:pt x="14" y="6374"/>
                  </a:cubicBezTo>
                  <a:cubicBezTo>
                    <a:pt x="0" y="6496"/>
                    <a:pt x="496" y="6582"/>
                    <a:pt x="1125" y="6648"/>
                  </a:cubicBezTo>
                  <a:cubicBezTo>
                    <a:pt x="2146" y="6751"/>
                    <a:pt x="3523" y="6787"/>
                    <a:pt x="3657" y="6800"/>
                  </a:cubicBezTo>
                  <a:cubicBezTo>
                    <a:pt x="3661" y="6800"/>
                    <a:pt x="3665" y="6803"/>
                    <a:pt x="3665" y="6807"/>
                  </a:cubicBezTo>
                  <a:cubicBezTo>
                    <a:pt x="3856" y="6939"/>
                    <a:pt x="3334" y="10513"/>
                    <a:pt x="3538" y="10589"/>
                  </a:cubicBezTo>
                  <a:cubicBezTo>
                    <a:pt x="3546" y="10589"/>
                    <a:pt x="3558" y="10586"/>
                    <a:pt x="3575" y="10577"/>
                  </a:cubicBezTo>
                  <a:cubicBezTo>
                    <a:pt x="4002" y="10285"/>
                    <a:pt x="7242" y="5421"/>
                    <a:pt x="7325" y="5167"/>
                  </a:cubicBezTo>
                  <a:cubicBezTo>
                    <a:pt x="7411" y="4905"/>
                    <a:pt x="4825" y="4710"/>
                    <a:pt x="4511" y="4621"/>
                  </a:cubicBezTo>
                  <a:cubicBezTo>
                    <a:pt x="4197" y="4528"/>
                    <a:pt x="7245" y="759"/>
                    <a:pt x="7328" y="498"/>
                  </a:cubicBezTo>
                  <a:cubicBezTo>
                    <a:pt x="7384" y="329"/>
                    <a:pt x="5959" y="101"/>
                    <a:pt x="4901" y="25"/>
                  </a:cubicBezTo>
                  <a:lnTo>
                    <a:pt x="4898" y="25"/>
                  </a:lnTo>
                  <a:cubicBezTo>
                    <a:pt x="4673" y="10"/>
                    <a:pt x="4466" y="1"/>
                    <a:pt x="42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35" name="Google Shape;735;p29"/>
            <p:cNvSpPr/>
            <p:nvPr/>
          </p:nvSpPr>
          <p:spPr>
            <a:xfrm>
              <a:off x="7980862" y="4126492"/>
              <a:ext cx="219183" cy="692929"/>
            </a:xfrm>
            <a:custGeom>
              <a:avLst/>
              <a:gdLst/>
              <a:ahLst/>
              <a:cxnLst/>
              <a:rect l="l" t="t" r="r" b="b"/>
              <a:pathLst>
                <a:path w="1208" h="3819" extrusionOk="0">
                  <a:moveTo>
                    <a:pt x="817" y="1"/>
                  </a:moveTo>
                  <a:cubicBezTo>
                    <a:pt x="649" y="1"/>
                    <a:pt x="459" y="20"/>
                    <a:pt x="332" y="36"/>
                  </a:cubicBezTo>
                  <a:cubicBezTo>
                    <a:pt x="523" y="168"/>
                    <a:pt x="1" y="3742"/>
                    <a:pt x="205" y="3818"/>
                  </a:cubicBezTo>
                  <a:cubicBezTo>
                    <a:pt x="213" y="3818"/>
                    <a:pt x="225" y="3815"/>
                    <a:pt x="242" y="3806"/>
                  </a:cubicBezTo>
                  <a:cubicBezTo>
                    <a:pt x="659" y="2770"/>
                    <a:pt x="1171" y="323"/>
                    <a:pt x="1194" y="131"/>
                  </a:cubicBezTo>
                  <a:cubicBezTo>
                    <a:pt x="1207" y="30"/>
                    <a:pt x="1028" y="1"/>
                    <a:pt x="817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36" name="Google Shape;736;p29"/>
            <p:cNvSpPr/>
            <p:nvPr/>
          </p:nvSpPr>
          <p:spPr>
            <a:xfrm>
              <a:off x="8267721" y="3019880"/>
              <a:ext cx="325871" cy="353631"/>
            </a:xfrm>
            <a:custGeom>
              <a:avLst/>
              <a:gdLst/>
              <a:ahLst/>
              <a:cxnLst/>
              <a:rect l="l" t="t" r="r" b="b"/>
              <a:pathLst>
                <a:path w="1796" h="1949" extrusionOk="0">
                  <a:moveTo>
                    <a:pt x="1455" y="0"/>
                  </a:moveTo>
                  <a:cubicBezTo>
                    <a:pt x="1396" y="0"/>
                    <a:pt x="1336" y="27"/>
                    <a:pt x="1287" y="90"/>
                  </a:cubicBezTo>
                  <a:cubicBezTo>
                    <a:pt x="906" y="572"/>
                    <a:pt x="526" y="1059"/>
                    <a:pt x="146" y="1542"/>
                  </a:cubicBezTo>
                  <a:cubicBezTo>
                    <a:pt x="1" y="1726"/>
                    <a:pt x="169" y="1949"/>
                    <a:pt x="344" y="1949"/>
                  </a:cubicBezTo>
                  <a:cubicBezTo>
                    <a:pt x="401" y="1949"/>
                    <a:pt x="463" y="1922"/>
                    <a:pt x="513" y="1862"/>
                  </a:cubicBezTo>
                  <a:cubicBezTo>
                    <a:pt x="893" y="1376"/>
                    <a:pt x="1273" y="893"/>
                    <a:pt x="1654" y="407"/>
                  </a:cubicBezTo>
                  <a:cubicBezTo>
                    <a:pt x="1796" y="226"/>
                    <a:pt x="1627" y="0"/>
                    <a:pt x="1455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37" name="Google Shape;737;p29"/>
            <p:cNvSpPr/>
            <p:nvPr/>
          </p:nvSpPr>
          <p:spPr>
            <a:xfrm>
              <a:off x="8168109" y="3399093"/>
              <a:ext cx="121385" cy="88362"/>
            </a:xfrm>
            <a:custGeom>
              <a:avLst/>
              <a:gdLst/>
              <a:ahLst/>
              <a:cxnLst/>
              <a:rect l="l" t="t" r="r" b="b"/>
              <a:pathLst>
                <a:path w="669" h="487" extrusionOk="0">
                  <a:moveTo>
                    <a:pt x="331" y="1"/>
                  </a:moveTo>
                  <a:cubicBezTo>
                    <a:pt x="63" y="1"/>
                    <a:pt x="0" y="427"/>
                    <a:pt x="292" y="483"/>
                  </a:cubicBezTo>
                  <a:cubicBezTo>
                    <a:pt x="308" y="486"/>
                    <a:pt x="324" y="486"/>
                    <a:pt x="341" y="486"/>
                  </a:cubicBezTo>
                  <a:cubicBezTo>
                    <a:pt x="606" y="486"/>
                    <a:pt x="669" y="60"/>
                    <a:pt x="380" y="7"/>
                  </a:cubicBezTo>
                  <a:cubicBezTo>
                    <a:pt x="364" y="4"/>
                    <a:pt x="344" y="1"/>
                    <a:pt x="33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38" name="Google Shape;738;p29"/>
            <p:cNvSpPr/>
            <p:nvPr/>
          </p:nvSpPr>
          <p:spPr>
            <a:xfrm>
              <a:off x="8313988" y="3873018"/>
              <a:ext cx="299562" cy="381755"/>
            </a:xfrm>
            <a:custGeom>
              <a:avLst/>
              <a:gdLst/>
              <a:ahLst/>
              <a:cxnLst/>
              <a:rect l="l" t="t" r="r" b="b"/>
              <a:pathLst>
                <a:path w="1651" h="2104" extrusionOk="0">
                  <a:moveTo>
                    <a:pt x="1316" y="0"/>
                  </a:moveTo>
                  <a:cubicBezTo>
                    <a:pt x="1250" y="0"/>
                    <a:pt x="1187" y="31"/>
                    <a:pt x="1141" y="107"/>
                  </a:cubicBezTo>
                  <a:cubicBezTo>
                    <a:pt x="800" y="639"/>
                    <a:pt x="463" y="1175"/>
                    <a:pt x="122" y="1707"/>
                  </a:cubicBezTo>
                  <a:cubicBezTo>
                    <a:pt x="0" y="1896"/>
                    <a:pt x="169" y="2104"/>
                    <a:pt x="338" y="2104"/>
                  </a:cubicBezTo>
                  <a:cubicBezTo>
                    <a:pt x="400" y="2104"/>
                    <a:pt x="463" y="2074"/>
                    <a:pt x="509" y="1998"/>
                  </a:cubicBezTo>
                  <a:cubicBezTo>
                    <a:pt x="849" y="1465"/>
                    <a:pt x="1191" y="930"/>
                    <a:pt x="1528" y="397"/>
                  </a:cubicBezTo>
                  <a:cubicBezTo>
                    <a:pt x="1650" y="209"/>
                    <a:pt x="1481" y="0"/>
                    <a:pt x="1316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739" name="Google Shape;739;p29"/>
          <p:cNvGrpSpPr/>
          <p:nvPr/>
        </p:nvGrpSpPr>
        <p:grpSpPr>
          <a:xfrm rot="1932526">
            <a:off x="403077" y="6206804"/>
            <a:ext cx="1473332" cy="446249"/>
            <a:chOff x="5889124" y="4026299"/>
            <a:chExt cx="1800075" cy="249075"/>
          </a:xfrm>
        </p:grpSpPr>
        <p:sp>
          <p:nvSpPr>
            <p:cNvPr id="740" name="Google Shape;740;p29"/>
            <p:cNvSpPr/>
            <p:nvPr/>
          </p:nvSpPr>
          <p:spPr>
            <a:xfrm rot="10800000">
              <a:off x="5889124" y="4026299"/>
              <a:ext cx="1800075" cy="249075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741" name="Google Shape;741;p29"/>
            <p:cNvGrpSpPr/>
            <p:nvPr/>
          </p:nvGrpSpPr>
          <p:grpSpPr>
            <a:xfrm rot="-5400000">
              <a:off x="6116695" y="4027378"/>
              <a:ext cx="57254" cy="137072"/>
              <a:chOff x="3197462" y="129838"/>
              <a:chExt cx="465478" cy="1040001"/>
            </a:xfrm>
          </p:grpSpPr>
          <p:sp>
            <p:nvSpPr>
              <p:cNvPr id="742" name="Google Shape;742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43" name="Google Shape;743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44" name="Google Shape;744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45" name="Google Shape;745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46" name="Google Shape;746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47" name="Google Shape;747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48" name="Google Shape;748;p29"/>
            <p:cNvGrpSpPr/>
            <p:nvPr/>
          </p:nvGrpSpPr>
          <p:grpSpPr>
            <a:xfrm rot="-5400000">
              <a:off x="6393433" y="4027378"/>
              <a:ext cx="57254" cy="137072"/>
              <a:chOff x="3197462" y="129838"/>
              <a:chExt cx="465478" cy="1040001"/>
            </a:xfrm>
          </p:grpSpPr>
          <p:sp>
            <p:nvSpPr>
              <p:cNvPr id="749" name="Google Shape;749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0" name="Google Shape;750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1" name="Google Shape;751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2" name="Google Shape;752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3" name="Google Shape;753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4" name="Google Shape;754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55" name="Google Shape;755;p29"/>
            <p:cNvGrpSpPr/>
            <p:nvPr/>
          </p:nvGrpSpPr>
          <p:grpSpPr>
            <a:xfrm rot="-5400000">
              <a:off x="6670171" y="4027378"/>
              <a:ext cx="57254" cy="137072"/>
              <a:chOff x="3197462" y="129838"/>
              <a:chExt cx="465478" cy="1040001"/>
            </a:xfrm>
          </p:grpSpPr>
          <p:sp>
            <p:nvSpPr>
              <p:cNvPr id="756" name="Google Shape;756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7" name="Google Shape;757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8" name="Google Shape;758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9" name="Google Shape;759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0" name="Google Shape;760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1" name="Google Shape;761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62" name="Google Shape;762;p29"/>
            <p:cNvGrpSpPr/>
            <p:nvPr/>
          </p:nvGrpSpPr>
          <p:grpSpPr>
            <a:xfrm rot="-5400000">
              <a:off x="6946909" y="4027378"/>
              <a:ext cx="57254" cy="137072"/>
              <a:chOff x="3197462" y="129838"/>
              <a:chExt cx="465478" cy="1040001"/>
            </a:xfrm>
          </p:grpSpPr>
          <p:sp>
            <p:nvSpPr>
              <p:cNvPr id="763" name="Google Shape;763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4" name="Google Shape;764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5" name="Google Shape;765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6" name="Google Shape;766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7" name="Google Shape;767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8" name="Google Shape;768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69" name="Google Shape;769;p29"/>
            <p:cNvGrpSpPr/>
            <p:nvPr/>
          </p:nvGrpSpPr>
          <p:grpSpPr>
            <a:xfrm rot="-5400000">
              <a:off x="7223647" y="4027378"/>
              <a:ext cx="57254" cy="137072"/>
              <a:chOff x="3197462" y="129838"/>
              <a:chExt cx="465478" cy="1040001"/>
            </a:xfrm>
          </p:grpSpPr>
          <p:sp>
            <p:nvSpPr>
              <p:cNvPr id="770" name="Google Shape;770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1" name="Google Shape;771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2" name="Google Shape;772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3" name="Google Shape;773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4" name="Google Shape;774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5" name="Google Shape;775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76" name="Google Shape;776;p29"/>
            <p:cNvGrpSpPr/>
            <p:nvPr/>
          </p:nvGrpSpPr>
          <p:grpSpPr>
            <a:xfrm rot="-5400000">
              <a:off x="7500384" y="4027378"/>
              <a:ext cx="57254" cy="137072"/>
              <a:chOff x="3197462" y="129838"/>
              <a:chExt cx="465478" cy="1040001"/>
            </a:xfrm>
          </p:grpSpPr>
          <p:sp>
            <p:nvSpPr>
              <p:cNvPr id="777" name="Google Shape;777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8" name="Google Shape;778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9" name="Google Shape;779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0" name="Google Shape;780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1" name="Google Shape;781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2" name="Google Shape;782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83" name="Google Shape;783;p29"/>
            <p:cNvGrpSpPr/>
            <p:nvPr/>
          </p:nvGrpSpPr>
          <p:grpSpPr>
            <a:xfrm rot="-5400000">
              <a:off x="6269480" y="4131553"/>
              <a:ext cx="57254" cy="137072"/>
              <a:chOff x="3197462" y="129838"/>
              <a:chExt cx="465478" cy="1040001"/>
            </a:xfrm>
          </p:grpSpPr>
          <p:sp>
            <p:nvSpPr>
              <p:cNvPr id="784" name="Google Shape;784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5" name="Google Shape;785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6" name="Google Shape;786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7" name="Google Shape;787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8" name="Google Shape;788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9" name="Google Shape;789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90" name="Google Shape;790;p29"/>
            <p:cNvGrpSpPr/>
            <p:nvPr/>
          </p:nvGrpSpPr>
          <p:grpSpPr>
            <a:xfrm rot="-5400000">
              <a:off x="6546218" y="4131553"/>
              <a:ext cx="57254" cy="137072"/>
              <a:chOff x="3197462" y="129838"/>
              <a:chExt cx="465478" cy="1040001"/>
            </a:xfrm>
          </p:grpSpPr>
          <p:sp>
            <p:nvSpPr>
              <p:cNvPr id="791" name="Google Shape;791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2" name="Google Shape;792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3" name="Google Shape;793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4" name="Google Shape;794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5" name="Google Shape;795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6" name="Google Shape;796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797" name="Google Shape;797;p29"/>
            <p:cNvGrpSpPr/>
            <p:nvPr/>
          </p:nvGrpSpPr>
          <p:grpSpPr>
            <a:xfrm rot="-5400000">
              <a:off x="6822956" y="4131553"/>
              <a:ext cx="57254" cy="137072"/>
              <a:chOff x="3197462" y="129838"/>
              <a:chExt cx="465478" cy="1040001"/>
            </a:xfrm>
          </p:grpSpPr>
          <p:sp>
            <p:nvSpPr>
              <p:cNvPr id="798" name="Google Shape;798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9" name="Google Shape;799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0" name="Google Shape;800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1" name="Google Shape;801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2" name="Google Shape;802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3" name="Google Shape;803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804" name="Google Shape;804;p29"/>
            <p:cNvGrpSpPr/>
            <p:nvPr/>
          </p:nvGrpSpPr>
          <p:grpSpPr>
            <a:xfrm rot="-5400000">
              <a:off x="7099693" y="4131553"/>
              <a:ext cx="57254" cy="137072"/>
              <a:chOff x="3197462" y="129838"/>
              <a:chExt cx="465478" cy="1040001"/>
            </a:xfrm>
          </p:grpSpPr>
          <p:sp>
            <p:nvSpPr>
              <p:cNvPr id="805" name="Google Shape;805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6" name="Google Shape;806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7" name="Google Shape;807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8" name="Google Shape;808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9" name="Google Shape;809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0" name="Google Shape;810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811" name="Google Shape;811;p29"/>
            <p:cNvGrpSpPr/>
            <p:nvPr/>
          </p:nvGrpSpPr>
          <p:grpSpPr>
            <a:xfrm rot="-5400000">
              <a:off x="7376431" y="4131553"/>
              <a:ext cx="57254" cy="137072"/>
              <a:chOff x="3197462" y="129838"/>
              <a:chExt cx="465478" cy="1040001"/>
            </a:xfrm>
          </p:grpSpPr>
          <p:sp>
            <p:nvSpPr>
              <p:cNvPr id="812" name="Google Shape;812;p29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3" name="Google Shape;813;p29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4" name="Google Shape;814;p29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5" name="Google Shape;815;p29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6" name="Google Shape;816;p29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7" name="Google Shape;817;p29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818" name="Google Shape;818;p29"/>
          <p:cNvGrpSpPr/>
          <p:nvPr/>
        </p:nvGrpSpPr>
        <p:grpSpPr>
          <a:xfrm rot="8135270">
            <a:off x="10516510" y="6208799"/>
            <a:ext cx="2131468" cy="323687"/>
            <a:chOff x="1777900" y="2356875"/>
            <a:chExt cx="5003236" cy="814081"/>
          </a:xfrm>
        </p:grpSpPr>
        <p:sp>
          <p:nvSpPr>
            <p:cNvPr id="819" name="Google Shape;819;p29"/>
            <p:cNvSpPr/>
            <p:nvPr/>
          </p:nvSpPr>
          <p:spPr>
            <a:xfrm>
              <a:off x="1777900" y="2356875"/>
              <a:ext cx="5003236" cy="814081"/>
            </a:xfrm>
            <a:custGeom>
              <a:avLst/>
              <a:gdLst/>
              <a:ahLst/>
              <a:cxnLst/>
              <a:rect l="l" t="t" r="r" b="b"/>
              <a:pathLst>
                <a:path w="35450" h="5768" extrusionOk="0">
                  <a:moveTo>
                    <a:pt x="1" y="1"/>
                  </a:moveTo>
                  <a:cubicBezTo>
                    <a:pt x="1" y="1"/>
                    <a:pt x="83" y="1069"/>
                    <a:pt x="840" y="1565"/>
                  </a:cubicBezTo>
                  <a:cubicBezTo>
                    <a:pt x="1594" y="2064"/>
                    <a:pt x="996" y="2775"/>
                    <a:pt x="1082" y="3347"/>
                  </a:cubicBezTo>
                  <a:cubicBezTo>
                    <a:pt x="1165" y="3916"/>
                    <a:pt x="1651" y="4558"/>
                    <a:pt x="1988" y="4911"/>
                  </a:cubicBezTo>
                  <a:cubicBezTo>
                    <a:pt x="2322" y="5268"/>
                    <a:pt x="2659" y="5768"/>
                    <a:pt x="2659" y="5768"/>
                  </a:cubicBezTo>
                  <a:lnTo>
                    <a:pt x="34559" y="5768"/>
                  </a:lnTo>
                  <a:cubicBezTo>
                    <a:pt x="34559" y="5768"/>
                    <a:pt x="35132" y="5371"/>
                    <a:pt x="35257" y="4395"/>
                  </a:cubicBezTo>
                  <a:cubicBezTo>
                    <a:pt x="35449" y="2884"/>
                    <a:pt x="34930" y="3016"/>
                    <a:pt x="34999" y="2279"/>
                  </a:cubicBezTo>
                  <a:cubicBezTo>
                    <a:pt x="35098" y="1151"/>
                    <a:pt x="34880" y="712"/>
                    <a:pt x="350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0" name="Google Shape;820;p29"/>
            <p:cNvSpPr/>
            <p:nvPr/>
          </p:nvSpPr>
          <p:spPr>
            <a:xfrm>
              <a:off x="2238992" y="2497306"/>
              <a:ext cx="1159001" cy="540133"/>
            </a:xfrm>
            <a:custGeom>
              <a:avLst/>
              <a:gdLst/>
              <a:ahLst/>
              <a:cxnLst/>
              <a:rect l="l" t="t" r="r" b="b"/>
              <a:pathLst>
                <a:path w="8212" h="3827" extrusionOk="0">
                  <a:moveTo>
                    <a:pt x="1" y="1"/>
                  </a:moveTo>
                  <a:cubicBezTo>
                    <a:pt x="1" y="110"/>
                    <a:pt x="1" y="219"/>
                    <a:pt x="10" y="332"/>
                  </a:cubicBezTo>
                  <a:cubicBezTo>
                    <a:pt x="158" y="2319"/>
                    <a:pt x="1933" y="3826"/>
                    <a:pt x="4048" y="3826"/>
                  </a:cubicBezTo>
                  <a:cubicBezTo>
                    <a:pt x="4161" y="3826"/>
                    <a:pt x="4274" y="3822"/>
                    <a:pt x="4389" y="3813"/>
                  </a:cubicBezTo>
                  <a:cubicBezTo>
                    <a:pt x="6532" y="3655"/>
                    <a:pt x="8178" y="2002"/>
                    <a:pt x="8212" y="4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8DB13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1" name="Google Shape;821;p29"/>
            <p:cNvSpPr/>
            <p:nvPr/>
          </p:nvSpPr>
          <p:spPr>
            <a:xfrm>
              <a:off x="2315487" y="2497870"/>
              <a:ext cx="1004176" cy="457850"/>
            </a:xfrm>
            <a:custGeom>
              <a:avLst/>
              <a:gdLst/>
              <a:ahLst/>
              <a:cxnLst/>
              <a:rect l="l" t="t" r="r" b="b"/>
              <a:pathLst>
                <a:path w="7115" h="3244" extrusionOk="0">
                  <a:moveTo>
                    <a:pt x="1" y="0"/>
                  </a:moveTo>
                  <a:lnTo>
                    <a:pt x="1" y="0"/>
                  </a:lnTo>
                  <a:cubicBezTo>
                    <a:pt x="255" y="1863"/>
                    <a:pt x="1660" y="3243"/>
                    <a:pt x="3519" y="3243"/>
                  </a:cubicBezTo>
                  <a:cubicBezTo>
                    <a:pt x="3620" y="3243"/>
                    <a:pt x="3723" y="3239"/>
                    <a:pt x="3827" y="3231"/>
                  </a:cubicBezTo>
                  <a:cubicBezTo>
                    <a:pt x="5616" y="3086"/>
                    <a:pt x="6823" y="1729"/>
                    <a:pt x="7114" y="4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2" name="Google Shape;822;p29"/>
            <p:cNvSpPr/>
            <p:nvPr/>
          </p:nvSpPr>
          <p:spPr>
            <a:xfrm>
              <a:off x="3829172" y="2497447"/>
              <a:ext cx="1158859" cy="539992"/>
            </a:xfrm>
            <a:custGeom>
              <a:avLst/>
              <a:gdLst/>
              <a:ahLst/>
              <a:cxnLst/>
              <a:rect l="l" t="t" r="r" b="b"/>
              <a:pathLst>
                <a:path w="8211" h="3826" extrusionOk="0">
                  <a:moveTo>
                    <a:pt x="4154" y="1"/>
                  </a:moveTo>
                  <a:cubicBezTo>
                    <a:pt x="4043" y="1"/>
                    <a:pt x="3932" y="5"/>
                    <a:pt x="3819" y="13"/>
                  </a:cubicBezTo>
                  <a:cubicBezTo>
                    <a:pt x="1676" y="175"/>
                    <a:pt x="33" y="1828"/>
                    <a:pt x="0" y="3783"/>
                  </a:cubicBezTo>
                  <a:lnTo>
                    <a:pt x="8210" y="3826"/>
                  </a:lnTo>
                  <a:cubicBezTo>
                    <a:pt x="8210" y="3716"/>
                    <a:pt x="8207" y="3608"/>
                    <a:pt x="8201" y="3498"/>
                  </a:cubicBezTo>
                  <a:cubicBezTo>
                    <a:pt x="8053" y="1509"/>
                    <a:pt x="6274" y="1"/>
                    <a:pt x="4154" y="1"/>
                  </a:cubicBezTo>
                  <a:close/>
                </a:path>
              </a:pathLst>
            </a:custGeom>
            <a:solidFill>
              <a:srgbClr val="8DB13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3" name="Google Shape;823;p29"/>
            <p:cNvSpPr/>
            <p:nvPr/>
          </p:nvSpPr>
          <p:spPr>
            <a:xfrm>
              <a:off x="3907503" y="2579588"/>
              <a:ext cx="1004034" cy="457427"/>
            </a:xfrm>
            <a:custGeom>
              <a:avLst/>
              <a:gdLst/>
              <a:ahLst/>
              <a:cxnLst/>
              <a:rect l="l" t="t" r="r" b="b"/>
              <a:pathLst>
                <a:path w="7114" h="3241" extrusionOk="0">
                  <a:moveTo>
                    <a:pt x="3593" y="1"/>
                  </a:moveTo>
                  <a:cubicBezTo>
                    <a:pt x="3492" y="1"/>
                    <a:pt x="3388" y="5"/>
                    <a:pt x="3284" y="13"/>
                  </a:cubicBezTo>
                  <a:cubicBezTo>
                    <a:pt x="1498" y="158"/>
                    <a:pt x="291" y="1511"/>
                    <a:pt x="1" y="3204"/>
                  </a:cubicBezTo>
                  <a:lnTo>
                    <a:pt x="7113" y="3241"/>
                  </a:lnTo>
                  <a:cubicBezTo>
                    <a:pt x="6859" y="1378"/>
                    <a:pt x="5455" y="1"/>
                    <a:pt x="35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4" name="Google Shape;824;p29"/>
            <p:cNvSpPr/>
            <p:nvPr/>
          </p:nvSpPr>
          <p:spPr>
            <a:xfrm>
              <a:off x="5418647" y="2497306"/>
              <a:ext cx="1159001" cy="540133"/>
            </a:xfrm>
            <a:custGeom>
              <a:avLst/>
              <a:gdLst/>
              <a:ahLst/>
              <a:cxnLst/>
              <a:rect l="l" t="t" r="r" b="b"/>
              <a:pathLst>
                <a:path w="8212" h="3827" extrusionOk="0">
                  <a:moveTo>
                    <a:pt x="4" y="1"/>
                  </a:moveTo>
                  <a:lnTo>
                    <a:pt x="4" y="1"/>
                  </a:lnTo>
                  <a:cubicBezTo>
                    <a:pt x="0" y="110"/>
                    <a:pt x="4" y="219"/>
                    <a:pt x="11" y="332"/>
                  </a:cubicBezTo>
                  <a:cubicBezTo>
                    <a:pt x="161" y="2319"/>
                    <a:pt x="1937" y="3826"/>
                    <a:pt x="4052" y="3826"/>
                  </a:cubicBezTo>
                  <a:cubicBezTo>
                    <a:pt x="4164" y="3826"/>
                    <a:pt x="4278" y="3822"/>
                    <a:pt x="4392" y="3813"/>
                  </a:cubicBezTo>
                  <a:cubicBezTo>
                    <a:pt x="6535" y="3655"/>
                    <a:pt x="8178" y="2002"/>
                    <a:pt x="8211" y="47"/>
                  </a:cubicBezTo>
                  <a:lnTo>
                    <a:pt x="4" y="1"/>
                  </a:lnTo>
                  <a:close/>
                </a:path>
              </a:pathLst>
            </a:custGeom>
            <a:solidFill>
              <a:srgbClr val="8DB13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5" name="Google Shape;825;p29"/>
            <p:cNvSpPr/>
            <p:nvPr/>
          </p:nvSpPr>
          <p:spPr>
            <a:xfrm>
              <a:off x="5495284" y="2497870"/>
              <a:ext cx="1003893" cy="457850"/>
            </a:xfrm>
            <a:custGeom>
              <a:avLst/>
              <a:gdLst/>
              <a:ahLst/>
              <a:cxnLst/>
              <a:rect l="l" t="t" r="r" b="b"/>
              <a:pathLst>
                <a:path w="7113" h="3244" extrusionOk="0">
                  <a:moveTo>
                    <a:pt x="0" y="0"/>
                  </a:moveTo>
                  <a:lnTo>
                    <a:pt x="0" y="0"/>
                  </a:lnTo>
                  <a:cubicBezTo>
                    <a:pt x="254" y="1863"/>
                    <a:pt x="1658" y="3243"/>
                    <a:pt x="3520" y="3243"/>
                  </a:cubicBezTo>
                  <a:cubicBezTo>
                    <a:pt x="3622" y="3243"/>
                    <a:pt x="3725" y="3239"/>
                    <a:pt x="3829" y="3231"/>
                  </a:cubicBezTo>
                  <a:cubicBezTo>
                    <a:pt x="5618" y="3086"/>
                    <a:pt x="6825" y="1729"/>
                    <a:pt x="7113" y="4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6" name="Google Shape;826;p29"/>
            <p:cNvSpPr/>
            <p:nvPr/>
          </p:nvSpPr>
          <p:spPr>
            <a:xfrm>
              <a:off x="2734238" y="2798491"/>
              <a:ext cx="163575" cy="125471"/>
            </a:xfrm>
            <a:custGeom>
              <a:avLst/>
              <a:gdLst/>
              <a:ahLst/>
              <a:cxnLst/>
              <a:rect l="l" t="t" r="r" b="b"/>
              <a:pathLst>
                <a:path w="1159" h="889" extrusionOk="0">
                  <a:moveTo>
                    <a:pt x="585" y="0"/>
                  </a:moveTo>
                  <a:cubicBezTo>
                    <a:pt x="585" y="0"/>
                    <a:pt x="1" y="886"/>
                    <a:pt x="579" y="889"/>
                  </a:cubicBezTo>
                  <a:cubicBezTo>
                    <a:pt x="580" y="889"/>
                    <a:pt x="582" y="889"/>
                    <a:pt x="583" y="889"/>
                  </a:cubicBezTo>
                  <a:cubicBezTo>
                    <a:pt x="1158" y="889"/>
                    <a:pt x="585" y="0"/>
                    <a:pt x="5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7" name="Google Shape;827;p29"/>
            <p:cNvSpPr/>
            <p:nvPr/>
          </p:nvSpPr>
          <p:spPr>
            <a:xfrm>
              <a:off x="2936345" y="2651850"/>
              <a:ext cx="163999" cy="125612"/>
            </a:xfrm>
            <a:custGeom>
              <a:avLst/>
              <a:gdLst/>
              <a:ahLst/>
              <a:cxnLst/>
              <a:rect l="l" t="t" r="r" b="b"/>
              <a:pathLst>
                <a:path w="1162" h="890" extrusionOk="0">
                  <a:moveTo>
                    <a:pt x="588" y="0"/>
                  </a:moveTo>
                  <a:cubicBezTo>
                    <a:pt x="588" y="0"/>
                    <a:pt x="0" y="887"/>
                    <a:pt x="582" y="890"/>
                  </a:cubicBezTo>
                  <a:cubicBezTo>
                    <a:pt x="583" y="890"/>
                    <a:pt x="584" y="890"/>
                    <a:pt x="585" y="890"/>
                  </a:cubicBezTo>
                  <a:cubicBezTo>
                    <a:pt x="1162" y="890"/>
                    <a:pt x="588" y="0"/>
                    <a:pt x="5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8" name="Google Shape;828;p29"/>
            <p:cNvSpPr/>
            <p:nvPr/>
          </p:nvSpPr>
          <p:spPr>
            <a:xfrm>
              <a:off x="2556407" y="2650015"/>
              <a:ext cx="163575" cy="125612"/>
            </a:xfrm>
            <a:custGeom>
              <a:avLst/>
              <a:gdLst/>
              <a:ahLst/>
              <a:cxnLst/>
              <a:rect l="l" t="t" r="r" b="b"/>
              <a:pathLst>
                <a:path w="1159" h="890" extrusionOk="0">
                  <a:moveTo>
                    <a:pt x="586" y="1"/>
                  </a:moveTo>
                  <a:cubicBezTo>
                    <a:pt x="586" y="1"/>
                    <a:pt x="0" y="886"/>
                    <a:pt x="582" y="889"/>
                  </a:cubicBezTo>
                  <a:cubicBezTo>
                    <a:pt x="583" y="889"/>
                    <a:pt x="585" y="889"/>
                    <a:pt x="586" y="889"/>
                  </a:cubicBezTo>
                  <a:cubicBezTo>
                    <a:pt x="1159" y="889"/>
                    <a:pt x="586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9" name="Google Shape;829;p29"/>
            <p:cNvSpPr/>
            <p:nvPr/>
          </p:nvSpPr>
          <p:spPr>
            <a:xfrm>
              <a:off x="2386055" y="2522993"/>
              <a:ext cx="163717" cy="126177"/>
            </a:xfrm>
            <a:custGeom>
              <a:avLst/>
              <a:gdLst/>
              <a:ahLst/>
              <a:cxnLst/>
              <a:rect l="l" t="t" r="r" b="b"/>
              <a:pathLst>
                <a:path w="1160" h="894" extrusionOk="0">
                  <a:moveTo>
                    <a:pt x="586" y="1"/>
                  </a:moveTo>
                  <a:lnTo>
                    <a:pt x="586" y="1"/>
                  </a:lnTo>
                  <a:cubicBezTo>
                    <a:pt x="586" y="1"/>
                    <a:pt x="0" y="890"/>
                    <a:pt x="583" y="893"/>
                  </a:cubicBezTo>
                  <a:cubicBezTo>
                    <a:pt x="584" y="893"/>
                    <a:pt x="585" y="893"/>
                    <a:pt x="586" y="893"/>
                  </a:cubicBezTo>
                  <a:cubicBezTo>
                    <a:pt x="1159" y="893"/>
                    <a:pt x="586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0" name="Google Shape;830;p29"/>
            <p:cNvSpPr/>
            <p:nvPr/>
          </p:nvSpPr>
          <p:spPr>
            <a:xfrm>
              <a:off x="2735650" y="2524969"/>
              <a:ext cx="163575" cy="126036"/>
            </a:xfrm>
            <a:custGeom>
              <a:avLst/>
              <a:gdLst/>
              <a:ahLst/>
              <a:cxnLst/>
              <a:rect l="l" t="t" r="r" b="b"/>
              <a:pathLst>
                <a:path w="1159" h="893" extrusionOk="0">
                  <a:moveTo>
                    <a:pt x="586" y="0"/>
                  </a:moveTo>
                  <a:lnTo>
                    <a:pt x="586" y="0"/>
                  </a:lnTo>
                  <a:cubicBezTo>
                    <a:pt x="586" y="0"/>
                    <a:pt x="0" y="890"/>
                    <a:pt x="582" y="893"/>
                  </a:cubicBezTo>
                  <a:cubicBezTo>
                    <a:pt x="583" y="893"/>
                    <a:pt x="584" y="893"/>
                    <a:pt x="585" y="893"/>
                  </a:cubicBezTo>
                  <a:cubicBezTo>
                    <a:pt x="1159" y="893"/>
                    <a:pt x="586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1" name="Google Shape;831;p29"/>
            <p:cNvSpPr/>
            <p:nvPr/>
          </p:nvSpPr>
          <p:spPr>
            <a:xfrm>
              <a:off x="3094841" y="2527227"/>
              <a:ext cx="163717" cy="125754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587" y="1"/>
                  </a:moveTo>
                  <a:cubicBezTo>
                    <a:pt x="587" y="1"/>
                    <a:pt x="1" y="886"/>
                    <a:pt x="580" y="890"/>
                  </a:cubicBezTo>
                  <a:cubicBezTo>
                    <a:pt x="581" y="890"/>
                    <a:pt x="582" y="890"/>
                    <a:pt x="583" y="890"/>
                  </a:cubicBezTo>
                  <a:cubicBezTo>
                    <a:pt x="1160" y="890"/>
                    <a:pt x="587" y="1"/>
                    <a:pt x="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2" name="Google Shape;832;p29"/>
            <p:cNvSpPr/>
            <p:nvPr/>
          </p:nvSpPr>
          <p:spPr>
            <a:xfrm>
              <a:off x="2481605" y="2541199"/>
              <a:ext cx="315719" cy="231607"/>
            </a:xfrm>
            <a:custGeom>
              <a:avLst/>
              <a:gdLst/>
              <a:ahLst/>
              <a:cxnLst/>
              <a:rect l="l" t="t" r="r" b="b"/>
              <a:pathLst>
                <a:path w="2237" h="1641" extrusionOk="0">
                  <a:moveTo>
                    <a:pt x="1119" y="1"/>
                  </a:moveTo>
                  <a:cubicBezTo>
                    <a:pt x="660" y="1"/>
                    <a:pt x="219" y="57"/>
                    <a:pt x="60" y="157"/>
                  </a:cubicBezTo>
                  <a:cubicBezTo>
                    <a:pt x="167" y="391"/>
                    <a:pt x="249" y="695"/>
                    <a:pt x="1" y="755"/>
                  </a:cubicBezTo>
                  <a:cubicBezTo>
                    <a:pt x="91" y="1102"/>
                    <a:pt x="283" y="1486"/>
                    <a:pt x="402" y="1572"/>
                  </a:cubicBezTo>
                  <a:cubicBezTo>
                    <a:pt x="471" y="1618"/>
                    <a:pt x="527" y="1641"/>
                    <a:pt x="576" y="1641"/>
                  </a:cubicBezTo>
                  <a:cubicBezTo>
                    <a:pt x="699" y="1641"/>
                    <a:pt x="775" y="1509"/>
                    <a:pt x="861" y="1353"/>
                  </a:cubicBezTo>
                  <a:cubicBezTo>
                    <a:pt x="901" y="1095"/>
                    <a:pt x="1116" y="772"/>
                    <a:pt x="1116" y="772"/>
                  </a:cubicBezTo>
                  <a:cubicBezTo>
                    <a:pt x="1116" y="772"/>
                    <a:pt x="1159" y="837"/>
                    <a:pt x="1211" y="933"/>
                  </a:cubicBezTo>
                  <a:cubicBezTo>
                    <a:pt x="1255" y="910"/>
                    <a:pt x="1304" y="891"/>
                    <a:pt x="1360" y="880"/>
                  </a:cubicBezTo>
                  <a:cubicBezTo>
                    <a:pt x="1608" y="834"/>
                    <a:pt x="1916" y="738"/>
                    <a:pt x="2134" y="622"/>
                  </a:cubicBezTo>
                  <a:cubicBezTo>
                    <a:pt x="2101" y="494"/>
                    <a:pt x="2163" y="311"/>
                    <a:pt x="2237" y="160"/>
                  </a:cubicBezTo>
                  <a:cubicBezTo>
                    <a:pt x="1992" y="50"/>
                    <a:pt x="1548" y="1"/>
                    <a:pt x="1119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3" name="Google Shape;833;p29"/>
            <p:cNvSpPr/>
            <p:nvPr/>
          </p:nvSpPr>
          <p:spPr>
            <a:xfrm>
              <a:off x="2603123" y="2650015"/>
              <a:ext cx="49538" cy="82283"/>
            </a:xfrm>
            <a:custGeom>
              <a:avLst/>
              <a:gdLst/>
              <a:ahLst/>
              <a:cxnLst/>
              <a:rect l="l" t="t" r="r" b="b"/>
              <a:pathLst>
                <a:path w="351" h="583" extrusionOk="0">
                  <a:moveTo>
                    <a:pt x="255" y="1"/>
                  </a:moveTo>
                  <a:cubicBezTo>
                    <a:pt x="255" y="1"/>
                    <a:pt x="40" y="324"/>
                    <a:pt x="0" y="582"/>
                  </a:cubicBezTo>
                  <a:cubicBezTo>
                    <a:pt x="86" y="430"/>
                    <a:pt x="185" y="251"/>
                    <a:pt x="350" y="162"/>
                  </a:cubicBezTo>
                  <a:cubicBezTo>
                    <a:pt x="298" y="66"/>
                    <a:pt x="255" y="1"/>
                    <a:pt x="2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4" name="Google Shape;834;p29"/>
            <p:cNvSpPr/>
            <p:nvPr/>
          </p:nvSpPr>
          <p:spPr>
            <a:xfrm>
              <a:off x="2471443" y="2563216"/>
              <a:ext cx="45445" cy="84541"/>
            </a:xfrm>
            <a:custGeom>
              <a:avLst/>
              <a:gdLst/>
              <a:ahLst/>
              <a:cxnLst/>
              <a:rect l="l" t="t" r="r" b="b"/>
              <a:pathLst>
                <a:path w="322" h="599" extrusionOk="0">
                  <a:moveTo>
                    <a:pt x="132" y="1"/>
                  </a:moveTo>
                  <a:lnTo>
                    <a:pt x="132" y="1"/>
                  </a:lnTo>
                  <a:cubicBezTo>
                    <a:pt x="129" y="4"/>
                    <a:pt x="126" y="7"/>
                    <a:pt x="123" y="7"/>
                  </a:cubicBezTo>
                  <a:cubicBezTo>
                    <a:pt x="1" y="96"/>
                    <a:pt x="7" y="338"/>
                    <a:pt x="73" y="599"/>
                  </a:cubicBezTo>
                  <a:cubicBezTo>
                    <a:pt x="321" y="539"/>
                    <a:pt x="239" y="235"/>
                    <a:pt x="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5" name="Google Shape;835;p29"/>
            <p:cNvSpPr/>
            <p:nvPr/>
          </p:nvSpPr>
          <p:spPr>
            <a:xfrm>
              <a:off x="2777990" y="2563640"/>
              <a:ext cx="60829" cy="65488"/>
            </a:xfrm>
            <a:custGeom>
              <a:avLst/>
              <a:gdLst/>
              <a:ahLst/>
              <a:cxnLst/>
              <a:rect l="l" t="t" r="r" b="b"/>
              <a:pathLst>
                <a:path w="431" h="464" extrusionOk="0">
                  <a:moveTo>
                    <a:pt x="137" y="1"/>
                  </a:moveTo>
                  <a:cubicBezTo>
                    <a:pt x="63" y="152"/>
                    <a:pt x="1" y="335"/>
                    <a:pt x="34" y="463"/>
                  </a:cubicBezTo>
                  <a:cubicBezTo>
                    <a:pt x="298" y="321"/>
                    <a:pt x="431" y="152"/>
                    <a:pt x="170" y="17"/>
                  </a:cubicBezTo>
                  <a:cubicBezTo>
                    <a:pt x="160" y="10"/>
                    <a:pt x="147" y="4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6" name="Google Shape;836;p29"/>
            <p:cNvSpPr/>
            <p:nvPr/>
          </p:nvSpPr>
          <p:spPr>
            <a:xfrm>
              <a:off x="4328794" y="2611203"/>
              <a:ext cx="164140" cy="125754"/>
            </a:xfrm>
            <a:custGeom>
              <a:avLst/>
              <a:gdLst/>
              <a:ahLst/>
              <a:cxnLst/>
              <a:rect l="l" t="t" r="r" b="b"/>
              <a:pathLst>
                <a:path w="1163" h="891" extrusionOk="0">
                  <a:moveTo>
                    <a:pt x="577" y="1"/>
                  </a:moveTo>
                  <a:cubicBezTo>
                    <a:pt x="0" y="1"/>
                    <a:pt x="573" y="891"/>
                    <a:pt x="573" y="891"/>
                  </a:cubicBezTo>
                  <a:cubicBezTo>
                    <a:pt x="573" y="891"/>
                    <a:pt x="1162" y="4"/>
                    <a:pt x="580" y="1"/>
                  </a:cubicBezTo>
                  <a:cubicBezTo>
                    <a:pt x="579" y="1"/>
                    <a:pt x="578" y="1"/>
                    <a:pt x="5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7" name="Google Shape;837;p29"/>
            <p:cNvSpPr/>
            <p:nvPr/>
          </p:nvSpPr>
          <p:spPr>
            <a:xfrm>
              <a:off x="4126687" y="2757844"/>
              <a:ext cx="163575" cy="125612"/>
            </a:xfrm>
            <a:custGeom>
              <a:avLst/>
              <a:gdLst/>
              <a:ahLst/>
              <a:cxnLst/>
              <a:rect l="l" t="t" r="r" b="b"/>
              <a:pathLst>
                <a:path w="1159" h="890" extrusionOk="0">
                  <a:moveTo>
                    <a:pt x="577" y="0"/>
                  </a:moveTo>
                  <a:cubicBezTo>
                    <a:pt x="0" y="0"/>
                    <a:pt x="574" y="890"/>
                    <a:pt x="574" y="890"/>
                  </a:cubicBezTo>
                  <a:cubicBezTo>
                    <a:pt x="574" y="890"/>
                    <a:pt x="1159" y="0"/>
                    <a:pt x="580" y="0"/>
                  </a:cubicBezTo>
                  <a:cubicBezTo>
                    <a:pt x="579" y="0"/>
                    <a:pt x="578" y="0"/>
                    <a:pt x="5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8" name="Google Shape;838;p29"/>
            <p:cNvSpPr/>
            <p:nvPr/>
          </p:nvSpPr>
          <p:spPr>
            <a:xfrm>
              <a:off x="4506484" y="2759678"/>
              <a:ext cx="163717" cy="125754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578" y="1"/>
                  </a:moveTo>
                  <a:cubicBezTo>
                    <a:pt x="1" y="1"/>
                    <a:pt x="574" y="890"/>
                    <a:pt x="574" y="890"/>
                  </a:cubicBezTo>
                  <a:cubicBezTo>
                    <a:pt x="574" y="890"/>
                    <a:pt x="1160" y="4"/>
                    <a:pt x="581" y="1"/>
                  </a:cubicBezTo>
                  <a:cubicBezTo>
                    <a:pt x="580" y="1"/>
                    <a:pt x="579" y="1"/>
                    <a:pt x="5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9" name="Google Shape;839;p29"/>
            <p:cNvSpPr/>
            <p:nvPr/>
          </p:nvSpPr>
          <p:spPr>
            <a:xfrm>
              <a:off x="4677259" y="2886137"/>
              <a:ext cx="163717" cy="125754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575" y="1"/>
                  </a:moveTo>
                  <a:cubicBezTo>
                    <a:pt x="1" y="1"/>
                    <a:pt x="574" y="890"/>
                    <a:pt x="574" y="890"/>
                  </a:cubicBezTo>
                  <a:cubicBezTo>
                    <a:pt x="574" y="890"/>
                    <a:pt x="1160" y="4"/>
                    <a:pt x="578" y="1"/>
                  </a:cubicBezTo>
                  <a:cubicBezTo>
                    <a:pt x="577" y="1"/>
                    <a:pt x="576" y="1"/>
                    <a:pt x="5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0" name="Google Shape;840;p29"/>
            <p:cNvSpPr/>
            <p:nvPr/>
          </p:nvSpPr>
          <p:spPr>
            <a:xfrm>
              <a:off x="4327242" y="2884302"/>
              <a:ext cx="163717" cy="125612"/>
            </a:xfrm>
            <a:custGeom>
              <a:avLst/>
              <a:gdLst/>
              <a:ahLst/>
              <a:cxnLst/>
              <a:rect l="l" t="t" r="r" b="b"/>
              <a:pathLst>
                <a:path w="1160" h="890" extrusionOk="0">
                  <a:moveTo>
                    <a:pt x="578" y="0"/>
                  </a:moveTo>
                  <a:cubicBezTo>
                    <a:pt x="1" y="0"/>
                    <a:pt x="574" y="890"/>
                    <a:pt x="574" y="890"/>
                  </a:cubicBezTo>
                  <a:cubicBezTo>
                    <a:pt x="574" y="890"/>
                    <a:pt x="1160" y="3"/>
                    <a:pt x="581" y="0"/>
                  </a:cubicBezTo>
                  <a:cubicBezTo>
                    <a:pt x="580" y="0"/>
                    <a:pt x="579" y="0"/>
                    <a:pt x="5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1" name="Google Shape;841;p29"/>
            <p:cNvSpPr/>
            <p:nvPr/>
          </p:nvSpPr>
          <p:spPr>
            <a:xfrm>
              <a:off x="3968474" y="2882467"/>
              <a:ext cx="163717" cy="125612"/>
            </a:xfrm>
            <a:custGeom>
              <a:avLst/>
              <a:gdLst/>
              <a:ahLst/>
              <a:cxnLst/>
              <a:rect l="l" t="t" r="r" b="b"/>
              <a:pathLst>
                <a:path w="1160" h="890" extrusionOk="0">
                  <a:moveTo>
                    <a:pt x="573" y="0"/>
                  </a:moveTo>
                  <a:cubicBezTo>
                    <a:pt x="1" y="0"/>
                    <a:pt x="573" y="889"/>
                    <a:pt x="573" y="889"/>
                  </a:cubicBezTo>
                  <a:cubicBezTo>
                    <a:pt x="573" y="889"/>
                    <a:pt x="1159" y="4"/>
                    <a:pt x="577" y="0"/>
                  </a:cubicBezTo>
                  <a:cubicBezTo>
                    <a:pt x="575" y="0"/>
                    <a:pt x="574" y="0"/>
                    <a:pt x="5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2" name="Google Shape;842;p29"/>
            <p:cNvSpPr/>
            <p:nvPr/>
          </p:nvSpPr>
          <p:spPr>
            <a:xfrm>
              <a:off x="4429706" y="2762501"/>
              <a:ext cx="315154" cy="231465"/>
            </a:xfrm>
            <a:custGeom>
              <a:avLst/>
              <a:gdLst/>
              <a:ahLst/>
              <a:cxnLst/>
              <a:rect l="l" t="t" r="r" b="b"/>
              <a:pathLst>
                <a:path w="2233" h="1640" extrusionOk="0">
                  <a:moveTo>
                    <a:pt x="1661" y="0"/>
                  </a:moveTo>
                  <a:cubicBezTo>
                    <a:pt x="1539" y="0"/>
                    <a:pt x="1462" y="132"/>
                    <a:pt x="1373" y="288"/>
                  </a:cubicBezTo>
                  <a:cubicBezTo>
                    <a:pt x="1333" y="542"/>
                    <a:pt x="1118" y="870"/>
                    <a:pt x="1118" y="870"/>
                  </a:cubicBezTo>
                  <a:cubicBezTo>
                    <a:pt x="1118" y="870"/>
                    <a:pt x="1075" y="804"/>
                    <a:pt x="1026" y="707"/>
                  </a:cubicBezTo>
                  <a:cubicBezTo>
                    <a:pt x="979" y="731"/>
                    <a:pt x="930" y="751"/>
                    <a:pt x="877" y="761"/>
                  </a:cubicBezTo>
                  <a:cubicBezTo>
                    <a:pt x="626" y="804"/>
                    <a:pt x="321" y="903"/>
                    <a:pt x="103" y="1019"/>
                  </a:cubicBezTo>
                  <a:cubicBezTo>
                    <a:pt x="136" y="1144"/>
                    <a:pt x="70" y="1330"/>
                    <a:pt x="0" y="1481"/>
                  </a:cubicBezTo>
                  <a:cubicBezTo>
                    <a:pt x="242" y="1591"/>
                    <a:pt x="689" y="1640"/>
                    <a:pt x="1115" y="1640"/>
                  </a:cubicBezTo>
                  <a:cubicBezTo>
                    <a:pt x="1574" y="1640"/>
                    <a:pt x="2018" y="1584"/>
                    <a:pt x="2177" y="1481"/>
                  </a:cubicBezTo>
                  <a:cubicBezTo>
                    <a:pt x="2070" y="1250"/>
                    <a:pt x="1988" y="946"/>
                    <a:pt x="2233" y="886"/>
                  </a:cubicBezTo>
                  <a:cubicBezTo>
                    <a:pt x="2146" y="536"/>
                    <a:pt x="1951" y="156"/>
                    <a:pt x="1836" y="69"/>
                  </a:cubicBezTo>
                  <a:cubicBezTo>
                    <a:pt x="1766" y="20"/>
                    <a:pt x="1710" y="0"/>
                    <a:pt x="1661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3" name="Google Shape;843;p29"/>
            <p:cNvSpPr/>
            <p:nvPr/>
          </p:nvSpPr>
          <p:spPr>
            <a:xfrm>
              <a:off x="4574371" y="2803007"/>
              <a:ext cx="49115" cy="82424"/>
            </a:xfrm>
            <a:custGeom>
              <a:avLst/>
              <a:gdLst/>
              <a:ahLst/>
              <a:cxnLst/>
              <a:rect l="l" t="t" r="r" b="b"/>
              <a:pathLst>
                <a:path w="348" h="584" extrusionOk="0">
                  <a:moveTo>
                    <a:pt x="348" y="1"/>
                  </a:moveTo>
                  <a:lnTo>
                    <a:pt x="348" y="1"/>
                  </a:lnTo>
                  <a:cubicBezTo>
                    <a:pt x="262" y="153"/>
                    <a:pt x="166" y="328"/>
                    <a:pt x="1" y="420"/>
                  </a:cubicBezTo>
                  <a:cubicBezTo>
                    <a:pt x="50" y="517"/>
                    <a:pt x="93" y="583"/>
                    <a:pt x="93" y="583"/>
                  </a:cubicBezTo>
                  <a:cubicBezTo>
                    <a:pt x="93" y="583"/>
                    <a:pt x="308" y="255"/>
                    <a:pt x="3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4" name="Google Shape;844;p29"/>
            <p:cNvSpPr/>
            <p:nvPr/>
          </p:nvSpPr>
          <p:spPr>
            <a:xfrm>
              <a:off x="4710144" y="2887548"/>
              <a:ext cx="45445" cy="84118"/>
            </a:xfrm>
            <a:custGeom>
              <a:avLst/>
              <a:gdLst/>
              <a:ahLst/>
              <a:cxnLst/>
              <a:rect l="l" t="t" r="r" b="b"/>
              <a:pathLst>
                <a:path w="322" h="596" extrusionOk="0">
                  <a:moveTo>
                    <a:pt x="246" y="0"/>
                  </a:moveTo>
                  <a:lnTo>
                    <a:pt x="246" y="0"/>
                  </a:lnTo>
                  <a:cubicBezTo>
                    <a:pt x="1" y="60"/>
                    <a:pt x="83" y="364"/>
                    <a:pt x="190" y="595"/>
                  </a:cubicBezTo>
                  <a:cubicBezTo>
                    <a:pt x="193" y="595"/>
                    <a:pt x="196" y="592"/>
                    <a:pt x="196" y="589"/>
                  </a:cubicBezTo>
                  <a:cubicBezTo>
                    <a:pt x="321" y="503"/>
                    <a:pt x="312" y="262"/>
                    <a:pt x="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5" name="Google Shape;845;p29"/>
            <p:cNvSpPr/>
            <p:nvPr/>
          </p:nvSpPr>
          <p:spPr>
            <a:xfrm>
              <a:off x="4387648" y="2906178"/>
              <a:ext cx="61394" cy="65488"/>
            </a:xfrm>
            <a:custGeom>
              <a:avLst/>
              <a:gdLst/>
              <a:ahLst/>
              <a:cxnLst/>
              <a:rect l="l" t="t" r="r" b="b"/>
              <a:pathLst>
                <a:path w="435" h="464" extrusionOk="0">
                  <a:moveTo>
                    <a:pt x="401" y="1"/>
                  </a:moveTo>
                  <a:lnTo>
                    <a:pt x="401" y="1"/>
                  </a:lnTo>
                  <a:cubicBezTo>
                    <a:pt x="137" y="143"/>
                    <a:pt x="1" y="312"/>
                    <a:pt x="262" y="447"/>
                  </a:cubicBezTo>
                  <a:cubicBezTo>
                    <a:pt x="275" y="454"/>
                    <a:pt x="285" y="457"/>
                    <a:pt x="298" y="463"/>
                  </a:cubicBezTo>
                  <a:cubicBezTo>
                    <a:pt x="368" y="312"/>
                    <a:pt x="434" y="126"/>
                    <a:pt x="4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6" name="Google Shape;846;p29"/>
            <p:cNvSpPr/>
            <p:nvPr/>
          </p:nvSpPr>
          <p:spPr>
            <a:xfrm>
              <a:off x="5914317" y="2798491"/>
              <a:ext cx="163575" cy="125471"/>
            </a:xfrm>
            <a:custGeom>
              <a:avLst/>
              <a:gdLst/>
              <a:ahLst/>
              <a:cxnLst/>
              <a:rect l="l" t="t" r="r" b="b"/>
              <a:pathLst>
                <a:path w="1159" h="889" extrusionOk="0">
                  <a:moveTo>
                    <a:pt x="586" y="0"/>
                  </a:moveTo>
                  <a:lnTo>
                    <a:pt x="586" y="0"/>
                  </a:lnTo>
                  <a:cubicBezTo>
                    <a:pt x="586" y="0"/>
                    <a:pt x="0" y="886"/>
                    <a:pt x="579" y="889"/>
                  </a:cubicBezTo>
                  <a:cubicBezTo>
                    <a:pt x="580" y="889"/>
                    <a:pt x="581" y="889"/>
                    <a:pt x="582" y="889"/>
                  </a:cubicBezTo>
                  <a:cubicBezTo>
                    <a:pt x="1159" y="889"/>
                    <a:pt x="586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7" name="Google Shape;847;p29"/>
            <p:cNvSpPr/>
            <p:nvPr/>
          </p:nvSpPr>
          <p:spPr>
            <a:xfrm>
              <a:off x="6116283" y="2651850"/>
              <a:ext cx="163717" cy="125612"/>
            </a:xfrm>
            <a:custGeom>
              <a:avLst/>
              <a:gdLst/>
              <a:ahLst/>
              <a:cxnLst/>
              <a:rect l="l" t="t" r="r" b="b"/>
              <a:pathLst>
                <a:path w="1160" h="890" extrusionOk="0">
                  <a:moveTo>
                    <a:pt x="586" y="0"/>
                  </a:moveTo>
                  <a:cubicBezTo>
                    <a:pt x="586" y="0"/>
                    <a:pt x="1" y="887"/>
                    <a:pt x="583" y="890"/>
                  </a:cubicBezTo>
                  <a:cubicBezTo>
                    <a:pt x="584" y="890"/>
                    <a:pt x="585" y="890"/>
                    <a:pt x="586" y="890"/>
                  </a:cubicBezTo>
                  <a:cubicBezTo>
                    <a:pt x="1160" y="890"/>
                    <a:pt x="587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8" name="Google Shape;848;p29"/>
            <p:cNvSpPr/>
            <p:nvPr/>
          </p:nvSpPr>
          <p:spPr>
            <a:xfrm>
              <a:off x="5736486" y="2650015"/>
              <a:ext cx="163575" cy="125612"/>
            </a:xfrm>
            <a:custGeom>
              <a:avLst/>
              <a:gdLst/>
              <a:ahLst/>
              <a:cxnLst/>
              <a:rect l="l" t="t" r="r" b="b"/>
              <a:pathLst>
                <a:path w="1159" h="890" extrusionOk="0">
                  <a:moveTo>
                    <a:pt x="586" y="1"/>
                  </a:moveTo>
                  <a:cubicBezTo>
                    <a:pt x="586" y="1"/>
                    <a:pt x="1" y="886"/>
                    <a:pt x="582" y="889"/>
                  </a:cubicBezTo>
                  <a:cubicBezTo>
                    <a:pt x="584" y="889"/>
                    <a:pt x="585" y="889"/>
                    <a:pt x="586" y="889"/>
                  </a:cubicBezTo>
                  <a:cubicBezTo>
                    <a:pt x="1158" y="889"/>
                    <a:pt x="586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9" name="Google Shape;849;p29"/>
            <p:cNvSpPr/>
            <p:nvPr/>
          </p:nvSpPr>
          <p:spPr>
            <a:xfrm>
              <a:off x="5566134" y="2522993"/>
              <a:ext cx="163575" cy="126177"/>
            </a:xfrm>
            <a:custGeom>
              <a:avLst/>
              <a:gdLst/>
              <a:ahLst/>
              <a:cxnLst/>
              <a:rect l="l" t="t" r="r" b="b"/>
              <a:pathLst>
                <a:path w="1159" h="894" extrusionOk="0">
                  <a:moveTo>
                    <a:pt x="585" y="1"/>
                  </a:moveTo>
                  <a:cubicBezTo>
                    <a:pt x="585" y="1"/>
                    <a:pt x="1" y="890"/>
                    <a:pt x="579" y="893"/>
                  </a:cubicBezTo>
                  <a:cubicBezTo>
                    <a:pt x="580" y="893"/>
                    <a:pt x="581" y="893"/>
                    <a:pt x="582" y="893"/>
                  </a:cubicBezTo>
                  <a:cubicBezTo>
                    <a:pt x="1159" y="893"/>
                    <a:pt x="586" y="1"/>
                    <a:pt x="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0" name="Google Shape;850;p29"/>
            <p:cNvSpPr/>
            <p:nvPr/>
          </p:nvSpPr>
          <p:spPr>
            <a:xfrm>
              <a:off x="5915728" y="2524969"/>
              <a:ext cx="163575" cy="126036"/>
            </a:xfrm>
            <a:custGeom>
              <a:avLst/>
              <a:gdLst/>
              <a:ahLst/>
              <a:cxnLst/>
              <a:rect l="l" t="t" r="r" b="b"/>
              <a:pathLst>
                <a:path w="1159" h="893" extrusionOk="0">
                  <a:moveTo>
                    <a:pt x="585" y="0"/>
                  </a:moveTo>
                  <a:cubicBezTo>
                    <a:pt x="585" y="0"/>
                    <a:pt x="0" y="890"/>
                    <a:pt x="579" y="893"/>
                  </a:cubicBezTo>
                  <a:cubicBezTo>
                    <a:pt x="580" y="893"/>
                    <a:pt x="581" y="893"/>
                    <a:pt x="582" y="893"/>
                  </a:cubicBezTo>
                  <a:cubicBezTo>
                    <a:pt x="1159" y="893"/>
                    <a:pt x="585" y="0"/>
                    <a:pt x="5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1" name="Google Shape;851;p29"/>
            <p:cNvSpPr/>
            <p:nvPr/>
          </p:nvSpPr>
          <p:spPr>
            <a:xfrm>
              <a:off x="6274638" y="2527227"/>
              <a:ext cx="164140" cy="125754"/>
            </a:xfrm>
            <a:custGeom>
              <a:avLst/>
              <a:gdLst/>
              <a:ahLst/>
              <a:cxnLst/>
              <a:rect l="l" t="t" r="r" b="b"/>
              <a:pathLst>
                <a:path w="1163" h="891" extrusionOk="0">
                  <a:moveTo>
                    <a:pt x="589" y="1"/>
                  </a:moveTo>
                  <a:lnTo>
                    <a:pt x="589" y="1"/>
                  </a:lnTo>
                  <a:cubicBezTo>
                    <a:pt x="589" y="1"/>
                    <a:pt x="0" y="886"/>
                    <a:pt x="582" y="890"/>
                  </a:cubicBezTo>
                  <a:cubicBezTo>
                    <a:pt x="583" y="890"/>
                    <a:pt x="584" y="890"/>
                    <a:pt x="585" y="890"/>
                  </a:cubicBezTo>
                  <a:cubicBezTo>
                    <a:pt x="1162" y="890"/>
                    <a:pt x="589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2" name="Google Shape;852;p29"/>
            <p:cNvSpPr/>
            <p:nvPr/>
          </p:nvSpPr>
          <p:spPr>
            <a:xfrm>
              <a:off x="5661825" y="2541199"/>
              <a:ext cx="315154" cy="231607"/>
            </a:xfrm>
            <a:custGeom>
              <a:avLst/>
              <a:gdLst/>
              <a:ahLst/>
              <a:cxnLst/>
              <a:rect l="l" t="t" r="r" b="b"/>
              <a:pathLst>
                <a:path w="2233" h="1641" extrusionOk="0">
                  <a:moveTo>
                    <a:pt x="1118" y="1"/>
                  </a:moveTo>
                  <a:cubicBezTo>
                    <a:pt x="658" y="1"/>
                    <a:pt x="215" y="57"/>
                    <a:pt x="60" y="157"/>
                  </a:cubicBezTo>
                  <a:cubicBezTo>
                    <a:pt x="165" y="391"/>
                    <a:pt x="245" y="695"/>
                    <a:pt x="0" y="755"/>
                  </a:cubicBezTo>
                  <a:cubicBezTo>
                    <a:pt x="90" y="1102"/>
                    <a:pt x="281" y="1486"/>
                    <a:pt x="400" y="1572"/>
                  </a:cubicBezTo>
                  <a:cubicBezTo>
                    <a:pt x="467" y="1618"/>
                    <a:pt x="522" y="1641"/>
                    <a:pt x="572" y="1641"/>
                  </a:cubicBezTo>
                  <a:cubicBezTo>
                    <a:pt x="698" y="1641"/>
                    <a:pt x="774" y="1509"/>
                    <a:pt x="860" y="1353"/>
                  </a:cubicBezTo>
                  <a:cubicBezTo>
                    <a:pt x="899" y="1095"/>
                    <a:pt x="1115" y="772"/>
                    <a:pt x="1115" y="772"/>
                  </a:cubicBezTo>
                  <a:cubicBezTo>
                    <a:pt x="1115" y="772"/>
                    <a:pt x="1157" y="837"/>
                    <a:pt x="1207" y="933"/>
                  </a:cubicBezTo>
                  <a:cubicBezTo>
                    <a:pt x="1253" y="910"/>
                    <a:pt x="1303" y="891"/>
                    <a:pt x="1360" y="880"/>
                  </a:cubicBezTo>
                  <a:cubicBezTo>
                    <a:pt x="1607" y="834"/>
                    <a:pt x="1911" y="738"/>
                    <a:pt x="2130" y="622"/>
                  </a:cubicBezTo>
                  <a:cubicBezTo>
                    <a:pt x="2100" y="494"/>
                    <a:pt x="2163" y="311"/>
                    <a:pt x="2233" y="160"/>
                  </a:cubicBezTo>
                  <a:cubicBezTo>
                    <a:pt x="1991" y="50"/>
                    <a:pt x="1548" y="1"/>
                    <a:pt x="111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3" name="Google Shape;853;p29"/>
            <p:cNvSpPr/>
            <p:nvPr/>
          </p:nvSpPr>
          <p:spPr>
            <a:xfrm>
              <a:off x="5783060" y="2650015"/>
              <a:ext cx="49256" cy="82283"/>
            </a:xfrm>
            <a:custGeom>
              <a:avLst/>
              <a:gdLst/>
              <a:ahLst/>
              <a:cxnLst/>
              <a:rect l="l" t="t" r="r" b="b"/>
              <a:pathLst>
                <a:path w="349" h="583" extrusionOk="0">
                  <a:moveTo>
                    <a:pt x="256" y="1"/>
                  </a:moveTo>
                  <a:cubicBezTo>
                    <a:pt x="256" y="1"/>
                    <a:pt x="40" y="324"/>
                    <a:pt x="1" y="582"/>
                  </a:cubicBezTo>
                  <a:cubicBezTo>
                    <a:pt x="87" y="430"/>
                    <a:pt x="183" y="251"/>
                    <a:pt x="348" y="162"/>
                  </a:cubicBezTo>
                  <a:cubicBezTo>
                    <a:pt x="298" y="66"/>
                    <a:pt x="256" y="1"/>
                    <a:pt x="2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4" name="Google Shape;854;p29"/>
            <p:cNvSpPr/>
            <p:nvPr/>
          </p:nvSpPr>
          <p:spPr>
            <a:xfrm>
              <a:off x="5651098" y="2563216"/>
              <a:ext cx="45304" cy="84541"/>
            </a:xfrm>
            <a:custGeom>
              <a:avLst/>
              <a:gdLst/>
              <a:ahLst/>
              <a:cxnLst/>
              <a:rect l="l" t="t" r="r" b="b"/>
              <a:pathLst>
                <a:path w="321" h="599" extrusionOk="0">
                  <a:moveTo>
                    <a:pt x="136" y="1"/>
                  </a:moveTo>
                  <a:lnTo>
                    <a:pt x="136" y="1"/>
                  </a:lnTo>
                  <a:cubicBezTo>
                    <a:pt x="133" y="4"/>
                    <a:pt x="129" y="7"/>
                    <a:pt x="126" y="7"/>
                  </a:cubicBezTo>
                  <a:cubicBezTo>
                    <a:pt x="0" y="96"/>
                    <a:pt x="10" y="338"/>
                    <a:pt x="76" y="599"/>
                  </a:cubicBezTo>
                  <a:cubicBezTo>
                    <a:pt x="321" y="539"/>
                    <a:pt x="241" y="235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5" name="Google Shape;855;p29"/>
            <p:cNvSpPr/>
            <p:nvPr/>
          </p:nvSpPr>
          <p:spPr>
            <a:xfrm>
              <a:off x="5958210" y="2563640"/>
              <a:ext cx="60829" cy="65488"/>
            </a:xfrm>
            <a:custGeom>
              <a:avLst/>
              <a:gdLst/>
              <a:ahLst/>
              <a:cxnLst/>
              <a:rect l="l" t="t" r="r" b="b"/>
              <a:pathLst>
                <a:path w="431" h="464" extrusionOk="0">
                  <a:moveTo>
                    <a:pt x="133" y="1"/>
                  </a:moveTo>
                  <a:cubicBezTo>
                    <a:pt x="63" y="152"/>
                    <a:pt x="0" y="335"/>
                    <a:pt x="30" y="463"/>
                  </a:cubicBezTo>
                  <a:cubicBezTo>
                    <a:pt x="295" y="321"/>
                    <a:pt x="430" y="152"/>
                    <a:pt x="168" y="17"/>
                  </a:cubicBezTo>
                  <a:cubicBezTo>
                    <a:pt x="156" y="10"/>
                    <a:pt x="145" y="4"/>
                    <a:pt x="1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1116" y="983829"/>
            <a:ext cx="1031768" cy="5207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12599" y="252943"/>
            <a:ext cx="9177924" cy="2026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tòa</a:t>
            </a:r>
            <a:r>
              <a:rPr lang="en-US" sz="2667" dirty="0"/>
              <a:t> </a:t>
            </a:r>
            <a:r>
              <a:rPr lang="en-US" sz="2667" dirty="0" err="1"/>
              <a:t>nhà</a:t>
            </a:r>
            <a:r>
              <a:rPr lang="en-US" sz="2667" dirty="0"/>
              <a:t> </a:t>
            </a:r>
            <a:r>
              <a:rPr lang="en-US" sz="2667" dirty="0" err="1"/>
              <a:t>chung</a:t>
            </a:r>
            <a:r>
              <a:rPr lang="en-US" sz="2667" dirty="0"/>
              <a:t> </a:t>
            </a:r>
            <a:r>
              <a:rPr lang="en-US" sz="2667" dirty="0" err="1"/>
              <a:t>cư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ba</a:t>
            </a:r>
            <a:r>
              <a:rPr lang="en-US" sz="2667" dirty="0"/>
              <a:t> </a:t>
            </a:r>
            <a:r>
              <a:rPr lang="en-US" sz="2667" dirty="0" err="1"/>
              <a:t>tầng</a:t>
            </a:r>
            <a:r>
              <a:rPr lang="en-US" sz="2667" dirty="0"/>
              <a:t> </a:t>
            </a:r>
            <a:r>
              <a:rPr lang="en-US" sz="2667" dirty="0" err="1"/>
              <a:t>hầm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kí</a:t>
            </a:r>
            <a:r>
              <a:rPr lang="en-US" sz="2667" dirty="0"/>
              <a:t> </a:t>
            </a:r>
            <a:r>
              <a:rPr lang="en-US" sz="2667" dirty="0" err="1"/>
              <a:t>hiệu</a:t>
            </a:r>
            <a:r>
              <a:rPr lang="en-US" sz="2667" dirty="0"/>
              <a:t> </a:t>
            </a:r>
            <a:r>
              <a:rPr lang="en-US" sz="2667" dirty="0" err="1"/>
              <a:t>theo</a:t>
            </a:r>
            <a:r>
              <a:rPr lang="en-US" sz="2667" dirty="0"/>
              <a:t> </a:t>
            </a:r>
            <a:r>
              <a:rPr lang="en-US" sz="2667" dirty="0" err="1"/>
              <a:t>thứ</a:t>
            </a:r>
            <a:r>
              <a:rPr lang="en-US" sz="2667" dirty="0"/>
              <a:t> </a:t>
            </a:r>
            <a:r>
              <a:rPr lang="en-US" sz="2667" dirty="0" err="1"/>
              <a:t>tự</a:t>
            </a:r>
            <a:r>
              <a:rPr lang="en-US" sz="2667" dirty="0"/>
              <a:t> </a:t>
            </a:r>
            <a:r>
              <a:rPr lang="en-US" sz="2667" dirty="0" err="1"/>
              <a:t>từ</a:t>
            </a:r>
            <a:r>
              <a:rPr lang="en-US" sz="2667" dirty="0"/>
              <a:t> </a:t>
            </a:r>
            <a:r>
              <a:rPr lang="en-US" sz="2667" dirty="0" err="1"/>
              <a:t>trên</a:t>
            </a:r>
            <a:r>
              <a:rPr lang="en-US" sz="2667" dirty="0"/>
              <a:t> </a:t>
            </a:r>
            <a:r>
              <a:rPr lang="en-US" sz="2667" dirty="0" err="1"/>
              <a:t>xuống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 B1, B2, B3. </a:t>
            </a:r>
            <a:r>
              <a:rPr lang="en-US" sz="2667" dirty="0" err="1"/>
              <a:t>Độ</a:t>
            </a:r>
            <a:r>
              <a:rPr lang="en-US" sz="2667" dirty="0"/>
              <a:t> </a:t>
            </a:r>
            <a:r>
              <a:rPr lang="en-US" sz="2667" dirty="0" err="1"/>
              <a:t>cao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ba</a:t>
            </a:r>
            <a:r>
              <a:rPr lang="en-US" sz="2667" dirty="0"/>
              <a:t> </a:t>
            </a:r>
            <a:r>
              <a:rPr lang="en-US" sz="2667" dirty="0" err="1"/>
              <a:t>tầng</a:t>
            </a:r>
            <a:r>
              <a:rPr lang="en-US" sz="2667" dirty="0"/>
              <a:t> </a:t>
            </a:r>
            <a:r>
              <a:rPr lang="en-US" sz="2667" dirty="0" err="1"/>
              <a:t>hầm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 </a:t>
            </a:r>
            <a:r>
              <a:rPr lang="en-US" sz="2667" dirty="0" err="1"/>
              <a:t>bằng</a:t>
            </a:r>
            <a:r>
              <a:rPr lang="en-US" sz="2667" dirty="0"/>
              <a:t> </a:t>
            </a:r>
            <a:r>
              <a:rPr lang="en-US" sz="2667" dirty="0" err="1"/>
              <a:t>nhau</a:t>
            </a:r>
            <a:r>
              <a:rPr lang="en-US" sz="2667" dirty="0"/>
              <a:t>. </a:t>
            </a:r>
            <a:r>
              <a:rPr lang="en-US" sz="2667" dirty="0" err="1"/>
              <a:t>Biết</a:t>
            </a:r>
            <a:r>
              <a:rPr lang="en-US" sz="2667" dirty="0"/>
              <a:t> </a:t>
            </a:r>
            <a:r>
              <a:rPr lang="en-US" sz="2667" dirty="0" err="1"/>
              <a:t>rằng</a:t>
            </a:r>
            <a:r>
              <a:rPr lang="en-US" sz="2667" dirty="0"/>
              <a:t> </a:t>
            </a:r>
            <a:r>
              <a:rPr lang="en-US" sz="2667" dirty="0" err="1"/>
              <a:t>độ</a:t>
            </a:r>
            <a:r>
              <a:rPr lang="en-US" sz="2667" dirty="0"/>
              <a:t> </a:t>
            </a:r>
            <a:r>
              <a:rPr lang="en-US" sz="2667" dirty="0" err="1"/>
              <a:t>cao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mặt</a:t>
            </a:r>
            <a:r>
              <a:rPr lang="en-US" sz="2667" dirty="0"/>
              <a:t> </a:t>
            </a:r>
            <a:r>
              <a:rPr lang="en-US" sz="2667" dirty="0" err="1"/>
              <a:t>sàn</a:t>
            </a:r>
            <a:r>
              <a:rPr lang="en-US" sz="2667" dirty="0"/>
              <a:t> </a:t>
            </a:r>
            <a:r>
              <a:rPr lang="en-US" sz="2667" dirty="0" err="1"/>
              <a:t>tầng</a:t>
            </a:r>
            <a:r>
              <a:rPr lang="en-US" sz="2667" dirty="0"/>
              <a:t> </a:t>
            </a:r>
            <a:r>
              <a:rPr lang="en-US" sz="2667" dirty="0" err="1"/>
              <a:t>hầm</a:t>
            </a:r>
            <a:r>
              <a:rPr lang="en-US" sz="2667" dirty="0"/>
              <a:t> B3 so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mặt</a:t>
            </a:r>
            <a:r>
              <a:rPr lang="en-US" sz="2667" dirty="0"/>
              <a:t> </a:t>
            </a:r>
            <a:r>
              <a:rPr lang="en-US" sz="2667" dirty="0" err="1"/>
              <a:t>đất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 -10 m. 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độ</a:t>
            </a:r>
            <a:r>
              <a:rPr lang="en-US" sz="2667" dirty="0"/>
              <a:t> </a:t>
            </a:r>
            <a:r>
              <a:rPr lang="en-US" sz="2667" dirty="0" err="1"/>
              <a:t>cao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mặt</a:t>
            </a:r>
            <a:r>
              <a:rPr lang="en-US" sz="2667" dirty="0"/>
              <a:t> </a:t>
            </a:r>
            <a:r>
              <a:rPr lang="en-US" sz="2667" dirty="0" err="1"/>
              <a:t>sàn</a:t>
            </a:r>
            <a:r>
              <a:rPr lang="en-US" sz="2667" dirty="0"/>
              <a:t> </a:t>
            </a:r>
            <a:r>
              <a:rPr lang="en-US" sz="2667" dirty="0" err="1"/>
              <a:t>tầng</a:t>
            </a:r>
            <a:r>
              <a:rPr lang="en-US" sz="2667" dirty="0"/>
              <a:t> </a:t>
            </a:r>
            <a:r>
              <a:rPr lang="en-US" sz="2667" dirty="0" err="1"/>
              <a:t>hầm</a:t>
            </a:r>
            <a:r>
              <a:rPr lang="en-US" sz="2667" dirty="0"/>
              <a:t> B1 so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mặt</a:t>
            </a:r>
            <a:r>
              <a:rPr lang="en-US" sz="2667" dirty="0"/>
              <a:t> </a:t>
            </a:r>
            <a:r>
              <a:rPr lang="en-US" sz="2667" dirty="0" err="1"/>
              <a:t>đất</a:t>
            </a:r>
            <a:r>
              <a:rPr lang="en-US" sz="2667" dirty="0"/>
              <a:t>.</a:t>
            </a:r>
            <a:endParaRPr lang="vi-VN" sz="2667" dirty="0"/>
          </a:p>
        </p:txBody>
      </p:sp>
      <p:sp>
        <p:nvSpPr>
          <p:cNvPr id="7" name="TextBox 6"/>
          <p:cNvSpPr txBox="1"/>
          <p:nvPr/>
        </p:nvSpPr>
        <p:spPr>
          <a:xfrm>
            <a:off x="5785423" y="2791968"/>
            <a:ext cx="142526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Giải</a:t>
            </a:r>
            <a:r>
              <a:rPr lang="en-US" sz="2667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vi-VN" sz="2667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83511" y="3594336"/>
                <a:ext cx="10168376" cy="1885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30000"/>
                  </a:lnSpc>
                </a:pPr>
                <a:r>
                  <a:rPr lang="en-US" sz="2667" dirty="0"/>
                  <a:t>Độ </a:t>
                </a:r>
                <a:r>
                  <a:rPr lang="en-US" sz="2667" dirty="0" err="1"/>
                  <a:t>cao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mặt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sàn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tầng</a:t>
                </a:r>
                <a:r>
                  <a:rPr lang="en-US" sz="2667" dirty="0"/>
                  <a:t> </a:t>
                </a:r>
                <a:r>
                  <a:rPr lang="en-US" sz="2667" dirty="0" err="1"/>
                  <a:t>hầm</a:t>
                </a:r>
                <a:r>
                  <a:rPr lang="en-US" sz="2667" dirty="0"/>
                  <a:t> B1 so </a:t>
                </a:r>
                <a:r>
                  <a:rPr lang="en-US" sz="2667" dirty="0" err="1"/>
                  <a:t>với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mặt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đất</a:t>
                </a:r>
                <a:r>
                  <a:rPr lang="en-US" sz="2667" dirty="0"/>
                  <a:t> </a:t>
                </a:r>
                <a:r>
                  <a:rPr lang="en-US" sz="2667" dirty="0" err="1"/>
                  <a:t>là</a:t>
                </a:r>
                <a:r>
                  <a:rPr lang="en-US" sz="2667" dirty="0"/>
                  <a:t>: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667" b="1" dirty="0"/>
                  <a:t> (-10) : 3 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667" dirty="0"/>
                  <a:t>Ta </a:t>
                </a:r>
                <a:r>
                  <a:rPr lang="en-US" sz="2667" dirty="0" err="1"/>
                  <a:t>có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thể</a:t>
                </a:r>
                <a:r>
                  <a:rPr lang="en-US" sz="2667" dirty="0"/>
                  <a:t> </a:t>
                </a:r>
                <a:r>
                  <a:rPr lang="en-US" sz="2667" dirty="0" err="1"/>
                  <a:t>ghi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kết</a:t>
                </a:r>
                <a:r>
                  <a:rPr lang="en-US" sz="2667" dirty="0"/>
                  <a:t> </a:t>
                </a:r>
                <a:r>
                  <a:rPr lang="en-US" sz="2667" dirty="0" err="1"/>
                  <a:t>quả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phép</a:t>
                </a:r>
                <a:r>
                  <a:rPr lang="en-US" sz="2667" dirty="0"/>
                  <a:t> chia </a:t>
                </a:r>
                <a:r>
                  <a:rPr lang="en-US" sz="2667" dirty="0" err="1"/>
                  <a:t>dưới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dạng</a:t>
                </a:r>
                <a:r>
                  <a:rPr lang="en-US" sz="2667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667" b="1" i="1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2667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667" b="1" dirty="0"/>
                  <a:t>.</a:t>
                </a:r>
                <a:endParaRPr lang="vi-VN" sz="2667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3511" y="3594336"/>
                <a:ext cx="10168376" cy="1885260"/>
              </a:xfrm>
              <a:prstGeom prst="rect">
                <a:avLst/>
              </a:prstGeom>
              <a:blipFill>
                <a:blip r:embed="rId4"/>
                <a:stretch>
                  <a:fillRect b="-32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1" name="Google Shape;861;p30"/>
          <p:cNvGrpSpPr/>
          <p:nvPr/>
        </p:nvGrpSpPr>
        <p:grpSpPr>
          <a:xfrm rot="18506584">
            <a:off x="-335326" y="124273"/>
            <a:ext cx="1599185" cy="941143"/>
            <a:chOff x="3684525" y="1809375"/>
            <a:chExt cx="334225" cy="196700"/>
          </a:xfrm>
        </p:grpSpPr>
        <p:sp>
          <p:nvSpPr>
            <p:cNvPr id="862" name="Google Shape;862;p30"/>
            <p:cNvSpPr/>
            <p:nvPr/>
          </p:nvSpPr>
          <p:spPr>
            <a:xfrm>
              <a:off x="3684525" y="1809375"/>
              <a:ext cx="334225" cy="196700"/>
            </a:xfrm>
            <a:custGeom>
              <a:avLst/>
              <a:gdLst/>
              <a:ahLst/>
              <a:cxnLst/>
              <a:rect l="l" t="t" r="r" b="b"/>
              <a:pathLst>
                <a:path w="13369" h="7868" extrusionOk="0">
                  <a:moveTo>
                    <a:pt x="407" y="0"/>
                  </a:moveTo>
                  <a:lnTo>
                    <a:pt x="326" y="1035"/>
                  </a:lnTo>
                  <a:lnTo>
                    <a:pt x="123" y="3659"/>
                  </a:lnTo>
                  <a:lnTo>
                    <a:pt x="1" y="5298"/>
                  </a:lnTo>
                  <a:lnTo>
                    <a:pt x="256" y="5359"/>
                  </a:lnTo>
                  <a:lnTo>
                    <a:pt x="8075" y="7225"/>
                  </a:lnTo>
                  <a:lnTo>
                    <a:pt x="9562" y="7579"/>
                  </a:lnTo>
                  <a:lnTo>
                    <a:pt x="10767" y="7867"/>
                  </a:lnTo>
                  <a:lnTo>
                    <a:pt x="11669" y="6002"/>
                  </a:lnTo>
                  <a:lnTo>
                    <a:pt x="11669" y="5997"/>
                  </a:lnTo>
                  <a:lnTo>
                    <a:pt x="12301" y="4690"/>
                  </a:lnTo>
                  <a:lnTo>
                    <a:pt x="12301" y="4685"/>
                  </a:lnTo>
                  <a:lnTo>
                    <a:pt x="13369" y="2480"/>
                  </a:lnTo>
                  <a:lnTo>
                    <a:pt x="11541" y="2129"/>
                  </a:lnTo>
                  <a:lnTo>
                    <a:pt x="9874" y="1809"/>
                  </a:lnTo>
                  <a:lnTo>
                    <a:pt x="8429" y="1535"/>
                  </a:lnTo>
                  <a:lnTo>
                    <a:pt x="6716" y="1205"/>
                  </a:lnTo>
                  <a:lnTo>
                    <a:pt x="4713" y="826"/>
                  </a:lnTo>
                  <a:lnTo>
                    <a:pt x="3004" y="501"/>
                  </a:lnTo>
                  <a:lnTo>
                    <a:pt x="1748" y="255"/>
                  </a:lnTo>
                  <a:lnTo>
                    <a:pt x="40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8575" dist="1905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3" name="Google Shape;863;p30"/>
            <p:cNvSpPr/>
            <p:nvPr/>
          </p:nvSpPr>
          <p:spPr>
            <a:xfrm>
              <a:off x="3692675" y="1809375"/>
              <a:ext cx="35800" cy="30700"/>
            </a:xfrm>
            <a:custGeom>
              <a:avLst/>
              <a:gdLst/>
              <a:ahLst/>
              <a:cxnLst/>
              <a:rect l="l" t="t" r="r" b="b"/>
              <a:pathLst>
                <a:path w="1432" h="1228" extrusionOk="0">
                  <a:moveTo>
                    <a:pt x="81" y="0"/>
                  </a:moveTo>
                  <a:lnTo>
                    <a:pt x="0" y="1035"/>
                  </a:lnTo>
                  <a:cubicBezTo>
                    <a:pt x="113" y="1129"/>
                    <a:pt x="251" y="1190"/>
                    <a:pt x="402" y="1214"/>
                  </a:cubicBezTo>
                  <a:cubicBezTo>
                    <a:pt x="454" y="1223"/>
                    <a:pt x="505" y="1227"/>
                    <a:pt x="556" y="1227"/>
                  </a:cubicBezTo>
                  <a:cubicBezTo>
                    <a:pt x="972" y="1227"/>
                    <a:pt x="1340" y="926"/>
                    <a:pt x="1412" y="501"/>
                  </a:cubicBezTo>
                  <a:cubicBezTo>
                    <a:pt x="1427" y="416"/>
                    <a:pt x="1431" y="336"/>
                    <a:pt x="1422" y="255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4" name="Google Shape;864;p30"/>
            <p:cNvSpPr/>
            <p:nvPr/>
          </p:nvSpPr>
          <p:spPr>
            <a:xfrm>
              <a:off x="3758800" y="1821875"/>
              <a:ext cx="43575" cy="23500"/>
            </a:xfrm>
            <a:custGeom>
              <a:avLst/>
              <a:gdLst/>
              <a:ahLst/>
              <a:cxnLst/>
              <a:rect l="l" t="t" r="r" b="b"/>
              <a:pathLst>
                <a:path w="1743" h="940" extrusionOk="0">
                  <a:moveTo>
                    <a:pt x="33" y="1"/>
                  </a:moveTo>
                  <a:lnTo>
                    <a:pt x="33" y="1"/>
                  </a:lnTo>
                  <a:cubicBezTo>
                    <a:pt x="0" y="445"/>
                    <a:pt x="312" y="851"/>
                    <a:pt x="761" y="927"/>
                  </a:cubicBezTo>
                  <a:cubicBezTo>
                    <a:pt x="811" y="935"/>
                    <a:pt x="860" y="940"/>
                    <a:pt x="910" y="940"/>
                  </a:cubicBezTo>
                  <a:cubicBezTo>
                    <a:pt x="1291" y="940"/>
                    <a:pt x="1634" y="691"/>
                    <a:pt x="1742" y="326"/>
                  </a:cubicBezTo>
                  <a:lnTo>
                    <a:pt x="3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5" name="Google Shape;865;p30"/>
            <p:cNvSpPr/>
            <p:nvPr/>
          </p:nvSpPr>
          <p:spPr>
            <a:xfrm>
              <a:off x="3714050" y="1850225"/>
              <a:ext cx="47225" cy="43875"/>
            </a:xfrm>
            <a:custGeom>
              <a:avLst/>
              <a:gdLst/>
              <a:ahLst/>
              <a:cxnLst/>
              <a:rect l="l" t="t" r="r" b="b"/>
              <a:pathLst>
                <a:path w="1889" h="1755" extrusionOk="0">
                  <a:moveTo>
                    <a:pt x="942" y="0"/>
                  </a:moveTo>
                  <a:cubicBezTo>
                    <a:pt x="525" y="0"/>
                    <a:pt x="156" y="302"/>
                    <a:pt x="80" y="728"/>
                  </a:cubicBezTo>
                  <a:cubicBezTo>
                    <a:pt x="1" y="1204"/>
                    <a:pt x="321" y="1657"/>
                    <a:pt x="799" y="1742"/>
                  </a:cubicBezTo>
                  <a:cubicBezTo>
                    <a:pt x="848" y="1750"/>
                    <a:pt x="897" y="1754"/>
                    <a:pt x="946" y="1754"/>
                  </a:cubicBezTo>
                  <a:cubicBezTo>
                    <a:pt x="1366" y="1754"/>
                    <a:pt x="1737" y="1452"/>
                    <a:pt x="1808" y="1025"/>
                  </a:cubicBezTo>
                  <a:cubicBezTo>
                    <a:pt x="1889" y="548"/>
                    <a:pt x="1573" y="94"/>
                    <a:pt x="1096" y="14"/>
                  </a:cubicBezTo>
                  <a:cubicBezTo>
                    <a:pt x="1044" y="5"/>
                    <a:pt x="993" y="0"/>
                    <a:pt x="9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6" name="Google Shape;866;p30"/>
            <p:cNvSpPr/>
            <p:nvPr/>
          </p:nvSpPr>
          <p:spPr>
            <a:xfrm>
              <a:off x="3687600" y="1900850"/>
              <a:ext cx="20550" cy="42525"/>
            </a:xfrm>
            <a:custGeom>
              <a:avLst/>
              <a:gdLst/>
              <a:ahLst/>
              <a:cxnLst/>
              <a:rect l="l" t="t" r="r" b="b"/>
              <a:pathLst>
                <a:path w="822" h="1701" extrusionOk="0">
                  <a:moveTo>
                    <a:pt x="0" y="0"/>
                  </a:moveTo>
                  <a:lnTo>
                    <a:pt x="133" y="1700"/>
                  </a:lnTo>
                  <a:cubicBezTo>
                    <a:pt x="440" y="1611"/>
                    <a:pt x="685" y="1347"/>
                    <a:pt x="741" y="1011"/>
                  </a:cubicBezTo>
                  <a:cubicBezTo>
                    <a:pt x="822" y="539"/>
                    <a:pt x="501" y="85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7" name="Google Shape;867;p30"/>
            <p:cNvSpPr/>
            <p:nvPr/>
          </p:nvSpPr>
          <p:spPr>
            <a:xfrm>
              <a:off x="3736025" y="1907875"/>
              <a:ext cx="47225" cy="43850"/>
            </a:xfrm>
            <a:custGeom>
              <a:avLst/>
              <a:gdLst/>
              <a:ahLst/>
              <a:cxnLst/>
              <a:rect l="l" t="t" r="r" b="b"/>
              <a:pathLst>
                <a:path w="1889" h="1754" extrusionOk="0">
                  <a:moveTo>
                    <a:pt x="942" y="0"/>
                  </a:moveTo>
                  <a:cubicBezTo>
                    <a:pt x="522" y="0"/>
                    <a:pt x="151" y="299"/>
                    <a:pt x="79" y="726"/>
                  </a:cubicBezTo>
                  <a:cubicBezTo>
                    <a:pt x="0" y="1207"/>
                    <a:pt x="321" y="1656"/>
                    <a:pt x="798" y="1741"/>
                  </a:cubicBezTo>
                  <a:cubicBezTo>
                    <a:pt x="847" y="1749"/>
                    <a:pt x="896" y="1753"/>
                    <a:pt x="944" y="1753"/>
                  </a:cubicBezTo>
                  <a:cubicBezTo>
                    <a:pt x="1364" y="1753"/>
                    <a:pt x="1731" y="1450"/>
                    <a:pt x="1808" y="1023"/>
                  </a:cubicBezTo>
                  <a:cubicBezTo>
                    <a:pt x="1888" y="547"/>
                    <a:pt x="1567" y="93"/>
                    <a:pt x="1090" y="13"/>
                  </a:cubicBezTo>
                  <a:cubicBezTo>
                    <a:pt x="1040" y="4"/>
                    <a:pt x="991" y="0"/>
                    <a:pt x="9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8" name="Google Shape;868;p30"/>
            <p:cNvSpPr/>
            <p:nvPr/>
          </p:nvSpPr>
          <p:spPr>
            <a:xfrm>
              <a:off x="3797275" y="1864050"/>
              <a:ext cx="47250" cy="43875"/>
            </a:xfrm>
            <a:custGeom>
              <a:avLst/>
              <a:gdLst/>
              <a:ahLst/>
              <a:cxnLst/>
              <a:rect l="l" t="t" r="r" b="b"/>
              <a:pathLst>
                <a:path w="1890" h="1755" extrusionOk="0">
                  <a:moveTo>
                    <a:pt x="938" y="0"/>
                  </a:moveTo>
                  <a:cubicBezTo>
                    <a:pt x="521" y="0"/>
                    <a:pt x="152" y="301"/>
                    <a:pt x="81" y="727"/>
                  </a:cubicBezTo>
                  <a:cubicBezTo>
                    <a:pt x="0" y="1204"/>
                    <a:pt x="321" y="1657"/>
                    <a:pt x="798" y="1742"/>
                  </a:cubicBezTo>
                  <a:cubicBezTo>
                    <a:pt x="847" y="1750"/>
                    <a:pt x="896" y="1754"/>
                    <a:pt x="945" y="1754"/>
                  </a:cubicBezTo>
                  <a:cubicBezTo>
                    <a:pt x="1364" y="1754"/>
                    <a:pt x="1733" y="1452"/>
                    <a:pt x="1809" y="1025"/>
                  </a:cubicBezTo>
                  <a:cubicBezTo>
                    <a:pt x="1889" y="548"/>
                    <a:pt x="1567" y="94"/>
                    <a:pt x="1092" y="14"/>
                  </a:cubicBezTo>
                  <a:cubicBezTo>
                    <a:pt x="1040" y="5"/>
                    <a:pt x="988" y="0"/>
                    <a:pt x="9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9" name="Google Shape;869;p30"/>
            <p:cNvSpPr/>
            <p:nvPr/>
          </p:nvSpPr>
          <p:spPr>
            <a:xfrm>
              <a:off x="3849900" y="1839475"/>
              <a:ext cx="45350" cy="27850"/>
            </a:xfrm>
            <a:custGeom>
              <a:avLst/>
              <a:gdLst/>
              <a:ahLst/>
              <a:cxnLst/>
              <a:rect l="l" t="t" r="r" b="b"/>
              <a:pathLst>
                <a:path w="1814" h="1114" extrusionOk="0">
                  <a:moveTo>
                    <a:pt x="101" y="1"/>
                  </a:moveTo>
                  <a:cubicBezTo>
                    <a:pt x="96" y="29"/>
                    <a:pt x="86" y="57"/>
                    <a:pt x="81" y="86"/>
                  </a:cubicBezTo>
                  <a:cubicBezTo>
                    <a:pt x="1" y="563"/>
                    <a:pt x="323" y="1016"/>
                    <a:pt x="800" y="1101"/>
                  </a:cubicBezTo>
                  <a:cubicBezTo>
                    <a:pt x="848" y="1109"/>
                    <a:pt x="897" y="1113"/>
                    <a:pt x="945" y="1113"/>
                  </a:cubicBezTo>
                  <a:cubicBezTo>
                    <a:pt x="1364" y="1113"/>
                    <a:pt x="1733" y="811"/>
                    <a:pt x="1809" y="383"/>
                  </a:cubicBezTo>
                  <a:cubicBezTo>
                    <a:pt x="1809" y="369"/>
                    <a:pt x="1814" y="350"/>
                    <a:pt x="1814" y="331"/>
                  </a:cubicBezTo>
                  <a:lnTo>
                    <a:pt x="1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0" name="Google Shape;870;p30"/>
            <p:cNvSpPr/>
            <p:nvPr/>
          </p:nvSpPr>
          <p:spPr>
            <a:xfrm>
              <a:off x="3811800" y="1928300"/>
              <a:ext cx="47225" cy="43850"/>
            </a:xfrm>
            <a:custGeom>
              <a:avLst/>
              <a:gdLst/>
              <a:ahLst/>
              <a:cxnLst/>
              <a:rect l="l" t="t" r="r" b="b"/>
              <a:pathLst>
                <a:path w="1889" h="1754" extrusionOk="0">
                  <a:moveTo>
                    <a:pt x="944" y="1"/>
                  </a:moveTo>
                  <a:cubicBezTo>
                    <a:pt x="524" y="1"/>
                    <a:pt x="152" y="303"/>
                    <a:pt x="80" y="730"/>
                  </a:cubicBezTo>
                  <a:cubicBezTo>
                    <a:pt x="1" y="1207"/>
                    <a:pt x="321" y="1661"/>
                    <a:pt x="798" y="1741"/>
                  </a:cubicBezTo>
                  <a:cubicBezTo>
                    <a:pt x="848" y="1749"/>
                    <a:pt x="897" y="1753"/>
                    <a:pt x="945" y="1753"/>
                  </a:cubicBezTo>
                  <a:cubicBezTo>
                    <a:pt x="1365" y="1753"/>
                    <a:pt x="1737" y="1455"/>
                    <a:pt x="1808" y="1027"/>
                  </a:cubicBezTo>
                  <a:cubicBezTo>
                    <a:pt x="1889" y="551"/>
                    <a:pt x="1568" y="98"/>
                    <a:pt x="1091" y="13"/>
                  </a:cubicBezTo>
                  <a:cubicBezTo>
                    <a:pt x="1041" y="5"/>
                    <a:pt x="992" y="1"/>
                    <a:pt x="9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1" name="Google Shape;871;p30"/>
            <p:cNvSpPr/>
            <p:nvPr/>
          </p:nvSpPr>
          <p:spPr>
            <a:xfrm>
              <a:off x="3871750" y="1890625"/>
              <a:ext cx="47375" cy="43850"/>
            </a:xfrm>
            <a:custGeom>
              <a:avLst/>
              <a:gdLst/>
              <a:ahLst/>
              <a:cxnLst/>
              <a:rect l="l" t="t" r="r" b="b"/>
              <a:pathLst>
                <a:path w="1895" h="1754" extrusionOk="0">
                  <a:moveTo>
                    <a:pt x="951" y="1"/>
                  </a:moveTo>
                  <a:cubicBezTo>
                    <a:pt x="530" y="1"/>
                    <a:pt x="158" y="303"/>
                    <a:pt x="86" y="731"/>
                  </a:cubicBezTo>
                  <a:cubicBezTo>
                    <a:pt x="1" y="1208"/>
                    <a:pt x="322" y="1662"/>
                    <a:pt x="798" y="1741"/>
                  </a:cubicBezTo>
                  <a:cubicBezTo>
                    <a:pt x="848" y="1749"/>
                    <a:pt x="897" y="1753"/>
                    <a:pt x="945" y="1753"/>
                  </a:cubicBezTo>
                  <a:cubicBezTo>
                    <a:pt x="1365" y="1753"/>
                    <a:pt x="1738" y="1451"/>
                    <a:pt x="1814" y="1024"/>
                  </a:cubicBezTo>
                  <a:cubicBezTo>
                    <a:pt x="1894" y="547"/>
                    <a:pt x="1573" y="98"/>
                    <a:pt x="1096" y="13"/>
                  </a:cubicBezTo>
                  <a:cubicBezTo>
                    <a:pt x="1048" y="5"/>
                    <a:pt x="999" y="1"/>
                    <a:pt x="9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2" name="Google Shape;872;p30"/>
            <p:cNvSpPr/>
            <p:nvPr/>
          </p:nvSpPr>
          <p:spPr>
            <a:xfrm>
              <a:off x="3927600" y="1854575"/>
              <a:ext cx="45725" cy="31400"/>
            </a:xfrm>
            <a:custGeom>
              <a:avLst/>
              <a:gdLst/>
              <a:ahLst/>
              <a:cxnLst/>
              <a:rect l="l" t="t" r="r" b="b"/>
              <a:pathLst>
                <a:path w="1829" h="1256" extrusionOk="0">
                  <a:moveTo>
                    <a:pt x="151" y="1"/>
                  </a:moveTo>
                  <a:cubicBezTo>
                    <a:pt x="123" y="72"/>
                    <a:pt x="94" y="147"/>
                    <a:pt x="85" y="227"/>
                  </a:cubicBezTo>
                  <a:cubicBezTo>
                    <a:pt x="0" y="709"/>
                    <a:pt x="321" y="1158"/>
                    <a:pt x="798" y="1243"/>
                  </a:cubicBezTo>
                  <a:cubicBezTo>
                    <a:pt x="848" y="1251"/>
                    <a:pt x="898" y="1255"/>
                    <a:pt x="947" y="1255"/>
                  </a:cubicBezTo>
                  <a:cubicBezTo>
                    <a:pt x="1366" y="1255"/>
                    <a:pt x="1737" y="957"/>
                    <a:pt x="1813" y="525"/>
                  </a:cubicBezTo>
                  <a:cubicBezTo>
                    <a:pt x="1822" y="459"/>
                    <a:pt x="1828" y="388"/>
                    <a:pt x="1818" y="321"/>
                  </a:cubicBezTo>
                  <a:lnTo>
                    <a:pt x="15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3" name="Google Shape;873;p30"/>
            <p:cNvSpPr/>
            <p:nvPr/>
          </p:nvSpPr>
          <p:spPr>
            <a:xfrm>
              <a:off x="3949550" y="1915775"/>
              <a:ext cx="42525" cy="43825"/>
            </a:xfrm>
            <a:custGeom>
              <a:avLst/>
              <a:gdLst/>
              <a:ahLst/>
              <a:cxnLst/>
              <a:rect l="l" t="t" r="r" b="b"/>
              <a:pathLst>
                <a:path w="1701" h="1753" extrusionOk="0">
                  <a:moveTo>
                    <a:pt x="949" y="1"/>
                  </a:moveTo>
                  <a:cubicBezTo>
                    <a:pt x="529" y="1"/>
                    <a:pt x="157" y="303"/>
                    <a:pt x="81" y="730"/>
                  </a:cubicBezTo>
                  <a:cubicBezTo>
                    <a:pt x="0" y="1208"/>
                    <a:pt x="321" y="1656"/>
                    <a:pt x="798" y="1741"/>
                  </a:cubicBezTo>
                  <a:cubicBezTo>
                    <a:pt x="848" y="1749"/>
                    <a:pt x="897" y="1752"/>
                    <a:pt x="947" y="1752"/>
                  </a:cubicBezTo>
                  <a:cubicBezTo>
                    <a:pt x="987" y="1752"/>
                    <a:pt x="1028" y="1750"/>
                    <a:pt x="1068" y="1746"/>
                  </a:cubicBezTo>
                  <a:lnTo>
                    <a:pt x="1068" y="1741"/>
                  </a:lnTo>
                  <a:lnTo>
                    <a:pt x="1700" y="434"/>
                  </a:lnTo>
                  <a:lnTo>
                    <a:pt x="1700" y="429"/>
                  </a:lnTo>
                  <a:cubicBezTo>
                    <a:pt x="1568" y="216"/>
                    <a:pt x="1356" y="55"/>
                    <a:pt x="1096" y="13"/>
                  </a:cubicBezTo>
                  <a:cubicBezTo>
                    <a:pt x="1047" y="5"/>
                    <a:pt x="998" y="1"/>
                    <a:pt x="9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4" name="Google Shape;874;p30"/>
            <p:cNvSpPr/>
            <p:nvPr/>
          </p:nvSpPr>
          <p:spPr>
            <a:xfrm>
              <a:off x="3885325" y="1962175"/>
              <a:ext cx="45825" cy="36700"/>
            </a:xfrm>
            <a:custGeom>
              <a:avLst/>
              <a:gdLst/>
              <a:ahLst/>
              <a:cxnLst/>
              <a:rect l="l" t="t" r="r" b="b"/>
              <a:pathLst>
                <a:path w="1833" h="1468" extrusionOk="0">
                  <a:moveTo>
                    <a:pt x="887" y="0"/>
                  </a:moveTo>
                  <a:cubicBezTo>
                    <a:pt x="465" y="0"/>
                    <a:pt x="96" y="299"/>
                    <a:pt x="24" y="731"/>
                  </a:cubicBezTo>
                  <a:cubicBezTo>
                    <a:pt x="0" y="862"/>
                    <a:pt x="6" y="990"/>
                    <a:pt x="43" y="1113"/>
                  </a:cubicBezTo>
                  <a:lnTo>
                    <a:pt x="1530" y="1467"/>
                  </a:lnTo>
                  <a:cubicBezTo>
                    <a:pt x="1644" y="1344"/>
                    <a:pt x="1720" y="1193"/>
                    <a:pt x="1748" y="1023"/>
                  </a:cubicBezTo>
                  <a:cubicBezTo>
                    <a:pt x="1833" y="546"/>
                    <a:pt x="1512" y="93"/>
                    <a:pt x="1035" y="12"/>
                  </a:cubicBezTo>
                  <a:cubicBezTo>
                    <a:pt x="985" y="4"/>
                    <a:pt x="936" y="0"/>
                    <a:pt x="8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86" name="Google Shape;886;p30"/>
          <p:cNvGrpSpPr/>
          <p:nvPr/>
        </p:nvGrpSpPr>
        <p:grpSpPr>
          <a:xfrm rot="8722530">
            <a:off x="10883872" y="6153036"/>
            <a:ext cx="1595861" cy="382384"/>
            <a:chOff x="1777900" y="2356875"/>
            <a:chExt cx="5003236" cy="814081"/>
          </a:xfrm>
        </p:grpSpPr>
        <p:sp>
          <p:nvSpPr>
            <p:cNvPr id="887" name="Google Shape;887;p30"/>
            <p:cNvSpPr/>
            <p:nvPr/>
          </p:nvSpPr>
          <p:spPr>
            <a:xfrm>
              <a:off x="1777900" y="2356875"/>
              <a:ext cx="5003236" cy="814081"/>
            </a:xfrm>
            <a:custGeom>
              <a:avLst/>
              <a:gdLst/>
              <a:ahLst/>
              <a:cxnLst/>
              <a:rect l="l" t="t" r="r" b="b"/>
              <a:pathLst>
                <a:path w="35450" h="5768" extrusionOk="0">
                  <a:moveTo>
                    <a:pt x="1" y="1"/>
                  </a:moveTo>
                  <a:cubicBezTo>
                    <a:pt x="1" y="1"/>
                    <a:pt x="83" y="1069"/>
                    <a:pt x="840" y="1565"/>
                  </a:cubicBezTo>
                  <a:cubicBezTo>
                    <a:pt x="1594" y="2064"/>
                    <a:pt x="996" y="2775"/>
                    <a:pt x="1082" y="3347"/>
                  </a:cubicBezTo>
                  <a:cubicBezTo>
                    <a:pt x="1165" y="3916"/>
                    <a:pt x="1651" y="4558"/>
                    <a:pt x="1988" y="4911"/>
                  </a:cubicBezTo>
                  <a:cubicBezTo>
                    <a:pt x="2322" y="5268"/>
                    <a:pt x="2659" y="5768"/>
                    <a:pt x="2659" y="5768"/>
                  </a:cubicBezTo>
                  <a:lnTo>
                    <a:pt x="34559" y="5768"/>
                  </a:lnTo>
                  <a:cubicBezTo>
                    <a:pt x="34559" y="5768"/>
                    <a:pt x="35132" y="5371"/>
                    <a:pt x="35257" y="4395"/>
                  </a:cubicBezTo>
                  <a:cubicBezTo>
                    <a:pt x="35449" y="2884"/>
                    <a:pt x="34930" y="3016"/>
                    <a:pt x="34999" y="2279"/>
                  </a:cubicBezTo>
                  <a:cubicBezTo>
                    <a:pt x="35098" y="1151"/>
                    <a:pt x="34880" y="712"/>
                    <a:pt x="350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8" name="Google Shape;888;p30"/>
            <p:cNvSpPr/>
            <p:nvPr/>
          </p:nvSpPr>
          <p:spPr>
            <a:xfrm>
              <a:off x="2238992" y="2497306"/>
              <a:ext cx="1159001" cy="540133"/>
            </a:xfrm>
            <a:custGeom>
              <a:avLst/>
              <a:gdLst/>
              <a:ahLst/>
              <a:cxnLst/>
              <a:rect l="l" t="t" r="r" b="b"/>
              <a:pathLst>
                <a:path w="8212" h="3827" extrusionOk="0">
                  <a:moveTo>
                    <a:pt x="1" y="1"/>
                  </a:moveTo>
                  <a:cubicBezTo>
                    <a:pt x="1" y="110"/>
                    <a:pt x="1" y="219"/>
                    <a:pt x="10" y="332"/>
                  </a:cubicBezTo>
                  <a:cubicBezTo>
                    <a:pt x="158" y="2319"/>
                    <a:pt x="1933" y="3826"/>
                    <a:pt x="4048" y="3826"/>
                  </a:cubicBezTo>
                  <a:cubicBezTo>
                    <a:pt x="4161" y="3826"/>
                    <a:pt x="4274" y="3822"/>
                    <a:pt x="4389" y="3813"/>
                  </a:cubicBezTo>
                  <a:cubicBezTo>
                    <a:pt x="6532" y="3655"/>
                    <a:pt x="8178" y="2002"/>
                    <a:pt x="8212" y="4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9" name="Google Shape;889;p30"/>
            <p:cNvSpPr/>
            <p:nvPr/>
          </p:nvSpPr>
          <p:spPr>
            <a:xfrm>
              <a:off x="2315487" y="2497870"/>
              <a:ext cx="1004176" cy="457850"/>
            </a:xfrm>
            <a:custGeom>
              <a:avLst/>
              <a:gdLst/>
              <a:ahLst/>
              <a:cxnLst/>
              <a:rect l="l" t="t" r="r" b="b"/>
              <a:pathLst>
                <a:path w="7115" h="3244" extrusionOk="0">
                  <a:moveTo>
                    <a:pt x="1" y="0"/>
                  </a:moveTo>
                  <a:lnTo>
                    <a:pt x="1" y="0"/>
                  </a:lnTo>
                  <a:cubicBezTo>
                    <a:pt x="255" y="1863"/>
                    <a:pt x="1660" y="3243"/>
                    <a:pt x="3519" y="3243"/>
                  </a:cubicBezTo>
                  <a:cubicBezTo>
                    <a:pt x="3620" y="3243"/>
                    <a:pt x="3723" y="3239"/>
                    <a:pt x="3827" y="3231"/>
                  </a:cubicBezTo>
                  <a:cubicBezTo>
                    <a:pt x="5616" y="3086"/>
                    <a:pt x="6823" y="1729"/>
                    <a:pt x="7114" y="4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0" name="Google Shape;890;p30"/>
            <p:cNvSpPr/>
            <p:nvPr/>
          </p:nvSpPr>
          <p:spPr>
            <a:xfrm>
              <a:off x="3829172" y="2497447"/>
              <a:ext cx="1158859" cy="539992"/>
            </a:xfrm>
            <a:custGeom>
              <a:avLst/>
              <a:gdLst/>
              <a:ahLst/>
              <a:cxnLst/>
              <a:rect l="l" t="t" r="r" b="b"/>
              <a:pathLst>
                <a:path w="8211" h="3826" extrusionOk="0">
                  <a:moveTo>
                    <a:pt x="4154" y="1"/>
                  </a:moveTo>
                  <a:cubicBezTo>
                    <a:pt x="4043" y="1"/>
                    <a:pt x="3932" y="5"/>
                    <a:pt x="3819" y="13"/>
                  </a:cubicBezTo>
                  <a:cubicBezTo>
                    <a:pt x="1676" y="175"/>
                    <a:pt x="33" y="1828"/>
                    <a:pt x="0" y="3783"/>
                  </a:cubicBezTo>
                  <a:lnTo>
                    <a:pt x="8210" y="3826"/>
                  </a:lnTo>
                  <a:cubicBezTo>
                    <a:pt x="8210" y="3716"/>
                    <a:pt x="8207" y="3608"/>
                    <a:pt x="8201" y="3498"/>
                  </a:cubicBezTo>
                  <a:cubicBezTo>
                    <a:pt x="8053" y="1509"/>
                    <a:pt x="6274" y="1"/>
                    <a:pt x="4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1" name="Google Shape;891;p30"/>
            <p:cNvSpPr/>
            <p:nvPr/>
          </p:nvSpPr>
          <p:spPr>
            <a:xfrm>
              <a:off x="3907503" y="2579588"/>
              <a:ext cx="1004034" cy="457427"/>
            </a:xfrm>
            <a:custGeom>
              <a:avLst/>
              <a:gdLst/>
              <a:ahLst/>
              <a:cxnLst/>
              <a:rect l="l" t="t" r="r" b="b"/>
              <a:pathLst>
                <a:path w="7114" h="3241" extrusionOk="0">
                  <a:moveTo>
                    <a:pt x="3593" y="1"/>
                  </a:moveTo>
                  <a:cubicBezTo>
                    <a:pt x="3492" y="1"/>
                    <a:pt x="3388" y="5"/>
                    <a:pt x="3284" y="13"/>
                  </a:cubicBezTo>
                  <a:cubicBezTo>
                    <a:pt x="1498" y="158"/>
                    <a:pt x="291" y="1511"/>
                    <a:pt x="1" y="3204"/>
                  </a:cubicBezTo>
                  <a:lnTo>
                    <a:pt x="7113" y="3241"/>
                  </a:lnTo>
                  <a:cubicBezTo>
                    <a:pt x="6859" y="1378"/>
                    <a:pt x="5455" y="1"/>
                    <a:pt x="35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2" name="Google Shape;892;p30"/>
            <p:cNvSpPr/>
            <p:nvPr/>
          </p:nvSpPr>
          <p:spPr>
            <a:xfrm>
              <a:off x="5418647" y="2497306"/>
              <a:ext cx="1159001" cy="540133"/>
            </a:xfrm>
            <a:custGeom>
              <a:avLst/>
              <a:gdLst/>
              <a:ahLst/>
              <a:cxnLst/>
              <a:rect l="l" t="t" r="r" b="b"/>
              <a:pathLst>
                <a:path w="8212" h="3827" extrusionOk="0">
                  <a:moveTo>
                    <a:pt x="4" y="1"/>
                  </a:moveTo>
                  <a:lnTo>
                    <a:pt x="4" y="1"/>
                  </a:lnTo>
                  <a:cubicBezTo>
                    <a:pt x="0" y="110"/>
                    <a:pt x="4" y="219"/>
                    <a:pt x="11" y="332"/>
                  </a:cubicBezTo>
                  <a:cubicBezTo>
                    <a:pt x="161" y="2319"/>
                    <a:pt x="1937" y="3826"/>
                    <a:pt x="4052" y="3826"/>
                  </a:cubicBezTo>
                  <a:cubicBezTo>
                    <a:pt x="4164" y="3826"/>
                    <a:pt x="4278" y="3822"/>
                    <a:pt x="4392" y="3813"/>
                  </a:cubicBezTo>
                  <a:cubicBezTo>
                    <a:pt x="6535" y="3655"/>
                    <a:pt x="8178" y="2002"/>
                    <a:pt x="8211" y="47"/>
                  </a:cubicBezTo>
                  <a:lnTo>
                    <a:pt x="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3" name="Google Shape;893;p30"/>
            <p:cNvSpPr/>
            <p:nvPr/>
          </p:nvSpPr>
          <p:spPr>
            <a:xfrm>
              <a:off x="5495284" y="2497870"/>
              <a:ext cx="1003893" cy="457850"/>
            </a:xfrm>
            <a:custGeom>
              <a:avLst/>
              <a:gdLst/>
              <a:ahLst/>
              <a:cxnLst/>
              <a:rect l="l" t="t" r="r" b="b"/>
              <a:pathLst>
                <a:path w="7113" h="3244" extrusionOk="0">
                  <a:moveTo>
                    <a:pt x="0" y="0"/>
                  </a:moveTo>
                  <a:lnTo>
                    <a:pt x="0" y="0"/>
                  </a:lnTo>
                  <a:cubicBezTo>
                    <a:pt x="254" y="1863"/>
                    <a:pt x="1658" y="3243"/>
                    <a:pt x="3520" y="3243"/>
                  </a:cubicBezTo>
                  <a:cubicBezTo>
                    <a:pt x="3622" y="3243"/>
                    <a:pt x="3725" y="3239"/>
                    <a:pt x="3829" y="3231"/>
                  </a:cubicBezTo>
                  <a:cubicBezTo>
                    <a:pt x="5618" y="3086"/>
                    <a:pt x="6825" y="1729"/>
                    <a:pt x="7113" y="4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4" name="Google Shape;894;p30"/>
            <p:cNvSpPr/>
            <p:nvPr/>
          </p:nvSpPr>
          <p:spPr>
            <a:xfrm>
              <a:off x="2734238" y="2798491"/>
              <a:ext cx="163575" cy="125471"/>
            </a:xfrm>
            <a:custGeom>
              <a:avLst/>
              <a:gdLst/>
              <a:ahLst/>
              <a:cxnLst/>
              <a:rect l="l" t="t" r="r" b="b"/>
              <a:pathLst>
                <a:path w="1159" h="889" extrusionOk="0">
                  <a:moveTo>
                    <a:pt x="585" y="0"/>
                  </a:moveTo>
                  <a:cubicBezTo>
                    <a:pt x="585" y="0"/>
                    <a:pt x="1" y="886"/>
                    <a:pt x="579" y="889"/>
                  </a:cubicBezTo>
                  <a:cubicBezTo>
                    <a:pt x="580" y="889"/>
                    <a:pt x="582" y="889"/>
                    <a:pt x="583" y="889"/>
                  </a:cubicBezTo>
                  <a:cubicBezTo>
                    <a:pt x="1158" y="889"/>
                    <a:pt x="585" y="0"/>
                    <a:pt x="5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5" name="Google Shape;895;p30"/>
            <p:cNvSpPr/>
            <p:nvPr/>
          </p:nvSpPr>
          <p:spPr>
            <a:xfrm>
              <a:off x="2936345" y="2651850"/>
              <a:ext cx="163999" cy="125612"/>
            </a:xfrm>
            <a:custGeom>
              <a:avLst/>
              <a:gdLst/>
              <a:ahLst/>
              <a:cxnLst/>
              <a:rect l="l" t="t" r="r" b="b"/>
              <a:pathLst>
                <a:path w="1162" h="890" extrusionOk="0">
                  <a:moveTo>
                    <a:pt x="588" y="0"/>
                  </a:moveTo>
                  <a:cubicBezTo>
                    <a:pt x="588" y="0"/>
                    <a:pt x="0" y="887"/>
                    <a:pt x="582" y="890"/>
                  </a:cubicBezTo>
                  <a:cubicBezTo>
                    <a:pt x="583" y="890"/>
                    <a:pt x="584" y="890"/>
                    <a:pt x="585" y="890"/>
                  </a:cubicBezTo>
                  <a:cubicBezTo>
                    <a:pt x="1162" y="890"/>
                    <a:pt x="588" y="0"/>
                    <a:pt x="5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6" name="Google Shape;896;p30"/>
            <p:cNvSpPr/>
            <p:nvPr/>
          </p:nvSpPr>
          <p:spPr>
            <a:xfrm>
              <a:off x="2556407" y="2650015"/>
              <a:ext cx="163575" cy="125612"/>
            </a:xfrm>
            <a:custGeom>
              <a:avLst/>
              <a:gdLst/>
              <a:ahLst/>
              <a:cxnLst/>
              <a:rect l="l" t="t" r="r" b="b"/>
              <a:pathLst>
                <a:path w="1159" h="890" extrusionOk="0">
                  <a:moveTo>
                    <a:pt x="586" y="1"/>
                  </a:moveTo>
                  <a:cubicBezTo>
                    <a:pt x="586" y="1"/>
                    <a:pt x="0" y="886"/>
                    <a:pt x="582" y="889"/>
                  </a:cubicBezTo>
                  <a:cubicBezTo>
                    <a:pt x="583" y="889"/>
                    <a:pt x="585" y="889"/>
                    <a:pt x="586" y="889"/>
                  </a:cubicBezTo>
                  <a:cubicBezTo>
                    <a:pt x="1159" y="889"/>
                    <a:pt x="586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7" name="Google Shape;897;p30"/>
            <p:cNvSpPr/>
            <p:nvPr/>
          </p:nvSpPr>
          <p:spPr>
            <a:xfrm>
              <a:off x="2386055" y="2522993"/>
              <a:ext cx="163717" cy="126177"/>
            </a:xfrm>
            <a:custGeom>
              <a:avLst/>
              <a:gdLst/>
              <a:ahLst/>
              <a:cxnLst/>
              <a:rect l="l" t="t" r="r" b="b"/>
              <a:pathLst>
                <a:path w="1160" h="894" extrusionOk="0">
                  <a:moveTo>
                    <a:pt x="586" y="1"/>
                  </a:moveTo>
                  <a:lnTo>
                    <a:pt x="586" y="1"/>
                  </a:lnTo>
                  <a:cubicBezTo>
                    <a:pt x="586" y="1"/>
                    <a:pt x="0" y="890"/>
                    <a:pt x="583" y="893"/>
                  </a:cubicBezTo>
                  <a:cubicBezTo>
                    <a:pt x="584" y="893"/>
                    <a:pt x="585" y="893"/>
                    <a:pt x="586" y="893"/>
                  </a:cubicBezTo>
                  <a:cubicBezTo>
                    <a:pt x="1159" y="893"/>
                    <a:pt x="586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8" name="Google Shape;898;p30"/>
            <p:cNvSpPr/>
            <p:nvPr/>
          </p:nvSpPr>
          <p:spPr>
            <a:xfrm>
              <a:off x="2735650" y="2524969"/>
              <a:ext cx="163575" cy="126036"/>
            </a:xfrm>
            <a:custGeom>
              <a:avLst/>
              <a:gdLst/>
              <a:ahLst/>
              <a:cxnLst/>
              <a:rect l="l" t="t" r="r" b="b"/>
              <a:pathLst>
                <a:path w="1159" h="893" extrusionOk="0">
                  <a:moveTo>
                    <a:pt x="586" y="0"/>
                  </a:moveTo>
                  <a:lnTo>
                    <a:pt x="586" y="0"/>
                  </a:lnTo>
                  <a:cubicBezTo>
                    <a:pt x="586" y="0"/>
                    <a:pt x="0" y="890"/>
                    <a:pt x="582" y="893"/>
                  </a:cubicBezTo>
                  <a:cubicBezTo>
                    <a:pt x="583" y="893"/>
                    <a:pt x="584" y="893"/>
                    <a:pt x="585" y="893"/>
                  </a:cubicBezTo>
                  <a:cubicBezTo>
                    <a:pt x="1159" y="893"/>
                    <a:pt x="586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9" name="Google Shape;899;p30"/>
            <p:cNvSpPr/>
            <p:nvPr/>
          </p:nvSpPr>
          <p:spPr>
            <a:xfrm>
              <a:off x="3094841" y="2527227"/>
              <a:ext cx="163717" cy="125754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587" y="1"/>
                  </a:moveTo>
                  <a:cubicBezTo>
                    <a:pt x="587" y="1"/>
                    <a:pt x="1" y="886"/>
                    <a:pt x="580" y="890"/>
                  </a:cubicBezTo>
                  <a:cubicBezTo>
                    <a:pt x="581" y="890"/>
                    <a:pt x="582" y="890"/>
                    <a:pt x="583" y="890"/>
                  </a:cubicBezTo>
                  <a:cubicBezTo>
                    <a:pt x="1160" y="890"/>
                    <a:pt x="587" y="1"/>
                    <a:pt x="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0" name="Google Shape;900;p30"/>
            <p:cNvSpPr/>
            <p:nvPr/>
          </p:nvSpPr>
          <p:spPr>
            <a:xfrm>
              <a:off x="2481605" y="2541199"/>
              <a:ext cx="315719" cy="231607"/>
            </a:xfrm>
            <a:custGeom>
              <a:avLst/>
              <a:gdLst/>
              <a:ahLst/>
              <a:cxnLst/>
              <a:rect l="l" t="t" r="r" b="b"/>
              <a:pathLst>
                <a:path w="2237" h="1641" extrusionOk="0">
                  <a:moveTo>
                    <a:pt x="1119" y="1"/>
                  </a:moveTo>
                  <a:cubicBezTo>
                    <a:pt x="660" y="1"/>
                    <a:pt x="219" y="57"/>
                    <a:pt x="60" y="157"/>
                  </a:cubicBezTo>
                  <a:cubicBezTo>
                    <a:pt x="167" y="391"/>
                    <a:pt x="249" y="695"/>
                    <a:pt x="1" y="755"/>
                  </a:cubicBezTo>
                  <a:cubicBezTo>
                    <a:pt x="91" y="1102"/>
                    <a:pt x="283" y="1486"/>
                    <a:pt x="402" y="1572"/>
                  </a:cubicBezTo>
                  <a:cubicBezTo>
                    <a:pt x="471" y="1618"/>
                    <a:pt x="527" y="1641"/>
                    <a:pt x="576" y="1641"/>
                  </a:cubicBezTo>
                  <a:cubicBezTo>
                    <a:pt x="699" y="1641"/>
                    <a:pt x="775" y="1509"/>
                    <a:pt x="861" y="1353"/>
                  </a:cubicBezTo>
                  <a:cubicBezTo>
                    <a:pt x="901" y="1095"/>
                    <a:pt x="1116" y="772"/>
                    <a:pt x="1116" y="772"/>
                  </a:cubicBezTo>
                  <a:cubicBezTo>
                    <a:pt x="1116" y="772"/>
                    <a:pt x="1159" y="837"/>
                    <a:pt x="1211" y="933"/>
                  </a:cubicBezTo>
                  <a:cubicBezTo>
                    <a:pt x="1255" y="910"/>
                    <a:pt x="1304" y="891"/>
                    <a:pt x="1360" y="880"/>
                  </a:cubicBezTo>
                  <a:cubicBezTo>
                    <a:pt x="1608" y="834"/>
                    <a:pt x="1916" y="738"/>
                    <a:pt x="2134" y="622"/>
                  </a:cubicBezTo>
                  <a:cubicBezTo>
                    <a:pt x="2101" y="494"/>
                    <a:pt x="2163" y="311"/>
                    <a:pt x="2237" y="160"/>
                  </a:cubicBezTo>
                  <a:cubicBezTo>
                    <a:pt x="1992" y="50"/>
                    <a:pt x="1548" y="1"/>
                    <a:pt x="1119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1" name="Google Shape;901;p30"/>
            <p:cNvSpPr/>
            <p:nvPr/>
          </p:nvSpPr>
          <p:spPr>
            <a:xfrm>
              <a:off x="2603123" y="2650015"/>
              <a:ext cx="49538" cy="82283"/>
            </a:xfrm>
            <a:custGeom>
              <a:avLst/>
              <a:gdLst/>
              <a:ahLst/>
              <a:cxnLst/>
              <a:rect l="l" t="t" r="r" b="b"/>
              <a:pathLst>
                <a:path w="351" h="583" extrusionOk="0">
                  <a:moveTo>
                    <a:pt x="255" y="1"/>
                  </a:moveTo>
                  <a:cubicBezTo>
                    <a:pt x="255" y="1"/>
                    <a:pt x="40" y="324"/>
                    <a:pt x="0" y="582"/>
                  </a:cubicBezTo>
                  <a:cubicBezTo>
                    <a:pt x="86" y="430"/>
                    <a:pt x="185" y="251"/>
                    <a:pt x="350" y="162"/>
                  </a:cubicBezTo>
                  <a:cubicBezTo>
                    <a:pt x="298" y="66"/>
                    <a:pt x="255" y="1"/>
                    <a:pt x="2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2" name="Google Shape;902;p30"/>
            <p:cNvSpPr/>
            <p:nvPr/>
          </p:nvSpPr>
          <p:spPr>
            <a:xfrm>
              <a:off x="2471443" y="2563216"/>
              <a:ext cx="45445" cy="84541"/>
            </a:xfrm>
            <a:custGeom>
              <a:avLst/>
              <a:gdLst/>
              <a:ahLst/>
              <a:cxnLst/>
              <a:rect l="l" t="t" r="r" b="b"/>
              <a:pathLst>
                <a:path w="322" h="599" extrusionOk="0">
                  <a:moveTo>
                    <a:pt x="132" y="1"/>
                  </a:moveTo>
                  <a:lnTo>
                    <a:pt x="132" y="1"/>
                  </a:lnTo>
                  <a:cubicBezTo>
                    <a:pt x="129" y="4"/>
                    <a:pt x="126" y="7"/>
                    <a:pt x="123" y="7"/>
                  </a:cubicBezTo>
                  <a:cubicBezTo>
                    <a:pt x="1" y="96"/>
                    <a:pt x="7" y="338"/>
                    <a:pt x="73" y="599"/>
                  </a:cubicBezTo>
                  <a:cubicBezTo>
                    <a:pt x="321" y="539"/>
                    <a:pt x="239" y="235"/>
                    <a:pt x="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3" name="Google Shape;903;p30"/>
            <p:cNvSpPr/>
            <p:nvPr/>
          </p:nvSpPr>
          <p:spPr>
            <a:xfrm>
              <a:off x="2777990" y="2563640"/>
              <a:ext cx="60829" cy="65488"/>
            </a:xfrm>
            <a:custGeom>
              <a:avLst/>
              <a:gdLst/>
              <a:ahLst/>
              <a:cxnLst/>
              <a:rect l="l" t="t" r="r" b="b"/>
              <a:pathLst>
                <a:path w="431" h="464" extrusionOk="0">
                  <a:moveTo>
                    <a:pt x="137" y="1"/>
                  </a:moveTo>
                  <a:cubicBezTo>
                    <a:pt x="63" y="152"/>
                    <a:pt x="1" y="335"/>
                    <a:pt x="34" y="463"/>
                  </a:cubicBezTo>
                  <a:cubicBezTo>
                    <a:pt x="298" y="321"/>
                    <a:pt x="431" y="152"/>
                    <a:pt x="170" y="17"/>
                  </a:cubicBezTo>
                  <a:cubicBezTo>
                    <a:pt x="160" y="10"/>
                    <a:pt x="147" y="4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4" name="Google Shape;904;p30"/>
            <p:cNvSpPr/>
            <p:nvPr/>
          </p:nvSpPr>
          <p:spPr>
            <a:xfrm>
              <a:off x="4328794" y="2611203"/>
              <a:ext cx="164140" cy="125754"/>
            </a:xfrm>
            <a:custGeom>
              <a:avLst/>
              <a:gdLst/>
              <a:ahLst/>
              <a:cxnLst/>
              <a:rect l="l" t="t" r="r" b="b"/>
              <a:pathLst>
                <a:path w="1163" h="891" extrusionOk="0">
                  <a:moveTo>
                    <a:pt x="577" y="1"/>
                  </a:moveTo>
                  <a:cubicBezTo>
                    <a:pt x="0" y="1"/>
                    <a:pt x="573" y="891"/>
                    <a:pt x="573" y="891"/>
                  </a:cubicBezTo>
                  <a:cubicBezTo>
                    <a:pt x="573" y="891"/>
                    <a:pt x="1162" y="4"/>
                    <a:pt x="580" y="1"/>
                  </a:cubicBezTo>
                  <a:cubicBezTo>
                    <a:pt x="579" y="1"/>
                    <a:pt x="578" y="1"/>
                    <a:pt x="5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5" name="Google Shape;905;p30"/>
            <p:cNvSpPr/>
            <p:nvPr/>
          </p:nvSpPr>
          <p:spPr>
            <a:xfrm>
              <a:off x="4126687" y="2757844"/>
              <a:ext cx="163575" cy="125612"/>
            </a:xfrm>
            <a:custGeom>
              <a:avLst/>
              <a:gdLst/>
              <a:ahLst/>
              <a:cxnLst/>
              <a:rect l="l" t="t" r="r" b="b"/>
              <a:pathLst>
                <a:path w="1159" h="890" extrusionOk="0">
                  <a:moveTo>
                    <a:pt x="577" y="0"/>
                  </a:moveTo>
                  <a:cubicBezTo>
                    <a:pt x="0" y="0"/>
                    <a:pt x="574" y="890"/>
                    <a:pt x="574" y="890"/>
                  </a:cubicBezTo>
                  <a:cubicBezTo>
                    <a:pt x="574" y="890"/>
                    <a:pt x="1159" y="0"/>
                    <a:pt x="580" y="0"/>
                  </a:cubicBezTo>
                  <a:cubicBezTo>
                    <a:pt x="579" y="0"/>
                    <a:pt x="578" y="0"/>
                    <a:pt x="5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6" name="Google Shape;906;p30"/>
            <p:cNvSpPr/>
            <p:nvPr/>
          </p:nvSpPr>
          <p:spPr>
            <a:xfrm>
              <a:off x="4506484" y="2759678"/>
              <a:ext cx="163717" cy="125754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578" y="1"/>
                  </a:moveTo>
                  <a:cubicBezTo>
                    <a:pt x="1" y="1"/>
                    <a:pt x="574" y="890"/>
                    <a:pt x="574" y="890"/>
                  </a:cubicBezTo>
                  <a:cubicBezTo>
                    <a:pt x="574" y="890"/>
                    <a:pt x="1160" y="4"/>
                    <a:pt x="581" y="1"/>
                  </a:cubicBezTo>
                  <a:cubicBezTo>
                    <a:pt x="580" y="1"/>
                    <a:pt x="579" y="1"/>
                    <a:pt x="5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7" name="Google Shape;907;p30"/>
            <p:cNvSpPr/>
            <p:nvPr/>
          </p:nvSpPr>
          <p:spPr>
            <a:xfrm>
              <a:off x="4677259" y="2886137"/>
              <a:ext cx="163717" cy="125754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575" y="1"/>
                  </a:moveTo>
                  <a:cubicBezTo>
                    <a:pt x="1" y="1"/>
                    <a:pt x="574" y="890"/>
                    <a:pt x="574" y="890"/>
                  </a:cubicBezTo>
                  <a:cubicBezTo>
                    <a:pt x="574" y="890"/>
                    <a:pt x="1160" y="4"/>
                    <a:pt x="578" y="1"/>
                  </a:cubicBezTo>
                  <a:cubicBezTo>
                    <a:pt x="577" y="1"/>
                    <a:pt x="576" y="1"/>
                    <a:pt x="5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8" name="Google Shape;908;p30"/>
            <p:cNvSpPr/>
            <p:nvPr/>
          </p:nvSpPr>
          <p:spPr>
            <a:xfrm>
              <a:off x="4327242" y="2884302"/>
              <a:ext cx="163717" cy="125612"/>
            </a:xfrm>
            <a:custGeom>
              <a:avLst/>
              <a:gdLst/>
              <a:ahLst/>
              <a:cxnLst/>
              <a:rect l="l" t="t" r="r" b="b"/>
              <a:pathLst>
                <a:path w="1160" h="890" extrusionOk="0">
                  <a:moveTo>
                    <a:pt x="578" y="0"/>
                  </a:moveTo>
                  <a:cubicBezTo>
                    <a:pt x="1" y="0"/>
                    <a:pt x="574" y="890"/>
                    <a:pt x="574" y="890"/>
                  </a:cubicBezTo>
                  <a:cubicBezTo>
                    <a:pt x="574" y="890"/>
                    <a:pt x="1160" y="3"/>
                    <a:pt x="581" y="0"/>
                  </a:cubicBezTo>
                  <a:cubicBezTo>
                    <a:pt x="580" y="0"/>
                    <a:pt x="579" y="0"/>
                    <a:pt x="5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9" name="Google Shape;909;p30"/>
            <p:cNvSpPr/>
            <p:nvPr/>
          </p:nvSpPr>
          <p:spPr>
            <a:xfrm>
              <a:off x="3968474" y="2882467"/>
              <a:ext cx="163717" cy="125612"/>
            </a:xfrm>
            <a:custGeom>
              <a:avLst/>
              <a:gdLst/>
              <a:ahLst/>
              <a:cxnLst/>
              <a:rect l="l" t="t" r="r" b="b"/>
              <a:pathLst>
                <a:path w="1160" h="890" extrusionOk="0">
                  <a:moveTo>
                    <a:pt x="573" y="0"/>
                  </a:moveTo>
                  <a:cubicBezTo>
                    <a:pt x="1" y="0"/>
                    <a:pt x="573" y="889"/>
                    <a:pt x="573" y="889"/>
                  </a:cubicBezTo>
                  <a:cubicBezTo>
                    <a:pt x="573" y="889"/>
                    <a:pt x="1159" y="4"/>
                    <a:pt x="577" y="0"/>
                  </a:cubicBezTo>
                  <a:cubicBezTo>
                    <a:pt x="575" y="0"/>
                    <a:pt x="574" y="0"/>
                    <a:pt x="5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0" name="Google Shape;910;p30"/>
            <p:cNvSpPr/>
            <p:nvPr/>
          </p:nvSpPr>
          <p:spPr>
            <a:xfrm>
              <a:off x="4429706" y="2762501"/>
              <a:ext cx="315154" cy="231465"/>
            </a:xfrm>
            <a:custGeom>
              <a:avLst/>
              <a:gdLst/>
              <a:ahLst/>
              <a:cxnLst/>
              <a:rect l="l" t="t" r="r" b="b"/>
              <a:pathLst>
                <a:path w="2233" h="1640" extrusionOk="0">
                  <a:moveTo>
                    <a:pt x="1661" y="0"/>
                  </a:moveTo>
                  <a:cubicBezTo>
                    <a:pt x="1539" y="0"/>
                    <a:pt x="1462" y="132"/>
                    <a:pt x="1373" y="288"/>
                  </a:cubicBezTo>
                  <a:cubicBezTo>
                    <a:pt x="1333" y="542"/>
                    <a:pt x="1118" y="870"/>
                    <a:pt x="1118" y="870"/>
                  </a:cubicBezTo>
                  <a:cubicBezTo>
                    <a:pt x="1118" y="870"/>
                    <a:pt x="1075" y="804"/>
                    <a:pt x="1026" y="707"/>
                  </a:cubicBezTo>
                  <a:cubicBezTo>
                    <a:pt x="979" y="731"/>
                    <a:pt x="930" y="751"/>
                    <a:pt x="877" y="761"/>
                  </a:cubicBezTo>
                  <a:cubicBezTo>
                    <a:pt x="626" y="804"/>
                    <a:pt x="321" y="903"/>
                    <a:pt x="103" y="1019"/>
                  </a:cubicBezTo>
                  <a:cubicBezTo>
                    <a:pt x="136" y="1144"/>
                    <a:pt x="70" y="1330"/>
                    <a:pt x="0" y="1481"/>
                  </a:cubicBezTo>
                  <a:cubicBezTo>
                    <a:pt x="242" y="1591"/>
                    <a:pt x="689" y="1640"/>
                    <a:pt x="1115" y="1640"/>
                  </a:cubicBezTo>
                  <a:cubicBezTo>
                    <a:pt x="1574" y="1640"/>
                    <a:pt x="2018" y="1584"/>
                    <a:pt x="2177" y="1481"/>
                  </a:cubicBezTo>
                  <a:cubicBezTo>
                    <a:pt x="2070" y="1250"/>
                    <a:pt x="1988" y="946"/>
                    <a:pt x="2233" y="886"/>
                  </a:cubicBezTo>
                  <a:cubicBezTo>
                    <a:pt x="2146" y="536"/>
                    <a:pt x="1951" y="156"/>
                    <a:pt x="1836" y="69"/>
                  </a:cubicBezTo>
                  <a:cubicBezTo>
                    <a:pt x="1766" y="20"/>
                    <a:pt x="1710" y="0"/>
                    <a:pt x="1661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1" name="Google Shape;911;p30"/>
            <p:cNvSpPr/>
            <p:nvPr/>
          </p:nvSpPr>
          <p:spPr>
            <a:xfrm>
              <a:off x="4574371" y="2803007"/>
              <a:ext cx="49115" cy="82424"/>
            </a:xfrm>
            <a:custGeom>
              <a:avLst/>
              <a:gdLst/>
              <a:ahLst/>
              <a:cxnLst/>
              <a:rect l="l" t="t" r="r" b="b"/>
              <a:pathLst>
                <a:path w="348" h="584" extrusionOk="0">
                  <a:moveTo>
                    <a:pt x="348" y="1"/>
                  </a:moveTo>
                  <a:lnTo>
                    <a:pt x="348" y="1"/>
                  </a:lnTo>
                  <a:cubicBezTo>
                    <a:pt x="262" y="153"/>
                    <a:pt x="166" y="328"/>
                    <a:pt x="1" y="420"/>
                  </a:cubicBezTo>
                  <a:cubicBezTo>
                    <a:pt x="50" y="517"/>
                    <a:pt x="93" y="583"/>
                    <a:pt x="93" y="583"/>
                  </a:cubicBezTo>
                  <a:cubicBezTo>
                    <a:pt x="93" y="583"/>
                    <a:pt x="308" y="255"/>
                    <a:pt x="3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2" name="Google Shape;912;p30"/>
            <p:cNvSpPr/>
            <p:nvPr/>
          </p:nvSpPr>
          <p:spPr>
            <a:xfrm>
              <a:off x="4710144" y="2887548"/>
              <a:ext cx="45445" cy="84118"/>
            </a:xfrm>
            <a:custGeom>
              <a:avLst/>
              <a:gdLst/>
              <a:ahLst/>
              <a:cxnLst/>
              <a:rect l="l" t="t" r="r" b="b"/>
              <a:pathLst>
                <a:path w="322" h="596" extrusionOk="0">
                  <a:moveTo>
                    <a:pt x="246" y="0"/>
                  </a:moveTo>
                  <a:lnTo>
                    <a:pt x="246" y="0"/>
                  </a:lnTo>
                  <a:cubicBezTo>
                    <a:pt x="1" y="60"/>
                    <a:pt x="83" y="364"/>
                    <a:pt x="190" y="595"/>
                  </a:cubicBezTo>
                  <a:cubicBezTo>
                    <a:pt x="193" y="595"/>
                    <a:pt x="196" y="592"/>
                    <a:pt x="196" y="589"/>
                  </a:cubicBezTo>
                  <a:cubicBezTo>
                    <a:pt x="321" y="503"/>
                    <a:pt x="312" y="262"/>
                    <a:pt x="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3" name="Google Shape;913;p30"/>
            <p:cNvSpPr/>
            <p:nvPr/>
          </p:nvSpPr>
          <p:spPr>
            <a:xfrm>
              <a:off x="4387648" y="2906178"/>
              <a:ext cx="61394" cy="65488"/>
            </a:xfrm>
            <a:custGeom>
              <a:avLst/>
              <a:gdLst/>
              <a:ahLst/>
              <a:cxnLst/>
              <a:rect l="l" t="t" r="r" b="b"/>
              <a:pathLst>
                <a:path w="435" h="464" extrusionOk="0">
                  <a:moveTo>
                    <a:pt x="401" y="1"/>
                  </a:moveTo>
                  <a:lnTo>
                    <a:pt x="401" y="1"/>
                  </a:lnTo>
                  <a:cubicBezTo>
                    <a:pt x="137" y="143"/>
                    <a:pt x="1" y="312"/>
                    <a:pt x="262" y="447"/>
                  </a:cubicBezTo>
                  <a:cubicBezTo>
                    <a:pt x="275" y="454"/>
                    <a:pt x="285" y="457"/>
                    <a:pt x="298" y="463"/>
                  </a:cubicBezTo>
                  <a:cubicBezTo>
                    <a:pt x="368" y="312"/>
                    <a:pt x="434" y="126"/>
                    <a:pt x="4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4" name="Google Shape;914;p30"/>
            <p:cNvSpPr/>
            <p:nvPr/>
          </p:nvSpPr>
          <p:spPr>
            <a:xfrm>
              <a:off x="5914317" y="2798491"/>
              <a:ext cx="163575" cy="125471"/>
            </a:xfrm>
            <a:custGeom>
              <a:avLst/>
              <a:gdLst/>
              <a:ahLst/>
              <a:cxnLst/>
              <a:rect l="l" t="t" r="r" b="b"/>
              <a:pathLst>
                <a:path w="1159" h="889" extrusionOk="0">
                  <a:moveTo>
                    <a:pt x="586" y="0"/>
                  </a:moveTo>
                  <a:lnTo>
                    <a:pt x="586" y="0"/>
                  </a:lnTo>
                  <a:cubicBezTo>
                    <a:pt x="586" y="0"/>
                    <a:pt x="0" y="886"/>
                    <a:pt x="579" y="889"/>
                  </a:cubicBezTo>
                  <a:cubicBezTo>
                    <a:pt x="580" y="889"/>
                    <a:pt x="581" y="889"/>
                    <a:pt x="582" y="889"/>
                  </a:cubicBezTo>
                  <a:cubicBezTo>
                    <a:pt x="1159" y="889"/>
                    <a:pt x="586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5" name="Google Shape;915;p30"/>
            <p:cNvSpPr/>
            <p:nvPr/>
          </p:nvSpPr>
          <p:spPr>
            <a:xfrm>
              <a:off x="6116283" y="2651850"/>
              <a:ext cx="163717" cy="125612"/>
            </a:xfrm>
            <a:custGeom>
              <a:avLst/>
              <a:gdLst/>
              <a:ahLst/>
              <a:cxnLst/>
              <a:rect l="l" t="t" r="r" b="b"/>
              <a:pathLst>
                <a:path w="1160" h="890" extrusionOk="0">
                  <a:moveTo>
                    <a:pt x="586" y="0"/>
                  </a:moveTo>
                  <a:cubicBezTo>
                    <a:pt x="586" y="0"/>
                    <a:pt x="1" y="887"/>
                    <a:pt x="583" y="890"/>
                  </a:cubicBezTo>
                  <a:cubicBezTo>
                    <a:pt x="584" y="890"/>
                    <a:pt x="585" y="890"/>
                    <a:pt x="586" y="890"/>
                  </a:cubicBezTo>
                  <a:cubicBezTo>
                    <a:pt x="1160" y="890"/>
                    <a:pt x="587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6" name="Google Shape;916;p30"/>
            <p:cNvSpPr/>
            <p:nvPr/>
          </p:nvSpPr>
          <p:spPr>
            <a:xfrm>
              <a:off x="5736486" y="2650015"/>
              <a:ext cx="163575" cy="125612"/>
            </a:xfrm>
            <a:custGeom>
              <a:avLst/>
              <a:gdLst/>
              <a:ahLst/>
              <a:cxnLst/>
              <a:rect l="l" t="t" r="r" b="b"/>
              <a:pathLst>
                <a:path w="1159" h="890" extrusionOk="0">
                  <a:moveTo>
                    <a:pt x="586" y="1"/>
                  </a:moveTo>
                  <a:cubicBezTo>
                    <a:pt x="586" y="1"/>
                    <a:pt x="1" y="886"/>
                    <a:pt x="582" y="889"/>
                  </a:cubicBezTo>
                  <a:cubicBezTo>
                    <a:pt x="584" y="889"/>
                    <a:pt x="585" y="889"/>
                    <a:pt x="586" y="889"/>
                  </a:cubicBezTo>
                  <a:cubicBezTo>
                    <a:pt x="1158" y="889"/>
                    <a:pt x="586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7" name="Google Shape;917;p30"/>
            <p:cNvSpPr/>
            <p:nvPr/>
          </p:nvSpPr>
          <p:spPr>
            <a:xfrm>
              <a:off x="5566134" y="2522993"/>
              <a:ext cx="163575" cy="126177"/>
            </a:xfrm>
            <a:custGeom>
              <a:avLst/>
              <a:gdLst/>
              <a:ahLst/>
              <a:cxnLst/>
              <a:rect l="l" t="t" r="r" b="b"/>
              <a:pathLst>
                <a:path w="1159" h="894" extrusionOk="0">
                  <a:moveTo>
                    <a:pt x="585" y="1"/>
                  </a:moveTo>
                  <a:cubicBezTo>
                    <a:pt x="585" y="1"/>
                    <a:pt x="1" y="890"/>
                    <a:pt x="579" y="893"/>
                  </a:cubicBezTo>
                  <a:cubicBezTo>
                    <a:pt x="580" y="893"/>
                    <a:pt x="581" y="893"/>
                    <a:pt x="582" y="893"/>
                  </a:cubicBezTo>
                  <a:cubicBezTo>
                    <a:pt x="1159" y="893"/>
                    <a:pt x="586" y="1"/>
                    <a:pt x="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8" name="Google Shape;918;p30"/>
            <p:cNvSpPr/>
            <p:nvPr/>
          </p:nvSpPr>
          <p:spPr>
            <a:xfrm>
              <a:off x="5915728" y="2524969"/>
              <a:ext cx="163575" cy="126036"/>
            </a:xfrm>
            <a:custGeom>
              <a:avLst/>
              <a:gdLst/>
              <a:ahLst/>
              <a:cxnLst/>
              <a:rect l="l" t="t" r="r" b="b"/>
              <a:pathLst>
                <a:path w="1159" h="893" extrusionOk="0">
                  <a:moveTo>
                    <a:pt x="585" y="0"/>
                  </a:moveTo>
                  <a:cubicBezTo>
                    <a:pt x="585" y="0"/>
                    <a:pt x="0" y="890"/>
                    <a:pt x="579" y="893"/>
                  </a:cubicBezTo>
                  <a:cubicBezTo>
                    <a:pt x="580" y="893"/>
                    <a:pt x="581" y="893"/>
                    <a:pt x="582" y="893"/>
                  </a:cubicBezTo>
                  <a:cubicBezTo>
                    <a:pt x="1159" y="893"/>
                    <a:pt x="585" y="0"/>
                    <a:pt x="5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9" name="Google Shape;919;p30"/>
            <p:cNvSpPr/>
            <p:nvPr/>
          </p:nvSpPr>
          <p:spPr>
            <a:xfrm>
              <a:off x="6274638" y="2527227"/>
              <a:ext cx="164140" cy="125754"/>
            </a:xfrm>
            <a:custGeom>
              <a:avLst/>
              <a:gdLst/>
              <a:ahLst/>
              <a:cxnLst/>
              <a:rect l="l" t="t" r="r" b="b"/>
              <a:pathLst>
                <a:path w="1163" h="891" extrusionOk="0">
                  <a:moveTo>
                    <a:pt x="589" y="1"/>
                  </a:moveTo>
                  <a:lnTo>
                    <a:pt x="589" y="1"/>
                  </a:lnTo>
                  <a:cubicBezTo>
                    <a:pt x="589" y="1"/>
                    <a:pt x="0" y="886"/>
                    <a:pt x="582" y="890"/>
                  </a:cubicBezTo>
                  <a:cubicBezTo>
                    <a:pt x="583" y="890"/>
                    <a:pt x="584" y="890"/>
                    <a:pt x="585" y="890"/>
                  </a:cubicBezTo>
                  <a:cubicBezTo>
                    <a:pt x="1162" y="890"/>
                    <a:pt x="589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0" name="Google Shape;920;p30"/>
            <p:cNvSpPr/>
            <p:nvPr/>
          </p:nvSpPr>
          <p:spPr>
            <a:xfrm>
              <a:off x="5661825" y="2541199"/>
              <a:ext cx="315154" cy="231607"/>
            </a:xfrm>
            <a:custGeom>
              <a:avLst/>
              <a:gdLst/>
              <a:ahLst/>
              <a:cxnLst/>
              <a:rect l="l" t="t" r="r" b="b"/>
              <a:pathLst>
                <a:path w="2233" h="1641" extrusionOk="0">
                  <a:moveTo>
                    <a:pt x="1118" y="1"/>
                  </a:moveTo>
                  <a:cubicBezTo>
                    <a:pt x="658" y="1"/>
                    <a:pt x="215" y="57"/>
                    <a:pt x="60" y="157"/>
                  </a:cubicBezTo>
                  <a:cubicBezTo>
                    <a:pt x="165" y="391"/>
                    <a:pt x="245" y="695"/>
                    <a:pt x="0" y="755"/>
                  </a:cubicBezTo>
                  <a:cubicBezTo>
                    <a:pt x="90" y="1102"/>
                    <a:pt x="281" y="1486"/>
                    <a:pt x="400" y="1572"/>
                  </a:cubicBezTo>
                  <a:cubicBezTo>
                    <a:pt x="467" y="1618"/>
                    <a:pt x="522" y="1641"/>
                    <a:pt x="572" y="1641"/>
                  </a:cubicBezTo>
                  <a:cubicBezTo>
                    <a:pt x="698" y="1641"/>
                    <a:pt x="774" y="1509"/>
                    <a:pt x="860" y="1353"/>
                  </a:cubicBezTo>
                  <a:cubicBezTo>
                    <a:pt x="899" y="1095"/>
                    <a:pt x="1115" y="772"/>
                    <a:pt x="1115" y="772"/>
                  </a:cubicBezTo>
                  <a:cubicBezTo>
                    <a:pt x="1115" y="772"/>
                    <a:pt x="1157" y="837"/>
                    <a:pt x="1207" y="933"/>
                  </a:cubicBezTo>
                  <a:cubicBezTo>
                    <a:pt x="1253" y="910"/>
                    <a:pt x="1303" y="891"/>
                    <a:pt x="1360" y="880"/>
                  </a:cubicBezTo>
                  <a:cubicBezTo>
                    <a:pt x="1607" y="834"/>
                    <a:pt x="1911" y="738"/>
                    <a:pt x="2130" y="622"/>
                  </a:cubicBezTo>
                  <a:cubicBezTo>
                    <a:pt x="2100" y="494"/>
                    <a:pt x="2163" y="311"/>
                    <a:pt x="2233" y="160"/>
                  </a:cubicBezTo>
                  <a:cubicBezTo>
                    <a:pt x="1991" y="50"/>
                    <a:pt x="1548" y="1"/>
                    <a:pt x="111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1" name="Google Shape;921;p30"/>
            <p:cNvSpPr/>
            <p:nvPr/>
          </p:nvSpPr>
          <p:spPr>
            <a:xfrm>
              <a:off x="5783060" y="2650015"/>
              <a:ext cx="49256" cy="82283"/>
            </a:xfrm>
            <a:custGeom>
              <a:avLst/>
              <a:gdLst/>
              <a:ahLst/>
              <a:cxnLst/>
              <a:rect l="l" t="t" r="r" b="b"/>
              <a:pathLst>
                <a:path w="349" h="583" extrusionOk="0">
                  <a:moveTo>
                    <a:pt x="256" y="1"/>
                  </a:moveTo>
                  <a:cubicBezTo>
                    <a:pt x="256" y="1"/>
                    <a:pt x="40" y="324"/>
                    <a:pt x="1" y="582"/>
                  </a:cubicBezTo>
                  <a:cubicBezTo>
                    <a:pt x="87" y="430"/>
                    <a:pt x="183" y="251"/>
                    <a:pt x="348" y="162"/>
                  </a:cubicBezTo>
                  <a:cubicBezTo>
                    <a:pt x="298" y="66"/>
                    <a:pt x="256" y="1"/>
                    <a:pt x="2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2" name="Google Shape;922;p30"/>
            <p:cNvSpPr/>
            <p:nvPr/>
          </p:nvSpPr>
          <p:spPr>
            <a:xfrm>
              <a:off x="5651098" y="2563216"/>
              <a:ext cx="45304" cy="84541"/>
            </a:xfrm>
            <a:custGeom>
              <a:avLst/>
              <a:gdLst/>
              <a:ahLst/>
              <a:cxnLst/>
              <a:rect l="l" t="t" r="r" b="b"/>
              <a:pathLst>
                <a:path w="321" h="599" extrusionOk="0">
                  <a:moveTo>
                    <a:pt x="136" y="1"/>
                  </a:moveTo>
                  <a:lnTo>
                    <a:pt x="136" y="1"/>
                  </a:lnTo>
                  <a:cubicBezTo>
                    <a:pt x="133" y="4"/>
                    <a:pt x="129" y="7"/>
                    <a:pt x="126" y="7"/>
                  </a:cubicBezTo>
                  <a:cubicBezTo>
                    <a:pt x="0" y="96"/>
                    <a:pt x="10" y="338"/>
                    <a:pt x="76" y="599"/>
                  </a:cubicBezTo>
                  <a:cubicBezTo>
                    <a:pt x="321" y="539"/>
                    <a:pt x="241" y="235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3" name="Google Shape;923;p30"/>
            <p:cNvSpPr/>
            <p:nvPr/>
          </p:nvSpPr>
          <p:spPr>
            <a:xfrm>
              <a:off x="5958210" y="2563640"/>
              <a:ext cx="60829" cy="65488"/>
            </a:xfrm>
            <a:custGeom>
              <a:avLst/>
              <a:gdLst/>
              <a:ahLst/>
              <a:cxnLst/>
              <a:rect l="l" t="t" r="r" b="b"/>
              <a:pathLst>
                <a:path w="431" h="464" extrusionOk="0">
                  <a:moveTo>
                    <a:pt x="133" y="1"/>
                  </a:moveTo>
                  <a:cubicBezTo>
                    <a:pt x="63" y="152"/>
                    <a:pt x="0" y="335"/>
                    <a:pt x="30" y="463"/>
                  </a:cubicBezTo>
                  <a:cubicBezTo>
                    <a:pt x="295" y="321"/>
                    <a:pt x="430" y="152"/>
                    <a:pt x="168" y="17"/>
                  </a:cubicBezTo>
                  <a:cubicBezTo>
                    <a:pt x="156" y="10"/>
                    <a:pt x="145" y="4"/>
                    <a:pt x="1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924" name="Google Shape;924;p30"/>
          <p:cNvSpPr txBox="1">
            <a:spLocks noGrp="1"/>
          </p:cNvSpPr>
          <p:nvPr>
            <p:ph type="title" idx="4294967295"/>
          </p:nvPr>
        </p:nvSpPr>
        <p:spPr>
          <a:xfrm>
            <a:off x="2508600" y="5550372"/>
            <a:ext cx="8134800" cy="849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3733">
                <a:solidFill>
                  <a:schemeClr val="lt1"/>
                </a:solidFill>
              </a:rPr>
              <a:t>A PICTURE IS WORTH A THOUSAND WORDS</a:t>
            </a:r>
            <a:endParaRPr sz="3733">
              <a:solidFill>
                <a:schemeClr val="lt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7061" y="237362"/>
            <a:ext cx="1173131" cy="6876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87992" y="173866"/>
            <a:ext cx="9467315" cy="1231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kết</a:t>
            </a:r>
            <a:r>
              <a:rPr lang="en-US" sz="3200" dirty="0"/>
              <a:t> </a:t>
            </a:r>
            <a:r>
              <a:rPr lang="en-US" sz="3200" dirty="0" err="1"/>
              <a:t>quả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phép</a:t>
            </a:r>
            <a:r>
              <a:rPr lang="en-US" sz="3200" dirty="0"/>
              <a:t> chia a : b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mỗi</a:t>
            </a:r>
            <a:r>
              <a:rPr lang="en-US" sz="3200" dirty="0"/>
              <a:t>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 </a:t>
            </a:r>
            <a:r>
              <a:rPr lang="en-US" sz="3200" dirty="0" err="1"/>
              <a:t>theo</a:t>
            </a:r>
            <a:r>
              <a:rPr lang="en-US" sz="3200" dirty="0"/>
              <a:t> </a:t>
            </a:r>
            <a:r>
              <a:rPr lang="en-US" sz="3200" dirty="0" err="1"/>
              <a:t>mẫu</a:t>
            </a:r>
            <a:r>
              <a:rPr lang="en-US" sz="3200" dirty="0"/>
              <a:t>:</a:t>
            </a:r>
            <a:endParaRPr lang="vi-VN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3"/>
              <p:cNvSpPr/>
              <p:nvPr/>
            </p:nvSpPr>
            <p:spPr>
              <a:xfrm>
                <a:off x="4205323" y="1677599"/>
                <a:ext cx="4507551" cy="883299"/>
              </a:xfrm>
              <a:prstGeom prst="round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733" b="1" u="sng" dirty="0" err="1">
                    <a:solidFill>
                      <a:schemeClr val="tx1"/>
                    </a:solidFill>
                  </a:rPr>
                  <a:t>Mẫu</a:t>
                </a:r>
                <a:r>
                  <a:rPr lang="en-US" sz="3733" b="1" u="sng" dirty="0">
                    <a:solidFill>
                      <a:schemeClr val="tx1"/>
                    </a:solidFill>
                  </a:rPr>
                  <a:t>:</a:t>
                </a:r>
                <a:r>
                  <a:rPr lang="en-US" sz="3733" b="1" dirty="0">
                    <a:solidFill>
                      <a:schemeClr val="tx1"/>
                    </a:solidFill>
                  </a:rPr>
                  <a:t> 3 : 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733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733" b="1" dirty="0">
                    <a:solidFill>
                      <a:schemeClr val="tx1"/>
                    </a:solidFill>
                  </a:rPr>
                  <a:t> </a:t>
                </a:r>
                <a:endParaRPr lang="vi-VN" sz="3733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5323" y="1677599"/>
                <a:ext cx="4507551" cy="883299"/>
              </a:xfrm>
              <a:prstGeom prst="roundRect">
                <a:avLst/>
              </a:prstGeom>
              <a:blipFill>
                <a:blip r:embed="rId4"/>
                <a:stretch>
                  <a:fillRect b="-15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/>
            </p:nvGraphicFramePr>
            <p:xfrm>
              <a:off x="2138217" y="3339846"/>
              <a:ext cx="8641758" cy="2446718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440293">
                      <a:extLst>
                        <a:ext uri="{9D8B030D-6E8A-4147-A177-3AD203B41FA5}">
                          <a16:colId xmlns:a16="http://schemas.microsoft.com/office/drawing/2014/main" val="3432168841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4081529534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1859977805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2237121348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3406013719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1162172021"/>
                        </a:ext>
                      </a:extLst>
                    </a:gridCol>
                  </a:tblGrid>
                  <a:tr h="7412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solidFill>
                                <a:srgbClr val="0070C0"/>
                              </a:solidFill>
                            </a:rPr>
                            <a:t>a</a:t>
                          </a:r>
                          <a:endParaRPr lang="vi-VN" sz="32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22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-8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3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-5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0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701547005"/>
                      </a:ext>
                    </a:extLst>
                  </a:tr>
                  <a:tr h="7412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solidFill>
                                <a:srgbClr val="0070C0"/>
                              </a:solidFill>
                            </a:rPr>
                            <a:t>b</a:t>
                          </a:r>
                          <a:endParaRPr lang="vi-VN" sz="32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5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11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-8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-7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-10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3830010"/>
                      </a:ext>
                    </a:extLst>
                  </a:tr>
                  <a:tr h="96418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vi-VN" sz="32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num>
                                  <m:den>
                                    <m:r>
                                      <a:rPr lang="en-US" sz="32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2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672142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/>
            </p:nvGraphicFramePr>
            <p:xfrm>
              <a:off x="2138217" y="3339846"/>
              <a:ext cx="8641758" cy="2446718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440293">
                      <a:extLst>
                        <a:ext uri="{9D8B030D-6E8A-4147-A177-3AD203B41FA5}">
                          <a16:colId xmlns:a16="http://schemas.microsoft.com/office/drawing/2014/main" val="3432168841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4081529534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1859977805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2237121348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3406013719"/>
                        </a:ext>
                      </a:extLst>
                    </a:gridCol>
                    <a:gridCol w="1440293">
                      <a:extLst>
                        <a:ext uri="{9D8B030D-6E8A-4147-A177-3AD203B41FA5}">
                          <a16:colId xmlns:a16="http://schemas.microsoft.com/office/drawing/2014/main" val="1162172021"/>
                        </a:ext>
                      </a:extLst>
                    </a:gridCol>
                  </a:tblGrid>
                  <a:tr h="7412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solidFill>
                                <a:srgbClr val="0070C0"/>
                              </a:solidFill>
                            </a:rPr>
                            <a:t>a</a:t>
                          </a:r>
                          <a:endParaRPr lang="vi-VN" sz="32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22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-8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3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-5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0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701547005"/>
                      </a:ext>
                    </a:extLst>
                  </a:tr>
                  <a:tr h="7412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solidFill>
                                <a:srgbClr val="0070C0"/>
                              </a:solidFill>
                            </a:rPr>
                            <a:t>b</a:t>
                          </a:r>
                          <a:endParaRPr lang="vi-VN" sz="32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5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11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-8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-7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-10</a:t>
                          </a:r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3830010"/>
                      </a:ext>
                    </a:extLst>
                  </a:tr>
                  <a:tr h="964184">
                    <a:tc>
                      <a:txBody>
                        <a:bodyPr/>
                        <a:lstStyle/>
                        <a:p>
                          <a:pPr algn="ctr"/>
                          <a14:m xmlns:a14="http://schemas.microsoft.com/office/drawing/2010/main"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vi-VN" sz="32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num>
                                  <m:den>
                                    <m:r>
                                      <a:rPr lang="en-US" sz="32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2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200" dirty="0"/>
                        </a:p>
                      </a:txBody>
                      <a:tcPr marL="121920" marR="121920" marT="60960" marB="6096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672142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743111" y="4834921"/>
                <a:ext cx="1012165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vi-VN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3111" y="4834921"/>
                <a:ext cx="1012165" cy="10175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82543" y="4823618"/>
                <a:ext cx="704973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vi-VN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2543" y="4823618"/>
                <a:ext cx="704973" cy="101431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6799020" y="4823618"/>
                <a:ext cx="704973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−8</m:t>
                          </m:r>
                        </m:den>
                      </m:f>
                    </m:oMath>
                  </m:oMathPara>
                </a14:m>
                <a:endParaRPr lang="vi-VN" sz="3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020" y="4823618"/>
                <a:ext cx="704973" cy="10175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8084526" y="4746721"/>
                <a:ext cx="704973" cy="1025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−7</m:t>
                          </m:r>
                        </m:den>
                      </m:f>
                    </m:oMath>
                  </m:oMathPara>
                </a14:m>
                <a:endParaRPr lang="vi-VN" sz="3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4526" y="4746721"/>
                <a:ext cx="704973" cy="10257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9641454" y="4746722"/>
                <a:ext cx="704973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−10</m:t>
                          </m:r>
                        </m:den>
                      </m:f>
                    </m:oMath>
                  </m:oMathPara>
                </a14:m>
                <a:endParaRPr lang="vi-VN" sz="32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1454" y="4746722"/>
                <a:ext cx="704973" cy="1017523"/>
              </a:xfrm>
              <a:prstGeom prst="rect">
                <a:avLst/>
              </a:prstGeom>
              <a:blipFill>
                <a:blip r:embed="rId9"/>
                <a:stretch>
                  <a:fillRect r="-20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8" name="Google Shape;1268;p34"/>
          <p:cNvSpPr/>
          <p:nvPr/>
        </p:nvSpPr>
        <p:spPr>
          <a:xfrm rot="-1519528">
            <a:off x="11438273" y="6089093"/>
            <a:ext cx="825776" cy="754468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320" name="Google Shape;1320;p34"/>
          <p:cNvGrpSpPr/>
          <p:nvPr/>
        </p:nvGrpSpPr>
        <p:grpSpPr>
          <a:xfrm rot="2028081">
            <a:off x="579241" y="6322195"/>
            <a:ext cx="686795" cy="404199"/>
            <a:chOff x="3684525" y="1809375"/>
            <a:chExt cx="334225" cy="196700"/>
          </a:xfrm>
        </p:grpSpPr>
        <p:sp>
          <p:nvSpPr>
            <p:cNvPr id="1321" name="Google Shape;1321;p34"/>
            <p:cNvSpPr/>
            <p:nvPr/>
          </p:nvSpPr>
          <p:spPr>
            <a:xfrm>
              <a:off x="3684525" y="1809375"/>
              <a:ext cx="334225" cy="196700"/>
            </a:xfrm>
            <a:custGeom>
              <a:avLst/>
              <a:gdLst/>
              <a:ahLst/>
              <a:cxnLst/>
              <a:rect l="l" t="t" r="r" b="b"/>
              <a:pathLst>
                <a:path w="13369" h="7868" extrusionOk="0">
                  <a:moveTo>
                    <a:pt x="407" y="0"/>
                  </a:moveTo>
                  <a:lnTo>
                    <a:pt x="326" y="1035"/>
                  </a:lnTo>
                  <a:lnTo>
                    <a:pt x="123" y="3659"/>
                  </a:lnTo>
                  <a:lnTo>
                    <a:pt x="1" y="5298"/>
                  </a:lnTo>
                  <a:lnTo>
                    <a:pt x="256" y="5359"/>
                  </a:lnTo>
                  <a:lnTo>
                    <a:pt x="8075" y="7225"/>
                  </a:lnTo>
                  <a:lnTo>
                    <a:pt x="9562" y="7579"/>
                  </a:lnTo>
                  <a:lnTo>
                    <a:pt x="10767" y="7867"/>
                  </a:lnTo>
                  <a:lnTo>
                    <a:pt x="11669" y="6002"/>
                  </a:lnTo>
                  <a:lnTo>
                    <a:pt x="11669" y="5997"/>
                  </a:lnTo>
                  <a:lnTo>
                    <a:pt x="12301" y="4690"/>
                  </a:lnTo>
                  <a:lnTo>
                    <a:pt x="12301" y="4685"/>
                  </a:lnTo>
                  <a:lnTo>
                    <a:pt x="13369" y="2480"/>
                  </a:lnTo>
                  <a:lnTo>
                    <a:pt x="11541" y="2129"/>
                  </a:lnTo>
                  <a:lnTo>
                    <a:pt x="9874" y="1809"/>
                  </a:lnTo>
                  <a:lnTo>
                    <a:pt x="8429" y="1535"/>
                  </a:lnTo>
                  <a:lnTo>
                    <a:pt x="6716" y="1205"/>
                  </a:lnTo>
                  <a:lnTo>
                    <a:pt x="4713" y="826"/>
                  </a:lnTo>
                  <a:lnTo>
                    <a:pt x="3004" y="501"/>
                  </a:lnTo>
                  <a:lnTo>
                    <a:pt x="1748" y="255"/>
                  </a:lnTo>
                  <a:lnTo>
                    <a:pt x="40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28575" dist="1905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2" name="Google Shape;1322;p34"/>
            <p:cNvSpPr/>
            <p:nvPr/>
          </p:nvSpPr>
          <p:spPr>
            <a:xfrm>
              <a:off x="3692675" y="1809375"/>
              <a:ext cx="35800" cy="30700"/>
            </a:xfrm>
            <a:custGeom>
              <a:avLst/>
              <a:gdLst/>
              <a:ahLst/>
              <a:cxnLst/>
              <a:rect l="l" t="t" r="r" b="b"/>
              <a:pathLst>
                <a:path w="1432" h="1228" extrusionOk="0">
                  <a:moveTo>
                    <a:pt x="81" y="0"/>
                  </a:moveTo>
                  <a:lnTo>
                    <a:pt x="0" y="1035"/>
                  </a:lnTo>
                  <a:cubicBezTo>
                    <a:pt x="113" y="1129"/>
                    <a:pt x="251" y="1190"/>
                    <a:pt x="402" y="1214"/>
                  </a:cubicBezTo>
                  <a:cubicBezTo>
                    <a:pt x="454" y="1223"/>
                    <a:pt x="505" y="1227"/>
                    <a:pt x="556" y="1227"/>
                  </a:cubicBezTo>
                  <a:cubicBezTo>
                    <a:pt x="972" y="1227"/>
                    <a:pt x="1340" y="926"/>
                    <a:pt x="1412" y="501"/>
                  </a:cubicBezTo>
                  <a:cubicBezTo>
                    <a:pt x="1427" y="416"/>
                    <a:pt x="1431" y="336"/>
                    <a:pt x="1422" y="255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3" name="Google Shape;1323;p34"/>
            <p:cNvSpPr/>
            <p:nvPr/>
          </p:nvSpPr>
          <p:spPr>
            <a:xfrm>
              <a:off x="3758800" y="1821875"/>
              <a:ext cx="43575" cy="23500"/>
            </a:xfrm>
            <a:custGeom>
              <a:avLst/>
              <a:gdLst/>
              <a:ahLst/>
              <a:cxnLst/>
              <a:rect l="l" t="t" r="r" b="b"/>
              <a:pathLst>
                <a:path w="1743" h="940" extrusionOk="0">
                  <a:moveTo>
                    <a:pt x="33" y="1"/>
                  </a:moveTo>
                  <a:lnTo>
                    <a:pt x="33" y="1"/>
                  </a:lnTo>
                  <a:cubicBezTo>
                    <a:pt x="0" y="445"/>
                    <a:pt x="312" y="851"/>
                    <a:pt x="761" y="927"/>
                  </a:cubicBezTo>
                  <a:cubicBezTo>
                    <a:pt x="811" y="935"/>
                    <a:pt x="860" y="940"/>
                    <a:pt x="910" y="940"/>
                  </a:cubicBezTo>
                  <a:cubicBezTo>
                    <a:pt x="1291" y="940"/>
                    <a:pt x="1634" y="691"/>
                    <a:pt x="1742" y="326"/>
                  </a:cubicBezTo>
                  <a:lnTo>
                    <a:pt x="3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4" name="Google Shape;1324;p34"/>
            <p:cNvSpPr/>
            <p:nvPr/>
          </p:nvSpPr>
          <p:spPr>
            <a:xfrm>
              <a:off x="3714050" y="1850225"/>
              <a:ext cx="47225" cy="43875"/>
            </a:xfrm>
            <a:custGeom>
              <a:avLst/>
              <a:gdLst/>
              <a:ahLst/>
              <a:cxnLst/>
              <a:rect l="l" t="t" r="r" b="b"/>
              <a:pathLst>
                <a:path w="1889" h="1755" extrusionOk="0">
                  <a:moveTo>
                    <a:pt x="942" y="0"/>
                  </a:moveTo>
                  <a:cubicBezTo>
                    <a:pt x="525" y="0"/>
                    <a:pt x="156" y="302"/>
                    <a:pt x="80" y="728"/>
                  </a:cubicBezTo>
                  <a:cubicBezTo>
                    <a:pt x="1" y="1204"/>
                    <a:pt x="321" y="1657"/>
                    <a:pt x="799" y="1742"/>
                  </a:cubicBezTo>
                  <a:cubicBezTo>
                    <a:pt x="848" y="1750"/>
                    <a:pt x="897" y="1754"/>
                    <a:pt x="946" y="1754"/>
                  </a:cubicBezTo>
                  <a:cubicBezTo>
                    <a:pt x="1366" y="1754"/>
                    <a:pt x="1737" y="1452"/>
                    <a:pt x="1808" y="1025"/>
                  </a:cubicBezTo>
                  <a:cubicBezTo>
                    <a:pt x="1889" y="548"/>
                    <a:pt x="1573" y="94"/>
                    <a:pt x="1096" y="14"/>
                  </a:cubicBezTo>
                  <a:cubicBezTo>
                    <a:pt x="1044" y="5"/>
                    <a:pt x="993" y="0"/>
                    <a:pt x="9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5" name="Google Shape;1325;p34"/>
            <p:cNvSpPr/>
            <p:nvPr/>
          </p:nvSpPr>
          <p:spPr>
            <a:xfrm>
              <a:off x="3687600" y="1900850"/>
              <a:ext cx="20550" cy="42525"/>
            </a:xfrm>
            <a:custGeom>
              <a:avLst/>
              <a:gdLst/>
              <a:ahLst/>
              <a:cxnLst/>
              <a:rect l="l" t="t" r="r" b="b"/>
              <a:pathLst>
                <a:path w="822" h="1701" extrusionOk="0">
                  <a:moveTo>
                    <a:pt x="0" y="0"/>
                  </a:moveTo>
                  <a:lnTo>
                    <a:pt x="133" y="1700"/>
                  </a:lnTo>
                  <a:cubicBezTo>
                    <a:pt x="440" y="1611"/>
                    <a:pt x="685" y="1347"/>
                    <a:pt x="741" y="1011"/>
                  </a:cubicBezTo>
                  <a:cubicBezTo>
                    <a:pt x="822" y="539"/>
                    <a:pt x="501" y="85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6" name="Google Shape;1326;p34"/>
            <p:cNvSpPr/>
            <p:nvPr/>
          </p:nvSpPr>
          <p:spPr>
            <a:xfrm>
              <a:off x="3736025" y="1907875"/>
              <a:ext cx="47225" cy="43850"/>
            </a:xfrm>
            <a:custGeom>
              <a:avLst/>
              <a:gdLst/>
              <a:ahLst/>
              <a:cxnLst/>
              <a:rect l="l" t="t" r="r" b="b"/>
              <a:pathLst>
                <a:path w="1889" h="1754" extrusionOk="0">
                  <a:moveTo>
                    <a:pt x="942" y="0"/>
                  </a:moveTo>
                  <a:cubicBezTo>
                    <a:pt x="522" y="0"/>
                    <a:pt x="151" y="299"/>
                    <a:pt x="79" y="726"/>
                  </a:cubicBezTo>
                  <a:cubicBezTo>
                    <a:pt x="0" y="1207"/>
                    <a:pt x="321" y="1656"/>
                    <a:pt x="798" y="1741"/>
                  </a:cubicBezTo>
                  <a:cubicBezTo>
                    <a:pt x="847" y="1749"/>
                    <a:pt x="896" y="1753"/>
                    <a:pt x="944" y="1753"/>
                  </a:cubicBezTo>
                  <a:cubicBezTo>
                    <a:pt x="1364" y="1753"/>
                    <a:pt x="1731" y="1450"/>
                    <a:pt x="1808" y="1023"/>
                  </a:cubicBezTo>
                  <a:cubicBezTo>
                    <a:pt x="1888" y="547"/>
                    <a:pt x="1567" y="93"/>
                    <a:pt x="1090" y="13"/>
                  </a:cubicBezTo>
                  <a:cubicBezTo>
                    <a:pt x="1040" y="4"/>
                    <a:pt x="991" y="0"/>
                    <a:pt x="9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7" name="Google Shape;1327;p34"/>
            <p:cNvSpPr/>
            <p:nvPr/>
          </p:nvSpPr>
          <p:spPr>
            <a:xfrm>
              <a:off x="3797275" y="1864050"/>
              <a:ext cx="47250" cy="43875"/>
            </a:xfrm>
            <a:custGeom>
              <a:avLst/>
              <a:gdLst/>
              <a:ahLst/>
              <a:cxnLst/>
              <a:rect l="l" t="t" r="r" b="b"/>
              <a:pathLst>
                <a:path w="1890" h="1755" extrusionOk="0">
                  <a:moveTo>
                    <a:pt x="938" y="0"/>
                  </a:moveTo>
                  <a:cubicBezTo>
                    <a:pt x="521" y="0"/>
                    <a:pt x="152" y="301"/>
                    <a:pt x="81" y="727"/>
                  </a:cubicBezTo>
                  <a:cubicBezTo>
                    <a:pt x="0" y="1204"/>
                    <a:pt x="321" y="1657"/>
                    <a:pt x="798" y="1742"/>
                  </a:cubicBezTo>
                  <a:cubicBezTo>
                    <a:pt x="847" y="1750"/>
                    <a:pt x="896" y="1754"/>
                    <a:pt x="945" y="1754"/>
                  </a:cubicBezTo>
                  <a:cubicBezTo>
                    <a:pt x="1364" y="1754"/>
                    <a:pt x="1733" y="1452"/>
                    <a:pt x="1809" y="1025"/>
                  </a:cubicBezTo>
                  <a:cubicBezTo>
                    <a:pt x="1889" y="548"/>
                    <a:pt x="1567" y="94"/>
                    <a:pt x="1092" y="14"/>
                  </a:cubicBezTo>
                  <a:cubicBezTo>
                    <a:pt x="1040" y="5"/>
                    <a:pt x="988" y="0"/>
                    <a:pt x="9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8" name="Google Shape;1328;p34"/>
            <p:cNvSpPr/>
            <p:nvPr/>
          </p:nvSpPr>
          <p:spPr>
            <a:xfrm>
              <a:off x="3849900" y="1839475"/>
              <a:ext cx="45350" cy="27850"/>
            </a:xfrm>
            <a:custGeom>
              <a:avLst/>
              <a:gdLst/>
              <a:ahLst/>
              <a:cxnLst/>
              <a:rect l="l" t="t" r="r" b="b"/>
              <a:pathLst>
                <a:path w="1814" h="1114" extrusionOk="0">
                  <a:moveTo>
                    <a:pt x="101" y="1"/>
                  </a:moveTo>
                  <a:cubicBezTo>
                    <a:pt x="96" y="29"/>
                    <a:pt x="86" y="57"/>
                    <a:pt x="81" y="86"/>
                  </a:cubicBezTo>
                  <a:cubicBezTo>
                    <a:pt x="1" y="563"/>
                    <a:pt x="323" y="1016"/>
                    <a:pt x="800" y="1101"/>
                  </a:cubicBezTo>
                  <a:cubicBezTo>
                    <a:pt x="848" y="1109"/>
                    <a:pt x="897" y="1113"/>
                    <a:pt x="945" y="1113"/>
                  </a:cubicBezTo>
                  <a:cubicBezTo>
                    <a:pt x="1364" y="1113"/>
                    <a:pt x="1733" y="811"/>
                    <a:pt x="1809" y="383"/>
                  </a:cubicBezTo>
                  <a:cubicBezTo>
                    <a:pt x="1809" y="369"/>
                    <a:pt x="1814" y="350"/>
                    <a:pt x="1814" y="331"/>
                  </a:cubicBezTo>
                  <a:lnTo>
                    <a:pt x="1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9" name="Google Shape;1329;p34"/>
            <p:cNvSpPr/>
            <p:nvPr/>
          </p:nvSpPr>
          <p:spPr>
            <a:xfrm>
              <a:off x="3811800" y="1928300"/>
              <a:ext cx="47225" cy="43850"/>
            </a:xfrm>
            <a:custGeom>
              <a:avLst/>
              <a:gdLst/>
              <a:ahLst/>
              <a:cxnLst/>
              <a:rect l="l" t="t" r="r" b="b"/>
              <a:pathLst>
                <a:path w="1889" h="1754" extrusionOk="0">
                  <a:moveTo>
                    <a:pt x="944" y="1"/>
                  </a:moveTo>
                  <a:cubicBezTo>
                    <a:pt x="524" y="1"/>
                    <a:pt x="152" y="303"/>
                    <a:pt x="80" y="730"/>
                  </a:cubicBezTo>
                  <a:cubicBezTo>
                    <a:pt x="1" y="1207"/>
                    <a:pt x="321" y="1661"/>
                    <a:pt x="798" y="1741"/>
                  </a:cubicBezTo>
                  <a:cubicBezTo>
                    <a:pt x="848" y="1749"/>
                    <a:pt x="897" y="1753"/>
                    <a:pt x="945" y="1753"/>
                  </a:cubicBezTo>
                  <a:cubicBezTo>
                    <a:pt x="1365" y="1753"/>
                    <a:pt x="1737" y="1455"/>
                    <a:pt x="1808" y="1027"/>
                  </a:cubicBezTo>
                  <a:cubicBezTo>
                    <a:pt x="1889" y="551"/>
                    <a:pt x="1568" y="98"/>
                    <a:pt x="1091" y="13"/>
                  </a:cubicBezTo>
                  <a:cubicBezTo>
                    <a:pt x="1041" y="5"/>
                    <a:pt x="992" y="1"/>
                    <a:pt x="9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0" name="Google Shape;1330;p34"/>
            <p:cNvSpPr/>
            <p:nvPr/>
          </p:nvSpPr>
          <p:spPr>
            <a:xfrm>
              <a:off x="3871750" y="1890625"/>
              <a:ext cx="47375" cy="43850"/>
            </a:xfrm>
            <a:custGeom>
              <a:avLst/>
              <a:gdLst/>
              <a:ahLst/>
              <a:cxnLst/>
              <a:rect l="l" t="t" r="r" b="b"/>
              <a:pathLst>
                <a:path w="1895" h="1754" extrusionOk="0">
                  <a:moveTo>
                    <a:pt x="951" y="1"/>
                  </a:moveTo>
                  <a:cubicBezTo>
                    <a:pt x="530" y="1"/>
                    <a:pt x="158" y="303"/>
                    <a:pt x="86" y="731"/>
                  </a:cubicBezTo>
                  <a:cubicBezTo>
                    <a:pt x="1" y="1208"/>
                    <a:pt x="322" y="1662"/>
                    <a:pt x="798" y="1741"/>
                  </a:cubicBezTo>
                  <a:cubicBezTo>
                    <a:pt x="848" y="1749"/>
                    <a:pt x="897" y="1753"/>
                    <a:pt x="945" y="1753"/>
                  </a:cubicBezTo>
                  <a:cubicBezTo>
                    <a:pt x="1365" y="1753"/>
                    <a:pt x="1738" y="1451"/>
                    <a:pt x="1814" y="1024"/>
                  </a:cubicBezTo>
                  <a:cubicBezTo>
                    <a:pt x="1894" y="547"/>
                    <a:pt x="1573" y="98"/>
                    <a:pt x="1096" y="13"/>
                  </a:cubicBezTo>
                  <a:cubicBezTo>
                    <a:pt x="1048" y="5"/>
                    <a:pt x="999" y="1"/>
                    <a:pt x="9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1" name="Google Shape;1331;p34"/>
            <p:cNvSpPr/>
            <p:nvPr/>
          </p:nvSpPr>
          <p:spPr>
            <a:xfrm>
              <a:off x="3927600" y="1854575"/>
              <a:ext cx="45725" cy="31400"/>
            </a:xfrm>
            <a:custGeom>
              <a:avLst/>
              <a:gdLst/>
              <a:ahLst/>
              <a:cxnLst/>
              <a:rect l="l" t="t" r="r" b="b"/>
              <a:pathLst>
                <a:path w="1829" h="1256" extrusionOk="0">
                  <a:moveTo>
                    <a:pt x="151" y="1"/>
                  </a:moveTo>
                  <a:cubicBezTo>
                    <a:pt x="123" y="72"/>
                    <a:pt x="94" y="147"/>
                    <a:pt x="85" y="227"/>
                  </a:cubicBezTo>
                  <a:cubicBezTo>
                    <a:pt x="0" y="709"/>
                    <a:pt x="321" y="1158"/>
                    <a:pt x="798" y="1243"/>
                  </a:cubicBezTo>
                  <a:cubicBezTo>
                    <a:pt x="848" y="1251"/>
                    <a:pt x="898" y="1255"/>
                    <a:pt x="947" y="1255"/>
                  </a:cubicBezTo>
                  <a:cubicBezTo>
                    <a:pt x="1366" y="1255"/>
                    <a:pt x="1737" y="957"/>
                    <a:pt x="1813" y="525"/>
                  </a:cubicBezTo>
                  <a:cubicBezTo>
                    <a:pt x="1822" y="459"/>
                    <a:pt x="1828" y="388"/>
                    <a:pt x="1818" y="321"/>
                  </a:cubicBezTo>
                  <a:lnTo>
                    <a:pt x="15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2" name="Google Shape;1332;p34"/>
            <p:cNvSpPr/>
            <p:nvPr/>
          </p:nvSpPr>
          <p:spPr>
            <a:xfrm>
              <a:off x="3949550" y="1915775"/>
              <a:ext cx="42525" cy="43825"/>
            </a:xfrm>
            <a:custGeom>
              <a:avLst/>
              <a:gdLst/>
              <a:ahLst/>
              <a:cxnLst/>
              <a:rect l="l" t="t" r="r" b="b"/>
              <a:pathLst>
                <a:path w="1701" h="1753" extrusionOk="0">
                  <a:moveTo>
                    <a:pt x="949" y="1"/>
                  </a:moveTo>
                  <a:cubicBezTo>
                    <a:pt x="529" y="1"/>
                    <a:pt x="157" y="303"/>
                    <a:pt x="81" y="730"/>
                  </a:cubicBezTo>
                  <a:cubicBezTo>
                    <a:pt x="0" y="1208"/>
                    <a:pt x="321" y="1656"/>
                    <a:pt x="798" y="1741"/>
                  </a:cubicBezTo>
                  <a:cubicBezTo>
                    <a:pt x="848" y="1749"/>
                    <a:pt x="897" y="1752"/>
                    <a:pt x="947" y="1752"/>
                  </a:cubicBezTo>
                  <a:cubicBezTo>
                    <a:pt x="987" y="1752"/>
                    <a:pt x="1028" y="1750"/>
                    <a:pt x="1068" y="1746"/>
                  </a:cubicBezTo>
                  <a:lnTo>
                    <a:pt x="1068" y="1741"/>
                  </a:lnTo>
                  <a:lnTo>
                    <a:pt x="1700" y="434"/>
                  </a:lnTo>
                  <a:lnTo>
                    <a:pt x="1700" y="429"/>
                  </a:lnTo>
                  <a:cubicBezTo>
                    <a:pt x="1568" y="216"/>
                    <a:pt x="1356" y="55"/>
                    <a:pt x="1096" y="13"/>
                  </a:cubicBezTo>
                  <a:cubicBezTo>
                    <a:pt x="1047" y="5"/>
                    <a:pt x="998" y="1"/>
                    <a:pt x="9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3" name="Google Shape;1333;p34"/>
            <p:cNvSpPr/>
            <p:nvPr/>
          </p:nvSpPr>
          <p:spPr>
            <a:xfrm>
              <a:off x="3885325" y="1962175"/>
              <a:ext cx="45825" cy="36700"/>
            </a:xfrm>
            <a:custGeom>
              <a:avLst/>
              <a:gdLst/>
              <a:ahLst/>
              <a:cxnLst/>
              <a:rect l="l" t="t" r="r" b="b"/>
              <a:pathLst>
                <a:path w="1833" h="1468" extrusionOk="0">
                  <a:moveTo>
                    <a:pt x="887" y="0"/>
                  </a:moveTo>
                  <a:cubicBezTo>
                    <a:pt x="465" y="0"/>
                    <a:pt x="96" y="299"/>
                    <a:pt x="24" y="731"/>
                  </a:cubicBezTo>
                  <a:cubicBezTo>
                    <a:pt x="0" y="862"/>
                    <a:pt x="6" y="990"/>
                    <a:pt x="43" y="1113"/>
                  </a:cubicBezTo>
                  <a:lnTo>
                    <a:pt x="1530" y="1467"/>
                  </a:lnTo>
                  <a:cubicBezTo>
                    <a:pt x="1644" y="1344"/>
                    <a:pt x="1720" y="1193"/>
                    <a:pt x="1748" y="1023"/>
                  </a:cubicBezTo>
                  <a:cubicBezTo>
                    <a:pt x="1833" y="546"/>
                    <a:pt x="1512" y="93"/>
                    <a:pt x="1035" y="12"/>
                  </a:cubicBezTo>
                  <a:cubicBezTo>
                    <a:pt x="985" y="4"/>
                    <a:pt x="936" y="0"/>
                    <a:pt x="8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348" name="Google Shape;1348;p34"/>
          <p:cNvGrpSpPr/>
          <p:nvPr/>
        </p:nvGrpSpPr>
        <p:grpSpPr>
          <a:xfrm rot="1423364">
            <a:off x="-11596" y="-61214"/>
            <a:ext cx="1103189" cy="923604"/>
            <a:chOff x="-2648475" y="3766325"/>
            <a:chExt cx="733700" cy="712450"/>
          </a:xfrm>
        </p:grpSpPr>
        <p:sp>
          <p:nvSpPr>
            <p:cNvPr id="1349" name="Google Shape;1349;p34"/>
            <p:cNvSpPr/>
            <p:nvPr/>
          </p:nvSpPr>
          <p:spPr>
            <a:xfrm>
              <a:off x="-2648475" y="3766325"/>
              <a:ext cx="733700" cy="712450"/>
            </a:xfrm>
            <a:custGeom>
              <a:avLst/>
              <a:gdLst/>
              <a:ahLst/>
              <a:cxnLst/>
              <a:rect l="l" t="t" r="r" b="b"/>
              <a:pathLst>
                <a:path w="29348" h="28498" extrusionOk="0">
                  <a:moveTo>
                    <a:pt x="15404" y="1"/>
                  </a:moveTo>
                  <a:cubicBezTo>
                    <a:pt x="14818" y="1"/>
                    <a:pt x="14242" y="95"/>
                    <a:pt x="13680" y="279"/>
                  </a:cubicBezTo>
                  <a:cubicBezTo>
                    <a:pt x="10808" y="1223"/>
                    <a:pt x="8363" y="3089"/>
                    <a:pt x="6210" y="4732"/>
                  </a:cubicBezTo>
                  <a:cubicBezTo>
                    <a:pt x="5133" y="5554"/>
                    <a:pt x="3792" y="6578"/>
                    <a:pt x="3004" y="8075"/>
                  </a:cubicBezTo>
                  <a:cubicBezTo>
                    <a:pt x="2801" y="8463"/>
                    <a:pt x="2654" y="8877"/>
                    <a:pt x="2564" y="9308"/>
                  </a:cubicBezTo>
                  <a:cubicBezTo>
                    <a:pt x="1899" y="9685"/>
                    <a:pt x="1351" y="10228"/>
                    <a:pt x="987" y="10880"/>
                  </a:cubicBezTo>
                  <a:cubicBezTo>
                    <a:pt x="0" y="12665"/>
                    <a:pt x="506" y="15025"/>
                    <a:pt x="2139" y="16254"/>
                  </a:cubicBezTo>
                  <a:cubicBezTo>
                    <a:pt x="2550" y="16561"/>
                    <a:pt x="3023" y="16788"/>
                    <a:pt x="3527" y="16919"/>
                  </a:cubicBezTo>
                  <a:cubicBezTo>
                    <a:pt x="3669" y="17061"/>
                    <a:pt x="3821" y="17193"/>
                    <a:pt x="3980" y="17311"/>
                  </a:cubicBezTo>
                  <a:cubicBezTo>
                    <a:pt x="4235" y="17505"/>
                    <a:pt x="4514" y="17675"/>
                    <a:pt x="4812" y="17817"/>
                  </a:cubicBezTo>
                  <a:cubicBezTo>
                    <a:pt x="5072" y="18837"/>
                    <a:pt x="5662" y="19752"/>
                    <a:pt x="6497" y="20386"/>
                  </a:cubicBezTo>
                  <a:cubicBezTo>
                    <a:pt x="6569" y="20437"/>
                    <a:pt x="6644" y="20493"/>
                    <a:pt x="6724" y="20545"/>
                  </a:cubicBezTo>
                  <a:cubicBezTo>
                    <a:pt x="6942" y="21693"/>
                    <a:pt x="7654" y="22718"/>
                    <a:pt x="8651" y="23327"/>
                  </a:cubicBezTo>
                  <a:cubicBezTo>
                    <a:pt x="8731" y="23638"/>
                    <a:pt x="8849" y="23941"/>
                    <a:pt x="8995" y="24224"/>
                  </a:cubicBezTo>
                  <a:cubicBezTo>
                    <a:pt x="9553" y="25292"/>
                    <a:pt x="10582" y="26098"/>
                    <a:pt x="11815" y="26434"/>
                  </a:cubicBezTo>
                  <a:cubicBezTo>
                    <a:pt x="11852" y="26443"/>
                    <a:pt x="11891" y="26453"/>
                    <a:pt x="11928" y="26462"/>
                  </a:cubicBezTo>
                  <a:cubicBezTo>
                    <a:pt x="12183" y="26902"/>
                    <a:pt x="12514" y="27284"/>
                    <a:pt x="12905" y="27600"/>
                  </a:cubicBezTo>
                  <a:cubicBezTo>
                    <a:pt x="13632" y="28177"/>
                    <a:pt x="14563" y="28498"/>
                    <a:pt x="15526" y="28498"/>
                  </a:cubicBezTo>
                  <a:cubicBezTo>
                    <a:pt x="16424" y="28498"/>
                    <a:pt x="17306" y="28214"/>
                    <a:pt x="18015" y="27704"/>
                  </a:cubicBezTo>
                  <a:cubicBezTo>
                    <a:pt x="19181" y="27572"/>
                    <a:pt x="20384" y="27180"/>
                    <a:pt x="21532" y="26562"/>
                  </a:cubicBezTo>
                  <a:cubicBezTo>
                    <a:pt x="22869" y="25834"/>
                    <a:pt x="23941" y="24890"/>
                    <a:pt x="24974" y="23978"/>
                  </a:cubicBezTo>
                  <a:cubicBezTo>
                    <a:pt x="25239" y="23747"/>
                    <a:pt x="25499" y="23516"/>
                    <a:pt x="25767" y="23289"/>
                  </a:cubicBezTo>
                  <a:cubicBezTo>
                    <a:pt x="26968" y="22265"/>
                    <a:pt x="28606" y="20862"/>
                    <a:pt x="29049" y="18723"/>
                  </a:cubicBezTo>
                  <a:cubicBezTo>
                    <a:pt x="29347" y="17298"/>
                    <a:pt x="29031" y="15914"/>
                    <a:pt x="28681" y="14752"/>
                  </a:cubicBezTo>
                  <a:cubicBezTo>
                    <a:pt x="27661" y="11342"/>
                    <a:pt x="25886" y="8090"/>
                    <a:pt x="23548" y="5346"/>
                  </a:cubicBezTo>
                  <a:cubicBezTo>
                    <a:pt x="22509" y="4118"/>
                    <a:pt x="21362" y="2848"/>
                    <a:pt x="20040" y="1829"/>
                  </a:cubicBezTo>
                  <a:cubicBezTo>
                    <a:pt x="18464" y="615"/>
                    <a:pt x="16900" y="1"/>
                    <a:pt x="154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0" name="Google Shape;1350;p34"/>
            <p:cNvSpPr/>
            <p:nvPr/>
          </p:nvSpPr>
          <p:spPr>
            <a:xfrm>
              <a:off x="-2574000" y="3801725"/>
              <a:ext cx="620275" cy="621800"/>
            </a:xfrm>
            <a:custGeom>
              <a:avLst/>
              <a:gdLst/>
              <a:ahLst/>
              <a:cxnLst/>
              <a:rect l="l" t="t" r="r" b="b"/>
              <a:pathLst>
                <a:path w="24811" h="24872" extrusionOk="0">
                  <a:moveTo>
                    <a:pt x="12344" y="0"/>
                  </a:moveTo>
                  <a:cubicBezTo>
                    <a:pt x="11925" y="0"/>
                    <a:pt x="11501" y="64"/>
                    <a:pt x="11074" y="204"/>
                  </a:cubicBezTo>
                  <a:cubicBezTo>
                    <a:pt x="8458" y="1064"/>
                    <a:pt x="6220" y="2764"/>
                    <a:pt x="4028" y="4436"/>
                  </a:cubicBezTo>
                  <a:cubicBezTo>
                    <a:pt x="2956" y="5252"/>
                    <a:pt x="1851" y="6112"/>
                    <a:pt x="1224" y="7302"/>
                  </a:cubicBezTo>
                  <a:cubicBezTo>
                    <a:pt x="1" y="9638"/>
                    <a:pt x="1936" y="12334"/>
                    <a:pt x="3165" y="14271"/>
                  </a:cubicBezTo>
                  <a:cubicBezTo>
                    <a:pt x="4728" y="16736"/>
                    <a:pt x="6299" y="19214"/>
                    <a:pt x="8193" y="21435"/>
                  </a:cubicBezTo>
                  <a:cubicBezTo>
                    <a:pt x="9422" y="22869"/>
                    <a:pt x="10871" y="24253"/>
                    <a:pt x="12698" y="24706"/>
                  </a:cubicBezTo>
                  <a:cubicBezTo>
                    <a:pt x="13149" y="24820"/>
                    <a:pt x="13609" y="24872"/>
                    <a:pt x="14069" y="24872"/>
                  </a:cubicBezTo>
                  <a:cubicBezTo>
                    <a:pt x="15355" y="24872"/>
                    <a:pt x="16648" y="24465"/>
                    <a:pt x="17788" y="23847"/>
                  </a:cubicBezTo>
                  <a:cubicBezTo>
                    <a:pt x="19304" y="23030"/>
                    <a:pt x="20484" y="21845"/>
                    <a:pt x="21774" y="20744"/>
                  </a:cubicBezTo>
                  <a:cubicBezTo>
                    <a:pt x="22973" y="19720"/>
                    <a:pt x="24244" y="18606"/>
                    <a:pt x="24583" y="16986"/>
                  </a:cubicBezTo>
                  <a:cubicBezTo>
                    <a:pt x="24810" y="15904"/>
                    <a:pt x="24560" y="14781"/>
                    <a:pt x="24244" y="13723"/>
                  </a:cubicBezTo>
                  <a:cubicBezTo>
                    <a:pt x="23265" y="10465"/>
                    <a:pt x="21594" y="7424"/>
                    <a:pt x="19394" y="4837"/>
                  </a:cubicBezTo>
                  <a:cubicBezTo>
                    <a:pt x="18525" y="3812"/>
                    <a:pt x="17392" y="2518"/>
                    <a:pt x="16102" y="1531"/>
                  </a:cubicBezTo>
                  <a:cubicBezTo>
                    <a:pt x="14953" y="644"/>
                    <a:pt x="13676" y="0"/>
                    <a:pt x="1234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1" name="Google Shape;1351;p34"/>
            <p:cNvSpPr/>
            <p:nvPr/>
          </p:nvSpPr>
          <p:spPr>
            <a:xfrm>
              <a:off x="-2234025" y="4121175"/>
              <a:ext cx="141800" cy="98050"/>
            </a:xfrm>
            <a:custGeom>
              <a:avLst/>
              <a:gdLst/>
              <a:ahLst/>
              <a:cxnLst/>
              <a:rect l="l" t="t" r="r" b="b"/>
              <a:pathLst>
                <a:path w="5672" h="3922" extrusionOk="0">
                  <a:moveTo>
                    <a:pt x="5502" y="1"/>
                  </a:moveTo>
                  <a:cubicBezTo>
                    <a:pt x="2135" y="520"/>
                    <a:pt x="1" y="3760"/>
                    <a:pt x="1" y="3760"/>
                  </a:cubicBezTo>
                  <a:cubicBezTo>
                    <a:pt x="421" y="3869"/>
                    <a:pt x="853" y="3921"/>
                    <a:pt x="1287" y="3921"/>
                  </a:cubicBezTo>
                  <a:cubicBezTo>
                    <a:pt x="2238" y="3921"/>
                    <a:pt x="3195" y="3669"/>
                    <a:pt x="4029" y="3211"/>
                  </a:cubicBezTo>
                  <a:cubicBezTo>
                    <a:pt x="4685" y="2849"/>
                    <a:pt x="5308" y="2315"/>
                    <a:pt x="5526" y="1592"/>
                  </a:cubicBezTo>
                  <a:cubicBezTo>
                    <a:pt x="5672" y="1073"/>
                    <a:pt x="5601" y="530"/>
                    <a:pt x="55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2" name="Google Shape;1352;p34"/>
            <p:cNvSpPr/>
            <p:nvPr/>
          </p:nvSpPr>
          <p:spPr>
            <a:xfrm>
              <a:off x="-2315475" y="4019625"/>
              <a:ext cx="219000" cy="195550"/>
            </a:xfrm>
            <a:custGeom>
              <a:avLst/>
              <a:gdLst/>
              <a:ahLst/>
              <a:cxnLst/>
              <a:rect l="l" t="t" r="r" b="b"/>
              <a:pathLst>
                <a:path w="8760" h="7822" extrusionOk="0">
                  <a:moveTo>
                    <a:pt x="7020" y="0"/>
                  </a:moveTo>
                  <a:cubicBezTo>
                    <a:pt x="6993" y="0"/>
                    <a:pt x="6966" y="2"/>
                    <a:pt x="6937" y="7"/>
                  </a:cubicBezTo>
                  <a:cubicBezTo>
                    <a:pt x="6696" y="44"/>
                    <a:pt x="6404" y="247"/>
                    <a:pt x="6016" y="593"/>
                  </a:cubicBezTo>
                  <a:cubicBezTo>
                    <a:pt x="5789" y="791"/>
                    <a:pt x="5563" y="989"/>
                    <a:pt x="5323" y="1182"/>
                  </a:cubicBezTo>
                  <a:cubicBezTo>
                    <a:pt x="5120" y="1347"/>
                    <a:pt x="4917" y="1513"/>
                    <a:pt x="4708" y="1674"/>
                  </a:cubicBezTo>
                  <a:cubicBezTo>
                    <a:pt x="4142" y="2094"/>
                    <a:pt x="3551" y="2500"/>
                    <a:pt x="2947" y="2873"/>
                  </a:cubicBezTo>
                  <a:cubicBezTo>
                    <a:pt x="2607" y="3080"/>
                    <a:pt x="2258" y="3278"/>
                    <a:pt x="1908" y="3468"/>
                  </a:cubicBezTo>
                  <a:cubicBezTo>
                    <a:pt x="1545" y="3662"/>
                    <a:pt x="1171" y="3851"/>
                    <a:pt x="799" y="4025"/>
                  </a:cubicBezTo>
                  <a:cubicBezTo>
                    <a:pt x="605" y="4115"/>
                    <a:pt x="397" y="4224"/>
                    <a:pt x="242" y="4374"/>
                  </a:cubicBezTo>
                  <a:cubicBezTo>
                    <a:pt x="129" y="4474"/>
                    <a:pt x="44" y="4606"/>
                    <a:pt x="25" y="4766"/>
                  </a:cubicBezTo>
                  <a:cubicBezTo>
                    <a:pt x="1" y="4936"/>
                    <a:pt x="72" y="5111"/>
                    <a:pt x="142" y="5267"/>
                  </a:cubicBezTo>
                  <a:cubicBezTo>
                    <a:pt x="724" y="6532"/>
                    <a:pt x="1918" y="7477"/>
                    <a:pt x="3259" y="7822"/>
                  </a:cubicBezTo>
                  <a:cubicBezTo>
                    <a:pt x="3259" y="7822"/>
                    <a:pt x="5393" y="4582"/>
                    <a:pt x="8760" y="4063"/>
                  </a:cubicBezTo>
                  <a:cubicBezTo>
                    <a:pt x="8557" y="3014"/>
                    <a:pt x="8254" y="1985"/>
                    <a:pt x="7853" y="998"/>
                  </a:cubicBezTo>
                  <a:cubicBezTo>
                    <a:pt x="7579" y="314"/>
                    <a:pt x="7341" y="0"/>
                    <a:pt x="7020" y="0"/>
                  </a:cubicBezTo>
                  <a:close/>
                </a:path>
              </a:pathLst>
            </a:custGeom>
            <a:solidFill>
              <a:srgbClr val="AF21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3" name="Google Shape;1353;p34"/>
            <p:cNvSpPr/>
            <p:nvPr/>
          </p:nvSpPr>
          <p:spPr>
            <a:xfrm>
              <a:off x="-2453100" y="3961100"/>
              <a:ext cx="156175" cy="133450"/>
            </a:xfrm>
            <a:custGeom>
              <a:avLst/>
              <a:gdLst/>
              <a:ahLst/>
              <a:cxnLst/>
              <a:rect l="l" t="t" r="r" b="b"/>
              <a:pathLst>
                <a:path w="6247" h="5338" extrusionOk="0">
                  <a:moveTo>
                    <a:pt x="2331" y="0"/>
                  </a:moveTo>
                  <a:cubicBezTo>
                    <a:pt x="2067" y="0"/>
                    <a:pt x="1805" y="40"/>
                    <a:pt x="1554" y="129"/>
                  </a:cubicBezTo>
                  <a:cubicBezTo>
                    <a:pt x="709" y="430"/>
                    <a:pt x="118" y="1290"/>
                    <a:pt x="57" y="2182"/>
                  </a:cubicBezTo>
                  <a:cubicBezTo>
                    <a:pt x="0" y="3080"/>
                    <a:pt x="439" y="3972"/>
                    <a:pt x="1138" y="4538"/>
                  </a:cubicBezTo>
                  <a:cubicBezTo>
                    <a:pt x="1704" y="4999"/>
                    <a:pt x="2607" y="5337"/>
                    <a:pt x="3449" y="5337"/>
                  </a:cubicBezTo>
                  <a:cubicBezTo>
                    <a:pt x="4153" y="5337"/>
                    <a:pt x="4814" y="5101"/>
                    <a:pt x="5199" y="4501"/>
                  </a:cubicBezTo>
                  <a:cubicBezTo>
                    <a:pt x="6247" y="2862"/>
                    <a:pt x="5440" y="1125"/>
                    <a:pt x="3768" y="345"/>
                  </a:cubicBezTo>
                  <a:cubicBezTo>
                    <a:pt x="3320" y="137"/>
                    <a:pt x="2822" y="0"/>
                    <a:pt x="23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4" name="Google Shape;1354;p34"/>
            <p:cNvSpPr/>
            <p:nvPr/>
          </p:nvSpPr>
          <p:spPr>
            <a:xfrm>
              <a:off x="-2332250" y="3871675"/>
              <a:ext cx="154700" cy="145525"/>
            </a:xfrm>
            <a:custGeom>
              <a:avLst/>
              <a:gdLst/>
              <a:ahLst/>
              <a:cxnLst/>
              <a:rect l="l" t="t" r="r" b="b"/>
              <a:pathLst>
                <a:path w="6188" h="5821" extrusionOk="0">
                  <a:moveTo>
                    <a:pt x="3076" y="0"/>
                  </a:moveTo>
                  <a:cubicBezTo>
                    <a:pt x="1817" y="0"/>
                    <a:pt x="574" y="879"/>
                    <a:pt x="275" y="2128"/>
                  </a:cubicBezTo>
                  <a:cubicBezTo>
                    <a:pt x="1" y="3275"/>
                    <a:pt x="554" y="4550"/>
                    <a:pt x="1526" y="5216"/>
                  </a:cubicBezTo>
                  <a:cubicBezTo>
                    <a:pt x="2051" y="5574"/>
                    <a:pt x="2857" y="5820"/>
                    <a:pt x="3614" y="5820"/>
                  </a:cubicBezTo>
                  <a:cubicBezTo>
                    <a:pt x="4047" y="5820"/>
                    <a:pt x="4465" y="5739"/>
                    <a:pt x="4804" y="5552"/>
                  </a:cubicBezTo>
                  <a:cubicBezTo>
                    <a:pt x="5847" y="4975"/>
                    <a:pt x="6187" y="3408"/>
                    <a:pt x="5922" y="2312"/>
                  </a:cubicBezTo>
                  <a:cubicBezTo>
                    <a:pt x="5918" y="2279"/>
                    <a:pt x="5909" y="2242"/>
                    <a:pt x="5900" y="2209"/>
                  </a:cubicBezTo>
                  <a:cubicBezTo>
                    <a:pt x="5592" y="1128"/>
                    <a:pt x="4647" y="235"/>
                    <a:pt x="3538" y="41"/>
                  </a:cubicBezTo>
                  <a:cubicBezTo>
                    <a:pt x="3385" y="14"/>
                    <a:pt x="3230" y="0"/>
                    <a:pt x="30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5" name="Google Shape;1355;p34"/>
            <p:cNvSpPr/>
            <p:nvPr/>
          </p:nvSpPr>
          <p:spPr>
            <a:xfrm>
              <a:off x="-2309425" y="4106300"/>
              <a:ext cx="55975" cy="49375"/>
            </a:xfrm>
            <a:custGeom>
              <a:avLst/>
              <a:gdLst/>
              <a:ahLst/>
              <a:cxnLst/>
              <a:rect l="l" t="t" r="r" b="b"/>
              <a:pathLst>
                <a:path w="2239" h="1975" extrusionOk="0">
                  <a:moveTo>
                    <a:pt x="1662" y="1"/>
                  </a:moveTo>
                  <a:cubicBezTo>
                    <a:pt x="1303" y="195"/>
                    <a:pt x="929" y="384"/>
                    <a:pt x="557" y="558"/>
                  </a:cubicBezTo>
                  <a:cubicBezTo>
                    <a:pt x="363" y="648"/>
                    <a:pt x="155" y="757"/>
                    <a:pt x="0" y="903"/>
                  </a:cubicBezTo>
                  <a:cubicBezTo>
                    <a:pt x="164" y="1276"/>
                    <a:pt x="467" y="1607"/>
                    <a:pt x="878" y="1842"/>
                  </a:cubicBezTo>
                  <a:cubicBezTo>
                    <a:pt x="1029" y="1930"/>
                    <a:pt x="1209" y="1974"/>
                    <a:pt x="1387" y="1974"/>
                  </a:cubicBezTo>
                  <a:cubicBezTo>
                    <a:pt x="1699" y="1974"/>
                    <a:pt x="2004" y="1836"/>
                    <a:pt x="2125" y="1550"/>
                  </a:cubicBezTo>
                  <a:cubicBezTo>
                    <a:pt x="2238" y="1262"/>
                    <a:pt x="2130" y="931"/>
                    <a:pt x="1983" y="652"/>
                  </a:cubicBezTo>
                  <a:cubicBezTo>
                    <a:pt x="1875" y="435"/>
                    <a:pt x="1737" y="227"/>
                    <a:pt x="16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6" name="Google Shape;1356;p34"/>
            <p:cNvSpPr/>
            <p:nvPr/>
          </p:nvSpPr>
          <p:spPr>
            <a:xfrm>
              <a:off x="-2241800" y="4061350"/>
              <a:ext cx="59400" cy="59175"/>
            </a:xfrm>
            <a:custGeom>
              <a:avLst/>
              <a:gdLst/>
              <a:ahLst/>
              <a:cxnLst/>
              <a:rect l="l" t="t" r="r" b="b"/>
              <a:pathLst>
                <a:path w="2376" h="2367" extrusionOk="0">
                  <a:moveTo>
                    <a:pt x="1761" y="0"/>
                  </a:moveTo>
                  <a:cubicBezTo>
                    <a:pt x="1195" y="430"/>
                    <a:pt x="604" y="831"/>
                    <a:pt x="0" y="1204"/>
                  </a:cubicBezTo>
                  <a:cubicBezTo>
                    <a:pt x="284" y="1492"/>
                    <a:pt x="501" y="1842"/>
                    <a:pt x="813" y="2091"/>
                  </a:cubicBezTo>
                  <a:cubicBezTo>
                    <a:pt x="1022" y="2256"/>
                    <a:pt x="1300" y="2367"/>
                    <a:pt x="1560" y="2367"/>
                  </a:cubicBezTo>
                  <a:cubicBezTo>
                    <a:pt x="1739" y="2367"/>
                    <a:pt x="1910" y="2314"/>
                    <a:pt x="2045" y="2191"/>
                  </a:cubicBezTo>
                  <a:cubicBezTo>
                    <a:pt x="2376" y="1875"/>
                    <a:pt x="2282" y="1326"/>
                    <a:pt x="2101" y="907"/>
                  </a:cubicBezTo>
                  <a:cubicBezTo>
                    <a:pt x="1970" y="613"/>
                    <a:pt x="1809" y="312"/>
                    <a:pt x="17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7" name="Google Shape;1357;p34"/>
            <p:cNvSpPr/>
            <p:nvPr/>
          </p:nvSpPr>
          <p:spPr>
            <a:xfrm>
              <a:off x="-2182425" y="4019775"/>
              <a:ext cx="64000" cy="56325"/>
            </a:xfrm>
            <a:custGeom>
              <a:avLst/>
              <a:gdLst/>
              <a:ahLst/>
              <a:cxnLst/>
              <a:rect l="l" t="t" r="r" b="b"/>
              <a:pathLst>
                <a:path w="2560" h="2253" extrusionOk="0">
                  <a:moveTo>
                    <a:pt x="1615" y="1"/>
                  </a:moveTo>
                  <a:cubicBezTo>
                    <a:pt x="1374" y="38"/>
                    <a:pt x="1082" y="241"/>
                    <a:pt x="694" y="587"/>
                  </a:cubicBezTo>
                  <a:cubicBezTo>
                    <a:pt x="467" y="790"/>
                    <a:pt x="236" y="983"/>
                    <a:pt x="1" y="1176"/>
                  </a:cubicBezTo>
                  <a:cubicBezTo>
                    <a:pt x="175" y="1214"/>
                    <a:pt x="336" y="1299"/>
                    <a:pt x="482" y="1403"/>
                  </a:cubicBezTo>
                  <a:cubicBezTo>
                    <a:pt x="794" y="1635"/>
                    <a:pt x="1044" y="1951"/>
                    <a:pt x="1389" y="2135"/>
                  </a:cubicBezTo>
                  <a:cubicBezTo>
                    <a:pt x="1530" y="2210"/>
                    <a:pt x="1699" y="2252"/>
                    <a:pt x="1862" y="2252"/>
                  </a:cubicBezTo>
                  <a:cubicBezTo>
                    <a:pt x="2099" y="2252"/>
                    <a:pt x="2323" y="2164"/>
                    <a:pt x="2433" y="1960"/>
                  </a:cubicBezTo>
                  <a:cubicBezTo>
                    <a:pt x="2559" y="1724"/>
                    <a:pt x="2489" y="1426"/>
                    <a:pt x="2389" y="1171"/>
                  </a:cubicBezTo>
                  <a:cubicBezTo>
                    <a:pt x="2224" y="737"/>
                    <a:pt x="1965" y="303"/>
                    <a:pt x="1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8" name="Google Shape;1358;p34"/>
            <p:cNvSpPr/>
            <p:nvPr/>
          </p:nvSpPr>
          <p:spPr>
            <a:xfrm>
              <a:off x="-2610125" y="4020100"/>
              <a:ext cx="400925" cy="421850"/>
            </a:xfrm>
            <a:custGeom>
              <a:avLst/>
              <a:gdLst/>
              <a:ahLst/>
              <a:cxnLst/>
              <a:rect l="l" t="t" r="r" b="b"/>
              <a:pathLst>
                <a:path w="16037" h="16874" extrusionOk="0">
                  <a:moveTo>
                    <a:pt x="3930" y="2816"/>
                  </a:moveTo>
                  <a:cubicBezTo>
                    <a:pt x="4137" y="2816"/>
                    <a:pt x="4368" y="2930"/>
                    <a:pt x="4525" y="3113"/>
                  </a:cubicBezTo>
                  <a:cubicBezTo>
                    <a:pt x="4662" y="3279"/>
                    <a:pt x="4719" y="3473"/>
                    <a:pt x="4676" y="3643"/>
                  </a:cubicBezTo>
                  <a:cubicBezTo>
                    <a:pt x="4643" y="3784"/>
                    <a:pt x="4549" y="3930"/>
                    <a:pt x="4401" y="4077"/>
                  </a:cubicBezTo>
                  <a:cubicBezTo>
                    <a:pt x="4072" y="4412"/>
                    <a:pt x="3603" y="4597"/>
                    <a:pt x="3132" y="4619"/>
                  </a:cubicBezTo>
                  <a:cubicBezTo>
                    <a:pt x="3009" y="4375"/>
                    <a:pt x="2952" y="4120"/>
                    <a:pt x="2962" y="3869"/>
                  </a:cubicBezTo>
                  <a:cubicBezTo>
                    <a:pt x="2990" y="3335"/>
                    <a:pt x="3415" y="2854"/>
                    <a:pt x="3882" y="2816"/>
                  </a:cubicBezTo>
                  <a:close/>
                  <a:moveTo>
                    <a:pt x="6292" y="4997"/>
                  </a:moveTo>
                  <a:cubicBezTo>
                    <a:pt x="6428" y="4997"/>
                    <a:pt x="6574" y="5043"/>
                    <a:pt x="6687" y="5129"/>
                  </a:cubicBezTo>
                  <a:cubicBezTo>
                    <a:pt x="6753" y="5177"/>
                    <a:pt x="6866" y="5277"/>
                    <a:pt x="6866" y="5423"/>
                  </a:cubicBezTo>
                  <a:cubicBezTo>
                    <a:pt x="6866" y="5635"/>
                    <a:pt x="6659" y="5833"/>
                    <a:pt x="6451" y="5914"/>
                  </a:cubicBezTo>
                  <a:cubicBezTo>
                    <a:pt x="6293" y="5975"/>
                    <a:pt x="6118" y="5996"/>
                    <a:pt x="5943" y="5996"/>
                  </a:cubicBezTo>
                  <a:cubicBezTo>
                    <a:pt x="5793" y="5996"/>
                    <a:pt x="5643" y="5980"/>
                    <a:pt x="5502" y="5961"/>
                  </a:cubicBezTo>
                  <a:cubicBezTo>
                    <a:pt x="5464" y="5957"/>
                    <a:pt x="5427" y="5951"/>
                    <a:pt x="5393" y="5946"/>
                  </a:cubicBezTo>
                  <a:cubicBezTo>
                    <a:pt x="5493" y="5569"/>
                    <a:pt x="5733" y="5149"/>
                    <a:pt x="6130" y="5022"/>
                  </a:cubicBezTo>
                  <a:cubicBezTo>
                    <a:pt x="6180" y="5005"/>
                    <a:pt x="6235" y="4997"/>
                    <a:pt x="6292" y="4997"/>
                  </a:cubicBezTo>
                  <a:close/>
                  <a:moveTo>
                    <a:pt x="9017" y="7738"/>
                  </a:moveTo>
                  <a:cubicBezTo>
                    <a:pt x="9103" y="7738"/>
                    <a:pt x="9172" y="7754"/>
                    <a:pt x="9213" y="7788"/>
                  </a:cubicBezTo>
                  <a:cubicBezTo>
                    <a:pt x="9294" y="7849"/>
                    <a:pt x="9317" y="8019"/>
                    <a:pt x="9261" y="8156"/>
                  </a:cubicBezTo>
                  <a:cubicBezTo>
                    <a:pt x="9189" y="8317"/>
                    <a:pt x="9030" y="8468"/>
                    <a:pt x="8779" y="8601"/>
                  </a:cubicBezTo>
                  <a:cubicBezTo>
                    <a:pt x="8443" y="8782"/>
                    <a:pt x="8059" y="8867"/>
                    <a:pt x="7674" y="8867"/>
                  </a:cubicBezTo>
                  <a:cubicBezTo>
                    <a:pt x="7609" y="8867"/>
                    <a:pt x="7545" y="8865"/>
                    <a:pt x="7480" y="8860"/>
                  </a:cubicBezTo>
                  <a:cubicBezTo>
                    <a:pt x="7731" y="8336"/>
                    <a:pt x="8208" y="7912"/>
                    <a:pt x="8779" y="7770"/>
                  </a:cubicBezTo>
                  <a:cubicBezTo>
                    <a:pt x="8866" y="7749"/>
                    <a:pt x="8947" y="7738"/>
                    <a:pt x="9017" y="7738"/>
                  </a:cubicBezTo>
                  <a:close/>
                  <a:moveTo>
                    <a:pt x="10753" y="9847"/>
                  </a:moveTo>
                  <a:cubicBezTo>
                    <a:pt x="10782" y="9847"/>
                    <a:pt x="10800" y="9852"/>
                    <a:pt x="10804" y="9861"/>
                  </a:cubicBezTo>
                  <a:cubicBezTo>
                    <a:pt x="10838" y="9880"/>
                    <a:pt x="10867" y="10026"/>
                    <a:pt x="10810" y="10215"/>
                  </a:cubicBezTo>
                  <a:cubicBezTo>
                    <a:pt x="10612" y="10891"/>
                    <a:pt x="9945" y="11396"/>
                    <a:pt x="9241" y="11462"/>
                  </a:cubicBezTo>
                  <a:cubicBezTo>
                    <a:pt x="9261" y="11382"/>
                    <a:pt x="9285" y="11306"/>
                    <a:pt x="9313" y="11231"/>
                  </a:cubicBezTo>
                  <a:cubicBezTo>
                    <a:pt x="9529" y="10621"/>
                    <a:pt x="9964" y="10140"/>
                    <a:pt x="10493" y="9913"/>
                  </a:cubicBezTo>
                  <a:cubicBezTo>
                    <a:pt x="10616" y="9866"/>
                    <a:pt x="10701" y="9847"/>
                    <a:pt x="10753" y="9847"/>
                  </a:cubicBezTo>
                  <a:close/>
                  <a:moveTo>
                    <a:pt x="12807" y="12689"/>
                  </a:moveTo>
                  <a:cubicBezTo>
                    <a:pt x="12826" y="12689"/>
                    <a:pt x="12844" y="12694"/>
                    <a:pt x="12859" y="12700"/>
                  </a:cubicBezTo>
                  <a:cubicBezTo>
                    <a:pt x="13020" y="12737"/>
                    <a:pt x="13138" y="12977"/>
                    <a:pt x="13095" y="13186"/>
                  </a:cubicBezTo>
                  <a:cubicBezTo>
                    <a:pt x="13033" y="13511"/>
                    <a:pt x="12726" y="13742"/>
                    <a:pt x="12552" y="13855"/>
                  </a:cubicBezTo>
                  <a:cubicBezTo>
                    <a:pt x="12382" y="13960"/>
                    <a:pt x="12192" y="14040"/>
                    <a:pt x="11994" y="14092"/>
                  </a:cubicBezTo>
                  <a:cubicBezTo>
                    <a:pt x="11994" y="13742"/>
                    <a:pt x="12085" y="13393"/>
                    <a:pt x="12273" y="13096"/>
                  </a:cubicBezTo>
                  <a:cubicBezTo>
                    <a:pt x="12401" y="12883"/>
                    <a:pt x="12623" y="12689"/>
                    <a:pt x="12807" y="12689"/>
                  </a:cubicBezTo>
                  <a:close/>
                  <a:moveTo>
                    <a:pt x="3091" y="0"/>
                  </a:moveTo>
                  <a:cubicBezTo>
                    <a:pt x="2107" y="0"/>
                    <a:pt x="1120" y="528"/>
                    <a:pt x="639" y="1400"/>
                  </a:cubicBezTo>
                  <a:cubicBezTo>
                    <a:pt x="1" y="2551"/>
                    <a:pt x="341" y="4129"/>
                    <a:pt x="1394" y="4917"/>
                  </a:cubicBezTo>
                  <a:cubicBezTo>
                    <a:pt x="1766" y="5201"/>
                    <a:pt x="2211" y="5366"/>
                    <a:pt x="2673" y="5423"/>
                  </a:cubicBezTo>
                  <a:cubicBezTo>
                    <a:pt x="2829" y="5630"/>
                    <a:pt x="3019" y="5820"/>
                    <a:pt x="3235" y="5979"/>
                  </a:cubicBezTo>
                  <a:cubicBezTo>
                    <a:pt x="3594" y="6249"/>
                    <a:pt x="4010" y="6452"/>
                    <a:pt x="4506" y="6594"/>
                  </a:cubicBezTo>
                  <a:cubicBezTo>
                    <a:pt x="4534" y="7548"/>
                    <a:pt x="4987" y="8472"/>
                    <a:pt x="5757" y="9054"/>
                  </a:cubicBezTo>
                  <a:cubicBezTo>
                    <a:pt x="5979" y="9228"/>
                    <a:pt x="6229" y="9365"/>
                    <a:pt x="6489" y="9464"/>
                  </a:cubicBezTo>
                  <a:cubicBezTo>
                    <a:pt x="6484" y="9531"/>
                    <a:pt x="6484" y="9601"/>
                    <a:pt x="6484" y="9668"/>
                  </a:cubicBezTo>
                  <a:cubicBezTo>
                    <a:pt x="6503" y="10796"/>
                    <a:pt x="7297" y="11830"/>
                    <a:pt x="8350" y="12170"/>
                  </a:cubicBezTo>
                  <a:cubicBezTo>
                    <a:pt x="8363" y="12595"/>
                    <a:pt x="8472" y="13011"/>
                    <a:pt x="8661" y="13374"/>
                  </a:cubicBezTo>
                  <a:cubicBezTo>
                    <a:pt x="9034" y="14092"/>
                    <a:pt x="9733" y="14635"/>
                    <a:pt x="10578" y="14862"/>
                  </a:cubicBezTo>
                  <a:cubicBezTo>
                    <a:pt x="10823" y="14928"/>
                    <a:pt x="11065" y="14966"/>
                    <a:pt x="11310" y="14975"/>
                  </a:cubicBezTo>
                  <a:cubicBezTo>
                    <a:pt x="11471" y="15485"/>
                    <a:pt x="11767" y="15952"/>
                    <a:pt x="12192" y="16292"/>
                  </a:cubicBezTo>
                  <a:cubicBezTo>
                    <a:pt x="12684" y="16684"/>
                    <a:pt x="13297" y="16873"/>
                    <a:pt x="13912" y="16873"/>
                  </a:cubicBezTo>
                  <a:cubicBezTo>
                    <a:pt x="14635" y="16873"/>
                    <a:pt x="15352" y="16609"/>
                    <a:pt x="15876" y="16094"/>
                  </a:cubicBezTo>
                  <a:cubicBezTo>
                    <a:pt x="16037" y="15934"/>
                    <a:pt x="16037" y="15674"/>
                    <a:pt x="15876" y="15513"/>
                  </a:cubicBezTo>
                  <a:cubicBezTo>
                    <a:pt x="15796" y="15433"/>
                    <a:pt x="15691" y="15393"/>
                    <a:pt x="15586" y="15393"/>
                  </a:cubicBezTo>
                  <a:cubicBezTo>
                    <a:pt x="15481" y="15393"/>
                    <a:pt x="15376" y="15433"/>
                    <a:pt x="15295" y="15513"/>
                  </a:cubicBezTo>
                  <a:cubicBezTo>
                    <a:pt x="14935" y="15871"/>
                    <a:pt x="14423" y="16054"/>
                    <a:pt x="13913" y="16054"/>
                  </a:cubicBezTo>
                  <a:cubicBezTo>
                    <a:pt x="13479" y="16054"/>
                    <a:pt x="13046" y="15922"/>
                    <a:pt x="12708" y="15651"/>
                  </a:cubicBezTo>
                  <a:cubicBezTo>
                    <a:pt x="12458" y="15452"/>
                    <a:pt x="12273" y="15193"/>
                    <a:pt x="12151" y="14895"/>
                  </a:cubicBezTo>
                  <a:cubicBezTo>
                    <a:pt x="12447" y="14824"/>
                    <a:pt x="12731" y="14711"/>
                    <a:pt x="12986" y="14550"/>
                  </a:cubicBezTo>
                  <a:cubicBezTo>
                    <a:pt x="13487" y="14239"/>
                    <a:pt x="13813" y="13809"/>
                    <a:pt x="13903" y="13341"/>
                  </a:cubicBezTo>
                  <a:cubicBezTo>
                    <a:pt x="14011" y="12765"/>
                    <a:pt x="13694" y="12052"/>
                    <a:pt x="13048" y="11901"/>
                  </a:cubicBezTo>
                  <a:cubicBezTo>
                    <a:pt x="12964" y="11881"/>
                    <a:pt x="12882" y="11872"/>
                    <a:pt x="12801" y="11872"/>
                  </a:cubicBezTo>
                  <a:cubicBezTo>
                    <a:pt x="12266" y="11872"/>
                    <a:pt x="11817" y="12276"/>
                    <a:pt x="11579" y="12661"/>
                  </a:cubicBezTo>
                  <a:cubicBezTo>
                    <a:pt x="11296" y="13105"/>
                    <a:pt x="11168" y="13624"/>
                    <a:pt x="11173" y="14144"/>
                  </a:cubicBezTo>
                  <a:cubicBezTo>
                    <a:pt x="11050" y="14130"/>
                    <a:pt x="10923" y="14106"/>
                    <a:pt x="10795" y="14073"/>
                  </a:cubicBezTo>
                  <a:cubicBezTo>
                    <a:pt x="10167" y="13903"/>
                    <a:pt x="9657" y="13511"/>
                    <a:pt x="9388" y="12996"/>
                  </a:cubicBezTo>
                  <a:cubicBezTo>
                    <a:pt x="9274" y="12779"/>
                    <a:pt x="9204" y="12539"/>
                    <a:pt x="9180" y="12284"/>
                  </a:cubicBezTo>
                  <a:cubicBezTo>
                    <a:pt x="10261" y="12246"/>
                    <a:pt x="11292" y="11490"/>
                    <a:pt x="11593" y="10442"/>
                  </a:cubicBezTo>
                  <a:cubicBezTo>
                    <a:pt x="11749" y="9913"/>
                    <a:pt x="11626" y="9431"/>
                    <a:pt x="11277" y="9186"/>
                  </a:cubicBezTo>
                  <a:cubicBezTo>
                    <a:pt x="11156" y="9105"/>
                    <a:pt x="10982" y="9028"/>
                    <a:pt x="10746" y="9028"/>
                  </a:cubicBezTo>
                  <a:cubicBezTo>
                    <a:pt x="10586" y="9028"/>
                    <a:pt x="10397" y="9064"/>
                    <a:pt x="10176" y="9158"/>
                  </a:cubicBezTo>
                  <a:cubicBezTo>
                    <a:pt x="9435" y="9474"/>
                    <a:pt x="8836" y="10130"/>
                    <a:pt x="8543" y="10952"/>
                  </a:cubicBezTo>
                  <a:cubicBezTo>
                    <a:pt x="8496" y="11074"/>
                    <a:pt x="8463" y="11203"/>
                    <a:pt x="8430" y="11325"/>
                  </a:cubicBezTo>
                  <a:cubicBezTo>
                    <a:pt x="7797" y="11042"/>
                    <a:pt x="7319" y="10376"/>
                    <a:pt x="7306" y="9668"/>
                  </a:cubicBezTo>
                  <a:lnTo>
                    <a:pt x="7306" y="9668"/>
                  </a:lnTo>
                  <a:cubicBezTo>
                    <a:pt x="7429" y="9682"/>
                    <a:pt x="7552" y="9689"/>
                    <a:pt x="7676" y="9689"/>
                  </a:cubicBezTo>
                  <a:cubicBezTo>
                    <a:pt x="8190" y="9689"/>
                    <a:pt x="8705" y="9570"/>
                    <a:pt x="9167" y="9322"/>
                  </a:cubicBezTo>
                  <a:cubicBezTo>
                    <a:pt x="9581" y="9101"/>
                    <a:pt x="9865" y="8818"/>
                    <a:pt x="10011" y="8478"/>
                  </a:cubicBezTo>
                  <a:cubicBezTo>
                    <a:pt x="10224" y="7991"/>
                    <a:pt x="10096" y="7424"/>
                    <a:pt x="9709" y="7132"/>
                  </a:cubicBezTo>
                  <a:cubicBezTo>
                    <a:pt x="9522" y="6992"/>
                    <a:pt x="9287" y="6919"/>
                    <a:pt x="9019" y="6919"/>
                  </a:cubicBezTo>
                  <a:cubicBezTo>
                    <a:pt x="8882" y="6919"/>
                    <a:pt x="8737" y="6938"/>
                    <a:pt x="8585" y="6977"/>
                  </a:cubicBezTo>
                  <a:cubicBezTo>
                    <a:pt x="7712" y="7188"/>
                    <a:pt x="7003" y="7845"/>
                    <a:pt x="6678" y="8653"/>
                  </a:cubicBezTo>
                  <a:cubicBezTo>
                    <a:pt x="6526" y="8586"/>
                    <a:pt x="6380" y="8501"/>
                    <a:pt x="6249" y="8402"/>
                  </a:cubicBezTo>
                  <a:cubicBezTo>
                    <a:pt x="5743" y="8015"/>
                    <a:pt x="5412" y="7406"/>
                    <a:pt x="5342" y="6768"/>
                  </a:cubicBezTo>
                  <a:lnTo>
                    <a:pt x="5342" y="6768"/>
                  </a:lnTo>
                  <a:cubicBezTo>
                    <a:pt x="5360" y="6773"/>
                    <a:pt x="5379" y="6773"/>
                    <a:pt x="5399" y="6778"/>
                  </a:cubicBezTo>
                  <a:cubicBezTo>
                    <a:pt x="5558" y="6798"/>
                    <a:pt x="5738" y="6815"/>
                    <a:pt x="5928" y="6815"/>
                  </a:cubicBezTo>
                  <a:cubicBezTo>
                    <a:pt x="6195" y="6815"/>
                    <a:pt x="6480" y="6781"/>
                    <a:pt x="6753" y="6674"/>
                  </a:cubicBezTo>
                  <a:cubicBezTo>
                    <a:pt x="7310" y="6456"/>
                    <a:pt x="7683" y="5951"/>
                    <a:pt x="7683" y="5423"/>
                  </a:cubicBezTo>
                  <a:cubicBezTo>
                    <a:pt x="7683" y="5055"/>
                    <a:pt x="7500" y="4704"/>
                    <a:pt x="7173" y="4469"/>
                  </a:cubicBezTo>
                  <a:cubicBezTo>
                    <a:pt x="6915" y="4278"/>
                    <a:pt x="6597" y="4177"/>
                    <a:pt x="6287" y="4177"/>
                  </a:cubicBezTo>
                  <a:cubicBezTo>
                    <a:pt x="6149" y="4177"/>
                    <a:pt x="6014" y="4197"/>
                    <a:pt x="5885" y="4237"/>
                  </a:cubicBezTo>
                  <a:cubicBezTo>
                    <a:pt x="5271" y="4431"/>
                    <a:pt x="4784" y="5011"/>
                    <a:pt x="4591" y="5767"/>
                  </a:cubicBezTo>
                  <a:cubicBezTo>
                    <a:pt x="4270" y="5659"/>
                    <a:pt x="3991" y="5521"/>
                    <a:pt x="3755" y="5347"/>
                  </a:cubicBezTo>
                  <a:cubicBezTo>
                    <a:pt x="4218" y="5229"/>
                    <a:pt x="4643" y="4998"/>
                    <a:pt x="4983" y="4658"/>
                  </a:cubicBezTo>
                  <a:cubicBezTo>
                    <a:pt x="5233" y="4403"/>
                    <a:pt x="5399" y="4129"/>
                    <a:pt x="5469" y="3845"/>
                  </a:cubicBezTo>
                  <a:cubicBezTo>
                    <a:pt x="5578" y="3416"/>
                    <a:pt x="5464" y="2958"/>
                    <a:pt x="5148" y="2585"/>
                  </a:cubicBezTo>
                  <a:cubicBezTo>
                    <a:pt x="4837" y="2212"/>
                    <a:pt x="4376" y="1995"/>
                    <a:pt x="3927" y="1995"/>
                  </a:cubicBezTo>
                  <a:cubicBezTo>
                    <a:pt x="3892" y="1995"/>
                    <a:pt x="3856" y="1997"/>
                    <a:pt x="3821" y="1999"/>
                  </a:cubicBezTo>
                  <a:cubicBezTo>
                    <a:pt x="2947" y="2065"/>
                    <a:pt x="2197" y="2887"/>
                    <a:pt x="2145" y="3826"/>
                  </a:cubicBezTo>
                  <a:cubicBezTo>
                    <a:pt x="2135" y="4035"/>
                    <a:pt x="2154" y="4242"/>
                    <a:pt x="2206" y="4449"/>
                  </a:cubicBezTo>
                  <a:cubicBezTo>
                    <a:pt x="2093" y="4403"/>
                    <a:pt x="1984" y="4336"/>
                    <a:pt x="1885" y="4261"/>
                  </a:cubicBezTo>
                  <a:cubicBezTo>
                    <a:pt x="1158" y="3718"/>
                    <a:pt x="917" y="2590"/>
                    <a:pt x="1356" y="1796"/>
                  </a:cubicBezTo>
                  <a:cubicBezTo>
                    <a:pt x="1690" y="1193"/>
                    <a:pt x="2399" y="822"/>
                    <a:pt x="3091" y="822"/>
                  </a:cubicBezTo>
                  <a:cubicBezTo>
                    <a:pt x="3309" y="822"/>
                    <a:pt x="3525" y="858"/>
                    <a:pt x="3727" y="936"/>
                  </a:cubicBezTo>
                  <a:cubicBezTo>
                    <a:pt x="3776" y="955"/>
                    <a:pt x="3826" y="964"/>
                    <a:pt x="3875" y="964"/>
                  </a:cubicBezTo>
                  <a:cubicBezTo>
                    <a:pt x="4039" y="964"/>
                    <a:pt x="4193" y="865"/>
                    <a:pt x="4255" y="701"/>
                  </a:cubicBezTo>
                  <a:cubicBezTo>
                    <a:pt x="4340" y="493"/>
                    <a:pt x="4231" y="252"/>
                    <a:pt x="4024" y="171"/>
                  </a:cubicBezTo>
                  <a:cubicBezTo>
                    <a:pt x="3725" y="55"/>
                    <a:pt x="3408" y="0"/>
                    <a:pt x="30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9" name="Google Shape;1359;p34"/>
            <p:cNvSpPr/>
            <p:nvPr/>
          </p:nvSpPr>
          <p:spPr>
            <a:xfrm>
              <a:off x="-2300925" y="3932275"/>
              <a:ext cx="74025" cy="57725"/>
            </a:xfrm>
            <a:custGeom>
              <a:avLst/>
              <a:gdLst/>
              <a:ahLst/>
              <a:cxnLst/>
              <a:rect l="l" t="t" r="r" b="b"/>
              <a:pathLst>
                <a:path w="2961" h="2309" extrusionOk="0">
                  <a:moveTo>
                    <a:pt x="1176" y="1"/>
                  </a:moveTo>
                  <a:cubicBezTo>
                    <a:pt x="808" y="1"/>
                    <a:pt x="481" y="148"/>
                    <a:pt x="306" y="432"/>
                  </a:cubicBezTo>
                  <a:cubicBezTo>
                    <a:pt x="0" y="923"/>
                    <a:pt x="278" y="1650"/>
                    <a:pt x="925" y="2051"/>
                  </a:cubicBezTo>
                  <a:cubicBezTo>
                    <a:pt x="1206" y="2225"/>
                    <a:pt x="1511" y="2309"/>
                    <a:pt x="1790" y="2309"/>
                  </a:cubicBezTo>
                  <a:cubicBezTo>
                    <a:pt x="2157" y="2309"/>
                    <a:pt x="2482" y="2163"/>
                    <a:pt x="2653" y="1881"/>
                  </a:cubicBezTo>
                  <a:cubicBezTo>
                    <a:pt x="2960" y="1385"/>
                    <a:pt x="2681" y="659"/>
                    <a:pt x="2034" y="256"/>
                  </a:cubicBezTo>
                  <a:cubicBezTo>
                    <a:pt x="1755" y="84"/>
                    <a:pt x="1454" y="1"/>
                    <a:pt x="11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0" name="Google Shape;1360;p34"/>
            <p:cNvSpPr/>
            <p:nvPr/>
          </p:nvSpPr>
          <p:spPr>
            <a:xfrm>
              <a:off x="-2391600" y="3995500"/>
              <a:ext cx="64925" cy="64700"/>
            </a:xfrm>
            <a:custGeom>
              <a:avLst/>
              <a:gdLst/>
              <a:ahLst/>
              <a:cxnLst/>
              <a:rect l="l" t="t" r="r" b="b"/>
              <a:pathLst>
                <a:path w="2597" h="2588" extrusionOk="0">
                  <a:moveTo>
                    <a:pt x="1021" y="1"/>
                  </a:moveTo>
                  <a:cubicBezTo>
                    <a:pt x="854" y="1"/>
                    <a:pt x="693" y="44"/>
                    <a:pt x="553" y="135"/>
                  </a:cubicBezTo>
                  <a:cubicBezTo>
                    <a:pt x="62" y="447"/>
                    <a:pt x="1" y="1227"/>
                    <a:pt x="415" y="1864"/>
                  </a:cubicBezTo>
                  <a:cubicBezTo>
                    <a:pt x="709" y="2322"/>
                    <a:pt x="1165" y="2588"/>
                    <a:pt x="1581" y="2588"/>
                  </a:cubicBezTo>
                  <a:cubicBezTo>
                    <a:pt x="1748" y="2588"/>
                    <a:pt x="1909" y="2545"/>
                    <a:pt x="2050" y="2454"/>
                  </a:cubicBezTo>
                  <a:cubicBezTo>
                    <a:pt x="2536" y="2138"/>
                    <a:pt x="2597" y="1364"/>
                    <a:pt x="2187" y="721"/>
                  </a:cubicBezTo>
                  <a:cubicBezTo>
                    <a:pt x="1891" y="264"/>
                    <a:pt x="1435" y="1"/>
                    <a:pt x="10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1191188" y="740037"/>
            <a:ext cx="10822949" cy="2779543"/>
            <a:chOff x="1025914" y="1420851"/>
            <a:chExt cx="13898271" cy="2694802"/>
          </a:xfrm>
        </p:grpSpPr>
        <p:grpSp>
          <p:nvGrpSpPr>
            <p:cNvPr id="120" name="Group 2"/>
            <p:cNvGrpSpPr/>
            <p:nvPr/>
          </p:nvGrpSpPr>
          <p:grpSpPr>
            <a:xfrm>
              <a:off x="1025914" y="1420851"/>
              <a:ext cx="13898271" cy="2694802"/>
              <a:chOff x="-206803" y="115569"/>
              <a:chExt cx="2280959" cy="1298994"/>
            </a:xfrm>
            <a:solidFill>
              <a:srgbClr val="CCFF99"/>
            </a:solidFill>
          </p:grpSpPr>
          <p:sp>
            <p:nvSpPr>
              <p:cNvPr id="122" name="Freeform 3"/>
              <p:cNvSpPr/>
              <p:nvPr/>
            </p:nvSpPr>
            <p:spPr>
              <a:xfrm>
                <a:off x="-206803" y="115569"/>
                <a:ext cx="2280959" cy="1298994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121" name="Picture 1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/>
              <p:cNvSpPr txBox="1"/>
              <p:nvPr/>
            </p:nvSpPr>
            <p:spPr>
              <a:xfrm>
                <a:off x="1909601" y="808818"/>
                <a:ext cx="10104537" cy="1473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20000"/>
                  </a:lnSpc>
                </a:pPr>
                <a:r>
                  <a:rPr lang="en-US" sz="3200" dirty="0" err="1"/>
                  <a:t>Kết</a:t>
                </a:r>
                <a:r>
                  <a:rPr lang="en-US" sz="3200" dirty="0"/>
                  <a:t> </a:t>
                </a:r>
                <a:r>
                  <a:rPr lang="en-US" sz="3200" dirty="0" err="1"/>
                  <a:t>quả</a:t>
                </a:r>
                <a:r>
                  <a:rPr lang="en-US" sz="3200" dirty="0"/>
                  <a:t> </a:t>
                </a:r>
                <a:r>
                  <a:rPr lang="en-US" sz="3200" dirty="0" err="1"/>
                  <a:t>cùa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phép</a:t>
                </a:r>
                <a:r>
                  <a:rPr lang="en-US" sz="3200" dirty="0"/>
                  <a:t> chia </a:t>
                </a:r>
                <a:r>
                  <a:rPr lang="en-US" sz="3200" dirty="0" err="1"/>
                  <a:t>số</a:t>
                </a:r>
                <a:r>
                  <a:rPr lang="en-US" sz="3200" dirty="0"/>
                  <a:t> </a:t>
                </a:r>
                <a:r>
                  <a:rPr lang="en-US" sz="3200" dirty="0" err="1"/>
                  <a:t>nguyên</a:t>
                </a:r>
                <a:r>
                  <a:rPr lang="en-US" sz="3200" dirty="0"/>
                  <a:t> </a:t>
                </a:r>
                <a:r>
                  <a:rPr lang="en-US" sz="3200" i="1" dirty="0"/>
                  <a:t>a</a:t>
                </a:r>
                <a:r>
                  <a:rPr lang="en-US" sz="3200" dirty="0"/>
                  <a:t> </a:t>
                </a:r>
                <a:r>
                  <a:rPr lang="en-US" sz="3200" dirty="0" err="1"/>
                  <a:t>cho</a:t>
                </a:r>
                <a:r>
                  <a:rPr lang="en-US" sz="3200" dirty="0"/>
                  <a:t> </a:t>
                </a:r>
                <a:r>
                  <a:rPr lang="en-US" sz="3200" dirty="0" err="1"/>
                  <a:t>số</a:t>
                </a:r>
                <a:r>
                  <a:rPr lang="en-US" sz="3200" dirty="0"/>
                  <a:t> </a:t>
                </a:r>
                <a:r>
                  <a:rPr lang="en-US" sz="3200" dirty="0" err="1"/>
                  <a:t>nguyên</a:t>
                </a:r>
                <a:r>
                  <a:rPr lang="en-US" sz="3200" dirty="0"/>
                  <a:t> </a:t>
                </a:r>
                <a:r>
                  <a:rPr lang="en-US" sz="3200" i="1" dirty="0"/>
                  <a:t>b </a:t>
                </a:r>
                <a:r>
                  <a:rPr lang="en-US" sz="3200" dirty="0" err="1"/>
                  <a:t>khác</a:t>
                </a:r>
                <a:r>
                  <a:rPr lang="en-US" sz="3200" dirty="0"/>
                  <a:t> 0 </a:t>
                </a:r>
                <a:r>
                  <a:rPr lang="en-US" sz="3200" dirty="0" err="1"/>
                  <a:t>có</a:t>
                </a:r>
                <a:r>
                  <a:rPr lang="en-US" sz="3200" dirty="0"/>
                  <a:t> </a:t>
                </a:r>
                <a:r>
                  <a:rPr lang="en-US" sz="3200" dirty="0" err="1"/>
                  <a:t>thể</a:t>
                </a:r>
                <a:r>
                  <a:rPr lang="en-US" sz="3200" dirty="0"/>
                  <a:t> </a:t>
                </a:r>
                <a:r>
                  <a:rPr lang="en-US" sz="3200" dirty="0" err="1"/>
                  <a:t>viết</a:t>
                </a:r>
                <a:r>
                  <a:rPr lang="en-US" sz="3200" dirty="0"/>
                  <a:t> </a:t>
                </a:r>
                <a:r>
                  <a:rPr lang="en-US" sz="3200" dirty="0" err="1"/>
                  <a:t>dưới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dạng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3200" dirty="0"/>
                  <a:t>. </a:t>
                </a:r>
              </a:p>
            </p:txBody>
          </p:sp>
        </mc:Choice>
        <mc:Fallback xmlns="">
          <p:sp>
            <p:nvSpPr>
              <p:cNvPr id="123" name="TextBox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9601" y="808818"/>
                <a:ext cx="10104537" cy="1473993"/>
              </a:xfrm>
              <a:prstGeom prst="rect">
                <a:avLst/>
              </a:prstGeom>
              <a:blipFill>
                <a:blip r:embed="rId4"/>
                <a:stretch>
                  <a:fillRect l="-1508" t="-1245" r="-1508" b="-6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Rectangle 123"/>
              <p:cNvSpPr/>
              <p:nvPr/>
            </p:nvSpPr>
            <p:spPr>
              <a:xfrm>
                <a:off x="1909600" y="2279347"/>
                <a:ext cx="8120045" cy="8830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20000"/>
                  </a:lnSpc>
                </a:pPr>
                <a:r>
                  <a:rPr lang="en-US" sz="3200" dirty="0"/>
                  <a:t>Ta </a:t>
                </a:r>
                <a:r>
                  <a:rPr lang="en-US" sz="3200" dirty="0" err="1"/>
                  <a:t>gọi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en-US" sz="3200" dirty="0" err="1"/>
                  <a:t>là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phân</a:t>
                </a:r>
                <a:r>
                  <a:rPr lang="en-US" sz="3200" dirty="0"/>
                  <a:t> </a:t>
                </a:r>
                <a:r>
                  <a:rPr lang="en-US" sz="3200" dirty="0" err="1"/>
                  <a:t>số</a:t>
                </a:r>
                <a:r>
                  <a:rPr lang="en-US" sz="3200" dirty="0"/>
                  <a:t>.</a:t>
                </a:r>
              </a:p>
            </p:txBody>
          </p:sp>
        </mc:Choice>
        <mc:Fallback xmlns="">
          <p:sp>
            <p:nvSpPr>
              <p:cNvPr id="124" name="Rectangle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9600" y="2279347"/>
                <a:ext cx="8120045" cy="883062"/>
              </a:xfrm>
              <a:prstGeom prst="rect">
                <a:avLst/>
              </a:prstGeom>
              <a:blipFill>
                <a:blip r:embed="rId5"/>
                <a:stretch>
                  <a:fillRect l="-1877" b="-1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07" name="Google Shape;1307;p34"/>
          <p:cNvGrpSpPr/>
          <p:nvPr/>
        </p:nvGrpSpPr>
        <p:grpSpPr>
          <a:xfrm rot="1361789">
            <a:off x="11150487" y="-126571"/>
            <a:ext cx="1059108" cy="987724"/>
            <a:chOff x="5259675" y="2069875"/>
            <a:chExt cx="914926" cy="868771"/>
          </a:xfrm>
        </p:grpSpPr>
        <p:sp>
          <p:nvSpPr>
            <p:cNvPr id="1308" name="Google Shape;1308;p34"/>
            <p:cNvSpPr/>
            <p:nvPr/>
          </p:nvSpPr>
          <p:spPr>
            <a:xfrm>
              <a:off x="5259675" y="2069875"/>
              <a:ext cx="914926" cy="868771"/>
            </a:xfrm>
            <a:custGeom>
              <a:avLst/>
              <a:gdLst/>
              <a:ahLst/>
              <a:cxnLst/>
              <a:rect l="l" t="t" r="r" b="b"/>
              <a:pathLst>
                <a:path w="25948" h="24639" extrusionOk="0">
                  <a:moveTo>
                    <a:pt x="12959" y="1"/>
                  </a:moveTo>
                  <a:cubicBezTo>
                    <a:pt x="12697" y="1"/>
                    <a:pt x="12435" y="41"/>
                    <a:pt x="12187" y="124"/>
                  </a:cubicBezTo>
                  <a:cubicBezTo>
                    <a:pt x="11550" y="331"/>
                    <a:pt x="11036" y="780"/>
                    <a:pt x="10742" y="1380"/>
                  </a:cubicBezTo>
                  <a:lnTo>
                    <a:pt x="8118" y="6678"/>
                  </a:lnTo>
                  <a:lnTo>
                    <a:pt x="2262" y="7523"/>
                  </a:lnTo>
                  <a:cubicBezTo>
                    <a:pt x="2120" y="7541"/>
                    <a:pt x="1974" y="7575"/>
                    <a:pt x="1837" y="7622"/>
                  </a:cubicBezTo>
                  <a:cubicBezTo>
                    <a:pt x="1011" y="7891"/>
                    <a:pt x="397" y="8561"/>
                    <a:pt x="198" y="9411"/>
                  </a:cubicBezTo>
                  <a:cubicBezTo>
                    <a:pt x="0" y="10261"/>
                    <a:pt x="251" y="11139"/>
                    <a:pt x="878" y="11754"/>
                  </a:cubicBezTo>
                  <a:lnTo>
                    <a:pt x="3670" y="14478"/>
                  </a:lnTo>
                  <a:cubicBezTo>
                    <a:pt x="3546" y="14743"/>
                    <a:pt x="3471" y="15021"/>
                    <a:pt x="3447" y="15314"/>
                  </a:cubicBezTo>
                  <a:cubicBezTo>
                    <a:pt x="3367" y="16301"/>
                    <a:pt x="3872" y="17226"/>
                    <a:pt x="4775" y="17845"/>
                  </a:cubicBezTo>
                  <a:lnTo>
                    <a:pt x="4104" y="21713"/>
                  </a:lnTo>
                  <a:cubicBezTo>
                    <a:pt x="3953" y="22576"/>
                    <a:pt x="4254" y="23435"/>
                    <a:pt x="4921" y="24012"/>
                  </a:cubicBezTo>
                  <a:cubicBezTo>
                    <a:pt x="5383" y="24412"/>
                    <a:pt x="5954" y="24623"/>
                    <a:pt x="6539" y="24623"/>
                  </a:cubicBezTo>
                  <a:cubicBezTo>
                    <a:pt x="6796" y="24623"/>
                    <a:pt x="7056" y="24582"/>
                    <a:pt x="7310" y="24498"/>
                  </a:cubicBezTo>
                  <a:cubicBezTo>
                    <a:pt x="7442" y="24455"/>
                    <a:pt x="7575" y="24404"/>
                    <a:pt x="7697" y="24337"/>
                  </a:cubicBezTo>
                  <a:lnTo>
                    <a:pt x="12939" y="21589"/>
                  </a:lnTo>
                  <a:lnTo>
                    <a:pt x="18165" y="24347"/>
                  </a:lnTo>
                  <a:cubicBezTo>
                    <a:pt x="18532" y="24540"/>
                    <a:pt x="18929" y="24638"/>
                    <a:pt x="19329" y="24638"/>
                  </a:cubicBezTo>
                  <a:cubicBezTo>
                    <a:pt x="19585" y="24638"/>
                    <a:pt x="19842" y="24598"/>
                    <a:pt x="20092" y="24517"/>
                  </a:cubicBezTo>
                  <a:cubicBezTo>
                    <a:pt x="21273" y="24130"/>
                    <a:pt x="21981" y="22964"/>
                    <a:pt x="21773" y="21741"/>
                  </a:cubicBezTo>
                  <a:lnTo>
                    <a:pt x="20998" y="17198"/>
                  </a:lnTo>
                  <a:cubicBezTo>
                    <a:pt x="22652" y="16594"/>
                    <a:pt x="23620" y="15225"/>
                    <a:pt x="23365" y="13817"/>
                  </a:cubicBezTo>
                  <a:cubicBezTo>
                    <a:pt x="23345" y="13704"/>
                    <a:pt x="23312" y="13591"/>
                    <a:pt x="23280" y="13477"/>
                  </a:cubicBezTo>
                  <a:lnTo>
                    <a:pt x="25017" y="11786"/>
                  </a:lnTo>
                  <a:cubicBezTo>
                    <a:pt x="25701" y="11126"/>
                    <a:pt x="25947" y="10153"/>
                    <a:pt x="25655" y="9251"/>
                  </a:cubicBezTo>
                  <a:cubicBezTo>
                    <a:pt x="25361" y="8340"/>
                    <a:pt x="24596" y="7693"/>
                    <a:pt x="23652" y="7551"/>
                  </a:cubicBezTo>
                  <a:lnTo>
                    <a:pt x="17803" y="6697"/>
                  </a:lnTo>
                  <a:lnTo>
                    <a:pt x="15196" y="1393"/>
                  </a:lnTo>
                  <a:cubicBezTo>
                    <a:pt x="14856" y="691"/>
                    <a:pt x="14213" y="194"/>
                    <a:pt x="13429" y="44"/>
                  </a:cubicBezTo>
                  <a:cubicBezTo>
                    <a:pt x="13274" y="15"/>
                    <a:pt x="13117" y="1"/>
                    <a:pt x="129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9" name="Google Shape;1309;p34"/>
            <p:cNvSpPr/>
            <p:nvPr/>
          </p:nvSpPr>
          <p:spPr>
            <a:xfrm>
              <a:off x="5304632" y="2120685"/>
              <a:ext cx="823674" cy="767046"/>
            </a:xfrm>
            <a:custGeom>
              <a:avLst/>
              <a:gdLst/>
              <a:ahLst/>
              <a:cxnLst/>
              <a:rect l="l" t="t" r="r" b="b"/>
              <a:pathLst>
                <a:path w="23360" h="21754" extrusionOk="0">
                  <a:moveTo>
                    <a:pt x="11692" y="1"/>
                  </a:moveTo>
                  <a:cubicBezTo>
                    <a:pt x="11321" y="1"/>
                    <a:pt x="10950" y="191"/>
                    <a:pt x="10761" y="576"/>
                  </a:cubicBezTo>
                  <a:lnTo>
                    <a:pt x="8042" y="6072"/>
                  </a:lnTo>
                  <a:cubicBezTo>
                    <a:pt x="7886" y="6379"/>
                    <a:pt x="7593" y="6588"/>
                    <a:pt x="7257" y="6634"/>
                  </a:cubicBezTo>
                  <a:lnTo>
                    <a:pt x="1190" y="7508"/>
                  </a:lnTo>
                  <a:cubicBezTo>
                    <a:pt x="340" y="7630"/>
                    <a:pt x="0" y="8678"/>
                    <a:pt x="614" y="9279"/>
                  </a:cubicBezTo>
                  <a:lnTo>
                    <a:pt x="4387" y="12971"/>
                  </a:lnTo>
                  <a:cubicBezTo>
                    <a:pt x="3943" y="13211"/>
                    <a:pt x="3646" y="13571"/>
                    <a:pt x="3613" y="13996"/>
                  </a:cubicBezTo>
                  <a:cubicBezTo>
                    <a:pt x="3556" y="14676"/>
                    <a:pt x="4184" y="15308"/>
                    <a:pt x="5104" y="15587"/>
                  </a:cubicBezTo>
                  <a:lnTo>
                    <a:pt x="4250" y="20521"/>
                  </a:lnTo>
                  <a:cubicBezTo>
                    <a:pt x="4130" y="21191"/>
                    <a:pt x="4666" y="21736"/>
                    <a:pt x="5272" y="21736"/>
                  </a:cubicBezTo>
                  <a:cubicBezTo>
                    <a:pt x="5430" y="21736"/>
                    <a:pt x="5594" y="21699"/>
                    <a:pt x="5751" y="21617"/>
                  </a:cubicBezTo>
                  <a:lnTo>
                    <a:pt x="11182" y="18770"/>
                  </a:lnTo>
                  <a:cubicBezTo>
                    <a:pt x="11329" y="18691"/>
                    <a:pt x="11492" y="18653"/>
                    <a:pt x="11655" y="18653"/>
                  </a:cubicBezTo>
                  <a:cubicBezTo>
                    <a:pt x="11775" y="18653"/>
                    <a:pt x="11894" y="18673"/>
                    <a:pt x="12008" y="18713"/>
                  </a:cubicBezTo>
                  <a:cubicBezTo>
                    <a:pt x="12060" y="18732"/>
                    <a:pt x="12102" y="18751"/>
                    <a:pt x="12145" y="18775"/>
                  </a:cubicBezTo>
                  <a:lnTo>
                    <a:pt x="17566" y="21632"/>
                  </a:lnTo>
                  <a:cubicBezTo>
                    <a:pt x="17725" y="21716"/>
                    <a:pt x="17891" y="21754"/>
                    <a:pt x="18051" y="21754"/>
                  </a:cubicBezTo>
                  <a:cubicBezTo>
                    <a:pt x="18655" y="21754"/>
                    <a:pt x="19188" y="21212"/>
                    <a:pt x="19072" y="20540"/>
                  </a:cubicBezTo>
                  <a:lnTo>
                    <a:pt x="18066" y="14614"/>
                  </a:lnTo>
                  <a:cubicBezTo>
                    <a:pt x="18250" y="14614"/>
                    <a:pt x="18444" y="14595"/>
                    <a:pt x="18638" y="14562"/>
                  </a:cubicBezTo>
                  <a:cubicBezTo>
                    <a:pt x="19913" y="14331"/>
                    <a:pt x="20819" y="13466"/>
                    <a:pt x="20668" y="12636"/>
                  </a:cubicBezTo>
                  <a:cubicBezTo>
                    <a:pt x="20612" y="12320"/>
                    <a:pt x="20413" y="12055"/>
                    <a:pt x="20115" y="11857"/>
                  </a:cubicBezTo>
                  <a:lnTo>
                    <a:pt x="22741" y="9307"/>
                  </a:lnTo>
                  <a:cubicBezTo>
                    <a:pt x="23360" y="8712"/>
                    <a:pt x="23020" y="7664"/>
                    <a:pt x="22166" y="7541"/>
                  </a:cubicBezTo>
                  <a:lnTo>
                    <a:pt x="16107" y="6653"/>
                  </a:lnTo>
                  <a:cubicBezTo>
                    <a:pt x="15767" y="6601"/>
                    <a:pt x="15474" y="6384"/>
                    <a:pt x="15327" y="6082"/>
                  </a:cubicBezTo>
                  <a:lnTo>
                    <a:pt x="12622" y="581"/>
                  </a:lnTo>
                  <a:cubicBezTo>
                    <a:pt x="12466" y="264"/>
                    <a:pt x="12187" y="80"/>
                    <a:pt x="11890" y="19"/>
                  </a:cubicBezTo>
                  <a:cubicBezTo>
                    <a:pt x="11825" y="7"/>
                    <a:pt x="11758" y="1"/>
                    <a:pt x="116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0" name="Google Shape;1310;p34"/>
            <p:cNvSpPr/>
            <p:nvPr/>
          </p:nvSpPr>
          <p:spPr>
            <a:xfrm>
              <a:off x="5304984" y="2121954"/>
              <a:ext cx="823674" cy="766940"/>
            </a:xfrm>
            <a:custGeom>
              <a:avLst/>
              <a:gdLst/>
              <a:ahLst/>
              <a:cxnLst/>
              <a:rect l="l" t="t" r="r" b="b"/>
              <a:pathLst>
                <a:path w="23360" h="21751" extrusionOk="0">
                  <a:moveTo>
                    <a:pt x="11684" y="0"/>
                  </a:moveTo>
                  <a:cubicBezTo>
                    <a:pt x="11316" y="0"/>
                    <a:pt x="10948" y="192"/>
                    <a:pt x="10761" y="578"/>
                  </a:cubicBezTo>
                  <a:lnTo>
                    <a:pt x="8041" y="6070"/>
                  </a:lnTo>
                  <a:cubicBezTo>
                    <a:pt x="7890" y="6376"/>
                    <a:pt x="7598" y="6584"/>
                    <a:pt x="7258" y="6637"/>
                  </a:cubicBezTo>
                  <a:lnTo>
                    <a:pt x="1195" y="7505"/>
                  </a:lnTo>
                  <a:cubicBezTo>
                    <a:pt x="340" y="7628"/>
                    <a:pt x="0" y="8676"/>
                    <a:pt x="613" y="9276"/>
                  </a:cubicBezTo>
                  <a:lnTo>
                    <a:pt x="4996" y="13558"/>
                  </a:lnTo>
                  <a:cubicBezTo>
                    <a:pt x="5242" y="13799"/>
                    <a:pt x="5355" y="14144"/>
                    <a:pt x="5298" y="14479"/>
                  </a:cubicBezTo>
                  <a:lnTo>
                    <a:pt x="4250" y="20519"/>
                  </a:lnTo>
                  <a:cubicBezTo>
                    <a:pt x="4133" y="21187"/>
                    <a:pt x="4666" y="21735"/>
                    <a:pt x="5273" y="21735"/>
                  </a:cubicBezTo>
                  <a:cubicBezTo>
                    <a:pt x="5432" y="21735"/>
                    <a:pt x="5597" y="21697"/>
                    <a:pt x="5756" y="21614"/>
                  </a:cubicBezTo>
                  <a:lnTo>
                    <a:pt x="11181" y="18767"/>
                  </a:lnTo>
                  <a:cubicBezTo>
                    <a:pt x="11327" y="18689"/>
                    <a:pt x="11488" y="18650"/>
                    <a:pt x="11650" y="18650"/>
                  </a:cubicBezTo>
                  <a:cubicBezTo>
                    <a:pt x="11772" y="18650"/>
                    <a:pt x="11895" y="18672"/>
                    <a:pt x="12013" y="18715"/>
                  </a:cubicBezTo>
                  <a:cubicBezTo>
                    <a:pt x="12059" y="18728"/>
                    <a:pt x="12102" y="18748"/>
                    <a:pt x="12149" y="18771"/>
                  </a:cubicBezTo>
                  <a:lnTo>
                    <a:pt x="17566" y="21628"/>
                  </a:lnTo>
                  <a:cubicBezTo>
                    <a:pt x="17725" y="21713"/>
                    <a:pt x="17890" y="21751"/>
                    <a:pt x="18051" y="21751"/>
                  </a:cubicBezTo>
                  <a:cubicBezTo>
                    <a:pt x="18654" y="21751"/>
                    <a:pt x="19188" y="21209"/>
                    <a:pt x="19076" y="20537"/>
                  </a:cubicBezTo>
                  <a:lnTo>
                    <a:pt x="18047" y="14498"/>
                  </a:lnTo>
                  <a:cubicBezTo>
                    <a:pt x="17991" y="14158"/>
                    <a:pt x="18104" y="13818"/>
                    <a:pt x="18344" y="13578"/>
                  </a:cubicBezTo>
                  <a:lnTo>
                    <a:pt x="22740" y="9309"/>
                  </a:lnTo>
                  <a:cubicBezTo>
                    <a:pt x="23359" y="8709"/>
                    <a:pt x="23019" y="7661"/>
                    <a:pt x="22169" y="7537"/>
                  </a:cubicBezTo>
                  <a:lnTo>
                    <a:pt x="16106" y="6650"/>
                  </a:lnTo>
                  <a:cubicBezTo>
                    <a:pt x="15766" y="6598"/>
                    <a:pt x="15478" y="6386"/>
                    <a:pt x="15328" y="6079"/>
                  </a:cubicBezTo>
                  <a:lnTo>
                    <a:pt x="12621" y="578"/>
                  </a:lnTo>
                  <a:cubicBezTo>
                    <a:pt x="12471" y="262"/>
                    <a:pt x="12192" y="77"/>
                    <a:pt x="11889" y="21"/>
                  </a:cubicBezTo>
                  <a:cubicBezTo>
                    <a:pt x="11822" y="7"/>
                    <a:pt x="11753" y="0"/>
                    <a:pt x="116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1" name="Google Shape;1311;p34"/>
            <p:cNvSpPr/>
            <p:nvPr/>
          </p:nvSpPr>
          <p:spPr>
            <a:xfrm>
              <a:off x="5724192" y="2122659"/>
              <a:ext cx="404467" cy="766235"/>
            </a:xfrm>
            <a:custGeom>
              <a:avLst/>
              <a:gdLst/>
              <a:ahLst/>
              <a:cxnLst/>
              <a:rect l="l" t="t" r="r" b="b"/>
              <a:pathLst>
                <a:path w="11471" h="21731" extrusionOk="0">
                  <a:moveTo>
                    <a:pt x="0" y="1"/>
                  </a:moveTo>
                  <a:lnTo>
                    <a:pt x="0" y="1"/>
                  </a:lnTo>
                  <a:cubicBezTo>
                    <a:pt x="43" y="5671"/>
                    <a:pt x="90" y="12924"/>
                    <a:pt x="124" y="18695"/>
                  </a:cubicBezTo>
                  <a:cubicBezTo>
                    <a:pt x="170" y="18708"/>
                    <a:pt x="213" y="18728"/>
                    <a:pt x="260" y="18751"/>
                  </a:cubicBezTo>
                  <a:lnTo>
                    <a:pt x="5677" y="21608"/>
                  </a:lnTo>
                  <a:cubicBezTo>
                    <a:pt x="5836" y="21693"/>
                    <a:pt x="6001" y="21731"/>
                    <a:pt x="6162" y="21731"/>
                  </a:cubicBezTo>
                  <a:cubicBezTo>
                    <a:pt x="6765" y="21731"/>
                    <a:pt x="7299" y="21189"/>
                    <a:pt x="7187" y="20517"/>
                  </a:cubicBezTo>
                  <a:lnTo>
                    <a:pt x="6158" y="14478"/>
                  </a:lnTo>
                  <a:cubicBezTo>
                    <a:pt x="6102" y="14138"/>
                    <a:pt x="6215" y="13798"/>
                    <a:pt x="6455" y="13558"/>
                  </a:cubicBezTo>
                  <a:lnTo>
                    <a:pt x="10851" y="9289"/>
                  </a:lnTo>
                  <a:cubicBezTo>
                    <a:pt x="11470" y="8689"/>
                    <a:pt x="11130" y="7641"/>
                    <a:pt x="10280" y="7517"/>
                  </a:cubicBezTo>
                  <a:lnTo>
                    <a:pt x="4217" y="6630"/>
                  </a:lnTo>
                  <a:cubicBezTo>
                    <a:pt x="3877" y="6578"/>
                    <a:pt x="3589" y="6366"/>
                    <a:pt x="3439" y="6059"/>
                  </a:cubicBezTo>
                  <a:lnTo>
                    <a:pt x="732" y="558"/>
                  </a:lnTo>
                  <a:cubicBezTo>
                    <a:pt x="582" y="242"/>
                    <a:pt x="303" y="57"/>
                    <a:pt x="0" y="1"/>
                  </a:cubicBezTo>
                  <a:close/>
                </a:path>
              </a:pathLst>
            </a:custGeom>
            <a:solidFill>
              <a:schemeClr val="dk1">
                <a:alpha val="13330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2" name="Google Shape;1312;p34"/>
            <p:cNvSpPr/>
            <p:nvPr/>
          </p:nvSpPr>
          <p:spPr>
            <a:xfrm>
              <a:off x="5518555" y="2455092"/>
              <a:ext cx="78489" cy="69921"/>
            </a:xfrm>
            <a:custGeom>
              <a:avLst/>
              <a:gdLst/>
              <a:ahLst/>
              <a:cxnLst/>
              <a:rect l="l" t="t" r="r" b="b"/>
              <a:pathLst>
                <a:path w="2226" h="1983" extrusionOk="0">
                  <a:moveTo>
                    <a:pt x="1112" y="1"/>
                  </a:moveTo>
                  <a:cubicBezTo>
                    <a:pt x="694" y="1"/>
                    <a:pt x="307" y="265"/>
                    <a:pt x="170" y="682"/>
                  </a:cubicBezTo>
                  <a:cubicBezTo>
                    <a:pt x="1" y="1201"/>
                    <a:pt x="284" y="1763"/>
                    <a:pt x="804" y="1933"/>
                  </a:cubicBezTo>
                  <a:cubicBezTo>
                    <a:pt x="906" y="1967"/>
                    <a:pt x="1010" y="1983"/>
                    <a:pt x="1112" y="1983"/>
                  </a:cubicBezTo>
                  <a:cubicBezTo>
                    <a:pt x="1529" y="1983"/>
                    <a:pt x="1919" y="1717"/>
                    <a:pt x="2055" y="1297"/>
                  </a:cubicBezTo>
                  <a:cubicBezTo>
                    <a:pt x="2225" y="776"/>
                    <a:pt x="1942" y="220"/>
                    <a:pt x="1423" y="50"/>
                  </a:cubicBezTo>
                  <a:cubicBezTo>
                    <a:pt x="1319" y="17"/>
                    <a:pt x="1215" y="1"/>
                    <a:pt x="11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3" name="Google Shape;1313;p34"/>
            <p:cNvSpPr/>
            <p:nvPr/>
          </p:nvSpPr>
          <p:spPr>
            <a:xfrm>
              <a:off x="5877856" y="2427977"/>
              <a:ext cx="61141" cy="54547"/>
            </a:xfrm>
            <a:custGeom>
              <a:avLst/>
              <a:gdLst/>
              <a:ahLst/>
              <a:cxnLst/>
              <a:rect l="l" t="t" r="r" b="b"/>
              <a:pathLst>
                <a:path w="1734" h="1547" extrusionOk="0">
                  <a:moveTo>
                    <a:pt x="866" y="1"/>
                  </a:moveTo>
                  <a:cubicBezTo>
                    <a:pt x="541" y="1"/>
                    <a:pt x="239" y="209"/>
                    <a:pt x="133" y="536"/>
                  </a:cubicBezTo>
                  <a:cubicBezTo>
                    <a:pt x="1" y="937"/>
                    <a:pt x="223" y="1375"/>
                    <a:pt x="629" y="1508"/>
                  </a:cubicBezTo>
                  <a:cubicBezTo>
                    <a:pt x="707" y="1534"/>
                    <a:pt x="787" y="1546"/>
                    <a:pt x="867" y="1546"/>
                  </a:cubicBezTo>
                  <a:cubicBezTo>
                    <a:pt x="1190" y="1546"/>
                    <a:pt x="1496" y="1339"/>
                    <a:pt x="1602" y="1012"/>
                  </a:cubicBezTo>
                  <a:cubicBezTo>
                    <a:pt x="1734" y="606"/>
                    <a:pt x="1511" y="172"/>
                    <a:pt x="1106" y="39"/>
                  </a:cubicBezTo>
                  <a:cubicBezTo>
                    <a:pt x="1026" y="13"/>
                    <a:pt x="945" y="1"/>
                    <a:pt x="8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4" name="Google Shape;1314;p34"/>
            <p:cNvSpPr/>
            <p:nvPr/>
          </p:nvSpPr>
          <p:spPr>
            <a:xfrm>
              <a:off x="5751166" y="2578503"/>
              <a:ext cx="124961" cy="78841"/>
            </a:xfrm>
            <a:custGeom>
              <a:avLst/>
              <a:gdLst/>
              <a:ahLst/>
              <a:cxnLst/>
              <a:rect l="l" t="t" r="r" b="b"/>
              <a:pathLst>
                <a:path w="3544" h="2236" extrusionOk="0">
                  <a:moveTo>
                    <a:pt x="3084" y="1"/>
                  </a:moveTo>
                  <a:lnTo>
                    <a:pt x="345" y="667"/>
                  </a:lnTo>
                  <a:cubicBezTo>
                    <a:pt x="345" y="667"/>
                    <a:pt x="0" y="2178"/>
                    <a:pt x="1776" y="2234"/>
                  </a:cubicBezTo>
                  <a:cubicBezTo>
                    <a:pt x="1799" y="2235"/>
                    <a:pt x="1823" y="2236"/>
                    <a:pt x="1845" y="2236"/>
                  </a:cubicBezTo>
                  <a:cubicBezTo>
                    <a:pt x="3544" y="2236"/>
                    <a:pt x="3084" y="1"/>
                    <a:pt x="30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5" name="Google Shape;1315;p34"/>
            <p:cNvSpPr/>
            <p:nvPr/>
          </p:nvSpPr>
          <p:spPr>
            <a:xfrm>
              <a:off x="5429841" y="2567925"/>
              <a:ext cx="169495" cy="108671"/>
            </a:xfrm>
            <a:custGeom>
              <a:avLst/>
              <a:gdLst/>
              <a:ahLst/>
              <a:cxnLst/>
              <a:rect l="l" t="t" r="r" b="b"/>
              <a:pathLst>
                <a:path w="4807" h="3082" extrusionOk="0">
                  <a:moveTo>
                    <a:pt x="2228" y="0"/>
                  </a:moveTo>
                  <a:cubicBezTo>
                    <a:pt x="1074" y="0"/>
                    <a:pt x="137" y="566"/>
                    <a:pt x="71" y="1345"/>
                  </a:cubicBezTo>
                  <a:cubicBezTo>
                    <a:pt x="1" y="2190"/>
                    <a:pt x="987" y="2959"/>
                    <a:pt x="2276" y="3068"/>
                  </a:cubicBezTo>
                  <a:cubicBezTo>
                    <a:pt x="2378" y="3077"/>
                    <a:pt x="2479" y="3081"/>
                    <a:pt x="2579" y="3081"/>
                  </a:cubicBezTo>
                  <a:cubicBezTo>
                    <a:pt x="3733" y="3081"/>
                    <a:pt x="4671" y="2515"/>
                    <a:pt x="4737" y="1737"/>
                  </a:cubicBezTo>
                  <a:cubicBezTo>
                    <a:pt x="4807" y="891"/>
                    <a:pt x="3820" y="122"/>
                    <a:pt x="2531" y="13"/>
                  </a:cubicBezTo>
                  <a:cubicBezTo>
                    <a:pt x="2429" y="4"/>
                    <a:pt x="2328" y="0"/>
                    <a:pt x="22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6" name="Google Shape;1316;p34"/>
            <p:cNvSpPr/>
            <p:nvPr/>
          </p:nvSpPr>
          <p:spPr>
            <a:xfrm>
              <a:off x="5866044" y="2526811"/>
              <a:ext cx="173197" cy="110470"/>
            </a:xfrm>
            <a:custGeom>
              <a:avLst/>
              <a:gdLst/>
              <a:ahLst/>
              <a:cxnLst/>
              <a:rect l="l" t="t" r="r" b="b"/>
              <a:pathLst>
                <a:path w="4912" h="3133" extrusionOk="0">
                  <a:moveTo>
                    <a:pt x="2801" y="0"/>
                  </a:moveTo>
                  <a:cubicBezTo>
                    <a:pt x="2601" y="0"/>
                    <a:pt x="2393" y="18"/>
                    <a:pt x="2182" y="56"/>
                  </a:cubicBezTo>
                  <a:cubicBezTo>
                    <a:pt x="907" y="287"/>
                    <a:pt x="0" y="1151"/>
                    <a:pt x="152" y="1982"/>
                  </a:cubicBezTo>
                  <a:cubicBezTo>
                    <a:pt x="274" y="2679"/>
                    <a:pt x="1099" y="3133"/>
                    <a:pt x="2106" y="3133"/>
                  </a:cubicBezTo>
                  <a:cubicBezTo>
                    <a:pt x="2306" y="3133"/>
                    <a:pt x="2514" y="3115"/>
                    <a:pt x="2725" y="3077"/>
                  </a:cubicBezTo>
                  <a:cubicBezTo>
                    <a:pt x="4000" y="2846"/>
                    <a:pt x="4912" y="1987"/>
                    <a:pt x="4760" y="1151"/>
                  </a:cubicBezTo>
                  <a:cubicBezTo>
                    <a:pt x="4634" y="454"/>
                    <a:pt x="3809" y="0"/>
                    <a:pt x="28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7" name="Google Shape;1317;p34"/>
            <p:cNvSpPr/>
            <p:nvPr/>
          </p:nvSpPr>
          <p:spPr>
            <a:xfrm>
              <a:off x="5552052" y="2556254"/>
              <a:ext cx="346676" cy="57262"/>
            </a:xfrm>
            <a:custGeom>
              <a:avLst/>
              <a:gdLst/>
              <a:ahLst/>
              <a:cxnLst/>
              <a:rect l="l" t="t" r="r" b="b"/>
              <a:pathLst>
                <a:path w="9832" h="1624" extrusionOk="0">
                  <a:moveTo>
                    <a:pt x="9638" y="0"/>
                  </a:moveTo>
                  <a:cubicBezTo>
                    <a:pt x="9607" y="0"/>
                    <a:pt x="9575" y="9"/>
                    <a:pt x="9548" y="28"/>
                  </a:cubicBezTo>
                  <a:cubicBezTo>
                    <a:pt x="7957" y="1040"/>
                    <a:pt x="5426" y="1277"/>
                    <a:pt x="3398" y="1277"/>
                  </a:cubicBezTo>
                  <a:cubicBezTo>
                    <a:pt x="1623" y="1277"/>
                    <a:pt x="234" y="1095"/>
                    <a:pt x="203" y="1091"/>
                  </a:cubicBezTo>
                  <a:cubicBezTo>
                    <a:pt x="195" y="1089"/>
                    <a:pt x="186" y="1089"/>
                    <a:pt x="178" y="1089"/>
                  </a:cubicBezTo>
                  <a:cubicBezTo>
                    <a:pt x="98" y="1089"/>
                    <a:pt x="27" y="1151"/>
                    <a:pt x="14" y="1237"/>
                  </a:cubicBezTo>
                  <a:cubicBezTo>
                    <a:pt x="0" y="1326"/>
                    <a:pt x="66" y="1411"/>
                    <a:pt x="161" y="1425"/>
                  </a:cubicBezTo>
                  <a:cubicBezTo>
                    <a:pt x="279" y="1444"/>
                    <a:pt x="1663" y="1623"/>
                    <a:pt x="3419" y="1623"/>
                  </a:cubicBezTo>
                  <a:cubicBezTo>
                    <a:pt x="5482" y="1623"/>
                    <a:pt x="8060" y="1374"/>
                    <a:pt x="9727" y="311"/>
                  </a:cubicBezTo>
                  <a:cubicBezTo>
                    <a:pt x="9807" y="263"/>
                    <a:pt x="9831" y="160"/>
                    <a:pt x="9779" y="80"/>
                  </a:cubicBezTo>
                  <a:cubicBezTo>
                    <a:pt x="9749" y="28"/>
                    <a:pt x="9694" y="0"/>
                    <a:pt x="9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2405401" y="3660744"/>
            <a:ext cx="8781952" cy="2990877"/>
            <a:chOff x="2525960" y="3119836"/>
            <a:chExt cx="13172928" cy="44863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Rounded Rectangle 125"/>
                <p:cNvSpPr/>
                <p:nvPr/>
              </p:nvSpPr>
              <p:spPr>
                <a:xfrm>
                  <a:off x="2525960" y="3119836"/>
                  <a:ext cx="13172928" cy="4486316"/>
                </a:xfrm>
                <a:prstGeom prst="roundRect">
                  <a:avLst/>
                </a:prstGeom>
                <a:solidFill>
                  <a:srgbClr val="F79646">
                    <a:lumMod val="40000"/>
                    <a:lumOff val="6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just" defTabSz="609585">
                    <a:lnSpc>
                      <a:spcPct val="130000"/>
                    </a:lnSpc>
                    <a:spcAft>
                      <a:spcPts val="667"/>
                    </a:spcAft>
                    <a:defRPr/>
                  </a:pP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Phân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số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a14:m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đọc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là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: a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phần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b, a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là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tử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số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(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còn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gọi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tắt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là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tử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), b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là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mẫu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số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(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còn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gọi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tắt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là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mẫu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). </a:t>
                  </a:r>
                </a:p>
              </p:txBody>
            </p:sp>
          </mc:Choice>
          <mc:Fallback xmlns="">
            <p:sp>
              <p:nvSpPr>
                <p:cNvPr id="126" name="Rounded Rectangle 1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5960" y="3119836"/>
                  <a:ext cx="13172928" cy="4486316"/>
                </a:xfrm>
                <a:prstGeom prst="round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25400" cap="flat" cmpd="sng" algn="ctr">
                  <a:noFill/>
                  <a:prstDash val="solid"/>
                </a:ln>
                <a:effectLst/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27" name="Picture 12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901444" y="3119836"/>
              <a:ext cx="609600" cy="1100254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  <p:bldP spid="1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65209" y="253043"/>
            <a:ext cx="1633268" cy="52908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Ví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dụ</a:t>
            </a:r>
            <a:r>
              <a:rPr lang="en-US" sz="3200" b="1" dirty="0">
                <a:solidFill>
                  <a:srgbClr val="002060"/>
                </a:solidFill>
              </a:rPr>
              <a:t> 1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81842" y="1065311"/>
            <a:ext cx="9903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đọc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mỗi</a:t>
            </a:r>
            <a:r>
              <a:rPr lang="en-US" sz="3200" dirty="0"/>
              <a:t>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:</a:t>
            </a: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58173" y="1964048"/>
            <a:ext cx="5819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a) </a:t>
            </a:r>
            <a:r>
              <a:rPr lang="en-US" sz="3200" dirty="0" err="1"/>
              <a:t>Tử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11, </a:t>
            </a:r>
            <a:r>
              <a:rPr lang="en-US" sz="3200" dirty="0" err="1"/>
              <a:t>mẫu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-3;</a:t>
            </a:r>
            <a:endParaRPr lang="vi-VN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058173" y="2862784"/>
            <a:ext cx="5819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b) </a:t>
            </a:r>
            <a:r>
              <a:rPr lang="en-US" sz="3200" dirty="0" err="1"/>
              <a:t>Tử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-7, </a:t>
            </a:r>
            <a:r>
              <a:rPr lang="en-US" sz="3200" dirty="0" err="1"/>
              <a:t>mẫu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-5;</a:t>
            </a:r>
            <a:endParaRPr lang="vi-VN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035170" y="3628266"/>
            <a:ext cx="1840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/>
              <a:t>Trả</a:t>
            </a:r>
            <a:r>
              <a:rPr lang="en-US" sz="3200" b="1" u="sng" dirty="0"/>
              <a:t> </a:t>
            </a:r>
            <a:r>
              <a:rPr lang="en-US" sz="3200" b="1" u="sng" dirty="0" err="1"/>
              <a:t>lời</a:t>
            </a:r>
            <a:r>
              <a:rPr lang="en-US" sz="3200" b="1" u="sng" dirty="0"/>
              <a:t>:</a:t>
            </a:r>
            <a:endParaRPr lang="vi-VN" sz="32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081842" y="4393747"/>
                <a:ext cx="8879457" cy="790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a) </a:t>
                </a:r>
                <a:r>
                  <a:rPr lang="en-US" sz="3200" dirty="0" err="1"/>
                  <a:t>Viết</a:t>
                </a:r>
                <a:r>
                  <a:rPr lang="en-US" sz="3200" dirty="0"/>
                  <a:t> </a:t>
                </a:r>
                <a:r>
                  <a:rPr lang="en-US" sz="3200" dirty="0" err="1"/>
                  <a:t>là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−3</m:t>
                        </m:r>
                      </m:den>
                    </m:f>
                  </m:oMath>
                </a14:m>
                <a:r>
                  <a:rPr lang="en-US" sz="3200" dirty="0"/>
                  <a:t> ; </a:t>
                </a:r>
                <a:r>
                  <a:rPr lang="en-US" sz="3200" dirty="0" err="1"/>
                  <a:t>đọc</a:t>
                </a:r>
                <a:r>
                  <a:rPr lang="en-US" sz="3200" dirty="0"/>
                  <a:t> </a:t>
                </a:r>
                <a:r>
                  <a:rPr lang="en-US" sz="3200" dirty="0" err="1"/>
                  <a:t>là</a:t>
                </a:r>
                <a:r>
                  <a:rPr lang="en-US" sz="3200" dirty="0"/>
                  <a:t>: </a:t>
                </a:r>
                <a:r>
                  <a:rPr lang="en-US" sz="3200" dirty="0" err="1"/>
                  <a:t>mười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một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phần</a:t>
                </a:r>
                <a:r>
                  <a:rPr lang="en-US" sz="3200" dirty="0"/>
                  <a:t> </a:t>
                </a:r>
                <a:r>
                  <a:rPr lang="en-US" sz="3200" dirty="0" err="1"/>
                  <a:t>âm</a:t>
                </a:r>
                <a:r>
                  <a:rPr lang="en-US" sz="3200" dirty="0"/>
                  <a:t> </a:t>
                </a:r>
                <a:r>
                  <a:rPr lang="en-US" sz="3200" dirty="0" err="1"/>
                  <a:t>ba</a:t>
                </a:r>
                <a:r>
                  <a:rPr lang="en-US" sz="3200" dirty="0"/>
                  <a:t>. </a:t>
                </a:r>
                <a:endParaRPr lang="vi-VN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842" y="4393747"/>
                <a:ext cx="8879457" cy="790216"/>
              </a:xfrm>
              <a:prstGeom prst="rect">
                <a:avLst/>
              </a:prstGeom>
              <a:blipFill>
                <a:blip r:embed="rId2"/>
                <a:stretch>
                  <a:fillRect l="-1786" b="-12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081842" y="5408224"/>
                <a:ext cx="8879457" cy="7890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a) </a:t>
                </a:r>
                <a:r>
                  <a:rPr lang="en-US" sz="3200" dirty="0" err="1"/>
                  <a:t>Viết</a:t>
                </a:r>
                <a:r>
                  <a:rPr lang="en-US" sz="3200" dirty="0"/>
                  <a:t> </a:t>
                </a:r>
                <a:r>
                  <a:rPr lang="en-US" sz="3200" dirty="0" err="1"/>
                  <a:t>là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en-US" sz="3200" dirty="0"/>
                  <a:t> ; </a:t>
                </a:r>
                <a:r>
                  <a:rPr lang="en-US" sz="3200" dirty="0" err="1"/>
                  <a:t>đọc</a:t>
                </a:r>
                <a:r>
                  <a:rPr lang="en-US" sz="3200" dirty="0"/>
                  <a:t> </a:t>
                </a:r>
                <a:r>
                  <a:rPr lang="en-US" sz="3200" dirty="0" err="1"/>
                  <a:t>là</a:t>
                </a:r>
                <a:r>
                  <a:rPr lang="en-US" sz="3200" dirty="0"/>
                  <a:t>: </a:t>
                </a:r>
                <a:r>
                  <a:rPr lang="en-US" sz="3200" dirty="0" err="1"/>
                  <a:t>âm</a:t>
                </a:r>
                <a:r>
                  <a:rPr lang="en-US" sz="3200" dirty="0"/>
                  <a:t> </a:t>
                </a:r>
                <a:r>
                  <a:rPr lang="en-US" sz="3200" dirty="0" err="1"/>
                  <a:t>bảy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phần</a:t>
                </a:r>
                <a:r>
                  <a:rPr lang="en-US" sz="3200" dirty="0"/>
                  <a:t> </a:t>
                </a:r>
                <a:r>
                  <a:rPr lang="en-US" sz="3200" dirty="0" err="1"/>
                  <a:t>âm</a:t>
                </a:r>
                <a:r>
                  <a:rPr lang="en-US" sz="3200" dirty="0"/>
                  <a:t> </a:t>
                </a:r>
                <a:r>
                  <a:rPr lang="en-US" sz="3200" dirty="0" err="1"/>
                  <a:t>năm</a:t>
                </a:r>
                <a:r>
                  <a:rPr lang="en-US" sz="3200" dirty="0"/>
                  <a:t>.</a:t>
                </a:r>
                <a:endParaRPr lang="vi-VN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842" y="5408224"/>
                <a:ext cx="8879457" cy="789062"/>
              </a:xfrm>
              <a:prstGeom prst="rect">
                <a:avLst/>
              </a:prstGeom>
              <a:blipFill>
                <a:blip r:embed="rId3"/>
                <a:stretch>
                  <a:fillRect l="-1786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446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1047</Words>
  <Application>Microsoft Office PowerPoint</Application>
  <PresentationFormat>Widescreen</PresentationFormat>
  <Paragraphs>118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Abel</vt:lpstr>
      <vt:lpstr>Arial</vt:lpstr>
      <vt:lpstr>Bellota Text</vt:lpstr>
      <vt:lpstr>Calibri</vt:lpstr>
      <vt:lpstr>Calibri Light</vt:lpstr>
      <vt:lpstr>Cambria Math</vt:lpstr>
      <vt:lpstr>Didact Gothic</vt:lpstr>
      <vt:lpstr>Odibee Sans</vt:lpstr>
      <vt:lpstr>Roboto Condensed</vt:lpstr>
      <vt:lpstr>Office Theme</vt:lpstr>
      <vt:lpstr>CHÀO MỪNG CÁC EM ĐẾN VỚI TIẾT HỌC!</vt:lpstr>
      <vt:lpstr>PowerPoint Presentation</vt:lpstr>
      <vt:lpstr>KHỞI ĐỘNG</vt:lpstr>
      <vt:lpstr>Khái niệm phân số</vt:lpstr>
      <vt:lpstr>Khái niệm phân số</vt:lpstr>
      <vt:lpstr>PowerPoint Presentation</vt:lpstr>
      <vt:lpstr>A PICTURE IS WORTH A THOUSAND WORDS</vt:lpstr>
      <vt:lpstr>PowerPoint Presentation</vt:lpstr>
      <vt:lpstr>PowerPoint Presentation</vt:lpstr>
      <vt:lpstr>Luyện tập 1. </vt:lpstr>
      <vt:lpstr>Luyện tập 2. </vt:lpstr>
      <vt:lpstr>PowerPoint Presentation</vt:lpstr>
      <vt:lpstr>PHÂN SỐ BẰNG NHAU</vt:lpstr>
      <vt:lpstr>CONTENTS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 3. </vt:lpstr>
      <vt:lpstr>HƯỚNG DẪN VỀ NHÀ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2</cp:revision>
  <dcterms:created xsi:type="dcterms:W3CDTF">2024-05-25T06:13:17Z</dcterms:created>
  <dcterms:modified xsi:type="dcterms:W3CDTF">2024-05-25T06:16:52Z</dcterms:modified>
</cp:coreProperties>
</file>