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9" r:id="rId2"/>
    <p:sldId id="326" r:id="rId3"/>
    <p:sldId id="327" r:id="rId4"/>
    <p:sldId id="292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7AB4E-2EF9-44E3-896C-CD1ED47B4B3A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36EB3-A564-48F0-A932-8A8443719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07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682736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8" name="Google Shape;2258;ge4bf680e4c_0_9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9" name="Google Shape;2259;ge4bf680e4c_0_9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5" name="Google Shape;2105;ge405d58ca9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6" name="Google Shape;2106;ge405d58ca9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0606C-590E-5C13-B355-C96DF9BD7C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EB3501-C017-51EA-EB75-370B5C74F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E0E83-2808-1D58-995D-CACBC61A8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106EB-FB05-093D-018E-913D63791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C8CC8-997E-0082-CBC9-3D236A599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92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9642E-1EF7-C14A-9717-C566CD5F0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A99993-9EC4-3E43-8EF6-1231A88900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B4511-5919-F9B6-A9EF-16B39CE86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80724-CF1A-06D2-C83F-A1CDA1496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E40DE-2F6D-EE77-0843-86D137DE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5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304A22-830E-33DA-53FE-F7F9FFA519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EB42F9-5727-1625-7E51-0A16B27C98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CB8AB-EEA3-F29D-E913-2FF752303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B5E5C-C358-4DDE-CF69-BE0DB2457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F1C32-9114-D195-E941-9254C6D0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77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3">
  <p:cSld name="Quote 3"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9" name="Google Shape;799;p4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00" name="Google Shape;800;p41"/>
          <p:cNvGrpSpPr/>
          <p:nvPr/>
        </p:nvGrpSpPr>
        <p:grpSpPr>
          <a:xfrm rot="2962997">
            <a:off x="4146828" y="4274500"/>
            <a:ext cx="2957320" cy="3753361"/>
            <a:chOff x="1154976" y="632775"/>
            <a:chExt cx="2502430" cy="3877954"/>
          </a:xfrm>
        </p:grpSpPr>
        <p:sp>
          <p:nvSpPr>
            <p:cNvPr id="801" name="Google Shape;801;p4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4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03" name="Google Shape;803;p41"/>
          <p:cNvSpPr/>
          <p:nvPr/>
        </p:nvSpPr>
        <p:spPr>
          <a:xfrm>
            <a:off x="804400" y="1382567"/>
            <a:ext cx="10583211" cy="4590035"/>
          </a:xfrm>
          <a:custGeom>
            <a:avLst/>
            <a:gdLst/>
            <a:ahLst/>
            <a:cxnLst/>
            <a:rect l="l" t="t" r="r" b="b"/>
            <a:pathLst>
              <a:path w="41127" h="54561" extrusionOk="0">
                <a:moveTo>
                  <a:pt x="0" y="0"/>
                </a:moveTo>
                <a:lnTo>
                  <a:pt x="0" y="53822"/>
                </a:lnTo>
                <a:cubicBezTo>
                  <a:pt x="0" y="53822"/>
                  <a:pt x="2239" y="53172"/>
                  <a:pt x="3605" y="53036"/>
                </a:cubicBezTo>
                <a:cubicBezTo>
                  <a:pt x="4955" y="52916"/>
                  <a:pt x="6322" y="52540"/>
                  <a:pt x="6647" y="52540"/>
                </a:cubicBezTo>
                <a:cubicBezTo>
                  <a:pt x="7467" y="52608"/>
                  <a:pt x="8304" y="52745"/>
                  <a:pt x="9124" y="52916"/>
                </a:cubicBezTo>
                <a:cubicBezTo>
                  <a:pt x="10423" y="53172"/>
                  <a:pt x="10286" y="53292"/>
                  <a:pt x="11158" y="53292"/>
                </a:cubicBezTo>
                <a:cubicBezTo>
                  <a:pt x="12029" y="53292"/>
                  <a:pt x="12764" y="53036"/>
                  <a:pt x="13635" y="53036"/>
                </a:cubicBezTo>
                <a:cubicBezTo>
                  <a:pt x="14506" y="53036"/>
                  <a:pt x="14387" y="53292"/>
                  <a:pt x="15241" y="54214"/>
                </a:cubicBezTo>
                <a:cubicBezTo>
                  <a:pt x="15474" y="54465"/>
                  <a:pt x="15644" y="54560"/>
                  <a:pt x="15786" y="54560"/>
                </a:cubicBezTo>
                <a:cubicBezTo>
                  <a:pt x="16175" y="54560"/>
                  <a:pt x="16345" y="53843"/>
                  <a:pt x="16984" y="53668"/>
                </a:cubicBezTo>
                <a:cubicBezTo>
                  <a:pt x="17357" y="53558"/>
                  <a:pt x="17593" y="53517"/>
                  <a:pt x="17827" y="53517"/>
                </a:cubicBezTo>
                <a:cubicBezTo>
                  <a:pt x="18140" y="53517"/>
                  <a:pt x="18451" y="53590"/>
                  <a:pt x="19086" y="53668"/>
                </a:cubicBezTo>
                <a:cubicBezTo>
                  <a:pt x="19186" y="53679"/>
                  <a:pt x="19284" y="53683"/>
                  <a:pt x="19381" y="53683"/>
                </a:cubicBezTo>
                <a:cubicBezTo>
                  <a:pt x="20178" y="53683"/>
                  <a:pt x="20868" y="53356"/>
                  <a:pt x="21654" y="53356"/>
                </a:cubicBezTo>
                <a:cubicBezTo>
                  <a:pt x="21829" y="53356"/>
                  <a:pt x="22009" y="53372"/>
                  <a:pt x="22195" y="53411"/>
                </a:cubicBezTo>
                <a:cubicBezTo>
                  <a:pt x="22616" y="53509"/>
                  <a:pt x="22878" y="53549"/>
                  <a:pt x="23121" y="53549"/>
                </a:cubicBezTo>
                <a:cubicBezTo>
                  <a:pt x="23520" y="53549"/>
                  <a:pt x="23870" y="53440"/>
                  <a:pt x="24792" y="53292"/>
                </a:cubicBezTo>
                <a:cubicBezTo>
                  <a:pt x="25447" y="53179"/>
                  <a:pt x="25741" y="53093"/>
                  <a:pt x="25949" y="53093"/>
                </a:cubicBezTo>
                <a:cubicBezTo>
                  <a:pt x="26213" y="53093"/>
                  <a:pt x="26339" y="53232"/>
                  <a:pt x="26894" y="53634"/>
                </a:cubicBezTo>
                <a:cubicBezTo>
                  <a:pt x="27168" y="53832"/>
                  <a:pt x="27377" y="53913"/>
                  <a:pt x="27557" y="53913"/>
                </a:cubicBezTo>
                <a:cubicBezTo>
                  <a:pt x="28026" y="53913"/>
                  <a:pt x="28296" y="53361"/>
                  <a:pt x="29013" y="52916"/>
                </a:cubicBezTo>
                <a:cubicBezTo>
                  <a:pt x="29390" y="52681"/>
                  <a:pt x="29748" y="52626"/>
                  <a:pt x="30136" y="52626"/>
                </a:cubicBezTo>
                <a:cubicBezTo>
                  <a:pt x="30488" y="52626"/>
                  <a:pt x="30865" y="52672"/>
                  <a:pt x="31304" y="52672"/>
                </a:cubicBezTo>
                <a:cubicBezTo>
                  <a:pt x="31651" y="52672"/>
                  <a:pt x="32037" y="52643"/>
                  <a:pt x="32481" y="52540"/>
                </a:cubicBezTo>
                <a:cubicBezTo>
                  <a:pt x="33017" y="52415"/>
                  <a:pt x="33195" y="52373"/>
                  <a:pt x="33218" y="52373"/>
                </a:cubicBezTo>
                <a:cubicBezTo>
                  <a:pt x="33263" y="52373"/>
                  <a:pt x="32686" y="52540"/>
                  <a:pt x="33096" y="52540"/>
                </a:cubicBezTo>
                <a:cubicBezTo>
                  <a:pt x="33711" y="52540"/>
                  <a:pt x="35078" y="52301"/>
                  <a:pt x="35693" y="52164"/>
                </a:cubicBezTo>
                <a:cubicBezTo>
                  <a:pt x="35741" y="52155"/>
                  <a:pt x="35792" y="52151"/>
                  <a:pt x="35848" y="52151"/>
                </a:cubicBezTo>
                <a:cubicBezTo>
                  <a:pt x="36378" y="52151"/>
                  <a:pt x="37245" y="52527"/>
                  <a:pt x="38096" y="52527"/>
                </a:cubicBezTo>
                <a:cubicBezTo>
                  <a:pt x="38335" y="52527"/>
                  <a:pt x="38574" y="52497"/>
                  <a:pt x="38803" y="52420"/>
                </a:cubicBezTo>
                <a:cubicBezTo>
                  <a:pt x="39118" y="52314"/>
                  <a:pt x="39255" y="52268"/>
                  <a:pt x="39308" y="52268"/>
                </a:cubicBezTo>
                <a:cubicBezTo>
                  <a:pt x="39441" y="52268"/>
                  <a:pt x="39046" y="52561"/>
                  <a:pt x="39657" y="52916"/>
                </a:cubicBezTo>
                <a:cubicBezTo>
                  <a:pt x="39948" y="53081"/>
                  <a:pt x="40208" y="53136"/>
                  <a:pt x="40426" y="53136"/>
                </a:cubicBezTo>
                <a:cubicBezTo>
                  <a:pt x="40861" y="53136"/>
                  <a:pt x="41127" y="52916"/>
                  <a:pt x="41127" y="52916"/>
                </a:cubicBezTo>
                <a:lnTo>
                  <a:pt x="411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4" name="Google Shape;804;p41"/>
          <p:cNvSpPr/>
          <p:nvPr/>
        </p:nvSpPr>
        <p:spPr>
          <a:xfrm rot="-7040502">
            <a:off x="-762090" y="133405"/>
            <a:ext cx="3165127" cy="1711316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05" name="Google Shape;805;p41"/>
          <p:cNvGrpSpPr/>
          <p:nvPr/>
        </p:nvGrpSpPr>
        <p:grpSpPr>
          <a:xfrm rot="1413176">
            <a:off x="253765" y="244711"/>
            <a:ext cx="1133395" cy="1488669"/>
            <a:chOff x="181724" y="3902898"/>
            <a:chExt cx="850038" cy="1116492"/>
          </a:xfrm>
        </p:grpSpPr>
        <p:grpSp>
          <p:nvGrpSpPr>
            <p:cNvPr id="806" name="Google Shape;806;p41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807" name="Google Shape;807;p41"/>
              <p:cNvSpPr/>
              <p:nvPr/>
            </p:nvSpPr>
            <p:spPr>
              <a:xfrm rot="-572741">
                <a:off x="257958" y="3970491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8" name="Google Shape;808;p41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9" name="Google Shape;809;p41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0" name="Google Shape;810;p41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811" name="Google Shape;811;p41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12" name="Google Shape;812;p41"/>
          <p:cNvGrpSpPr/>
          <p:nvPr/>
        </p:nvGrpSpPr>
        <p:grpSpPr>
          <a:xfrm>
            <a:off x="10924468" y="289084"/>
            <a:ext cx="1720561" cy="1093469"/>
            <a:chOff x="7685850" y="32550"/>
            <a:chExt cx="1290421" cy="820102"/>
          </a:xfrm>
        </p:grpSpPr>
        <p:sp>
          <p:nvSpPr>
            <p:cNvPr id="813" name="Google Shape;813;p41"/>
            <p:cNvSpPr/>
            <p:nvPr/>
          </p:nvSpPr>
          <p:spPr>
            <a:xfrm>
              <a:off x="7685850" y="397672"/>
              <a:ext cx="148531" cy="61160"/>
            </a:xfrm>
            <a:custGeom>
              <a:avLst/>
              <a:gdLst/>
              <a:ahLst/>
              <a:cxnLst/>
              <a:rect l="l" t="t" r="r" b="b"/>
              <a:pathLst>
                <a:path w="2997" h="1234" extrusionOk="0">
                  <a:moveTo>
                    <a:pt x="231" y="0"/>
                  </a:moveTo>
                  <a:cubicBezTo>
                    <a:pt x="53" y="0"/>
                    <a:pt x="1" y="287"/>
                    <a:pt x="203" y="334"/>
                  </a:cubicBezTo>
                  <a:cubicBezTo>
                    <a:pt x="972" y="693"/>
                    <a:pt x="1775" y="983"/>
                    <a:pt x="2595" y="1222"/>
                  </a:cubicBezTo>
                  <a:cubicBezTo>
                    <a:pt x="2623" y="1230"/>
                    <a:pt x="2649" y="1233"/>
                    <a:pt x="2674" y="1233"/>
                  </a:cubicBezTo>
                  <a:cubicBezTo>
                    <a:pt x="2934" y="1233"/>
                    <a:pt x="2997" y="853"/>
                    <a:pt x="2731" y="744"/>
                  </a:cubicBezTo>
                  <a:cubicBezTo>
                    <a:pt x="1928" y="436"/>
                    <a:pt x="1125" y="197"/>
                    <a:pt x="288" y="9"/>
                  </a:cubicBezTo>
                  <a:cubicBezTo>
                    <a:pt x="268" y="3"/>
                    <a:pt x="24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41"/>
            <p:cNvSpPr/>
            <p:nvPr/>
          </p:nvSpPr>
          <p:spPr>
            <a:xfrm>
              <a:off x="7911750" y="507105"/>
              <a:ext cx="136340" cy="55262"/>
            </a:xfrm>
            <a:custGeom>
              <a:avLst/>
              <a:gdLst/>
              <a:ahLst/>
              <a:cxnLst/>
              <a:rect l="l" t="t" r="r" b="b"/>
              <a:pathLst>
                <a:path w="2751" h="1115" extrusionOk="0">
                  <a:moveTo>
                    <a:pt x="313" y="1"/>
                  </a:moveTo>
                  <a:cubicBezTo>
                    <a:pt x="76" y="1"/>
                    <a:pt x="0" y="353"/>
                    <a:pt x="241" y="450"/>
                  </a:cubicBezTo>
                  <a:cubicBezTo>
                    <a:pt x="907" y="655"/>
                    <a:pt x="1557" y="928"/>
                    <a:pt x="2240" y="1099"/>
                  </a:cubicBezTo>
                  <a:cubicBezTo>
                    <a:pt x="2275" y="1110"/>
                    <a:pt x="2308" y="1115"/>
                    <a:pt x="2339" y="1115"/>
                  </a:cubicBezTo>
                  <a:cubicBezTo>
                    <a:pt x="2643" y="1115"/>
                    <a:pt x="2750" y="628"/>
                    <a:pt x="2394" y="535"/>
                  </a:cubicBezTo>
                  <a:cubicBezTo>
                    <a:pt x="1744" y="313"/>
                    <a:pt x="1044" y="176"/>
                    <a:pt x="360" y="5"/>
                  </a:cubicBezTo>
                  <a:cubicBezTo>
                    <a:pt x="344" y="2"/>
                    <a:pt x="328" y="1"/>
                    <a:pt x="3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41"/>
            <p:cNvSpPr/>
            <p:nvPr/>
          </p:nvSpPr>
          <p:spPr>
            <a:xfrm>
              <a:off x="8149198" y="577880"/>
              <a:ext cx="137331" cy="63985"/>
            </a:xfrm>
            <a:custGeom>
              <a:avLst/>
              <a:gdLst/>
              <a:ahLst/>
              <a:cxnLst/>
              <a:rect l="l" t="t" r="r" b="b"/>
              <a:pathLst>
                <a:path w="2771" h="1291" extrusionOk="0">
                  <a:moveTo>
                    <a:pt x="321" y="0"/>
                  </a:moveTo>
                  <a:cubicBezTo>
                    <a:pt x="119" y="0"/>
                    <a:pt x="1" y="330"/>
                    <a:pt x="217" y="423"/>
                  </a:cubicBezTo>
                  <a:cubicBezTo>
                    <a:pt x="900" y="730"/>
                    <a:pt x="1584" y="1038"/>
                    <a:pt x="2284" y="1277"/>
                  </a:cubicBezTo>
                  <a:cubicBezTo>
                    <a:pt x="2311" y="1286"/>
                    <a:pt x="2338" y="1291"/>
                    <a:pt x="2363" y="1291"/>
                  </a:cubicBezTo>
                  <a:cubicBezTo>
                    <a:pt x="2612" y="1291"/>
                    <a:pt x="2770" y="873"/>
                    <a:pt x="2507" y="764"/>
                  </a:cubicBezTo>
                  <a:cubicBezTo>
                    <a:pt x="1806" y="474"/>
                    <a:pt x="1105" y="235"/>
                    <a:pt x="388" y="13"/>
                  </a:cubicBezTo>
                  <a:cubicBezTo>
                    <a:pt x="365" y="4"/>
                    <a:pt x="342" y="0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41"/>
            <p:cNvSpPr/>
            <p:nvPr/>
          </p:nvSpPr>
          <p:spPr>
            <a:xfrm>
              <a:off x="8377526" y="679878"/>
              <a:ext cx="140651" cy="62003"/>
            </a:xfrm>
            <a:custGeom>
              <a:avLst/>
              <a:gdLst/>
              <a:ahLst/>
              <a:cxnLst/>
              <a:rect l="l" t="t" r="r" b="b"/>
              <a:pathLst>
                <a:path w="2838" h="1251" extrusionOk="0">
                  <a:moveTo>
                    <a:pt x="418" y="0"/>
                  </a:moveTo>
                  <a:cubicBezTo>
                    <a:pt x="182" y="0"/>
                    <a:pt x="1" y="371"/>
                    <a:pt x="274" y="483"/>
                  </a:cubicBezTo>
                  <a:cubicBezTo>
                    <a:pt x="924" y="774"/>
                    <a:pt x="1624" y="1013"/>
                    <a:pt x="2308" y="1235"/>
                  </a:cubicBezTo>
                  <a:cubicBezTo>
                    <a:pt x="2344" y="1246"/>
                    <a:pt x="2378" y="1250"/>
                    <a:pt x="2410" y="1250"/>
                  </a:cubicBezTo>
                  <a:cubicBezTo>
                    <a:pt x="2741" y="1250"/>
                    <a:pt x="2837" y="728"/>
                    <a:pt x="2479" y="603"/>
                  </a:cubicBezTo>
                  <a:cubicBezTo>
                    <a:pt x="1812" y="381"/>
                    <a:pt x="1146" y="176"/>
                    <a:pt x="462" y="5"/>
                  </a:cubicBezTo>
                  <a:cubicBezTo>
                    <a:pt x="447" y="2"/>
                    <a:pt x="433" y="0"/>
                    <a:pt x="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41"/>
            <p:cNvSpPr/>
            <p:nvPr/>
          </p:nvSpPr>
          <p:spPr>
            <a:xfrm>
              <a:off x="8587616" y="783214"/>
              <a:ext cx="142485" cy="69437"/>
            </a:xfrm>
            <a:custGeom>
              <a:avLst/>
              <a:gdLst/>
              <a:ahLst/>
              <a:cxnLst/>
              <a:rect l="l" t="t" r="r" b="b"/>
              <a:pathLst>
                <a:path w="2875" h="1401" extrusionOk="0">
                  <a:moveTo>
                    <a:pt x="332" y="1"/>
                  </a:moveTo>
                  <a:cubicBezTo>
                    <a:pt x="115" y="1"/>
                    <a:pt x="0" y="343"/>
                    <a:pt x="256" y="449"/>
                  </a:cubicBezTo>
                  <a:cubicBezTo>
                    <a:pt x="905" y="825"/>
                    <a:pt x="1589" y="1132"/>
                    <a:pt x="2289" y="1388"/>
                  </a:cubicBezTo>
                  <a:cubicBezTo>
                    <a:pt x="2319" y="1397"/>
                    <a:pt x="2347" y="1401"/>
                    <a:pt x="2375" y="1401"/>
                  </a:cubicBezTo>
                  <a:cubicBezTo>
                    <a:pt x="2686" y="1401"/>
                    <a:pt x="2875" y="913"/>
                    <a:pt x="2545" y="756"/>
                  </a:cubicBezTo>
                  <a:cubicBezTo>
                    <a:pt x="1879" y="449"/>
                    <a:pt x="1161" y="192"/>
                    <a:pt x="427" y="21"/>
                  </a:cubicBezTo>
                  <a:cubicBezTo>
                    <a:pt x="394" y="7"/>
                    <a:pt x="362" y="1"/>
                    <a:pt x="3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8" name="Google Shape;818;p41"/>
            <p:cNvSpPr/>
            <p:nvPr/>
          </p:nvSpPr>
          <p:spPr>
            <a:xfrm>
              <a:off x="7896683" y="331904"/>
              <a:ext cx="202552" cy="93971"/>
            </a:xfrm>
            <a:custGeom>
              <a:avLst/>
              <a:gdLst/>
              <a:ahLst/>
              <a:cxnLst/>
              <a:rect l="l" t="t" r="r" b="b"/>
              <a:pathLst>
                <a:path w="4087" h="1896" extrusionOk="0">
                  <a:moveTo>
                    <a:pt x="382" y="0"/>
                  </a:moveTo>
                  <a:cubicBezTo>
                    <a:pt x="78" y="0"/>
                    <a:pt x="0" y="497"/>
                    <a:pt x="323" y="636"/>
                  </a:cubicBezTo>
                  <a:cubicBezTo>
                    <a:pt x="1382" y="1063"/>
                    <a:pt x="2441" y="1558"/>
                    <a:pt x="3535" y="1883"/>
                  </a:cubicBezTo>
                  <a:cubicBezTo>
                    <a:pt x="3565" y="1892"/>
                    <a:pt x="3594" y="1896"/>
                    <a:pt x="3622" y="1896"/>
                  </a:cubicBezTo>
                  <a:cubicBezTo>
                    <a:pt x="3914" y="1896"/>
                    <a:pt x="4086" y="1442"/>
                    <a:pt x="3774" y="1302"/>
                  </a:cubicBezTo>
                  <a:cubicBezTo>
                    <a:pt x="2732" y="789"/>
                    <a:pt x="1587" y="414"/>
                    <a:pt x="494" y="21"/>
                  </a:cubicBezTo>
                  <a:cubicBezTo>
                    <a:pt x="454" y="7"/>
                    <a:pt x="417" y="0"/>
                    <a:pt x="3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9" name="Google Shape;819;p41"/>
            <p:cNvSpPr/>
            <p:nvPr/>
          </p:nvSpPr>
          <p:spPr>
            <a:xfrm>
              <a:off x="8209662" y="472759"/>
              <a:ext cx="172717" cy="67108"/>
            </a:xfrm>
            <a:custGeom>
              <a:avLst/>
              <a:gdLst/>
              <a:ahLst/>
              <a:cxnLst/>
              <a:rect l="l" t="t" r="r" b="b"/>
              <a:pathLst>
                <a:path w="3485" h="1354" extrusionOk="0">
                  <a:moveTo>
                    <a:pt x="328" y="1"/>
                  </a:moveTo>
                  <a:cubicBezTo>
                    <a:pt x="71" y="1"/>
                    <a:pt x="0" y="401"/>
                    <a:pt x="278" y="493"/>
                  </a:cubicBezTo>
                  <a:cubicBezTo>
                    <a:pt x="1133" y="784"/>
                    <a:pt x="1987" y="1194"/>
                    <a:pt x="2893" y="1348"/>
                  </a:cubicBezTo>
                  <a:cubicBezTo>
                    <a:pt x="2913" y="1352"/>
                    <a:pt x="2934" y="1354"/>
                    <a:pt x="2954" y="1354"/>
                  </a:cubicBezTo>
                  <a:cubicBezTo>
                    <a:pt x="3252" y="1354"/>
                    <a:pt x="3485" y="909"/>
                    <a:pt x="3149" y="750"/>
                  </a:cubicBezTo>
                  <a:cubicBezTo>
                    <a:pt x="2295" y="374"/>
                    <a:pt x="1321" y="237"/>
                    <a:pt x="415" y="15"/>
                  </a:cubicBezTo>
                  <a:cubicBezTo>
                    <a:pt x="384" y="5"/>
                    <a:pt x="355" y="1"/>
                    <a:pt x="3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0" name="Google Shape;820;p41"/>
            <p:cNvSpPr/>
            <p:nvPr/>
          </p:nvSpPr>
          <p:spPr>
            <a:xfrm>
              <a:off x="8468967" y="557064"/>
              <a:ext cx="123950" cy="56749"/>
            </a:xfrm>
            <a:custGeom>
              <a:avLst/>
              <a:gdLst/>
              <a:ahLst/>
              <a:cxnLst/>
              <a:rect l="l" t="t" r="r" b="b"/>
              <a:pathLst>
                <a:path w="2501" h="1145" extrusionOk="0">
                  <a:moveTo>
                    <a:pt x="349" y="0"/>
                  </a:moveTo>
                  <a:cubicBezTo>
                    <a:pt x="148" y="0"/>
                    <a:pt x="1" y="304"/>
                    <a:pt x="224" y="415"/>
                  </a:cubicBezTo>
                  <a:cubicBezTo>
                    <a:pt x="770" y="655"/>
                    <a:pt x="1300" y="996"/>
                    <a:pt x="1864" y="1133"/>
                  </a:cubicBezTo>
                  <a:cubicBezTo>
                    <a:pt x="1893" y="1141"/>
                    <a:pt x="1922" y="1145"/>
                    <a:pt x="1950" y="1145"/>
                  </a:cubicBezTo>
                  <a:cubicBezTo>
                    <a:pt x="2281" y="1145"/>
                    <a:pt x="2501" y="624"/>
                    <a:pt x="2154" y="467"/>
                  </a:cubicBezTo>
                  <a:cubicBezTo>
                    <a:pt x="1590" y="227"/>
                    <a:pt x="975" y="159"/>
                    <a:pt x="394" y="5"/>
                  </a:cubicBezTo>
                  <a:cubicBezTo>
                    <a:pt x="379" y="2"/>
                    <a:pt x="364" y="0"/>
                    <a:pt x="3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1" name="Google Shape;821;p41"/>
            <p:cNvSpPr/>
            <p:nvPr/>
          </p:nvSpPr>
          <p:spPr>
            <a:xfrm>
              <a:off x="8636137" y="643153"/>
              <a:ext cx="141989" cy="81382"/>
            </a:xfrm>
            <a:custGeom>
              <a:avLst/>
              <a:gdLst/>
              <a:ahLst/>
              <a:cxnLst/>
              <a:rect l="l" t="t" r="r" b="b"/>
              <a:pathLst>
                <a:path w="2865" h="1642" extrusionOk="0">
                  <a:moveTo>
                    <a:pt x="387" y="0"/>
                  </a:moveTo>
                  <a:cubicBezTo>
                    <a:pt x="150" y="0"/>
                    <a:pt x="1" y="382"/>
                    <a:pt x="251" y="507"/>
                  </a:cubicBezTo>
                  <a:cubicBezTo>
                    <a:pt x="610" y="678"/>
                    <a:pt x="951" y="848"/>
                    <a:pt x="1293" y="1053"/>
                  </a:cubicBezTo>
                  <a:cubicBezTo>
                    <a:pt x="1327" y="1105"/>
                    <a:pt x="1361" y="1139"/>
                    <a:pt x="1413" y="1173"/>
                  </a:cubicBezTo>
                  <a:lnTo>
                    <a:pt x="2130" y="1583"/>
                  </a:lnTo>
                  <a:cubicBezTo>
                    <a:pt x="2198" y="1624"/>
                    <a:pt x="2265" y="1642"/>
                    <a:pt x="2328" y="1642"/>
                  </a:cubicBezTo>
                  <a:cubicBezTo>
                    <a:pt x="2657" y="1642"/>
                    <a:pt x="2865" y="1149"/>
                    <a:pt x="2506" y="934"/>
                  </a:cubicBezTo>
                  <a:cubicBezTo>
                    <a:pt x="1874" y="558"/>
                    <a:pt x="1173" y="233"/>
                    <a:pt x="456" y="11"/>
                  </a:cubicBezTo>
                  <a:cubicBezTo>
                    <a:pt x="432" y="4"/>
                    <a:pt x="409" y="0"/>
                    <a:pt x="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2" name="Google Shape;822;p41"/>
            <p:cNvSpPr/>
            <p:nvPr/>
          </p:nvSpPr>
          <p:spPr>
            <a:xfrm>
              <a:off x="7867492" y="150160"/>
              <a:ext cx="150861" cy="72857"/>
            </a:xfrm>
            <a:custGeom>
              <a:avLst/>
              <a:gdLst/>
              <a:ahLst/>
              <a:cxnLst/>
              <a:rect l="l" t="t" r="r" b="b"/>
              <a:pathLst>
                <a:path w="3044" h="1470" extrusionOk="0">
                  <a:moveTo>
                    <a:pt x="419" y="0"/>
                  </a:moveTo>
                  <a:cubicBezTo>
                    <a:pt x="158" y="0"/>
                    <a:pt x="0" y="420"/>
                    <a:pt x="280" y="544"/>
                  </a:cubicBezTo>
                  <a:cubicBezTo>
                    <a:pt x="1031" y="868"/>
                    <a:pt x="1783" y="1176"/>
                    <a:pt x="2552" y="1449"/>
                  </a:cubicBezTo>
                  <a:cubicBezTo>
                    <a:pt x="2590" y="1463"/>
                    <a:pt x="2626" y="1469"/>
                    <a:pt x="2659" y="1469"/>
                  </a:cubicBezTo>
                  <a:cubicBezTo>
                    <a:pt x="2954" y="1469"/>
                    <a:pt x="3044" y="972"/>
                    <a:pt x="2706" y="834"/>
                  </a:cubicBezTo>
                  <a:cubicBezTo>
                    <a:pt x="1988" y="544"/>
                    <a:pt x="1253" y="253"/>
                    <a:pt x="502" y="14"/>
                  </a:cubicBezTo>
                  <a:cubicBezTo>
                    <a:pt x="473" y="5"/>
                    <a:pt x="445" y="0"/>
                    <a:pt x="4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3" name="Google Shape;823;p41"/>
            <p:cNvSpPr/>
            <p:nvPr/>
          </p:nvSpPr>
          <p:spPr>
            <a:xfrm>
              <a:off x="8160696" y="292155"/>
              <a:ext cx="178020" cy="81332"/>
            </a:xfrm>
            <a:custGeom>
              <a:avLst/>
              <a:gdLst/>
              <a:ahLst/>
              <a:cxnLst/>
              <a:rect l="l" t="t" r="r" b="b"/>
              <a:pathLst>
                <a:path w="3592" h="1641" extrusionOk="0">
                  <a:moveTo>
                    <a:pt x="316" y="1"/>
                  </a:moveTo>
                  <a:cubicBezTo>
                    <a:pt x="67" y="1"/>
                    <a:pt x="1" y="408"/>
                    <a:pt x="275" y="515"/>
                  </a:cubicBezTo>
                  <a:cubicBezTo>
                    <a:pt x="1198" y="874"/>
                    <a:pt x="2104" y="1318"/>
                    <a:pt x="3060" y="1626"/>
                  </a:cubicBezTo>
                  <a:cubicBezTo>
                    <a:pt x="3096" y="1636"/>
                    <a:pt x="3130" y="1641"/>
                    <a:pt x="3162" y="1641"/>
                  </a:cubicBezTo>
                  <a:cubicBezTo>
                    <a:pt x="3493" y="1641"/>
                    <a:pt x="3591" y="1117"/>
                    <a:pt x="3248" y="976"/>
                  </a:cubicBezTo>
                  <a:cubicBezTo>
                    <a:pt x="2326" y="600"/>
                    <a:pt x="1352" y="327"/>
                    <a:pt x="412" y="19"/>
                  </a:cubicBezTo>
                  <a:cubicBezTo>
                    <a:pt x="378" y="7"/>
                    <a:pt x="345" y="1"/>
                    <a:pt x="3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4" name="Google Shape;824;p41"/>
            <p:cNvSpPr/>
            <p:nvPr/>
          </p:nvSpPr>
          <p:spPr>
            <a:xfrm>
              <a:off x="8437297" y="392320"/>
              <a:ext cx="164291" cy="78259"/>
            </a:xfrm>
            <a:custGeom>
              <a:avLst/>
              <a:gdLst/>
              <a:ahLst/>
              <a:cxnLst/>
              <a:rect l="l" t="t" r="r" b="b"/>
              <a:pathLst>
                <a:path w="3315" h="1579" extrusionOk="0">
                  <a:moveTo>
                    <a:pt x="389" y="0"/>
                  </a:moveTo>
                  <a:cubicBezTo>
                    <a:pt x="144" y="0"/>
                    <a:pt x="0" y="404"/>
                    <a:pt x="247" y="527"/>
                  </a:cubicBezTo>
                  <a:cubicBezTo>
                    <a:pt x="1085" y="869"/>
                    <a:pt x="1871" y="1330"/>
                    <a:pt x="2742" y="1569"/>
                  </a:cubicBezTo>
                  <a:cubicBezTo>
                    <a:pt x="2767" y="1576"/>
                    <a:pt x="2792" y="1579"/>
                    <a:pt x="2816" y="1579"/>
                  </a:cubicBezTo>
                  <a:cubicBezTo>
                    <a:pt x="3118" y="1579"/>
                    <a:pt x="3315" y="1111"/>
                    <a:pt x="2998" y="937"/>
                  </a:cubicBezTo>
                  <a:cubicBezTo>
                    <a:pt x="2195" y="527"/>
                    <a:pt x="1307" y="322"/>
                    <a:pt x="470" y="15"/>
                  </a:cubicBezTo>
                  <a:cubicBezTo>
                    <a:pt x="442" y="5"/>
                    <a:pt x="415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5" name="Google Shape;825;p41"/>
            <p:cNvSpPr/>
            <p:nvPr/>
          </p:nvSpPr>
          <p:spPr>
            <a:xfrm>
              <a:off x="8664585" y="500315"/>
              <a:ext cx="209193" cy="101851"/>
            </a:xfrm>
            <a:custGeom>
              <a:avLst/>
              <a:gdLst/>
              <a:ahLst/>
              <a:cxnLst/>
              <a:rect l="l" t="t" r="r" b="b"/>
              <a:pathLst>
                <a:path w="4221" h="2055" extrusionOk="0">
                  <a:moveTo>
                    <a:pt x="411" y="1"/>
                  </a:moveTo>
                  <a:cubicBezTo>
                    <a:pt x="147" y="1"/>
                    <a:pt x="1" y="448"/>
                    <a:pt x="275" y="569"/>
                  </a:cubicBezTo>
                  <a:cubicBezTo>
                    <a:pt x="1334" y="1031"/>
                    <a:pt x="2376" y="1492"/>
                    <a:pt x="3401" y="2005"/>
                  </a:cubicBezTo>
                  <a:cubicBezTo>
                    <a:pt x="3471" y="2039"/>
                    <a:pt x="3539" y="2055"/>
                    <a:pt x="3603" y="2055"/>
                  </a:cubicBezTo>
                  <a:cubicBezTo>
                    <a:pt x="3980" y="2055"/>
                    <a:pt x="4221" y="1523"/>
                    <a:pt x="3812" y="1304"/>
                  </a:cubicBezTo>
                  <a:cubicBezTo>
                    <a:pt x="3624" y="1202"/>
                    <a:pt x="3436" y="1082"/>
                    <a:pt x="3231" y="997"/>
                  </a:cubicBezTo>
                  <a:cubicBezTo>
                    <a:pt x="3175" y="963"/>
                    <a:pt x="3106" y="945"/>
                    <a:pt x="3036" y="945"/>
                  </a:cubicBezTo>
                  <a:cubicBezTo>
                    <a:pt x="2998" y="945"/>
                    <a:pt x="2959" y="950"/>
                    <a:pt x="2923" y="962"/>
                  </a:cubicBezTo>
                  <a:cubicBezTo>
                    <a:pt x="2120" y="655"/>
                    <a:pt x="1317" y="347"/>
                    <a:pt x="514" y="23"/>
                  </a:cubicBezTo>
                  <a:cubicBezTo>
                    <a:pt x="478" y="8"/>
                    <a:pt x="444" y="1"/>
                    <a:pt x="4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6" name="Google Shape;826;p41"/>
            <p:cNvSpPr/>
            <p:nvPr/>
          </p:nvSpPr>
          <p:spPr>
            <a:xfrm>
              <a:off x="8046061" y="32550"/>
              <a:ext cx="155767" cy="82323"/>
            </a:xfrm>
            <a:custGeom>
              <a:avLst/>
              <a:gdLst/>
              <a:ahLst/>
              <a:cxnLst/>
              <a:rect l="l" t="t" r="r" b="b"/>
              <a:pathLst>
                <a:path w="3143" h="1661" extrusionOk="0">
                  <a:moveTo>
                    <a:pt x="432" y="1"/>
                  </a:moveTo>
                  <a:cubicBezTo>
                    <a:pt x="201" y="1"/>
                    <a:pt x="0" y="340"/>
                    <a:pt x="213" y="525"/>
                  </a:cubicBezTo>
                  <a:cubicBezTo>
                    <a:pt x="880" y="1088"/>
                    <a:pt x="1683" y="1481"/>
                    <a:pt x="2537" y="1652"/>
                  </a:cubicBezTo>
                  <a:cubicBezTo>
                    <a:pt x="2564" y="1658"/>
                    <a:pt x="2591" y="1660"/>
                    <a:pt x="2616" y="1660"/>
                  </a:cubicBezTo>
                  <a:cubicBezTo>
                    <a:pt x="3002" y="1660"/>
                    <a:pt x="3142" y="1082"/>
                    <a:pt x="2725" y="986"/>
                  </a:cubicBezTo>
                  <a:cubicBezTo>
                    <a:pt x="1956" y="815"/>
                    <a:pt x="1222" y="508"/>
                    <a:pt x="572" y="46"/>
                  </a:cubicBezTo>
                  <a:cubicBezTo>
                    <a:pt x="526" y="15"/>
                    <a:pt x="479" y="1"/>
                    <a:pt x="4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7" name="Google Shape;827;p41"/>
            <p:cNvSpPr/>
            <p:nvPr/>
          </p:nvSpPr>
          <p:spPr>
            <a:xfrm>
              <a:off x="8355769" y="186935"/>
              <a:ext cx="177474" cy="75831"/>
            </a:xfrm>
            <a:custGeom>
              <a:avLst/>
              <a:gdLst/>
              <a:ahLst/>
              <a:cxnLst/>
              <a:rect l="l" t="t" r="r" b="b"/>
              <a:pathLst>
                <a:path w="3581" h="1530" extrusionOk="0">
                  <a:moveTo>
                    <a:pt x="411" y="0"/>
                  </a:moveTo>
                  <a:cubicBezTo>
                    <a:pt x="115" y="0"/>
                    <a:pt x="1" y="440"/>
                    <a:pt x="321" y="536"/>
                  </a:cubicBezTo>
                  <a:cubicBezTo>
                    <a:pt x="1209" y="776"/>
                    <a:pt x="2046" y="1083"/>
                    <a:pt x="2866" y="1493"/>
                  </a:cubicBezTo>
                  <a:cubicBezTo>
                    <a:pt x="2921" y="1518"/>
                    <a:pt x="2974" y="1529"/>
                    <a:pt x="3025" y="1529"/>
                  </a:cubicBezTo>
                  <a:cubicBezTo>
                    <a:pt x="3358" y="1529"/>
                    <a:pt x="3581" y="1056"/>
                    <a:pt x="3225" y="878"/>
                  </a:cubicBezTo>
                  <a:cubicBezTo>
                    <a:pt x="2354" y="434"/>
                    <a:pt x="1431" y="143"/>
                    <a:pt x="474" y="7"/>
                  </a:cubicBezTo>
                  <a:cubicBezTo>
                    <a:pt x="452" y="2"/>
                    <a:pt x="431" y="0"/>
                    <a:pt x="4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8" name="Google Shape;828;p41"/>
            <p:cNvSpPr/>
            <p:nvPr/>
          </p:nvSpPr>
          <p:spPr>
            <a:xfrm>
              <a:off x="8603079" y="282590"/>
              <a:ext cx="139065" cy="60119"/>
            </a:xfrm>
            <a:custGeom>
              <a:avLst/>
              <a:gdLst/>
              <a:ahLst/>
              <a:cxnLst/>
              <a:rect l="l" t="t" r="r" b="b"/>
              <a:pathLst>
                <a:path w="2806" h="1213" extrusionOk="0">
                  <a:moveTo>
                    <a:pt x="463" y="1"/>
                  </a:moveTo>
                  <a:cubicBezTo>
                    <a:pt x="187" y="1"/>
                    <a:pt x="0" y="410"/>
                    <a:pt x="303" y="537"/>
                  </a:cubicBezTo>
                  <a:cubicBezTo>
                    <a:pt x="901" y="828"/>
                    <a:pt x="1533" y="1050"/>
                    <a:pt x="2182" y="1203"/>
                  </a:cubicBezTo>
                  <a:cubicBezTo>
                    <a:pt x="2207" y="1209"/>
                    <a:pt x="2232" y="1212"/>
                    <a:pt x="2256" y="1212"/>
                  </a:cubicBezTo>
                  <a:cubicBezTo>
                    <a:pt x="2578" y="1212"/>
                    <a:pt x="2805" y="714"/>
                    <a:pt x="2455" y="571"/>
                  </a:cubicBezTo>
                  <a:cubicBezTo>
                    <a:pt x="1823" y="315"/>
                    <a:pt x="1191" y="127"/>
                    <a:pt x="525" y="7"/>
                  </a:cubicBezTo>
                  <a:cubicBezTo>
                    <a:pt x="504" y="3"/>
                    <a:pt x="483" y="1"/>
                    <a:pt x="4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9" name="Google Shape;829;p41"/>
            <p:cNvSpPr/>
            <p:nvPr/>
          </p:nvSpPr>
          <p:spPr>
            <a:xfrm>
              <a:off x="8814160" y="392964"/>
              <a:ext cx="162111" cy="79449"/>
            </a:xfrm>
            <a:custGeom>
              <a:avLst/>
              <a:gdLst/>
              <a:ahLst/>
              <a:cxnLst/>
              <a:rect l="l" t="t" r="r" b="b"/>
              <a:pathLst>
                <a:path w="3271" h="1603" extrusionOk="0">
                  <a:moveTo>
                    <a:pt x="389" y="0"/>
                  </a:moveTo>
                  <a:cubicBezTo>
                    <a:pt x="71" y="0"/>
                    <a:pt x="0" y="550"/>
                    <a:pt x="332" y="617"/>
                  </a:cubicBezTo>
                  <a:cubicBezTo>
                    <a:pt x="1101" y="771"/>
                    <a:pt x="1853" y="1095"/>
                    <a:pt x="2502" y="1539"/>
                  </a:cubicBezTo>
                  <a:cubicBezTo>
                    <a:pt x="2574" y="1583"/>
                    <a:pt x="2644" y="1603"/>
                    <a:pt x="2710" y="1603"/>
                  </a:cubicBezTo>
                  <a:cubicBezTo>
                    <a:pt x="3052" y="1603"/>
                    <a:pt x="3271" y="1083"/>
                    <a:pt x="2912" y="839"/>
                  </a:cubicBezTo>
                  <a:cubicBezTo>
                    <a:pt x="2160" y="360"/>
                    <a:pt x="1306" y="70"/>
                    <a:pt x="418" y="2"/>
                  </a:cubicBezTo>
                  <a:cubicBezTo>
                    <a:pt x="408" y="1"/>
                    <a:pt x="398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30" name="Google Shape;830;p41"/>
          <p:cNvSpPr/>
          <p:nvPr/>
        </p:nvSpPr>
        <p:spPr>
          <a:xfrm rot="10800000">
            <a:off x="11061800" y="5815363"/>
            <a:ext cx="1021488" cy="786295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31" name="Google Shape;831;p41"/>
          <p:cNvGrpSpPr/>
          <p:nvPr/>
        </p:nvGrpSpPr>
        <p:grpSpPr>
          <a:xfrm rot="2962997">
            <a:off x="8103428" y="-2404167"/>
            <a:ext cx="2957320" cy="3753361"/>
            <a:chOff x="1154976" y="632775"/>
            <a:chExt cx="2502430" cy="3877954"/>
          </a:xfrm>
        </p:grpSpPr>
        <p:sp>
          <p:nvSpPr>
            <p:cNvPr id="832" name="Google Shape;832;p4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3" name="Google Shape;833;p4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34" name="Google Shape;834;p41"/>
          <p:cNvSpPr/>
          <p:nvPr/>
        </p:nvSpPr>
        <p:spPr>
          <a:xfrm rot="-1227209">
            <a:off x="3526141" y="136448"/>
            <a:ext cx="869481" cy="679696"/>
          </a:xfrm>
          <a:custGeom>
            <a:avLst/>
            <a:gdLst/>
            <a:ahLst/>
            <a:cxnLst/>
            <a:rect l="l" t="t" r="r" b="b"/>
            <a:pathLst>
              <a:path w="14097" h="11020" extrusionOk="0">
                <a:moveTo>
                  <a:pt x="2488" y="425"/>
                </a:moveTo>
                <a:cubicBezTo>
                  <a:pt x="3103" y="425"/>
                  <a:pt x="3764" y="811"/>
                  <a:pt x="4255" y="1099"/>
                </a:cubicBezTo>
                <a:cubicBezTo>
                  <a:pt x="5502" y="1902"/>
                  <a:pt x="6613" y="2910"/>
                  <a:pt x="7501" y="4089"/>
                </a:cubicBezTo>
                <a:cubicBezTo>
                  <a:pt x="7541" y="4159"/>
                  <a:pt x="7610" y="4194"/>
                  <a:pt x="7681" y="4194"/>
                </a:cubicBezTo>
                <a:cubicBezTo>
                  <a:pt x="7731" y="4194"/>
                  <a:pt x="7783" y="4176"/>
                  <a:pt x="7826" y="4140"/>
                </a:cubicBezTo>
                <a:cubicBezTo>
                  <a:pt x="8618" y="3415"/>
                  <a:pt x="9600" y="2967"/>
                  <a:pt x="10605" y="2967"/>
                </a:cubicBezTo>
                <a:cubicBezTo>
                  <a:pt x="11138" y="2967"/>
                  <a:pt x="11678" y="3093"/>
                  <a:pt x="12200" y="3372"/>
                </a:cubicBezTo>
                <a:cubicBezTo>
                  <a:pt x="13789" y="4209"/>
                  <a:pt x="13635" y="5986"/>
                  <a:pt x="12781" y="7284"/>
                </a:cubicBezTo>
                <a:cubicBezTo>
                  <a:pt x="11294" y="9540"/>
                  <a:pt x="7621" y="10206"/>
                  <a:pt x="5126" y="10599"/>
                </a:cubicBezTo>
                <a:cubicBezTo>
                  <a:pt x="3845" y="9933"/>
                  <a:pt x="2939" y="8429"/>
                  <a:pt x="2273" y="7250"/>
                </a:cubicBezTo>
                <a:cubicBezTo>
                  <a:pt x="1487" y="5866"/>
                  <a:pt x="752" y="4158"/>
                  <a:pt x="820" y="2534"/>
                </a:cubicBezTo>
                <a:cubicBezTo>
                  <a:pt x="855" y="1680"/>
                  <a:pt x="1265" y="689"/>
                  <a:pt x="2153" y="467"/>
                </a:cubicBezTo>
                <a:cubicBezTo>
                  <a:pt x="2262" y="438"/>
                  <a:pt x="2374" y="425"/>
                  <a:pt x="2488" y="425"/>
                </a:cubicBezTo>
                <a:close/>
                <a:moveTo>
                  <a:pt x="2342" y="1"/>
                </a:moveTo>
                <a:cubicBezTo>
                  <a:pt x="1645" y="1"/>
                  <a:pt x="1054" y="369"/>
                  <a:pt x="701" y="1321"/>
                </a:cubicBezTo>
                <a:cubicBezTo>
                  <a:pt x="0" y="3235"/>
                  <a:pt x="803" y="5234"/>
                  <a:pt x="1658" y="6943"/>
                </a:cubicBezTo>
                <a:cubicBezTo>
                  <a:pt x="2358" y="8327"/>
                  <a:pt x="3452" y="10086"/>
                  <a:pt x="4938" y="10787"/>
                </a:cubicBezTo>
                <a:cubicBezTo>
                  <a:pt x="4938" y="10914"/>
                  <a:pt x="5041" y="11011"/>
                  <a:pt x="5165" y="11011"/>
                </a:cubicBezTo>
                <a:cubicBezTo>
                  <a:pt x="5175" y="11011"/>
                  <a:pt x="5184" y="11010"/>
                  <a:pt x="5194" y="11009"/>
                </a:cubicBezTo>
                <a:lnTo>
                  <a:pt x="5382" y="10975"/>
                </a:lnTo>
                <a:lnTo>
                  <a:pt x="5519" y="11009"/>
                </a:lnTo>
                <a:cubicBezTo>
                  <a:pt x="5530" y="11017"/>
                  <a:pt x="5542" y="11020"/>
                  <a:pt x="5554" y="11020"/>
                </a:cubicBezTo>
                <a:cubicBezTo>
                  <a:pt x="5597" y="11020"/>
                  <a:pt x="5639" y="10977"/>
                  <a:pt x="5639" y="10924"/>
                </a:cubicBezTo>
                <a:cubicBezTo>
                  <a:pt x="8714" y="10428"/>
                  <a:pt x="13140" y="9352"/>
                  <a:pt x="13823" y="5883"/>
                </a:cubicBezTo>
                <a:cubicBezTo>
                  <a:pt x="14096" y="4516"/>
                  <a:pt x="13191" y="3337"/>
                  <a:pt x="11995" y="2825"/>
                </a:cubicBezTo>
                <a:cubicBezTo>
                  <a:pt x="11549" y="2630"/>
                  <a:pt x="11092" y="2543"/>
                  <a:pt x="10637" y="2543"/>
                </a:cubicBezTo>
                <a:cubicBezTo>
                  <a:pt x="9575" y="2543"/>
                  <a:pt x="8532" y="3019"/>
                  <a:pt x="7706" y="3713"/>
                </a:cubicBezTo>
                <a:cubicBezTo>
                  <a:pt x="6741" y="2538"/>
                  <a:pt x="4172" y="1"/>
                  <a:pt x="234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653727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8"/>
          <p:cNvSpPr txBox="1">
            <a:spLocks noGrp="1"/>
          </p:cNvSpPr>
          <p:nvPr>
            <p:ph type="title"/>
          </p:nvPr>
        </p:nvSpPr>
        <p:spPr>
          <a:xfrm>
            <a:off x="3049200" y="1842800"/>
            <a:ext cx="6093600" cy="31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1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 dirty="0"/>
          </a:p>
        </p:txBody>
      </p:sp>
      <p:grpSp>
        <p:nvGrpSpPr>
          <p:cNvPr id="158" name="Google Shape;158;p8"/>
          <p:cNvGrpSpPr/>
          <p:nvPr/>
        </p:nvGrpSpPr>
        <p:grpSpPr>
          <a:xfrm>
            <a:off x="105151" y="5597934"/>
            <a:ext cx="1720561" cy="1093469"/>
            <a:chOff x="7685850" y="32550"/>
            <a:chExt cx="1290421" cy="820102"/>
          </a:xfrm>
        </p:grpSpPr>
        <p:sp>
          <p:nvSpPr>
            <p:cNvPr id="159" name="Google Shape;159;p8"/>
            <p:cNvSpPr/>
            <p:nvPr/>
          </p:nvSpPr>
          <p:spPr>
            <a:xfrm>
              <a:off x="7685850" y="397672"/>
              <a:ext cx="148531" cy="61160"/>
            </a:xfrm>
            <a:custGeom>
              <a:avLst/>
              <a:gdLst/>
              <a:ahLst/>
              <a:cxnLst/>
              <a:rect l="l" t="t" r="r" b="b"/>
              <a:pathLst>
                <a:path w="2997" h="1234" extrusionOk="0">
                  <a:moveTo>
                    <a:pt x="231" y="0"/>
                  </a:moveTo>
                  <a:cubicBezTo>
                    <a:pt x="53" y="0"/>
                    <a:pt x="1" y="287"/>
                    <a:pt x="203" y="334"/>
                  </a:cubicBezTo>
                  <a:cubicBezTo>
                    <a:pt x="972" y="693"/>
                    <a:pt x="1775" y="983"/>
                    <a:pt x="2595" y="1222"/>
                  </a:cubicBezTo>
                  <a:cubicBezTo>
                    <a:pt x="2623" y="1230"/>
                    <a:pt x="2649" y="1233"/>
                    <a:pt x="2674" y="1233"/>
                  </a:cubicBezTo>
                  <a:cubicBezTo>
                    <a:pt x="2934" y="1233"/>
                    <a:pt x="2997" y="853"/>
                    <a:pt x="2731" y="744"/>
                  </a:cubicBezTo>
                  <a:cubicBezTo>
                    <a:pt x="1928" y="436"/>
                    <a:pt x="1125" y="197"/>
                    <a:pt x="288" y="9"/>
                  </a:cubicBezTo>
                  <a:cubicBezTo>
                    <a:pt x="268" y="3"/>
                    <a:pt x="24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8"/>
            <p:cNvSpPr/>
            <p:nvPr/>
          </p:nvSpPr>
          <p:spPr>
            <a:xfrm>
              <a:off x="7911750" y="507105"/>
              <a:ext cx="136340" cy="55262"/>
            </a:xfrm>
            <a:custGeom>
              <a:avLst/>
              <a:gdLst/>
              <a:ahLst/>
              <a:cxnLst/>
              <a:rect l="l" t="t" r="r" b="b"/>
              <a:pathLst>
                <a:path w="2751" h="1115" extrusionOk="0">
                  <a:moveTo>
                    <a:pt x="313" y="1"/>
                  </a:moveTo>
                  <a:cubicBezTo>
                    <a:pt x="76" y="1"/>
                    <a:pt x="0" y="353"/>
                    <a:pt x="241" y="450"/>
                  </a:cubicBezTo>
                  <a:cubicBezTo>
                    <a:pt x="907" y="655"/>
                    <a:pt x="1557" y="928"/>
                    <a:pt x="2240" y="1099"/>
                  </a:cubicBezTo>
                  <a:cubicBezTo>
                    <a:pt x="2275" y="1110"/>
                    <a:pt x="2308" y="1115"/>
                    <a:pt x="2339" y="1115"/>
                  </a:cubicBezTo>
                  <a:cubicBezTo>
                    <a:pt x="2643" y="1115"/>
                    <a:pt x="2750" y="628"/>
                    <a:pt x="2394" y="535"/>
                  </a:cubicBezTo>
                  <a:cubicBezTo>
                    <a:pt x="1744" y="313"/>
                    <a:pt x="1044" y="176"/>
                    <a:pt x="360" y="5"/>
                  </a:cubicBezTo>
                  <a:cubicBezTo>
                    <a:pt x="344" y="2"/>
                    <a:pt x="328" y="1"/>
                    <a:pt x="3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8149198" y="577880"/>
              <a:ext cx="137331" cy="63985"/>
            </a:xfrm>
            <a:custGeom>
              <a:avLst/>
              <a:gdLst/>
              <a:ahLst/>
              <a:cxnLst/>
              <a:rect l="l" t="t" r="r" b="b"/>
              <a:pathLst>
                <a:path w="2771" h="1291" extrusionOk="0">
                  <a:moveTo>
                    <a:pt x="321" y="0"/>
                  </a:moveTo>
                  <a:cubicBezTo>
                    <a:pt x="119" y="0"/>
                    <a:pt x="1" y="330"/>
                    <a:pt x="217" y="423"/>
                  </a:cubicBezTo>
                  <a:cubicBezTo>
                    <a:pt x="900" y="730"/>
                    <a:pt x="1584" y="1038"/>
                    <a:pt x="2284" y="1277"/>
                  </a:cubicBezTo>
                  <a:cubicBezTo>
                    <a:pt x="2311" y="1286"/>
                    <a:pt x="2338" y="1291"/>
                    <a:pt x="2363" y="1291"/>
                  </a:cubicBezTo>
                  <a:cubicBezTo>
                    <a:pt x="2612" y="1291"/>
                    <a:pt x="2770" y="873"/>
                    <a:pt x="2507" y="764"/>
                  </a:cubicBezTo>
                  <a:cubicBezTo>
                    <a:pt x="1806" y="474"/>
                    <a:pt x="1105" y="235"/>
                    <a:pt x="388" y="13"/>
                  </a:cubicBezTo>
                  <a:cubicBezTo>
                    <a:pt x="365" y="4"/>
                    <a:pt x="342" y="0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8"/>
            <p:cNvSpPr/>
            <p:nvPr/>
          </p:nvSpPr>
          <p:spPr>
            <a:xfrm>
              <a:off x="8377526" y="679878"/>
              <a:ext cx="140651" cy="62003"/>
            </a:xfrm>
            <a:custGeom>
              <a:avLst/>
              <a:gdLst/>
              <a:ahLst/>
              <a:cxnLst/>
              <a:rect l="l" t="t" r="r" b="b"/>
              <a:pathLst>
                <a:path w="2838" h="1251" extrusionOk="0">
                  <a:moveTo>
                    <a:pt x="418" y="0"/>
                  </a:moveTo>
                  <a:cubicBezTo>
                    <a:pt x="182" y="0"/>
                    <a:pt x="1" y="371"/>
                    <a:pt x="274" y="483"/>
                  </a:cubicBezTo>
                  <a:cubicBezTo>
                    <a:pt x="924" y="774"/>
                    <a:pt x="1624" y="1013"/>
                    <a:pt x="2308" y="1235"/>
                  </a:cubicBezTo>
                  <a:cubicBezTo>
                    <a:pt x="2344" y="1246"/>
                    <a:pt x="2378" y="1250"/>
                    <a:pt x="2410" y="1250"/>
                  </a:cubicBezTo>
                  <a:cubicBezTo>
                    <a:pt x="2741" y="1250"/>
                    <a:pt x="2837" y="728"/>
                    <a:pt x="2479" y="603"/>
                  </a:cubicBezTo>
                  <a:cubicBezTo>
                    <a:pt x="1812" y="381"/>
                    <a:pt x="1146" y="176"/>
                    <a:pt x="462" y="5"/>
                  </a:cubicBezTo>
                  <a:cubicBezTo>
                    <a:pt x="447" y="2"/>
                    <a:pt x="433" y="0"/>
                    <a:pt x="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8"/>
            <p:cNvSpPr/>
            <p:nvPr/>
          </p:nvSpPr>
          <p:spPr>
            <a:xfrm>
              <a:off x="8587616" y="783214"/>
              <a:ext cx="142485" cy="69437"/>
            </a:xfrm>
            <a:custGeom>
              <a:avLst/>
              <a:gdLst/>
              <a:ahLst/>
              <a:cxnLst/>
              <a:rect l="l" t="t" r="r" b="b"/>
              <a:pathLst>
                <a:path w="2875" h="1401" extrusionOk="0">
                  <a:moveTo>
                    <a:pt x="332" y="1"/>
                  </a:moveTo>
                  <a:cubicBezTo>
                    <a:pt x="115" y="1"/>
                    <a:pt x="0" y="343"/>
                    <a:pt x="256" y="449"/>
                  </a:cubicBezTo>
                  <a:cubicBezTo>
                    <a:pt x="905" y="825"/>
                    <a:pt x="1589" y="1132"/>
                    <a:pt x="2289" y="1388"/>
                  </a:cubicBezTo>
                  <a:cubicBezTo>
                    <a:pt x="2319" y="1397"/>
                    <a:pt x="2347" y="1401"/>
                    <a:pt x="2375" y="1401"/>
                  </a:cubicBezTo>
                  <a:cubicBezTo>
                    <a:pt x="2686" y="1401"/>
                    <a:pt x="2875" y="913"/>
                    <a:pt x="2545" y="756"/>
                  </a:cubicBezTo>
                  <a:cubicBezTo>
                    <a:pt x="1879" y="449"/>
                    <a:pt x="1161" y="192"/>
                    <a:pt x="427" y="21"/>
                  </a:cubicBezTo>
                  <a:cubicBezTo>
                    <a:pt x="394" y="7"/>
                    <a:pt x="362" y="1"/>
                    <a:pt x="3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8"/>
            <p:cNvSpPr/>
            <p:nvPr/>
          </p:nvSpPr>
          <p:spPr>
            <a:xfrm>
              <a:off x="7896683" y="331904"/>
              <a:ext cx="202552" cy="93971"/>
            </a:xfrm>
            <a:custGeom>
              <a:avLst/>
              <a:gdLst/>
              <a:ahLst/>
              <a:cxnLst/>
              <a:rect l="l" t="t" r="r" b="b"/>
              <a:pathLst>
                <a:path w="4087" h="1896" extrusionOk="0">
                  <a:moveTo>
                    <a:pt x="382" y="0"/>
                  </a:moveTo>
                  <a:cubicBezTo>
                    <a:pt x="78" y="0"/>
                    <a:pt x="0" y="497"/>
                    <a:pt x="323" y="636"/>
                  </a:cubicBezTo>
                  <a:cubicBezTo>
                    <a:pt x="1382" y="1063"/>
                    <a:pt x="2441" y="1558"/>
                    <a:pt x="3535" y="1883"/>
                  </a:cubicBezTo>
                  <a:cubicBezTo>
                    <a:pt x="3565" y="1892"/>
                    <a:pt x="3594" y="1896"/>
                    <a:pt x="3622" y="1896"/>
                  </a:cubicBezTo>
                  <a:cubicBezTo>
                    <a:pt x="3914" y="1896"/>
                    <a:pt x="4086" y="1442"/>
                    <a:pt x="3774" y="1302"/>
                  </a:cubicBezTo>
                  <a:cubicBezTo>
                    <a:pt x="2732" y="789"/>
                    <a:pt x="1587" y="414"/>
                    <a:pt x="494" y="21"/>
                  </a:cubicBezTo>
                  <a:cubicBezTo>
                    <a:pt x="454" y="7"/>
                    <a:pt x="417" y="0"/>
                    <a:pt x="3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8"/>
            <p:cNvSpPr/>
            <p:nvPr/>
          </p:nvSpPr>
          <p:spPr>
            <a:xfrm>
              <a:off x="8209662" y="472759"/>
              <a:ext cx="172717" cy="67108"/>
            </a:xfrm>
            <a:custGeom>
              <a:avLst/>
              <a:gdLst/>
              <a:ahLst/>
              <a:cxnLst/>
              <a:rect l="l" t="t" r="r" b="b"/>
              <a:pathLst>
                <a:path w="3485" h="1354" extrusionOk="0">
                  <a:moveTo>
                    <a:pt x="328" y="1"/>
                  </a:moveTo>
                  <a:cubicBezTo>
                    <a:pt x="71" y="1"/>
                    <a:pt x="0" y="401"/>
                    <a:pt x="278" y="493"/>
                  </a:cubicBezTo>
                  <a:cubicBezTo>
                    <a:pt x="1133" y="784"/>
                    <a:pt x="1987" y="1194"/>
                    <a:pt x="2893" y="1348"/>
                  </a:cubicBezTo>
                  <a:cubicBezTo>
                    <a:pt x="2913" y="1352"/>
                    <a:pt x="2934" y="1354"/>
                    <a:pt x="2954" y="1354"/>
                  </a:cubicBezTo>
                  <a:cubicBezTo>
                    <a:pt x="3252" y="1354"/>
                    <a:pt x="3485" y="909"/>
                    <a:pt x="3149" y="750"/>
                  </a:cubicBezTo>
                  <a:cubicBezTo>
                    <a:pt x="2295" y="374"/>
                    <a:pt x="1321" y="237"/>
                    <a:pt x="415" y="15"/>
                  </a:cubicBezTo>
                  <a:cubicBezTo>
                    <a:pt x="384" y="5"/>
                    <a:pt x="355" y="1"/>
                    <a:pt x="3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8"/>
            <p:cNvSpPr/>
            <p:nvPr/>
          </p:nvSpPr>
          <p:spPr>
            <a:xfrm>
              <a:off x="8468967" y="557064"/>
              <a:ext cx="123950" cy="56749"/>
            </a:xfrm>
            <a:custGeom>
              <a:avLst/>
              <a:gdLst/>
              <a:ahLst/>
              <a:cxnLst/>
              <a:rect l="l" t="t" r="r" b="b"/>
              <a:pathLst>
                <a:path w="2501" h="1145" extrusionOk="0">
                  <a:moveTo>
                    <a:pt x="349" y="0"/>
                  </a:moveTo>
                  <a:cubicBezTo>
                    <a:pt x="148" y="0"/>
                    <a:pt x="1" y="304"/>
                    <a:pt x="224" y="415"/>
                  </a:cubicBezTo>
                  <a:cubicBezTo>
                    <a:pt x="770" y="655"/>
                    <a:pt x="1300" y="996"/>
                    <a:pt x="1864" y="1133"/>
                  </a:cubicBezTo>
                  <a:cubicBezTo>
                    <a:pt x="1893" y="1141"/>
                    <a:pt x="1922" y="1145"/>
                    <a:pt x="1950" y="1145"/>
                  </a:cubicBezTo>
                  <a:cubicBezTo>
                    <a:pt x="2281" y="1145"/>
                    <a:pt x="2501" y="624"/>
                    <a:pt x="2154" y="467"/>
                  </a:cubicBezTo>
                  <a:cubicBezTo>
                    <a:pt x="1590" y="227"/>
                    <a:pt x="975" y="159"/>
                    <a:pt x="394" y="5"/>
                  </a:cubicBezTo>
                  <a:cubicBezTo>
                    <a:pt x="379" y="2"/>
                    <a:pt x="364" y="0"/>
                    <a:pt x="3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8"/>
            <p:cNvSpPr/>
            <p:nvPr/>
          </p:nvSpPr>
          <p:spPr>
            <a:xfrm>
              <a:off x="8636137" y="643153"/>
              <a:ext cx="141989" cy="81382"/>
            </a:xfrm>
            <a:custGeom>
              <a:avLst/>
              <a:gdLst/>
              <a:ahLst/>
              <a:cxnLst/>
              <a:rect l="l" t="t" r="r" b="b"/>
              <a:pathLst>
                <a:path w="2865" h="1642" extrusionOk="0">
                  <a:moveTo>
                    <a:pt x="387" y="0"/>
                  </a:moveTo>
                  <a:cubicBezTo>
                    <a:pt x="150" y="0"/>
                    <a:pt x="1" y="382"/>
                    <a:pt x="251" y="507"/>
                  </a:cubicBezTo>
                  <a:cubicBezTo>
                    <a:pt x="610" y="678"/>
                    <a:pt x="951" y="848"/>
                    <a:pt x="1293" y="1053"/>
                  </a:cubicBezTo>
                  <a:cubicBezTo>
                    <a:pt x="1327" y="1105"/>
                    <a:pt x="1361" y="1139"/>
                    <a:pt x="1413" y="1173"/>
                  </a:cubicBezTo>
                  <a:lnTo>
                    <a:pt x="2130" y="1583"/>
                  </a:lnTo>
                  <a:cubicBezTo>
                    <a:pt x="2198" y="1624"/>
                    <a:pt x="2265" y="1642"/>
                    <a:pt x="2328" y="1642"/>
                  </a:cubicBezTo>
                  <a:cubicBezTo>
                    <a:pt x="2657" y="1642"/>
                    <a:pt x="2865" y="1149"/>
                    <a:pt x="2506" y="934"/>
                  </a:cubicBezTo>
                  <a:cubicBezTo>
                    <a:pt x="1874" y="558"/>
                    <a:pt x="1173" y="233"/>
                    <a:pt x="456" y="11"/>
                  </a:cubicBezTo>
                  <a:cubicBezTo>
                    <a:pt x="432" y="4"/>
                    <a:pt x="409" y="0"/>
                    <a:pt x="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8"/>
            <p:cNvSpPr/>
            <p:nvPr/>
          </p:nvSpPr>
          <p:spPr>
            <a:xfrm>
              <a:off x="7867492" y="150160"/>
              <a:ext cx="150861" cy="72857"/>
            </a:xfrm>
            <a:custGeom>
              <a:avLst/>
              <a:gdLst/>
              <a:ahLst/>
              <a:cxnLst/>
              <a:rect l="l" t="t" r="r" b="b"/>
              <a:pathLst>
                <a:path w="3044" h="1470" extrusionOk="0">
                  <a:moveTo>
                    <a:pt x="419" y="0"/>
                  </a:moveTo>
                  <a:cubicBezTo>
                    <a:pt x="158" y="0"/>
                    <a:pt x="0" y="420"/>
                    <a:pt x="280" y="544"/>
                  </a:cubicBezTo>
                  <a:cubicBezTo>
                    <a:pt x="1031" y="868"/>
                    <a:pt x="1783" y="1176"/>
                    <a:pt x="2552" y="1449"/>
                  </a:cubicBezTo>
                  <a:cubicBezTo>
                    <a:pt x="2590" y="1463"/>
                    <a:pt x="2626" y="1469"/>
                    <a:pt x="2659" y="1469"/>
                  </a:cubicBezTo>
                  <a:cubicBezTo>
                    <a:pt x="2954" y="1469"/>
                    <a:pt x="3044" y="972"/>
                    <a:pt x="2706" y="834"/>
                  </a:cubicBezTo>
                  <a:cubicBezTo>
                    <a:pt x="1988" y="544"/>
                    <a:pt x="1253" y="253"/>
                    <a:pt x="502" y="14"/>
                  </a:cubicBezTo>
                  <a:cubicBezTo>
                    <a:pt x="473" y="5"/>
                    <a:pt x="445" y="0"/>
                    <a:pt x="4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8"/>
            <p:cNvSpPr/>
            <p:nvPr/>
          </p:nvSpPr>
          <p:spPr>
            <a:xfrm>
              <a:off x="8160696" y="292155"/>
              <a:ext cx="178020" cy="81332"/>
            </a:xfrm>
            <a:custGeom>
              <a:avLst/>
              <a:gdLst/>
              <a:ahLst/>
              <a:cxnLst/>
              <a:rect l="l" t="t" r="r" b="b"/>
              <a:pathLst>
                <a:path w="3592" h="1641" extrusionOk="0">
                  <a:moveTo>
                    <a:pt x="316" y="1"/>
                  </a:moveTo>
                  <a:cubicBezTo>
                    <a:pt x="67" y="1"/>
                    <a:pt x="1" y="408"/>
                    <a:pt x="275" y="515"/>
                  </a:cubicBezTo>
                  <a:cubicBezTo>
                    <a:pt x="1198" y="874"/>
                    <a:pt x="2104" y="1318"/>
                    <a:pt x="3060" y="1626"/>
                  </a:cubicBezTo>
                  <a:cubicBezTo>
                    <a:pt x="3096" y="1636"/>
                    <a:pt x="3130" y="1641"/>
                    <a:pt x="3162" y="1641"/>
                  </a:cubicBezTo>
                  <a:cubicBezTo>
                    <a:pt x="3493" y="1641"/>
                    <a:pt x="3591" y="1117"/>
                    <a:pt x="3248" y="976"/>
                  </a:cubicBezTo>
                  <a:cubicBezTo>
                    <a:pt x="2326" y="600"/>
                    <a:pt x="1352" y="327"/>
                    <a:pt x="412" y="19"/>
                  </a:cubicBezTo>
                  <a:cubicBezTo>
                    <a:pt x="378" y="7"/>
                    <a:pt x="345" y="1"/>
                    <a:pt x="3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8"/>
            <p:cNvSpPr/>
            <p:nvPr/>
          </p:nvSpPr>
          <p:spPr>
            <a:xfrm>
              <a:off x="8437297" y="392320"/>
              <a:ext cx="164291" cy="78259"/>
            </a:xfrm>
            <a:custGeom>
              <a:avLst/>
              <a:gdLst/>
              <a:ahLst/>
              <a:cxnLst/>
              <a:rect l="l" t="t" r="r" b="b"/>
              <a:pathLst>
                <a:path w="3315" h="1579" extrusionOk="0">
                  <a:moveTo>
                    <a:pt x="389" y="0"/>
                  </a:moveTo>
                  <a:cubicBezTo>
                    <a:pt x="144" y="0"/>
                    <a:pt x="0" y="404"/>
                    <a:pt x="247" y="527"/>
                  </a:cubicBezTo>
                  <a:cubicBezTo>
                    <a:pt x="1085" y="869"/>
                    <a:pt x="1871" y="1330"/>
                    <a:pt x="2742" y="1569"/>
                  </a:cubicBezTo>
                  <a:cubicBezTo>
                    <a:pt x="2767" y="1576"/>
                    <a:pt x="2792" y="1579"/>
                    <a:pt x="2816" y="1579"/>
                  </a:cubicBezTo>
                  <a:cubicBezTo>
                    <a:pt x="3118" y="1579"/>
                    <a:pt x="3315" y="1111"/>
                    <a:pt x="2998" y="937"/>
                  </a:cubicBezTo>
                  <a:cubicBezTo>
                    <a:pt x="2195" y="527"/>
                    <a:pt x="1307" y="322"/>
                    <a:pt x="470" y="15"/>
                  </a:cubicBezTo>
                  <a:cubicBezTo>
                    <a:pt x="442" y="5"/>
                    <a:pt x="415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8"/>
            <p:cNvSpPr/>
            <p:nvPr/>
          </p:nvSpPr>
          <p:spPr>
            <a:xfrm>
              <a:off x="8664585" y="500315"/>
              <a:ext cx="209193" cy="101851"/>
            </a:xfrm>
            <a:custGeom>
              <a:avLst/>
              <a:gdLst/>
              <a:ahLst/>
              <a:cxnLst/>
              <a:rect l="l" t="t" r="r" b="b"/>
              <a:pathLst>
                <a:path w="4221" h="2055" extrusionOk="0">
                  <a:moveTo>
                    <a:pt x="411" y="1"/>
                  </a:moveTo>
                  <a:cubicBezTo>
                    <a:pt x="147" y="1"/>
                    <a:pt x="1" y="448"/>
                    <a:pt x="275" y="569"/>
                  </a:cubicBezTo>
                  <a:cubicBezTo>
                    <a:pt x="1334" y="1031"/>
                    <a:pt x="2376" y="1492"/>
                    <a:pt x="3401" y="2005"/>
                  </a:cubicBezTo>
                  <a:cubicBezTo>
                    <a:pt x="3471" y="2039"/>
                    <a:pt x="3539" y="2055"/>
                    <a:pt x="3603" y="2055"/>
                  </a:cubicBezTo>
                  <a:cubicBezTo>
                    <a:pt x="3980" y="2055"/>
                    <a:pt x="4221" y="1523"/>
                    <a:pt x="3812" y="1304"/>
                  </a:cubicBezTo>
                  <a:cubicBezTo>
                    <a:pt x="3624" y="1202"/>
                    <a:pt x="3436" y="1082"/>
                    <a:pt x="3231" y="997"/>
                  </a:cubicBezTo>
                  <a:cubicBezTo>
                    <a:pt x="3175" y="963"/>
                    <a:pt x="3106" y="945"/>
                    <a:pt x="3036" y="945"/>
                  </a:cubicBezTo>
                  <a:cubicBezTo>
                    <a:pt x="2998" y="945"/>
                    <a:pt x="2959" y="950"/>
                    <a:pt x="2923" y="962"/>
                  </a:cubicBezTo>
                  <a:cubicBezTo>
                    <a:pt x="2120" y="655"/>
                    <a:pt x="1317" y="347"/>
                    <a:pt x="514" y="23"/>
                  </a:cubicBezTo>
                  <a:cubicBezTo>
                    <a:pt x="478" y="8"/>
                    <a:pt x="444" y="1"/>
                    <a:pt x="4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8"/>
            <p:cNvSpPr/>
            <p:nvPr/>
          </p:nvSpPr>
          <p:spPr>
            <a:xfrm>
              <a:off x="8046061" y="32550"/>
              <a:ext cx="155767" cy="82323"/>
            </a:xfrm>
            <a:custGeom>
              <a:avLst/>
              <a:gdLst/>
              <a:ahLst/>
              <a:cxnLst/>
              <a:rect l="l" t="t" r="r" b="b"/>
              <a:pathLst>
                <a:path w="3143" h="1661" extrusionOk="0">
                  <a:moveTo>
                    <a:pt x="432" y="1"/>
                  </a:moveTo>
                  <a:cubicBezTo>
                    <a:pt x="201" y="1"/>
                    <a:pt x="0" y="340"/>
                    <a:pt x="213" y="525"/>
                  </a:cubicBezTo>
                  <a:cubicBezTo>
                    <a:pt x="880" y="1088"/>
                    <a:pt x="1683" y="1481"/>
                    <a:pt x="2537" y="1652"/>
                  </a:cubicBezTo>
                  <a:cubicBezTo>
                    <a:pt x="2564" y="1658"/>
                    <a:pt x="2591" y="1660"/>
                    <a:pt x="2616" y="1660"/>
                  </a:cubicBezTo>
                  <a:cubicBezTo>
                    <a:pt x="3002" y="1660"/>
                    <a:pt x="3142" y="1082"/>
                    <a:pt x="2725" y="986"/>
                  </a:cubicBezTo>
                  <a:cubicBezTo>
                    <a:pt x="1956" y="815"/>
                    <a:pt x="1222" y="508"/>
                    <a:pt x="572" y="46"/>
                  </a:cubicBezTo>
                  <a:cubicBezTo>
                    <a:pt x="526" y="15"/>
                    <a:pt x="479" y="1"/>
                    <a:pt x="4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8"/>
            <p:cNvSpPr/>
            <p:nvPr/>
          </p:nvSpPr>
          <p:spPr>
            <a:xfrm>
              <a:off x="8355769" y="186935"/>
              <a:ext cx="177474" cy="75831"/>
            </a:xfrm>
            <a:custGeom>
              <a:avLst/>
              <a:gdLst/>
              <a:ahLst/>
              <a:cxnLst/>
              <a:rect l="l" t="t" r="r" b="b"/>
              <a:pathLst>
                <a:path w="3581" h="1530" extrusionOk="0">
                  <a:moveTo>
                    <a:pt x="411" y="0"/>
                  </a:moveTo>
                  <a:cubicBezTo>
                    <a:pt x="115" y="0"/>
                    <a:pt x="1" y="440"/>
                    <a:pt x="321" y="536"/>
                  </a:cubicBezTo>
                  <a:cubicBezTo>
                    <a:pt x="1209" y="776"/>
                    <a:pt x="2046" y="1083"/>
                    <a:pt x="2866" y="1493"/>
                  </a:cubicBezTo>
                  <a:cubicBezTo>
                    <a:pt x="2921" y="1518"/>
                    <a:pt x="2974" y="1529"/>
                    <a:pt x="3025" y="1529"/>
                  </a:cubicBezTo>
                  <a:cubicBezTo>
                    <a:pt x="3358" y="1529"/>
                    <a:pt x="3581" y="1056"/>
                    <a:pt x="3225" y="878"/>
                  </a:cubicBezTo>
                  <a:cubicBezTo>
                    <a:pt x="2354" y="434"/>
                    <a:pt x="1431" y="143"/>
                    <a:pt x="474" y="7"/>
                  </a:cubicBezTo>
                  <a:cubicBezTo>
                    <a:pt x="452" y="2"/>
                    <a:pt x="431" y="0"/>
                    <a:pt x="4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8"/>
            <p:cNvSpPr/>
            <p:nvPr/>
          </p:nvSpPr>
          <p:spPr>
            <a:xfrm>
              <a:off x="8603079" y="282590"/>
              <a:ext cx="139065" cy="60119"/>
            </a:xfrm>
            <a:custGeom>
              <a:avLst/>
              <a:gdLst/>
              <a:ahLst/>
              <a:cxnLst/>
              <a:rect l="l" t="t" r="r" b="b"/>
              <a:pathLst>
                <a:path w="2806" h="1213" extrusionOk="0">
                  <a:moveTo>
                    <a:pt x="463" y="1"/>
                  </a:moveTo>
                  <a:cubicBezTo>
                    <a:pt x="187" y="1"/>
                    <a:pt x="0" y="410"/>
                    <a:pt x="303" y="537"/>
                  </a:cubicBezTo>
                  <a:cubicBezTo>
                    <a:pt x="901" y="828"/>
                    <a:pt x="1533" y="1050"/>
                    <a:pt x="2182" y="1203"/>
                  </a:cubicBezTo>
                  <a:cubicBezTo>
                    <a:pt x="2207" y="1209"/>
                    <a:pt x="2232" y="1212"/>
                    <a:pt x="2256" y="1212"/>
                  </a:cubicBezTo>
                  <a:cubicBezTo>
                    <a:pt x="2578" y="1212"/>
                    <a:pt x="2805" y="714"/>
                    <a:pt x="2455" y="571"/>
                  </a:cubicBezTo>
                  <a:cubicBezTo>
                    <a:pt x="1823" y="315"/>
                    <a:pt x="1191" y="127"/>
                    <a:pt x="525" y="7"/>
                  </a:cubicBezTo>
                  <a:cubicBezTo>
                    <a:pt x="504" y="3"/>
                    <a:pt x="483" y="1"/>
                    <a:pt x="4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8"/>
            <p:cNvSpPr/>
            <p:nvPr/>
          </p:nvSpPr>
          <p:spPr>
            <a:xfrm>
              <a:off x="8814160" y="392964"/>
              <a:ext cx="162111" cy="79449"/>
            </a:xfrm>
            <a:custGeom>
              <a:avLst/>
              <a:gdLst/>
              <a:ahLst/>
              <a:cxnLst/>
              <a:rect l="l" t="t" r="r" b="b"/>
              <a:pathLst>
                <a:path w="3271" h="1603" extrusionOk="0">
                  <a:moveTo>
                    <a:pt x="389" y="0"/>
                  </a:moveTo>
                  <a:cubicBezTo>
                    <a:pt x="71" y="0"/>
                    <a:pt x="0" y="550"/>
                    <a:pt x="332" y="617"/>
                  </a:cubicBezTo>
                  <a:cubicBezTo>
                    <a:pt x="1101" y="771"/>
                    <a:pt x="1853" y="1095"/>
                    <a:pt x="2502" y="1539"/>
                  </a:cubicBezTo>
                  <a:cubicBezTo>
                    <a:pt x="2574" y="1583"/>
                    <a:pt x="2644" y="1603"/>
                    <a:pt x="2710" y="1603"/>
                  </a:cubicBezTo>
                  <a:cubicBezTo>
                    <a:pt x="3052" y="1603"/>
                    <a:pt x="3271" y="1083"/>
                    <a:pt x="2912" y="839"/>
                  </a:cubicBezTo>
                  <a:cubicBezTo>
                    <a:pt x="2160" y="360"/>
                    <a:pt x="1306" y="70"/>
                    <a:pt x="418" y="2"/>
                  </a:cubicBezTo>
                  <a:cubicBezTo>
                    <a:pt x="408" y="1"/>
                    <a:pt x="398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6" name="Google Shape;176;p8"/>
          <p:cNvGrpSpPr/>
          <p:nvPr/>
        </p:nvGrpSpPr>
        <p:grpSpPr>
          <a:xfrm rot="1250769">
            <a:off x="11115463" y="666435"/>
            <a:ext cx="524775" cy="511240"/>
            <a:chOff x="397551" y="281000"/>
            <a:chExt cx="457711" cy="445973"/>
          </a:xfrm>
        </p:grpSpPr>
        <p:sp>
          <p:nvSpPr>
            <p:cNvPr id="177" name="Google Shape;177;p8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541804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 and two columns 3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" name="Google Shape;411;p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2" name="Google Shape;412;p21"/>
          <p:cNvGrpSpPr/>
          <p:nvPr/>
        </p:nvGrpSpPr>
        <p:grpSpPr>
          <a:xfrm rot="1874853">
            <a:off x="10085270" y="4408473"/>
            <a:ext cx="2957487" cy="3753332"/>
            <a:chOff x="1154976" y="632775"/>
            <a:chExt cx="2502430" cy="3877954"/>
          </a:xfrm>
        </p:grpSpPr>
        <p:sp>
          <p:nvSpPr>
            <p:cNvPr id="413" name="Google Shape;413;p2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2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rgbClr val="F9D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15" name="Google Shape;415;p21"/>
          <p:cNvSpPr/>
          <p:nvPr/>
        </p:nvSpPr>
        <p:spPr>
          <a:xfrm>
            <a:off x="730801" y="717168"/>
            <a:ext cx="10743332" cy="5754185"/>
          </a:xfrm>
          <a:custGeom>
            <a:avLst/>
            <a:gdLst/>
            <a:ahLst/>
            <a:cxnLst/>
            <a:rect l="l" t="t" r="r" b="b"/>
            <a:pathLst>
              <a:path w="41127" h="54561" extrusionOk="0">
                <a:moveTo>
                  <a:pt x="0" y="0"/>
                </a:moveTo>
                <a:lnTo>
                  <a:pt x="0" y="53822"/>
                </a:lnTo>
                <a:cubicBezTo>
                  <a:pt x="0" y="53822"/>
                  <a:pt x="2239" y="53172"/>
                  <a:pt x="3605" y="53036"/>
                </a:cubicBezTo>
                <a:cubicBezTo>
                  <a:pt x="4955" y="52916"/>
                  <a:pt x="6322" y="52540"/>
                  <a:pt x="6647" y="52540"/>
                </a:cubicBezTo>
                <a:cubicBezTo>
                  <a:pt x="7467" y="52608"/>
                  <a:pt x="8304" y="52745"/>
                  <a:pt x="9124" y="52916"/>
                </a:cubicBezTo>
                <a:cubicBezTo>
                  <a:pt x="10423" y="53172"/>
                  <a:pt x="10286" y="53292"/>
                  <a:pt x="11158" y="53292"/>
                </a:cubicBezTo>
                <a:cubicBezTo>
                  <a:pt x="12029" y="53292"/>
                  <a:pt x="12764" y="53036"/>
                  <a:pt x="13635" y="53036"/>
                </a:cubicBezTo>
                <a:cubicBezTo>
                  <a:pt x="14506" y="53036"/>
                  <a:pt x="14387" y="53292"/>
                  <a:pt x="15241" y="54214"/>
                </a:cubicBezTo>
                <a:cubicBezTo>
                  <a:pt x="15474" y="54465"/>
                  <a:pt x="15644" y="54560"/>
                  <a:pt x="15786" y="54560"/>
                </a:cubicBezTo>
                <a:cubicBezTo>
                  <a:pt x="16175" y="54560"/>
                  <a:pt x="16345" y="53843"/>
                  <a:pt x="16984" y="53668"/>
                </a:cubicBezTo>
                <a:cubicBezTo>
                  <a:pt x="17357" y="53558"/>
                  <a:pt x="17593" y="53517"/>
                  <a:pt x="17827" y="53517"/>
                </a:cubicBezTo>
                <a:cubicBezTo>
                  <a:pt x="18140" y="53517"/>
                  <a:pt x="18451" y="53590"/>
                  <a:pt x="19086" y="53668"/>
                </a:cubicBezTo>
                <a:cubicBezTo>
                  <a:pt x="19186" y="53679"/>
                  <a:pt x="19284" y="53683"/>
                  <a:pt x="19381" y="53683"/>
                </a:cubicBezTo>
                <a:cubicBezTo>
                  <a:pt x="20178" y="53683"/>
                  <a:pt x="20868" y="53356"/>
                  <a:pt x="21654" y="53356"/>
                </a:cubicBezTo>
                <a:cubicBezTo>
                  <a:pt x="21829" y="53356"/>
                  <a:pt x="22009" y="53372"/>
                  <a:pt x="22195" y="53411"/>
                </a:cubicBezTo>
                <a:cubicBezTo>
                  <a:pt x="22616" y="53509"/>
                  <a:pt x="22878" y="53549"/>
                  <a:pt x="23121" y="53549"/>
                </a:cubicBezTo>
                <a:cubicBezTo>
                  <a:pt x="23520" y="53549"/>
                  <a:pt x="23870" y="53440"/>
                  <a:pt x="24792" y="53292"/>
                </a:cubicBezTo>
                <a:cubicBezTo>
                  <a:pt x="25447" y="53179"/>
                  <a:pt x="25741" y="53093"/>
                  <a:pt x="25949" y="53093"/>
                </a:cubicBezTo>
                <a:cubicBezTo>
                  <a:pt x="26213" y="53093"/>
                  <a:pt x="26339" y="53232"/>
                  <a:pt x="26894" y="53634"/>
                </a:cubicBezTo>
                <a:cubicBezTo>
                  <a:pt x="27168" y="53832"/>
                  <a:pt x="27377" y="53913"/>
                  <a:pt x="27557" y="53913"/>
                </a:cubicBezTo>
                <a:cubicBezTo>
                  <a:pt x="28026" y="53913"/>
                  <a:pt x="28296" y="53361"/>
                  <a:pt x="29013" y="52916"/>
                </a:cubicBezTo>
                <a:cubicBezTo>
                  <a:pt x="29390" y="52681"/>
                  <a:pt x="29748" y="52626"/>
                  <a:pt x="30136" y="52626"/>
                </a:cubicBezTo>
                <a:cubicBezTo>
                  <a:pt x="30488" y="52626"/>
                  <a:pt x="30865" y="52672"/>
                  <a:pt x="31304" y="52672"/>
                </a:cubicBezTo>
                <a:cubicBezTo>
                  <a:pt x="31651" y="52672"/>
                  <a:pt x="32037" y="52643"/>
                  <a:pt x="32481" y="52540"/>
                </a:cubicBezTo>
                <a:cubicBezTo>
                  <a:pt x="33017" y="52415"/>
                  <a:pt x="33195" y="52373"/>
                  <a:pt x="33218" y="52373"/>
                </a:cubicBezTo>
                <a:cubicBezTo>
                  <a:pt x="33263" y="52373"/>
                  <a:pt x="32686" y="52540"/>
                  <a:pt x="33096" y="52540"/>
                </a:cubicBezTo>
                <a:cubicBezTo>
                  <a:pt x="33711" y="52540"/>
                  <a:pt x="35078" y="52301"/>
                  <a:pt x="35693" y="52164"/>
                </a:cubicBezTo>
                <a:cubicBezTo>
                  <a:pt x="35741" y="52155"/>
                  <a:pt x="35792" y="52151"/>
                  <a:pt x="35848" y="52151"/>
                </a:cubicBezTo>
                <a:cubicBezTo>
                  <a:pt x="36378" y="52151"/>
                  <a:pt x="37245" y="52527"/>
                  <a:pt x="38096" y="52527"/>
                </a:cubicBezTo>
                <a:cubicBezTo>
                  <a:pt x="38335" y="52527"/>
                  <a:pt x="38574" y="52497"/>
                  <a:pt x="38803" y="52420"/>
                </a:cubicBezTo>
                <a:cubicBezTo>
                  <a:pt x="39118" y="52314"/>
                  <a:pt x="39255" y="52268"/>
                  <a:pt x="39308" y="52268"/>
                </a:cubicBezTo>
                <a:cubicBezTo>
                  <a:pt x="39441" y="52268"/>
                  <a:pt x="39046" y="52561"/>
                  <a:pt x="39657" y="52916"/>
                </a:cubicBezTo>
                <a:cubicBezTo>
                  <a:pt x="39948" y="53081"/>
                  <a:pt x="40208" y="53136"/>
                  <a:pt x="40426" y="53136"/>
                </a:cubicBezTo>
                <a:cubicBezTo>
                  <a:pt x="40861" y="53136"/>
                  <a:pt x="41127" y="52916"/>
                  <a:pt x="41127" y="52916"/>
                </a:cubicBezTo>
                <a:lnTo>
                  <a:pt x="411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6" name="Google Shape;416;p21"/>
          <p:cNvSpPr txBox="1">
            <a:spLocks noGrp="1"/>
          </p:cNvSpPr>
          <p:nvPr>
            <p:ph type="title"/>
          </p:nvPr>
        </p:nvSpPr>
        <p:spPr>
          <a:xfrm>
            <a:off x="3166200" y="717167"/>
            <a:ext cx="5859600" cy="6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 dirty="0"/>
          </a:p>
        </p:txBody>
      </p:sp>
      <p:sp>
        <p:nvSpPr>
          <p:cNvPr id="417" name="Google Shape;417;p21"/>
          <p:cNvSpPr/>
          <p:nvPr/>
        </p:nvSpPr>
        <p:spPr>
          <a:xfrm rot="-5677653" flipH="1">
            <a:off x="10434710" y="-239878"/>
            <a:ext cx="2223620" cy="1914115"/>
          </a:xfrm>
          <a:custGeom>
            <a:avLst/>
            <a:gdLst/>
            <a:ahLst/>
            <a:cxnLst/>
            <a:rect l="l" t="t" r="r" b="b"/>
            <a:pathLst>
              <a:path w="34566" h="29755" extrusionOk="0">
                <a:moveTo>
                  <a:pt x="14724" y="891"/>
                </a:moveTo>
                <a:cubicBezTo>
                  <a:pt x="15969" y="891"/>
                  <a:pt x="17144" y="1332"/>
                  <a:pt x="18043" y="2449"/>
                </a:cubicBezTo>
                <a:cubicBezTo>
                  <a:pt x="18761" y="3337"/>
                  <a:pt x="19222" y="4379"/>
                  <a:pt x="19735" y="5405"/>
                </a:cubicBezTo>
                <a:cubicBezTo>
                  <a:pt x="20589" y="7096"/>
                  <a:pt x="21546" y="8822"/>
                  <a:pt x="23545" y="9181"/>
                </a:cubicBezTo>
                <a:cubicBezTo>
                  <a:pt x="23566" y="9185"/>
                  <a:pt x="23587" y="9187"/>
                  <a:pt x="23606" y="9187"/>
                </a:cubicBezTo>
                <a:cubicBezTo>
                  <a:pt x="23665" y="9187"/>
                  <a:pt x="23716" y="9168"/>
                  <a:pt x="23767" y="9129"/>
                </a:cubicBezTo>
                <a:cubicBezTo>
                  <a:pt x="24110" y="9098"/>
                  <a:pt x="24459" y="9083"/>
                  <a:pt x="24811" y="9083"/>
                </a:cubicBezTo>
                <a:cubicBezTo>
                  <a:pt x="27968" y="9083"/>
                  <a:pt x="31356" y="10361"/>
                  <a:pt x="32447" y="13589"/>
                </a:cubicBezTo>
                <a:cubicBezTo>
                  <a:pt x="33609" y="16972"/>
                  <a:pt x="30978" y="20304"/>
                  <a:pt x="28739" y="22593"/>
                </a:cubicBezTo>
                <a:cubicBezTo>
                  <a:pt x="25068" y="26358"/>
                  <a:pt x="19898" y="28880"/>
                  <a:pt x="14585" y="28880"/>
                </a:cubicBezTo>
                <a:cubicBezTo>
                  <a:pt x="14087" y="28880"/>
                  <a:pt x="13588" y="28858"/>
                  <a:pt x="13088" y="28813"/>
                </a:cubicBezTo>
                <a:cubicBezTo>
                  <a:pt x="6220" y="28197"/>
                  <a:pt x="1008" y="23037"/>
                  <a:pt x="1265" y="15981"/>
                </a:cubicBezTo>
                <a:cubicBezTo>
                  <a:pt x="1504" y="9710"/>
                  <a:pt x="6442" y="3610"/>
                  <a:pt x="12251" y="1389"/>
                </a:cubicBezTo>
                <a:cubicBezTo>
                  <a:pt x="13068" y="1079"/>
                  <a:pt x="13911" y="891"/>
                  <a:pt x="14724" y="891"/>
                </a:cubicBezTo>
                <a:close/>
                <a:moveTo>
                  <a:pt x="14696" y="0"/>
                </a:moveTo>
                <a:cubicBezTo>
                  <a:pt x="13457" y="0"/>
                  <a:pt x="12166" y="370"/>
                  <a:pt x="10970" y="945"/>
                </a:cubicBezTo>
                <a:cubicBezTo>
                  <a:pt x="4904" y="3884"/>
                  <a:pt x="0" y="10240"/>
                  <a:pt x="359" y="17194"/>
                </a:cubicBezTo>
                <a:cubicBezTo>
                  <a:pt x="718" y="24251"/>
                  <a:pt x="6237" y="29069"/>
                  <a:pt x="13105" y="29684"/>
                </a:cubicBezTo>
                <a:cubicBezTo>
                  <a:pt x="13623" y="29731"/>
                  <a:pt x="14141" y="29754"/>
                  <a:pt x="14657" y="29754"/>
                </a:cubicBezTo>
                <a:cubicBezTo>
                  <a:pt x="20872" y="29754"/>
                  <a:pt x="26908" y="26415"/>
                  <a:pt x="30773" y="21619"/>
                </a:cubicBezTo>
                <a:cubicBezTo>
                  <a:pt x="32840" y="19073"/>
                  <a:pt x="34566" y="15930"/>
                  <a:pt x="33028" y="12666"/>
                </a:cubicBezTo>
                <a:cubicBezTo>
                  <a:pt x="31570" y="9576"/>
                  <a:pt x="28472" y="8339"/>
                  <a:pt x="25302" y="8339"/>
                </a:cubicBezTo>
                <a:cubicBezTo>
                  <a:pt x="24755" y="8339"/>
                  <a:pt x="24207" y="8376"/>
                  <a:pt x="23665" y="8446"/>
                </a:cubicBezTo>
                <a:cubicBezTo>
                  <a:pt x="23596" y="8463"/>
                  <a:pt x="23528" y="8480"/>
                  <a:pt x="23477" y="8531"/>
                </a:cubicBezTo>
                <a:cubicBezTo>
                  <a:pt x="20777" y="7489"/>
                  <a:pt x="20350" y="3952"/>
                  <a:pt x="18676" y="1885"/>
                </a:cubicBezTo>
                <a:cubicBezTo>
                  <a:pt x="17594" y="533"/>
                  <a:pt x="16183" y="0"/>
                  <a:pt x="1469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8" name="Google Shape;418;p21"/>
          <p:cNvSpPr txBox="1">
            <a:spLocks noGrp="1"/>
          </p:cNvSpPr>
          <p:nvPr>
            <p:ph type="body" idx="1"/>
          </p:nvPr>
        </p:nvSpPr>
        <p:spPr>
          <a:xfrm>
            <a:off x="965567" y="1646467"/>
            <a:ext cx="4704000" cy="449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1pPr>
            <a:lvl2pPr marL="1219170" lvl="1" indent="-40639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Open Sans"/>
              <a:buChar char="○"/>
              <a:defRPr/>
            </a:lvl2pPr>
            <a:lvl3pPr marL="1828754" lvl="2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3pPr>
            <a:lvl4pPr marL="2438339" lvl="3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4pPr>
            <a:lvl5pPr marL="3047924" lvl="4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5pPr>
            <a:lvl6pPr marL="3657509" lvl="5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6pPr>
            <a:lvl7pPr marL="4267093" lvl="6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7pPr>
            <a:lvl8pPr marL="4876678" lvl="7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8pPr>
            <a:lvl9pPr marL="5486263" lvl="8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9pPr>
          </a:lstStyle>
          <a:p>
            <a:endParaRPr/>
          </a:p>
        </p:txBody>
      </p:sp>
      <p:sp>
        <p:nvSpPr>
          <p:cNvPr id="419" name="Google Shape;419;p21"/>
          <p:cNvSpPr txBox="1">
            <a:spLocks noGrp="1"/>
          </p:cNvSpPr>
          <p:nvPr>
            <p:ph type="body" idx="2"/>
          </p:nvPr>
        </p:nvSpPr>
        <p:spPr>
          <a:xfrm>
            <a:off x="5784200" y="1646500"/>
            <a:ext cx="5442400" cy="449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1pPr>
            <a:lvl2pPr marL="1219170" lvl="1" indent="-40639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Open Sans"/>
              <a:buChar char="○"/>
              <a:defRPr/>
            </a:lvl2pPr>
            <a:lvl3pPr marL="1828754" lvl="2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3pPr>
            <a:lvl4pPr marL="2438339" lvl="3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4pPr>
            <a:lvl5pPr marL="3047924" lvl="4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5pPr>
            <a:lvl6pPr marL="3657509" lvl="5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6pPr>
            <a:lvl7pPr marL="4267093" lvl="6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7pPr>
            <a:lvl8pPr marL="4876678" lvl="7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8pPr>
            <a:lvl9pPr marL="5486263" lvl="8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8438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" name="Google Shape;617;p3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sp>
        <p:nvSpPr>
          <p:cNvPr id="618" name="Google Shape;618;p30"/>
          <p:cNvSpPr txBox="1">
            <a:spLocks noGrp="1"/>
          </p:cNvSpPr>
          <p:nvPr>
            <p:ph type="title"/>
          </p:nvPr>
        </p:nvSpPr>
        <p:spPr>
          <a:xfrm>
            <a:off x="3442000" y="717167"/>
            <a:ext cx="5308000" cy="6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 dirty="0"/>
          </a:p>
        </p:txBody>
      </p:sp>
      <p:sp>
        <p:nvSpPr>
          <p:cNvPr id="619" name="Google Shape;619;p30"/>
          <p:cNvSpPr/>
          <p:nvPr/>
        </p:nvSpPr>
        <p:spPr>
          <a:xfrm rot="-9315574">
            <a:off x="172803" y="-49572"/>
            <a:ext cx="1006416" cy="1046437"/>
          </a:xfrm>
          <a:custGeom>
            <a:avLst/>
            <a:gdLst/>
            <a:ahLst/>
            <a:cxnLst/>
            <a:rect l="l" t="t" r="r" b="b"/>
            <a:pathLst>
              <a:path w="19685" h="20469" extrusionOk="0">
                <a:moveTo>
                  <a:pt x="15701" y="1"/>
                </a:moveTo>
                <a:cubicBezTo>
                  <a:pt x="14035" y="1"/>
                  <a:pt x="12379" y="292"/>
                  <a:pt x="10714" y="329"/>
                </a:cubicBezTo>
                <a:cubicBezTo>
                  <a:pt x="9398" y="363"/>
                  <a:pt x="8100" y="687"/>
                  <a:pt x="6835" y="875"/>
                </a:cubicBezTo>
                <a:cubicBezTo>
                  <a:pt x="6579" y="1405"/>
                  <a:pt x="6818" y="1764"/>
                  <a:pt x="7143" y="2003"/>
                </a:cubicBezTo>
                <a:cubicBezTo>
                  <a:pt x="7527" y="2307"/>
                  <a:pt x="7866" y="2761"/>
                  <a:pt x="8413" y="2761"/>
                </a:cubicBezTo>
                <a:cubicBezTo>
                  <a:pt x="8450" y="2761"/>
                  <a:pt x="8488" y="2759"/>
                  <a:pt x="8527" y="2755"/>
                </a:cubicBezTo>
                <a:cubicBezTo>
                  <a:pt x="9159" y="2686"/>
                  <a:pt x="9757" y="2652"/>
                  <a:pt x="10355" y="2550"/>
                </a:cubicBezTo>
                <a:cubicBezTo>
                  <a:pt x="12166" y="2225"/>
                  <a:pt x="13960" y="1935"/>
                  <a:pt x="15805" y="1901"/>
                </a:cubicBezTo>
                <a:cubicBezTo>
                  <a:pt x="17019" y="1883"/>
                  <a:pt x="18232" y="1730"/>
                  <a:pt x="19394" y="1644"/>
                </a:cubicBezTo>
                <a:cubicBezTo>
                  <a:pt x="19684" y="1149"/>
                  <a:pt x="19479" y="773"/>
                  <a:pt x="19120" y="568"/>
                </a:cubicBezTo>
                <a:cubicBezTo>
                  <a:pt x="18693" y="380"/>
                  <a:pt x="18249" y="260"/>
                  <a:pt x="17787" y="192"/>
                </a:cubicBezTo>
                <a:cubicBezTo>
                  <a:pt x="17089" y="51"/>
                  <a:pt x="16394" y="1"/>
                  <a:pt x="15701" y="1"/>
                </a:cubicBezTo>
                <a:close/>
                <a:moveTo>
                  <a:pt x="6234" y="7542"/>
                </a:moveTo>
                <a:cubicBezTo>
                  <a:pt x="5754" y="7542"/>
                  <a:pt x="5323" y="7794"/>
                  <a:pt x="4870" y="8069"/>
                </a:cubicBezTo>
                <a:cubicBezTo>
                  <a:pt x="4990" y="8496"/>
                  <a:pt x="4973" y="9111"/>
                  <a:pt x="5263" y="9350"/>
                </a:cubicBezTo>
                <a:cubicBezTo>
                  <a:pt x="6032" y="9982"/>
                  <a:pt x="6869" y="10512"/>
                  <a:pt x="7775" y="10922"/>
                </a:cubicBezTo>
                <a:cubicBezTo>
                  <a:pt x="8834" y="11383"/>
                  <a:pt x="9996" y="11605"/>
                  <a:pt x="11056" y="12067"/>
                </a:cubicBezTo>
                <a:cubicBezTo>
                  <a:pt x="12055" y="12499"/>
                  <a:pt x="13043" y="12846"/>
                  <a:pt x="14097" y="12846"/>
                </a:cubicBezTo>
                <a:cubicBezTo>
                  <a:pt x="14376" y="12846"/>
                  <a:pt x="14661" y="12821"/>
                  <a:pt x="14951" y="12767"/>
                </a:cubicBezTo>
                <a:cubicBezTo>
                  <a:pt x="14678" y="11435"/>
                  <a:pt x="14609" y="11332"/>
                  <a:pt x="13806" y="10973"/>
                </a:cubicBezTo>
                <a:cubicBezTo>
                  <a:pt x="13243" y="10734"/>
                  <a:pt x="12679" y="10495"/>
                  <a:pt x="12115" y="10290"/>
                </a:cubicBezTo>
                <a:cubicBezTo>
                  <a:pt x="11431" y="10034"/>
                  <a:pt x="10697" y="9931"/>
                  <a:pt x="10184" y="9316"/>
                </a:cubicBezTo>
                <a:cubicBezTo>
                  <a:pt x="10028" y="9375"/>
                  <a:pt x="9880" y="9403"/>
                  <a:pt x="9739" y="9403"/>
                </a:cubicBezTo>
                <a:cubicBezTo>
                  <a:pt x="9354" y="9403"/>
                  <a:pt x="9024" y="9197"/>
                  <a:pt x="8749" y="8872"/>
                </a:cubicBezTo>
                <a:cubicBezTo>
                  <a:pt x="8373" y="8445"/>
                  <a:pt x="7502" y="8632"/>
                  <a:pt x="7314" y="7864"/>
                </a:cubicBezTo>
                <a:cubicBezTo>
                  <a:pt x="7279" y="7710"/>
                  <a:pt x="6852" y="7659"/>
                  <a:pt x="6596" y="7590"/>
                </a:cubicBezTo>
                <a:cubicBezTo>
                  <a:pt x="6472" y="7557"/>
                  <a:pt x="6352" y="7542"/>
                  <a:pt x="6234" y="7542"/>
                </a:cubicBezTo>
                <a:close/>
                <a:moveTo>
                  <a:pt x="692" y="12391"/>
                </a:moveTo>
                <a:cubicBezTo>
                  <a:pt x="567" y="12391"/>
                  <a:pt x="443" y="12432"/>
                  <a:pt x="342" y="12511"/>
                </a:cubicBezTo>
                <a:cubicBezTo>
                  <a:pt x="172" y="12699"/>
                  <a:pt x="1" y="13024"/>
                  <a:pt x="69" y="13212"/>
                </a:cubicBezTo>
                <a:cubicBezTo>
                  <a:pt x="206" y="13605"/>
                  <a:pt x="411" y="13946"/>
                  <a:pt x="684" y="14254"/>
                </a:cubicBezTo>
                <a:cubicBezTo>
                  <a:pt x="2564" y="16526"/>
                  <a:pt x="4870" y="18320"/>
                  <a:pt x="7126" y="20166"/>
                </a:cubicBezTo>
                <a:cubicBezTo>
                  <a:pt x="7366" y="20360"/>
                  <a:pt x="7641" y="20469"/>
                  <a:pt x="7972" y="20469"/>
                </a:cubicBezTo>
                <a:cubicBezTo>
                  <a:pt x="8254" y="20469"/>
                  <a:pt x="8577" y="20390"/>
                  <a:pt x="8954" y="20217"/>
                </a:cubicBezTo>
                <a:cubicBezTo>
                  <a:pt x="8800" y="19585"/>
                  <a:pt x="8663" y="19021"/>
                  <a:pt x="8527" y="18440"/>
                </a:cubicBezTo>
                <a:cubicBezTo>
                  <a:pt x="7587" y="18047"/>
                  <a:pt x="7211" y="17073"/>
                  <a:pt x="6459" y="16492"/>
                </a:cubicBezTo>
                <a:cubicBezTo>
                  <a:pt x="4956" y="15330"/>
                  <a:pt x="3469" y="14151"/>
                  <a:pt x="1966" y="13007"/>
                </a:cubicBezTo>
                <a:cubicBezTo>
                  <a:pt x="1641" y="12767"/>
                  <a:pt x="1282" y="12579"/>
                  <a:pt x="889" y="12426"/>
                </a:cubicBezTo>
                <a:cubicBezTo>
                  <a:pt x="825" y="12402"/>
                  <a:pt x="758" y="12391"/>
                  <a:pt x="692" y="12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0" name="Google Shape;620;p30"/>
          <p:cNvSpPr/>
          <p:nvPr/>
        </p:nvSpPr>
        <p:spPr>
          <a:xfrm rot="-6718864" flipH="1">
            <a:off x="11015248" y="5750258"/>
            <a:ext cx="1006425" cy="1046445"/>
          </a:xfrm>
          <a:custGeom>
            <a:avLst/>
            <a:gdLst/>
            <a:ahLst/>
            <a:cxnLst/>
            <a:rect l="l" t="t" r="r" b="b"/>
            <a:pathLst>
              <a:path w="19685" h="20469" extrusionOk="0">
                <a:moveTo>
                  <a:pt x="15701" y="1"/>
                </a:moveTo>
                <a:cubicBezTo>
                  <a:pt x="14035" y="1"/>
                  <a:pt x="12379" y="292"/>
                  <a:pt x="10714" y="329"/>
                </a:cubicBezTo>
                <a:cubicBezTo>
                  <a:pt x="9398" y="363"/>
                  <a:pt x="8100" y="687"/>
                  <a:pt x="6835" y="875"/>
                </a:cubicBezTo>
                <a:cubicBezTo>
                  <a:pt x="6579" y="1405"/>
                  <a:pt x="6818" y="1764"/>
                  <a:pt x="7143" y="2003"/>
                </a:cubicBezTo>
                <a:cubicBezTo>
                  <a:pt x="7527" y="2307"/>
                  <a:pt x="7866" y="2761"/>
                  <a:pt x="8413" y="2761"/>
                </a:cubicBezTo>
                <a:cubicBezTo>
                  <a:pt x="8450" y="2761"/>
                  <a:pt x="8488" y="2759"/>
                  <a:pt x="8527" y="2755"/>
                </a:cubicBezTo>
                <a:cubicBezTo>
                  <a:pt x="9159" y="2686"/>
                  <a:pt x="9757" y="2652"/>
                  <a:pt x="10355" y="2550"/>
                </a:cubicBezTo>
                <a:cubicBezTo>
                  <a:pt x="12166" y="2225"/>
                  <a:pt x="13960" y="1935"/>
                  <a:pt x="15805" y="1901"/>
                </a:cubicBezTo>
                <a:cubicBezTo>
                  <a:pt x="17019" y="1883"/>
                  <a:pt x="18232" y="1730"/>
                  <a:pt x="19394" y="1644"/>
                </a:cubicBezTo>
                <a:cubicBezTo>
                  <a:pt x="19684" y="1149"/>
                  <a:pt x="19479" y="773"/>
                  <a:pt x="19120" y="568"/>
                </a:cubicBezTo>
                <a:cubicBezTo>
                  <a:pt x="18693" y="380"/>
                  <a:pt x="18249" y="260"/>
                  <a:pt x="17787" y="192"/>
                </a:cubicBezTo>
                <a:cubicBezTo>
                  <a:pt x="17089" y="51"/>
                  <a:pt x="16394" y="1"/>
                  <a:pt x="15701" y="1"/>
                </a:cubicBezTo>
                <a:close/>
                <a:moveTo>
                  <a:pt x="6234" y="7542"/>
                </a:moveTo>
                <a:cubicBezTo>
                  <a:pt x="5754" y="7542"/>
                  <a:pt x="5323" y="7794"/>
                  <a:pt x="4870" y="8069"/>
                </a:cubicBezTo>
                <a:cubicBezTo>
                  <a:pt x="4990" y="8496"/>
                  <a:pt x="4973" y="9111"/>
                  <a:pt x="5263" y="9350"/>
                </a:cubicBezTo>
                <a:cubicBezTo>
                  <a:pt x="6032" y="9982"/>
                  <a:pt x="6869" y="10512"/>
                  <a:pt x="7775" y="10922"/>
                </a:cubicBezTo>
                <a:cubicBezTo>
                  <a:pt x="8834" y="11383"/>
                  <a:pt x="9996" y="11605"/>
                  <a:pt x="11056" y="12067"/>
                </a:cubicBezTo>
                <a:cubicBezTo>
                  <a:pt x="12055" y="12499"/>
                  <a:pt x="13043" y="12846"/>
                  <a:pt x="14097" y="12846"/>
                </a:cubicBezTo>
                <a:cubicBezTo>
                  <a:pt x="14376" y="12846"/>
                  <a:pt x="14661" y="12821"/>
                  <a:pt x="14951" y="12767"/>
                </a:cubicBezTo>
                <a:cubicBezTo>
                  <a:pt x="14678" y="11435"/>
                  <a:pt x="14609" y="11332"/>
                  <a:pt x="13806" y="10973"/>
                </a:cubicBezTo>
                <a:cubicBezTo>
                  <a:pt x="13243" y="10734"/>
                  <a:pt x="12679" y="10495"/>
                  <a:pt x="12115" y="10290"/>
                </a:cubicBezTo>
                <a:cubicBezTo>
                  <a:pt x="11431" y="10034"/>
                  <a:pt x="10697" y="9931"/>
                  <a:pt x="10184" y="9316"/>
                </a:cubicBezTo>
                <a:cubicBezTo>
                  <a:pt x="10028" y="9375"/>
                  <a:pt x="9880" y="9403"/>
                  <a:pt x="9739" y="9403"/>
                </a:cubicBezTo>
                <a:cubicBezTo>
                  <a:pt x="9354" y="9403"/>
                  <a:pt x="9024" y="9197"/>
                  <a:pt x="8749" y="8872"/>
                </a:cubicBezTo>
                <a:cubicBezTo>
                  <a:pt x="8373" y="8445"/>
                  <a:pt x="7502" y="8632"/>
                  <a:pt x="7314" y="7864"/>
                </a:cubicBezTo>
                <a:cubicBezTo>
                  <a:pt x="7279" y="7710"/>
                  <a:pt x="6852" y="7659"/>
                  <a:pt x="6596" y="7590"/>
                </a:cubicBezTo>
                <a:cubicBezTo>
                  <a:pt x="6472" y="7557"/>
                  <a:pt x="6352" y="7542"/>
                  <a:pt x="6234" y="7542"/>
                </a:cubicBezTo>
                <a:close/>
                <a:moveTo>
                  <a:pt x="692" y="12391"/>
                </a:moveTo>
                <a:cubicBezTo>
                  <a:pt x="567" y="12391"/>
                  <a:pt x="443" y="12432"/>
                  <a:pt x="342" y="12511"/>
                </a:cubicBezTo>
                <a:cubicBezTo>
                  <a:pt x="172" y="12699"/>
                  <a:pt x="1" y="13024"/>
                  <a:pt x="69" y="13212"/>
                </a:cubicBezTo>
                <a:cubicBezTo>
                  <a:pt x="206" y="13605"/>
                  <a:pt x="411" y="13946"/>
                  <a:pt x="684" y="14254"/>
                </a:cubicBezTo>
                <a:cubicBezTo>
                  <a:pt x="2564" y="16526"/>
                  <a:pt x="4870" y="18320"/>
                  <a:pt x="7126" y="20166"/>
                </a:cubicBezTo>
                <a:cubicBezTo>
                  <a:pt x="7366" y="20360"/>
                  <a:pt x="7641" y="20469"/>
                  <a:pt x="7972" y="20469"/>
                </a:cubicBezTo>
                <a:cubicBezTo>
                  <a:pt x="8254" y="20469"/>
                  <a:pt x="8577" y="20390"/>
                  <a:pt x="8954" y="20217"/>
                </a:cubicBezTo>
                <a:cubicBezTo>
                  <a:pt x="8800" y="19585"/>
                  <a:pt x="8663" y="19021"/>
                  <a:pt x="8527" y="18440"/>
                </a:cubicBezTo>
                <a:cubicBezTo>
                  <a:pt x="7587" y="18047"/>
                  <a:pt x="7211" y="17073"/>
                  <a:pt x="6459" y="16492"/>
                </a:cubicBezTo>
                <a:cubicBezTo>
                  <a:pt x="4956" y="15330"/>
                  <a:pt x="3469" y="14151"/>
                  <a:pt x="1966" y="13007"/>
                </a:cubicBezTo>
                <a:cubicBezTo>
                  <a:pt x="1641" y="12767"/>
                  <a:pt x="1282" y="12579"/>
                  <a:pt x="889" y="12426"/>
                </a:cubicBezTo>
                <a:cubicBezTo>
                  <a:pt x="825" y="12402"/>
                  <a:pt x="758" y="12391"/>
                  <a:pt x="692" y="12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21" name="Google Shape;621;p30"/>
          <p:cNvGrpSpPr/>
          <p:nvPr/>
        </p:nvGrpSpPr>
        <p:grpSpPr>
          <a:xfrm>
            <a:off x="10445900" y="122318"/>
            <a:ext cx="780680" cy="702649"/>
            <a:chOff x="566725" y="4222438"/>
            <a:chExt cx="585510" cy="526987"/>
          </a:xfrm>
        </p:grpSpPr>
        <p:sp>
          <p:nvSpPr>
            <p:cNvPr id="622" name="Google Shape;622;p30"/>
            <p:cNvSpPr/>
            <p:nvPr/>
          </p:nvSpPr>
          <p:spPr>
            <a:xfrm>
              <a:off x="587434" y="4222438"/>
              <a:ext cx="492196" cy="524113"/>
            </a:xfrm>
            <a:custGeom>
              <a:avLst/>
              <a:gdLst/>
              <a:ahLst/>
              <a:cxnLst/>
              <a:rect l="l" t="t" r="r" b="b"/>
              <a:pathLst>
                <a:path w="10101" h="10756" extrusionOk="0">
                  <a:moveTo>
                    <a:pt x="5334" y="5591"/>
                  </a:moveTo>
                  <a:lnTo>
                    <a:pt x="5334" y="5591"/>
                  </a:lnTo>
                  <a:cubicBezTo>
                    <a:pt x="5573" y="6172"/>
                    <a:pt x="5812" y="6770"/>
                    <a:pt x="6069" y="7334"/>
                  </a:cubicBezTo>
                  <a:lnTo>
                    <a:pt x="5983" y="7334"/>
                  </a:lnTo>
                  <a:cubicBezTo>
                    <a:pt x="5744" y="6753"/>
                    <a:pt x="5539" y="6189"/>
                    <a:pt x="5334" y="5591"/>
                  </a:cubicBezTo>
                  <a:close/>
                  <a:moveTo>
                    <a:pt x="4326" y="6514"/>
                  </a:moveTo>
                  <a:cubicBezTo>
                    <a:pt x="4463" y="6753"/>
                    <a:pt x="4599" y="7009"/>
                    <a:pt x="4719" y="7248"/>
                  </a:cubicBezTo>
                  <a:cubicBezTo>
                    <a:pt x="4702" y="7283"/>
                    <a:pt x="4702" y="7334"/>
                    <a:pt x="4702" y="7385"/>
                  </a:cubicBezTo>
                  <a:cubicBezTo>
                    <a:pt x="4599" y="7265"/>
                    <a:pt x="4497" y="7146"/>
                    <a:pt x="4394" y="7026"/>
                  </a:cubicBezTo>
                  <a:cubicBezTo>
                    <a:pt x="4377" y="6992"/>
                    <a:pt x="4360" y="6975"/>
                    <a:pt x="4326" y="6941"/>
                  </a:cubicBezTo>
                  <a:lnTo>
                    <a:pt x="4326" y="6514"/>
                  </a:lnTo>
                  <a:close/>
                  <a:moveTo>
                    <a:pt x="1722" y="0"/>
                  </a:moveTo>
                  <a:cubicBezTo>
                    <a:pt x="1415" y="0"/>
                    <a:pt x="1109" y="253"/>
                    <a:pt x="1233" y="602"/>
                  </a:cubicBezTo>
                  <a:cubicBezTo>
                    <a:pt x="1848" y="2345"/>
                    <a:pt x="3061" y="4139"/>
                    <a:pt x="3352" y="6018"/>
                  </a:cubicBezTo>
                  <a:cubicBezTo>
                    <a:pt x="2993" y="5523"/>
                    <a:pt x="2617" y="5044"/>
                    <a:pt x="2207" y="4600"/>
                  </a:cubicBezTo>
                  <a:cubicBezTo>
                    <a:pt x="2115" y="4514"/>
                    <a:pt x="2005" y="4475"/>
                    <a:pt x="1896" y="4475"/>
                  </a:cubicBezTo>
                  <a:cubicBezTo>
                    <a:pt x="1662" y="4475"/>
                    <a:pt x="1438" y="4656"/>
                    <a:pt x="1438" y="4925"/>
                  </a:cubicBezTo>
                  <a:cubicBezTo>
                    <a:pt x="1438" y="5283"/>
                    <a:pt x="1404" y="5625"/>
                    <a:pt x="1387" y="5984"/>
                  </a:cubicBezTo>
                  <a:cubicBezTo>
                    <a:pt x="1182" y="5745"/>
                    <a:pt x="977" y="5523"/>
                    <a:pt x="789" y="5266"/>
                  </a:cubicBezTo>
                  <a:cubicBezTo>
                    <a:pt x="704" y="5151"/>
                    <a:pt x="573" y="5098"/>
                    <a:pt x="446" y="5098"/>
                  </a:cubicBezTo>
                  <a:cubicBezTo>
                    <a:pt x="217" y="5098"/>
                    <a:pt x="0" y="5271"/>
                    <a:pt x="88" y="5557"/>
                  </a:cubicBezTo>
                  <a:cubicBezTo>
                    <a:pt x="123" y="5659"/>
                    <a:pt x="345" y="6719"/>
                    <a:pt x="516" y="6975"/>
                  </a:cubicBezTo>
                  <a:cubicBezTo>
                    <a:pt x="481" y="7077"/>
                    <a:pt x="464" y="7180"/>
                    <a:pt x="481" y="7283"/>
                  </a:cubicBezTo>
                  <a:cubicBezTo>
                    <a:pt x="481" y="7443"/>
                    <a:pt x="607" y="7567"/>
                    <a:pt x="761" y="7567"/>
                  </a:cubicBezTo>
                  <a:cubicBezTo>
                    <a:pt x="787" y="7567"/>
                    <a:pt x="813" y="7563"/>
                    <a:pt x="840" y="7556"/>
                  </a:cubicBezTo>
                  <a:lnTo>
                    <a:pt x="874" y="7539"/>
                  </a:lnTo>
                  <a:cubicBezTo>
                    <a:pt x="977" y="7522"/>
                    <a:pt x="1062" y="7436"/>
                    <a:pt x="1097" y="7334"/>
                  </a:cubicBezTo>
                  <a:cubicBezTo>
                    <a:pt x="1131" y="7197"/>
                    <a:pt x="1148" y="7060"/>
                    <a:pt x="1148" y="6924"/>
                  </a:cubicBezTo>
                  <a:cubicBezTo>
                    <a:pt x="1284" y="7095"/>
                    <a:pt x="1404" y="7265"/>
                    <a:pt x="1524" y="7436"/>
                  </a:cubicBezTo>
                  <a:cubicBezTo>
                    <a:pt x="1617" y="7571"/>
                    <a:pt x="1749" y="7629"/>
                    <a:pt x="1879" y="7629"/>
                  </a:cubicBezTo>
                  <a:cubicBezTo>
                    <a:pt x="2127" y="7629"/>
                    <a:pt x="2366" y="7415"/>
                    <a:pt x="2310" y="7112"/>
                  </a:cubicBezTo>
                  <a:cubicBezTo>
                    <a:pt x="2241" y="6753"/>
                    <a:pt x="2241" y="6394"/>
                    <a:pt x="2258" y="6035"/>
                  </a:cubicBezTo>
                  <a:lnTo>
                    <a:pt x="2258" y="6035"/>
                  </a:lnTo>
                  <a:cubicBezTo>
                    <a:pt x="2515" y="6343"/>
                    <a:pt x="2754" y="6667"/>
                    <a:pt x="2993" y="6992"/>
                  </a:cubicBezTo>
                  <a:cubicBezTo>
                    <a:pt x="2771" y="7129"/>
                    <a:pt x="2686" y="7385"/>
                    <a:pt x="2771" y="7624"/>
                  </a:cubicBezTo>
                  <a:cubicBezTo>
                    <a:pt x="3181" y="8496"/>
                    <a:pt x="3540" y="9384"/>
                    <a:pt x="3847" y="10307"/>
                  </a:cubicBezTo>
                  <a:cubicBezTo>
                    <a:pt x="3879" y="10393"/>
                    <a:pt x="3968" y="10436"/>
                    <a:pt x="4051" y="10436"/>
                  </a:cubicBezTo>
                  <a:cubicBezTo>
                    <a:pt x="4150" y="10436"/>
                    <a:pt x="4242" y="10376"/>
                    <a:pt x="4223" y="10256"/>
                  </a:cubicBezTo>
                  <a:cubicBezTo>
                    <a:pt x="4206" y="10136"/>
                    <a:pt x="4189" y="10033"/>
                    <a:pt x="4172" y="9914"/>
                  </a:cubicBezTo>
                  <a:lnTo>
                    <a:pt x="4172" y="9914"/>
                  </a:lnTo>
                  <a:cubicBezTo>
                    <a:pt x="4275" y="10119"/>
                    <a:pt x="4394" y="10307"/>
                    <a:pt x="4480" y="10512"/>
                  </a:cubicBezTo>
                  <a:cubicBezTo>
                    <a:pt x="4565" y="10683"/>
                    <a:pt x="4722" y="10755"/>
                    <a:pt x="4885" y="10755"/>
                  </a:cubicBezTo>
                  <a:cubicBezTo>
                    <a:pt x="5208" y="10755"/>
                    <a:pt x="5556" y="10471"/>
                    <a:pt x="5419" y="10119"/>
                  </a:cubicBezTo>
                  <a:cubicBezTo>
                    <a:pt x="5419" y="10102"/>
                    <a:pt x="5402" y="10085"/>
                    <a:pt x="5402" y="10068"/>
                  </a:cubicBezTo>
                  <a:lnTo>
                    <a:pt x="5402" y="10068"/>
                  </a:lnTo>
                  <a:cubicBezTo>
                    <a:pt x="5465" y="10088"/>
                    <a:pt x="5529" y="10097"/>
                    <a:pt x="5590" y="10097"/>
                  </a:cubicBezTo>
                  <a:cubicBezTo>
                    <a:pt x="5895" y="10097"/>
                    <a:pt x="6160" y="9865"/>
                    <a:pt x="6188" y="9538"/>
                  </a:cubicBezTo>
                  <a:cubicBezTo>
                    <a:pt x="6188" y="9418"/>
                    <a:pt x="6188" y="9282"/>
                    <a:pt x="6171" y="9162"/>
                  </a:cubicBezTo>
                  <a:cubicBezTo>
                    <a:pt x="6393" y="9094"/>
                    <a:pt x="6547" y="8889"/>
                    <a:pt x="6547" y="8649"/>
                  </a:cubicBezTo>
                  <a:cubicBezTo>
                    <a:pt x="6564" y="8410"/>
                    <a:pt x="6547" y="8154"/>
                    <a:pt x="6496" y="7915"/>
                  </a:cubicBezTo>
                  <a:lnTo>
                    <a:pt x="6496" y="7915"/>
                  </a:lnTo>
                  <a:cubicBezTo>
                    <a:pt x="6546" y="7927"/>
                    <a:pt x="6595" y="7933"/>
                    <a:pt x="6643" y="7933"/>
                  </a:cubicBezTo>
                  <a:cubicBezTo>
                    <a:pt x="6991" y="7933"/>
                    <a:pt x="7273" y="7626"/>
                    <a:pt x="7213" y="7265"/>
                  </a:cubicBezTo>
                  <a:cubicBezTo>
                    <a:pt x="7162" y="6992"/>
                    <a:pt x="7094" y="6719"/>
                    <a:pt x="7008" y="6445"/>
                  </a:cubicBezTo>
                  <a:lnTo>
                    <a:pt x="7008" y="6445"/>
                  </a:lnTo>
                  <a:cubicBezTo>
                    <a:pt x="7196" y="6821"/>
                    <a:pt x="7418" y="7163"/>
                    <a:pt x="7658" y="7505"/>
                  </a:cubicBezTo>
                  <a:cubicBezTo>
                    <a:pt x="7764" y="7675"/>
                    <a:pt x="7935" y="7754"/>
                    <a:pt x="8105" y="7754"/>
                  </a:cubicBezTo>
                  <a:cubicBezTo>
                    <a:pt x="8344" y="7754"/>
                    <a:pt x="8582" y="7597"/>
                    <a:pt x="8632" y="7317"/>
                  </a:cubicBezTo>
                  <a:cubicBezTo>
                    <a:pt x="8722" y="7399"/>
                    <a:pt x="8833" y="7435"/>
                    <a:pt x="8945" y="7435"/>
                  </a:cubicBezTo>
                  <a:cubicBezTo>
                    <a:pt x="9277" y="7435"/>
                    <a:pt x="9627" y="7119"/>
                    <a:pt x="9537" y="6736"/>
                  </a:cubicBezTo>
                  <a:cubicBezTo>
                    <a:pt x="9503" y="6548"/>
                    <a:pt x="9452" y="6360"/>
                    <a:pt x="9418" y="6172"/>
                  </a:cubicBezTo>
                  <a:cubicBezTo>
                    <a:pt x="9503" y="6069"/>
                    <a:pt x="9554" y="5950"/>
                    <a:pt x="9537" y="5813"/>
                  </a:cubicBezTo>
                  <a:lnTo>
                    <a:pt x="9537" y="5659"/>
                  </a:lnTo>
                  <a:cubicBezTo>
                    <a:pt x="9845" y="5642"/>
                    <a:pt x="10101" y="5266"/>
                    <a:pt x="10050" y="4959"/>
                  </a:cubicBezTo>
                  <a:cubicBezTo>
                    <a:pt x="9998" y="4702"/>
                    <a:pt x="9896" y="4497"/>
                    <a:pt x="9845" y="4258"/>
                  </a:cubicBezTo>
                  <a:cubicBezTo>
                    <a:pt x="9779" y="3995"/>
                    <a:pt x="9589" y="3882"/>
                    <a:pt x="9394" y="3882"/>
                  </a:cubicBezTo>
                  <a:cubicBezTo>
                    <a:pt x="9235" y="3882"/>
                    <a:pt x="9073" y="3957"/>
                    <a:pt x="8973" y="4087"/>
                  </a:cubicBezTo>
                  <a:cubicBezTo>
                    <a:pt x="8683" y="3250"/>
                    <a:pt x="8409" y="2413"/>
                    <a:pt x="8119" y="1576"/>
                  </a:cubicBezTo>
                  <a:cubicBezTo>
                    <a:pt x="8025" y="1326"/>
                    <a:pt x="7787" y="1184"/>
                    <a:pt x="7549" y="1184"/>
                  </a:cubicBezTo>
                  <a:cubicBezTo>
                    <a:pt x="7395" y="1184"/>
                    <a:pt x="7242" y="1243"/>
                    <a:pt x="7128" y="1371"/>
                  </a:cubicBezTo>
                  <a:cubicBezTo>
                    <a:pt x="7025" y="1217"/>
                    <a:pt x="6906" y="1063"/>
                    <a:pt x="6803" y="909"/>
                  </a:cubicBezTo>
                  <a:cubicBezTo>
                    <a:pt x="6686" y="727"/>
                    <a:pt x="6513" y="648"/>
                    <a:pt x="6343" y="648"/>
                  </a:cubicBezTo>
                  <a:cubicBezTo>
                    <a:pt x="6020" y="648"/>
                    <a:pt x="5706" y="933"/>
                    <a:pt x="5795" y="1336"/>
                  </a:cubicBezTo>
                  <a:cubicBezTo>
                    <a:pt x="5829" y="1524"/>
                    <a:pt x="5864" y="1712"/>
                    <a:pt x="5915" y="1883"/>
                  </a:cubicBezTo>
                  <a:cubicBezTo>
                    <a:pt x="5847" y="1798"/>
                    <a:pt x="5795" y="1712"/>
                    <a:pt x="5727" y="1627"/>
                  </a:cubicBezTo>
                  <a:cubicBezTo>
                    <a:pt x="5613" y="1471"/>
                    <a:pt x="5411" y="1388"/>
                    <a:pt x="5217" y="1388"/>
                  </a:cubicBezTo>
                  <a:cubicBezTo>
                    <a:pt x="4945" y="1388"/>
                    <a:pt x="4689" y="1551"/>
                    <a:pt x="4719" y="1900"/>
                  </a:cubicBezTo>
                  <a:cubicBezTo>
                    <a:pt x="4719" y="1969"/>
                    <a:pt x="4736" y="2037"/>
                    <a:pt x="4753" y="2088"/>
                  </a:cubicBezTo>
                  <a:cubicBezTo>
                    <a:pt x="4445" y="1627"/>
                    <a:pt x="4087" y="1200"/>
                    <a:pt x="3677" y="807"/>
                  </a:cubicBezTo>
                  <a:cubicBezTo>
                    <a:pt x="3577" y="717"/>
                    <a:pt x="3453" y="677"/>
                    <a:pt x="3328" y="677"/>
                  </a:cubicBezTo>
                  <a:cubicBezTo>
                    <a:pt x="3004" y="677"/>
                    <a:pt x="2682" y="949"/>
                    <a:pt x="2805" y="1319"/>
                  </a:cubicBezTo>
                  <a:lnTo>
                    <a:pt x="2856" y="1490"/>
                  </a:lnTo>
                  <a:cubicBezTo>
                    <a:pt x="2617" y="1063"/>
                    <a:pt x="2378" y="636"/>
                    <a:pt x="2139" y="226"/>
                  </a:cubicBezTo>
                  <a:cubicBezTo>
                    <a:pt x="2040" y="68"/>
                    <a:pt x="1881" y="0"/>
                    <a:pt x="17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3" name="Google Shape;623;p30"/>
            <p:cNvSpPr/>
            <p:nvPr/>
          </p:nvSpPr>
          <p:spPr>
            <a:xfrm>
              <a:off x="771572" y="4406818"/>
              <a:ext cx="144916" cy="150276"/>
            </a:xfrm>
            <a:custGeom>
              <a:avLst/>
              <a:gdLst/>
              <a:ahLst/>
              <a:cxnLst/>
              <a:rect l="l" t="t" r="r" b="b"/>
              <a:pathLst>
                <a:path w="2974" h="3084" extrusionOk="0">
                  <a:moveTo>
                    <a:pt x="1350" y="406"/>
                  </a:moveTo>
                  <a:lnTo>
                    <a:pt x="1350" y="406"/>
                  </a:lnTo>
                  <a:cubicBezTo>
                    <a:pt x="1709" y="440"/>
                    <a:pt x="2016" y="628"/>
                    <a:pt x="2204" y="901"/>
                  </a:cubicBezTo>
                  <a:cubicBezTo>
                    <a:pt x="2580" y="1448"/>
                    <a:pt x="2324" y="2251"/>
                    <a:pt x="1794" y="2593"/>
                  </a:cubicBezTo>
                  <a:cubicBezTo>
                    <a:pt x="1630" y="2696"/>
                    <a:pt x="1474" y="2741"/>
                    <a:pt x="1330" y="2741"/>
                  </a:cubicBezTo>
                  <a:cubicBezTo>
                    <a:pt x="827" y="2741"/>
                    <a:pt x="467" y="2194"/>
                    <a:pt x="427" y="1636"/>
                  </a:cubicBezTo>
                  <a:lnTo>
                    <a:pt x="427" y="1636"/>
                  </a:lnTo>
                  <a:cubicBezTo>
                    <a:pt x="444" y="1653"/>
                    <a:pt x="461" y="1687"/>
                    <a:pt x="479" y="1722"/>
                  </a:cubicBezTo>
                  <a:cubicBezTo>
                    <a:pt x="508" y="1769"/>
                    <a:pt x="553" y="1790"/>
                    <a:pt x="597" y="1790"/>
                  </a:cubicBezTo>
                  <a:cubicBezTo>
                    <a:pt x="678" y="1790"/>
                    <a:pt x="757" y="1719"/>
                    <a:pt x="735" y="1619"/>
                  </a:cubicBezTo>
                  <a:cubicBezTo>
                    <a:pt x="649" y="1329"/>
                    <a:pt x="649" y="1038"/>
                    <a:pt x="752" y="765"/>
                  </a:cubicBezTo>
                  <a:cubicBezTo>
                    <a:pt x="906" y="611"/>
                    <a:pt x="1094" y="508"/>
                    <a:pt x="1299" y="474"/>
                  </a:cubicBezTo>
                  <a:cubicBezTo>
                    <a:pt x="1350" y="474"/>
                    <a:pt x="1367" y="440"/>
                    <a:pt x="1350" y="406"/>
                  </a:cubicBezTo>
                  <a:close/>
                  <a:moveTo>
                    <a:pt x="1429" y="1"/>
                  </a:moveTo>
                  <a:cubicBezTo>
                    <a:pt x="951" y="1"/>
                    <a:pt x="481" y="302"/>
                    <a:pt x="325" y="816"/>
                  </a:cubicBezTo>
                  <a:cubicBezTo>
                    <a:pt x="86" y="1175"/>
                    <a:pt x="0" y="1619"/>
                    <a:pt x="103" y="2029"/>
                  </a:cubicBezTo>
                  <a:cubicBezTo>
                    <a:pt x="229" y="2684"/>
                    <a:pt x="795" y="3083"/>
                    <a:pt x="1381" y="3083"/>
                  </a:cubicBezTo>
                  <a:cubicBezTo>
                    <a:pt x="1667" y="3083"/>
                    <a:pt x="1958" y="2988"/>
                    <a:pt x="2204" y="2781"/>
                  </a:cubicBezTo>
                  <a:cubicBezTo>
                    <a:pt x="2956" y="2132"/>
                    <a:pt x="2973" y="884"/>
                    <a:pt x="2153" y="269"/>
                  </a:cubicBezTo>
                  <a:cubicBezTo>
                    <a:pt x="1940" y="86"/>
                    <a:pt x="1683" y="1"/>
                    <a:pt x="14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4" name="Google Shape;624;p30"/>
            <p:cNvSpPr/>
            <p:nvPr/>
          </p:nvSpPr>
          <p:spPr>
            <a:xfrm>
              <a:off x="566725" y="4245826"/>
              <a:ext cx="585510" cy="503599"/>
            </a:xfrm>
            <a:custGeom>
              <a:avLst/>
              <a:gdLst/>
              <a:ahLst/>
              <a:cxnLst/>
              <a:rect l="l" t="t" r="r" b="b"/>
              <a:pathLst>
                <a:path w="12016" h="10335" extrusionOk="0">
                  <a:moveTo>
                    <a:pt x="3302" y="337"/>
                  </a:moveTo>
                  <a:cubicBezTo>
                    <a:pt x="4092" y="337"/>
                    <a:pt x="4826" y="1145"/>
                    <a:pt x="5195" y="1847"/>
                  </a:cubicBezTo>
                  <a:cubicBezTo>
                    <a:pt x="5238" y="1907"/>
                    <a:pt x="5306" y="1937"/>
                    <a:pt x="5374" y="1937"/>
                  </a:cubicBezTo>
                  <a:cubicBezTo>
                    <a:pt x="5443" y="1937"/>
                    <a:pt x="5511" y="1907"/>
                    <a:pt x="5554" y="1847"/>
                  </a:cubicBezTo>
                  <a:cubicBezTo>
                    <a:pt x="5957" y="898"/>
                    <a:pt x="6654" y="520"/>
                    <a:pt x="7325" y="520"/>
                  </a:cubicBezTo>
                  <a:cubicBezTo>
                    <a:pt x="8648" y="520"/>
                    <a:pt x="9870" y="1986"/>
                    <a:pt x="8544" y="3437"/>
                  </a:cubicBezTo>
                  <a:cubicBezTo>
                    <a:pt x="8405" y="3576"/>
                    <a:pt x="8518" y="3785"/>
                    <a:pt x="8693" y="3785"/>
                  </a:cubicBezTo>
                  <a:cubicBezTo>
                    <a:pt x="8711" y="3785"/>
                    <a:pt x="8730" y="3783"/>
                    <a:pt x="8749" y="3778"/>
                  </a:cubicBezTo>
                  <a:cubicBezTo>
                    <a:pt x="8910" y="3749"/>
                    <a:pt x="9060" y="3735"/>
                    <a:pt x="9199" y="3735"/>
                  </a:cubicBezTo>
                  <a:cubicBezTo>
                    <a:pt x="10352" y="3735"/>
                    <a:pt x="10718" y="4704"/>
                    <a:pt x="10321" y="5863"/>
                  </a:cubicBezTo>
                  <a:cubicBezTo>
                    <a:pt x="10011" y="6838"/>
                    <a:pt x="9113" y="7490"/>
                    <a:pt x="8108" y="7490"/>
                  </a:cubicBezTo>
                  <a:cubicBezTo>
                    <a:pt x="8004" y="7490"/>
                    <a:pt x="7898" y="7483"/>
                    <a:pt x="7792" y="7469"/>
                  </a:cubicBezTo>
                  <a:cubicBezTo>
                    <a:pt x="7809" y="7281"/>
                    <a:pt x="7809" y="7093"/>
                    <a:pt x="7792" y="6888"/>
                  </a:cubicBezTo>
                  <a:cubicBezTo>
                    <a:pt x="7792" y="6809"/>
                    <a:pt x="7720" y="6766"/>
                    <a:pt x="7652" y="6766"/>
                  </a:cubicBezTo>
                  <a:cubicBezTo>
                    <a:pt x="7588" y="6766"/>
                    <a:pt x="7528" y="6805"/>
                    <a:pt x="7536" y="6888"/>
                  </a:cubicBezTo>
                  <a:cubicBezTo>
                    <a:pt x="7536" y="7076"/>
                    <a:pt x="7519" y="7247"/>
                    <a:pt x="7519" y="7418"/>
                  </a:cubicBezTo>
                  <a:lnTo>
                    <a:pt x="7365" y="7401"/>
                  </a:lnTo>
                  <a:cubicBezTo>
                    <a:pt x="7346" y="7394"/>
                    <a:pt x="7327" y="7391"/>
                    <a:pt x="7309" y="7391"/>
                  </a:cubicBezTo>
                  <a:cubicBezTo>
                    <a:pt x="7134" y="7391"/>
                    <a:pt x="7027" y="7665"/>
                    <a:pt x="7228" y="7742"/>
                  </a:cubicBezTo>
                  <a:cubicBezTo>
                    <a:pt x="7297" y="7776"/>
                    <a:pt x="7382" y="7811"/>
                    <a:pt x="7450" y="7845"/>
                  </a:cubicBezTo>
                  <a:cubicBezTo>
                    <a:pt x="7267" y="8944"/>
                    <a:pt x="6675" y="9921"/>
                    <a:pt x="5477" y="9921"/>
                  </a:cubicBezTo>
                  <a:cubicBezTo>
                    <a:pt x="5335" y="9921"/>
                    <a:pt x="5184" y="9907"/>
                    <a:pt x="5024" y="9878"/>
                  </a:cubicBezTo>
                  <a:cubicBezTo>
                    <a:pt x="3589" y="9605"/>
                    <a:pt x="3059" y="8186"/>
                    <a:pt x="3828" y="6990"/>
                  </a:cubicBezTo>
                  <a:cubicBezTo>
                    <a:pt x="3925" y="6866"/>
                    <a:pt x="3797" y="6685"/>
                    <a:pt x="3664" y="6685"/>
                  </a:cubicBezTo>
                  <a:cubicBezTo>
                    <a:pt x="3632" y="6685"/>
                    <a:pt x="3601" y="6694"/>
                    <a:pt x="3572" y="6717"/>
                  </a:cubicBezTo>
                  <a:cubicBezTo>
                    <a:pt x="3145" y="7042"/>
                    <a:pt x="2649" y="7213"/>
                    <a:pt x="2120" y="7247"/>
                  </a:cubicBezTo>
                  <a:cubicBezTo>
                    <a:pt x="2079" y="7250"/>
                    <a:pt x="2039" y="7252"/>
                    <a:pt x="1999" y="7252"/>
                  </a:cubicBezTo>
                  <a:cubicBezTo>
                    <a:pt x="1029" y="7252"/>
                    <a:pt x="67" y="6284"/>
                    <a:pt x="838" y="5316"/>
                  </a:cubicBezTo>
                  <a:cubicBezTo>
                    <a:pt x="1334" y="4684"/>
                    <a:pt x="2171" y="4530"/>
                    <a:pt x="2735" y="4035"/>
                  </a:cubicBezTo>
                  <a:cubicBezTo>
                    <a:pt x="2803" y="3966"/>
                    <a:pt x="2803" y="3847"/>
                    <a:pt x="2718" y="3795"/>
                  </a:cubicBezTo>
                  <a:cubicBezTo>
                    <a:pt x="2786" y="3727"/>
                    <a:pt x="2769" y="3624"/>
                    <a:pt x="2700" y="3573"/>
                  </a:cubicBezTo>
                  <a:cubicBezTo>
                    <a:pt x="1709" y="2838"/>
                    <a:pt x="1453" y="1660"/>
                    <a:pt x="2376" y="754"/>
                  </a:cubicBezTo>
                  <a:cubicBezTo>
                    <a:pt x="2681" y="458"/>
                    <a:pt x="2996" y="337"/>
                    <a:pt x="3302" y="337"/>
                  </a:cubicBezTo>
                  <a:close/>
                  <a:moveTo>
                    <a:pt x="3369" y="1"/>
                  </a:moveTo>
                  <a:cubicBezTo>
                    <a:pt x="2966" y="1"/>
                    <a:pt x="2543" y="150"/>
                    <a:pt x="2120" y="498"/>
                  </a:cubicBezTo>
                  <a:cubicBezTo>
                    <a:pt x="924" y="1472"/>
                    <a:pt x="1436" y="3044"/>
                    <a:pt x="2547" y="3795"/>
                  </a:cubicBezTo>
                  <a:cubicBezTo>
                    <a:pt x="1436" y="4137"/>
                    <a:pt x="1" y="5043"/>
                    <a:pt x="172" y="6341"/>
                  </a:cubicBezTo>
                  <a:cubicBezTo>
                    <a:pt x="306" y="7278"/>
                    <a:pt x="1087" y="7625"/>
                    <a:pt x="1922" y="7625"/>
                  </a:cubicBezTo>
                  <a:cubicBezTo>
                    <a:pt x="2367" y="7625"/>
                    <a:pt x="2827" y="7527"/>
                    <a:pt x="3213" y="7366"/>
                  </a:cubicBezTo>
                  <a:lnTo>
                    <a:pt x="3213" y="7366"/>
                  </a:lnTo>
                  <a:cubicBezTo>
                    <a:pt x="2752" y="8648"/>
                    <a:pt x="3486" y="9895"/>
                    <a:pt x="4922" y="10254"/>
                  </a:cubicBezTo>
                  <a:cubicBezTo>
                    <a:pt x="5145" y="10309"/>
                    <a:pt x="5353" y="10335"/>
                    <a:pt x="5548" y="10335"/>
                  </a:cubicBezTo>
                  <a:cubicBezTo>
                    <a:pt x="6862" y="10335"/>
                    <a:pt x="7548" y="9163"/>
                    <a:pt x="7741" y="7913"/>
                  </a:cubicBezTo>
                  <a:cubicBezTo>
                    <a:pt x="7903" y="7947"/>
                    <a:pt x="8061" y="7963"/>
                    <a:pt x="8214" y="7963"/>
                  </a:cubicBezTo>
                  <a:cubicBezTo>
                    <a:pt x="10816" y="7963"/>
                    <a:pt x="12015" y="3333"/>
                    <a:pt x="9201" y="3333"/>
                  </a:cubicBezTo>
                  <a:cubicBezTo>
                    <a:pt x="9181" y="3333"/>
                    <a:pt x="9162" y="3334"/>
                    <a:pt x="9142" y="3334"/>
                  </a:cubicBezTo>
                  <a:cubicBezTo>
                    <a:pt x="10232" y="1688"/>
                    <a:pt x="8789" y="120"/>
                    <a:pt x="7284" y="120"/>
                  </a:cubicBezTo>
                  <a:cubicBezTo>
                    <a:pt x="6571" y="120"/>
                    <a:pt x="5844" y="472"/>
                    <a:pt x="5366" y="1335"/>
                  </a:cubicBezTo>
                  <a:cubicBezTo>
                    <a:pt x="4869" y="567"/>
                    <a:pt x="4156" y="1"/>
                    <a:pt x="33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25" name="Google Shape;625;p30"/>
          <p:cNvSpPr/>
          <p:nvPr/>
        </p:nvSpPr>
        <p:spPr>
          <a:xfrm rot="962720">
            <a:off x="134342" y="5887423"/>
            <a:ext cx="779948" cy="514483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6" name="Google Shape;626;p30"/>
          <p:cNvSpPr/>
          <p:nvPr/>
        </p:nvSpPr>
        <p:spPr>
          <a:xfrm rot="962720">
            <a:off x="1279942" y="6242439"/>
            <a:ext cx="779948" cy="514483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0241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E56C5-AFA2-2156-D956-0700D6D0C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73F85-0B95-9BD4-D38A-F44386B54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83B1E-797A-9516-4AD4-30F3D8B09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05B1F-0077-A129-BD60-9CD631198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B2EB9-B95C-E942-D614-9CCBDA3D1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78B86-DD7F-3844-3C3F-34CBE48D6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66505-FD1C-A66F-FE06-186D289FB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5E743-5986-D72A-1E58-615383202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CC310-1CF7-1146-17AC-6704BD6D9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F442C-F678-4754-CDE5-AB78EFB09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306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B1B7D-F7CC-357C-B6B3-35E363EE7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76E7E-6790-78D9-D9E6-A662CAFC83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F064B8-BEDF-A392-FF5D-495D5CAB2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B5608-55ED-FDA2-0741-6F9C259A8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9B7AC-C22F-A5C4-9949-10268E49D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B1D07-EFC7-B28B-FF14-4780AAC62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51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95048-FFF4-DC01-4BF5-FC0536DCF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E24F0C-131E-E2CE-8420-63B1FCCB9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DF43BF-DED5-5380-5669-86B1470F6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4D4A6A-CD4D-65D5-214D-441B0C1C0A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3B1DCA-1D3A-D5C6-9E0A-F6F05E455D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30C600-F513-0D95-8A47-96806F01A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709A71-DB1F-C07D-A3E1-2F9956B1F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E9E0F4-FFCB-0435-03EE-867A415FA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68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578D3-22BD-719E-D3CF-FE2314754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C897FC-F907-7A64-AE28-6C151A0A8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C979FA-5A22-CEBB-BD10-9FA0F160D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0B859E-C3A2-CA8E-A2CD-624944EC1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0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3CA830-FE6D-545B-8673-15E9EA246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BAC410-27DA-3A41-C57C-E30F52B6D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997DA9-90AB-7371-9B44-A2829833F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86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92CF8-B086-B143-50F1-15F18C97F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40020-D797-2526-B58E-1D428A3C3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52716B-D448-B801-B432-40281A5A46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8D8A8-DFE3-E673-40C5-A232C1E13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7F57A7-2A90-831B-1FF3-BF38A3918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600D-092D-C5DB-320A-9F4C9ABCC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6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50695-1B18-A782-D696-48768F620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D8FA56-C842-7633-F347-549944697B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ECADC8-2F57-BD51-0B37-8CFD65065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C59EC-58F0-BDD9-35BF-9A88CC5BF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031A0B-4343-081B-E81D-EE23781B8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52FB42-D93B-2306-88F3-570B81E7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05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CC3FE2-B26C-9EFC-9A90-5C9BA298F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4DF50-9C83-7B4C-458E-49DF7B64F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D0167-C430-3D3F-8613-9020757D17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9447F-A5F0-42B8-98F1-F5F77DA068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3C193-AE99-A789-B6D2-12D9D9374B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B2349-90DF-E5E9-B854-6E85A183F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EF59D-E096-49C4-B480-4F00F62A7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1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8476" y="2206171"/>
            <a:ext cx="8960152" cy="2543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TẬP CHƯƠNG IV</a:t>
            </a:r>
          </a:p>
          <a:p>
            <a:pPr algn="ctr">
              <a:lnSpc>
                <a:spcPct val="130000"/>
              </a:lnSpc>
            </a:pPr>
            <a:r>
              <a:rPr lang="en-US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(TIẾT 93)</a:t>
            </a:r>
            <a:endParaRPr lang="vi-VN" sz="6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430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234;p55"/>
          <p:cNvSpPr/>
          <p:nvPr/>
        </p:nvSpPr>
        <p:spPr>
          <a:xfrm>
            <a:off x="1309482" y="83229"/>
            <a:ext cx="9502293" cy="1020953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06339" y="0"/>
            <a:ext cx="9108579" cy="1103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lnSpc>
                <a:spcPct val="130000"/>
              </a:lnSpc>
              <a:buClr>
                <a:srgbClr val="000000"/>
              </a:buClr>
              <a:defRPr/>
            </a:pP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Dạng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2: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Tính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xác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suất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thực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nghiệm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trong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một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số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trò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chơi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và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thí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nghiệm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đơn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giản</a:t>
            </a:r>
            <a:r>
              <a:rPr lang="en-US" sz="2667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.</a:t>
            </a:r>
            <a:endParaRPr lang="vi-VN" sz="2667" b="1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  <a:sym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393628" y="1306880"/>
            <a:ext cx="5334000" cy="11938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HOẠT ĐỘNG NHÓM</a:t>
            </a:r>
            <a:endParaRPr lang="vi-VN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2428" y="2703379"/>
            <a:ext cx="11836400" cy="2029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2667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Yêu</a:t>
            </a:r>
            <a:r>
              <a:rPr lang="en-US" sz="2667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67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cầu</a:t>
            </a:r>
            <a:r>
              <a:rPr lang="en-US" sz="2667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GB" sz="2667" dirty="0" err="1"/>
              <a:t>Các</a:t>
            </a:r>
            <a:r>
              <a:rPr lang="en-GB" sz="2667" dirty="0"/>
              <a:t> </a:t>
            </a:r>
            <a:r>
              <a:rPr lang="en-GB" sz="2667" dirty="0" err="1"/>
              <a:t>nhóm</a:t>
            </a:r>
            <a:r>
              <a:rPr lang="en-GB" sz="2667" dirty="0"/>
              <a:t> HS </a:t>
            </a:r>
            <a:r>
              <a:rPr lang="en-GB" sz="2667" dirty="0" err="1"/>
              <a:t>thực</a:t>
            </a:r>
            <a:r>
              <a:rPr lang="en-GB" sz="2667" dirty="0"/>
              <a:t> </a:t>
            </a:r>
            <a:r>
              <a:rPr lang="en-GB" sz="2667" dirty="0" err="1"/>
              <a:t>hiện</a:t>
            </a:r>
            <a:r>
              <a:rPr lang="en-GB" sz="2667" dirty="0"/>
              <a:t> </a:t>
            </a:r>
            <a:r>
              <a:rPr lang="en-GB" sz="2667" dirty="0" err="1"/>
              <a:t>phương</a:t>
            </a:r>
            <a:r>
              <a:rPr lang="en-GB" sz="2667" dirty="0"/>
              <a:t> </a:t>
            </a:r>
            <a:r>
              <a:rPr lang="en-GB" sz="2667" dirty="0" err="1"/>
              <a:t>án</a:t>
            </a:r>
            <a:r>
              <a:rPr lang="en-GB" sz="2667" dirty="0"/>
              <a:t> </a:t>
            </a:r>
            <a:r>
              <a:rPr lang="en-GB" sz="2667" dirty="0" err="1"/>
              <a:t>thực</a:t>
            </a:r>
            <a:r>
              <a:rPr lang="en-GB" sz="2667" dirty="0"/>
              <a:t> </a:t>
            </a:r>
            <a:r>
              <a:rPr lang="en-GB" sz="2667" dirty="0" err="1"/>
              <a:t>nghiệm</a:t>
            </a:r>
            <a:r>
              <a:rPr lang="en-GB" sz="2667" dirty="0"/>
              <a:t> </a:t>
            </a:r>
            <a:r>
              <a:rPr lang="en-GB" sz="2667" dirty="0" err="1"/>
              <a:t>cho</a:t>
            </a:r>
            <a:r>
              <a:rPr lang="en-GB" sz="2667" dirty="0"/>
              <a:t> </a:t>
            </a:r>
            <a:r>
              <a:rPr lang="en-GB" sz="2667" dirty="0" err="1"/>
              <a:t>bài</a:t>
            </a:r>
            <a:r>
              <a:rPr lang="en-GB" sz="2667" dirty="0"/>
              <a:t> 6, </a:t>
            </a:r>
            <a:r>
              <a:rPr lang="en-GB" sz="2667" dirty="0" err="1"/>
              <a:t>bài</a:t>
            </a:r>
            <a:r>
              <a:rPr lang="en-GB" sz="2667" dirty="0"/>
              <a:t> 7, </a:t>
            </a:r>
            <a:r>
              <a:rPr lang="en-GB" sz="2667" dirty="0" err="1"/>
              <a:t>ghi</a:t>
            </a:r>
            <a:r>
              <a:rPr lang="en-GB" sz="2667" dirty="0"/>
              <a:t> </a:t>
            </a:r>
            <a:r>
              <a:rPr lang="en-GB" sz="2667" dirty="0" err="1"/>
              <a:t>kết</a:t>
            </a:r>
            <a:r>
              <a:rPr lang="en-GB" sz="2667" dirty="0"/>
              <a:t> </a:t>
            </a:r>
            <a:r>
              <a:rPr lang="en-GB" sz="2667" dirty="0" err="1"/>
              <a:t>quả</a:t>
            </a:r>
            <a:r>
              <a:rPr lang="en-GB" sz="2667" dirty="0"/>
              <a:t> </a:t>
            </a:r>
            <a:r>
              <a:rPr lang="en-GB" sz="2667" dirty="0" err="1"/>
              <a:t>vào</a:t>
            </a:r>
            <a:r>
              <a:rPr lang="en-GB" sz="2667" dirty="0"/>
              <a:t> </a:t>
            </a:r>
            <a:r>
              <a:rPr lang="en-GB" sz="2667" dirty="0" err="1"/>
              <a:t>bảng</a:t>
            </a:r>
            <a:r>
              <a:rPr lang="en-GB" sz="2667" dirty="0"/>
              <a:t> </a:t>
            </a:r>
            <a:r>
              <a:rPr lang="en-GB" sz="2667" dirty="0" err="1"/>
              <a:t>thống</a:t>
            </a:r>
            <a:r>
              <a:rPr lang="en-GB" sz="2667" dirty="0"/>
              <a:t> </a:t>
            </a:r>
            <a:r>
              <a:rPr lang="en-GB" sz="2667" dirty="0" err="1"/>
              <a:t>kê</a:t>
            </a:r>
            <a:r>
              <a:rPr lang="en-GB" sz="2667" dirty="0"/>
              <a:t> </a:t>
            </a:r>
            <a:r>
              <a:rPr lang="en-GB" sz="2667" dirty="0" err="1"/>
              <a:t>và</a:t>
            </a:r>
            <a:r>
              <a:rPr lang="en-GB" sz="2667" dirty="0"/>
              <a:t> </a:t>
            </a:r>
            <a:r>
              <a:rPr lang="en-GB" sz="2667" dirty="0" err="1"/>
              <a:t>tính</a:t>
            </a:r>
            <a:r>
              <a:rPr lang="en-GB" sz="2667" dirty="0"/>
              <a:t> </a:t>
            </a:r>
            <a:r>
              <a:rPr lang="en-GB" sz="2667" dirty="0" err="1"/>
              <a:t>các</a:t>
            </a:r>
            <a:r>
              <a:rPr lang="en-GB" sz="2667" dirty="0"/>
              <a:t> </a:t>
            </a:r>
            <a:r>
              <a:rPr lang="en-GB" sz="2667" dirty="0" err="1"/>
              <a:t>xác</a:t>
            </a:r>
            <a:r>
              <a:rPr lang="en-GB" sz="2667" dirty="0"/>
              <a:t> </a:t>
            </a:r>
            <a:r>
              <a:rPr lang="en-GB" sz="2667" dirty="0" err="1"/>
              <a:t>suất</a:t>
            </a:r>
            <a:r>
              <a:rPr lang="en-GB" sz="2667" dirty="0"/>
              <a:t> </a:t>
            </a:r>
            <a:r>
              <a:rPr lang="en-GB" sz="2667" dirty="0" err="1"/>
              <a:t>thực</a:t>
            </a:r>
            <a:r>
              <a:rPr lang="en-GB" sz="2667" dirty="0"/>
              <a:t> </a:t>
            </a:r>
            <a:r>
              <a:rPr lang="en-GB" sz="2667" dirty="0" err="1"/>
              <a:t>nghiệm</a:t>
            </a:r>
            <a:r>
              <a:rPr lang="en-GB" sz="2667" dirty="0"/>
              <a:t> </a:t>
            </a:r>
            <a:r>
              <a:rPr lang="en-GB" sz="2667" dirty="0" err="1"/>
              <a:t>theo</a:t>
            </a:r>
            <a:r>
              <a:rPr lang="en-GB" sz="2667" dirty="0"/>
              <a:t> </a:t>
            </a:r>
            <a:r>
              <a:rPr lang="en-GB" sz="2667" dirty="0" err="1"/>
              <a:t>tổ</a:t>
            </a:r>
            <a:r>
              <a:rPr lang="en-GB" sz="2667" dirty="0"/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667" b="1" dirty="0">
                <a:solidFill>
                  <a:srgbClr val="C00000"/>
                </a:solidFill>
              </a:rPr>
              <a:t>+ </a:t>
            </a:r>
            <a:r>
              <a:rPr lang="en-US" sz="2667" b="1" dirty="0" err="1">
                <a:solidFill>
                  <a:srgbClr val="C00000"/>
                </a:solidFill>
              </a:rPr>
              <a:t>Nhóm</a:t>
            </a:r>
            <a:r>
              <a:rPr lang="en-US" sz="2667" b="1" dirty="0">
                <a:solidFill>
                  <a:srgbClr val="C00000"/>
                </a:solidFill>
              </a:rPr>
              <a:t> 1 + 3: </a:t>
            </a:r>
            <a:r>
              <a:rPr lang="en-US" sz="2667" b="1" dirty="0" err="1">
                <a:solidFill>
                  <a:srgbClr val="002060"/>
                </a:solidFill>
              </a:rPr>
              <a:t>Bài</a:t>
            </a:r>
            <a:r>
              <a:rPr lang="en-US" sz="2667" b="1" dirty="0">
                <a:solidFill>
                  <a:srgbClr val="002060"/>
                </a:solidFill>
              </a:rPr>
              <a:t> 6.</a:t>
            </a:r>
          </a:p>
          <a:p>
            <a:pPr algn="just">
              <a:lnSpc>
                <a:spcPct val="120000"/>
              </a:lnSpc>
            </a:pPr>
            <a:r>
              <a:rPr lang="en-US" sz="2667" dirty="0"/>
              <a:t>+ </a:t>
            </a:r>
            <a:r>
              <a:rPr lang="en-US" sz="2667" b="1" dirty="0" err="1">
                <a:solidFill>
                  <a:srgbClr val="7030A0"/>
                </a:solidFill>
              </a:rPr>
              <a:t>Nhóm</a:t>
            </a:r>
            <a:r>
              <a:rPr lang="en-US" sz="2667" b="1" dirty="0">
                <a:solidFill>
                  <a:srgbClr val="7030A0"/>
                </a:solidFill>
              </a:rPr>
              <a:t> 2 + 4: </a:t>
            </a:r>
            <a:r>
              <a:rPr lang="en-US" sz="2667" b="1" dirty="0" err="1">
                <a:solidFill>
                  <a:srgbClr val="002060"/>
                </a:solidFill>
              </a:rPr>
              <a:t>Bài</a:t>
            </a:r>
            <a:r>
              <a:rPr lang="en-US" sz="2667" b="1" dirty="0">
                <a:solidFill>
                  <a:srgbClr val="002060"/>
                </a:solidFill>
              </a:rPr>
              <a:t> 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2428" y="4998958"/>
            <a:ext cx="11836400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2667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Thời</a:t>
            </a:r>
            <a:r>
              <a:rPr lang="en-US" sz="2667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67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gian</a:t>
            </a:r>
            <a:r>
              <a:rPr lang="en-US" sz="2667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GB" sz="2667" dirty="0"/>
              <a:t>10 </a:t>
            </a:r>
            <a:r>
              <a:rPr lang="en-GB" sz="2667" dirty="0" err="1"/>
              <a:t>phút</a:t>
            </a:r>
            <a:endParaRPr lang="vi-VN" sz="2667" dirty="0"/>
          </a:p>
        </p:txBody>
      </p:sp>
    </p:spTree>
    <p:extLst>
      <p:ext uri="{BB962C8B-B14F-4D97-AF65-F5344CB8AC3E}">
        <p14:creationId xmlns:p14="http://schemas.microsoft.com/office/powerpoint/2010/main" val="334450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" grpId="0"/>
      <p:bldP spid="22" grpId="0" animBg="1"/>
      <p:bldP spid="23" grpId="0" build="allAtOnce"/>
      <p:bldP spid="2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8477" y="-69229"/>
            <a:ext cx="11090368" cy="475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lnSpc>
                <a:spcPct val="110000"/>
              </a:lnSpc>
              <a:buClr>
                <a:srgbClr val="000000"/>
              </a:buClr>
              <a:defRPr/>
            </a:pPr>
            <a:r>
              <a:rPr lang="en-US" sz="2400" b="1" dirty="0">
                <a:solidFill>
                  <a:srgbClr val="002060"/>
                </a:solidFill>
              </a:rPr>
              <a:t>6</a:t>
            </a:r>
            <a:r>
              <a:rPr lang="en-US" sz="2400" b="1" kern="0" dirty="0">
                <a:solidFill>
                  <a:srgbClr val="002060"/>
                </a:solidFill>
                <a:sym typeface="Arial"/>
              </a:rPr>
              <a:t>. 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Tung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một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đồng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xu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15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lần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liên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tiếp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.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Hãy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ghi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kết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quả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thống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kê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theo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mẫu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sau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:</a:t>
            </a:r>
            <a:endParaRPr lang="vi-VN" sz="2400" kern="0" dirty="0">
              <a:solidFill>
                <a:srgbClr val="434343">
                  <a:lumMod val="50000"/>
                </a:srgbClr>
              </a:solidFill>
              <a:sym typeface="Arial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9790" y="527159"/>
          <a:ext cx="11321681" cy="1413261"/>
        </p:xfrm>
        <a:graphic>
          <a:graphicData uri="http://schemas.openxmlformats.org/drawingml/2006/table">
            <a:tbl>
              <a:tblPr firstRow="1" bandRow="1"/>
              <a:tblGrid>
                <a:gridCol w="1514621">
                  <a:extLst>
                    <a:ext uri="{9D8B030D-6E8A-4147-A177-3AD203B41FA5}">
                      <a16:colId xmlns:a16="http://schemas.microsoft.com/office/drawing/2014/main" val="3017254065"/>
                    </a:ext>
                  </a:extLst>
                </a:gridCol>
                <a:gridCol w="2437459">
                  <a:extLst>
                    <a:ext uri="{9D8B030D-6E8A-4147-A177-3AD203B41FA5}">
                      <a16:colId xmlns:a16="http://schemas.microsoft.com/office/drawing/2014/main" val="982378445"/>
                    </a:ext>
                  </a:extLst>
                </a:gridCol>
                <a:gridCol w="3885452">
                  <a:extLst>
                    <a:ext uri="{9D8B030D-6E8A-4147-A177-3AD203B41FA5}">
                      <a16:colId xmlns:a16="http://schemas.microsoft.com/office/drawing/2014/main" val="1952523824"/>
                    </a:ext>
                  </a:extLst>
                </a:gridCol>
                <a:gridCol w="3484149">
                  <a:extLst>
                    <a:ext uri="{9D8B030D-6E8A-4147-A177-3AD203B41FA5}">
                      <a16:colId xmlns:a16="http://schemas.microsoft.com/office/drawing/2014/main" val="1743848868"/>
                    </a:ext>
                  </a:extLst>
                </a:gridCol>
              </a:tblGrid>
              <a:tr h="471087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Lần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tung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Kết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quả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tung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Số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lần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xuất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hiện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mặt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N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Số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lần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xuất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hiện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mặt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S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119331"/>
                  </a:ext>
                </a:extLst>
              </a:tr>
              <a:tr h="471087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1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518244"/>
                  </a:ext>
                </a:extLst>
              </a:tr>
              <a:tr h="471087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…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vi-V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74527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895137"/>
            <a:ext cx="5934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/>
              <a:t>xác</a:t>
            </a:r>
            <a:r>
              <a:rPr lang="en-US" sz="2400" dirty="0"/>
              <a:t> </a:t>
            </a:r>
            <a:r>
              <a:rPr lang="en-US" sz="2400" dirty="0" err="1"/>
              <a:t>suất</a:t>
            </a:r>
            <a:r>
              <a:rPr lang="en-US" sz="2400" dirty="0"/>
              <a:t> </a:t>
            </a:r>
            <a:r>
              <a:rPr lang="en-US" sz="2400" dirty="0" err="1"/>
              <a:t>thực</a:t>
            </a:r>
            <a:r>
              <a:rPr lang="en-US" sz="2400" dirty="0"/>
              <a:t> </a:t>
            </a:r>
            <a:r>
              <a:rPr lang="en-US" sz="2400" dirty="0" err="1"/>
              <a:t>nghiệm</a:t>
            </a:r>
            <a:r>
              <a:rPr lang="en-US" sz="2400" dirty="0"/>
              <a:t>:</a:t>
            </a:r>
            <a:endParaRPr lang="vi-V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876136" y="1885612"/>
            <a:ext cx="4117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a)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2400" dirty="0"/>
              <a:t>;</a:t>
            </a:r>
            <a:endParaRPr lang="vi-V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601996" y="1895137"/>
            <a:ext cx="4117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b)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2400" dirty="0"/>
              <a:t>;</a:t>
            </a:r>
            <a:endParaRPr lang="vi-VN" sz="2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0455" y="2427133"/>
            <a:ext cx="12192000" cy="0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05445" y="2443526"/>
            <a:ext cx="11090368" cy="475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lnSpc>
                <a:spcPct val="110000"/>
              </a:lnSpc>
              <a:buClr>
                <a:srgbClr val="000000"/>
              </a:buClr>
              <a:defRPr/>
            </a:pPr>
            <a:r>
              <a:rPr lang="en-US" sz="2400" b="1" dirty="0">
                <a:solidFill>
                  <a:srgbClr val="002060"/>
                </a:solidFill>
              </a:rPr>
              <a:t>7</a:t>
            </a:r>
            <a:r>
              <a:rPr lang="en-US" sz="2400" b="1" kern="0" dirty="0">
                <a:solidFill>
                  <a:srgbClr val="002060"/>
                </a:solidFill>
                <a:sym typeface="Arial"/>
              </a:rPr>
              <a:t>.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Gieo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một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xúc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xắc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10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lần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liên</a:t>
            </a:r>
            <a:r>
              <a:rPr lang="en-US" sz="2400" kern="0" dirty="0">
                <a:solidFill>
                  <a:srgbClr val="000000"/>
                </a:solidFill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sym typeface="Arial"/>
              </a:rPr>
              <a:t>tiếp</a:t>
            </a:r>
            <a:r>
              <a:rPr lang="en-US" sz="2400" dirty="0"/>
              <a:t>. </a:t>
            </a:r>
            <a:r>
              <a:rPr lang="en-US" sz="2400" dirty="0" err="1"/>
              <a:t>Hãy</a:t>
            </a:r>
            <a:r>
              <a:rPr lang="en-US" sz="2400" dirty="0"/>
              <a:t> </a:t>
            </a:r>
            <a:r>
              <a:rPr lang="en-US" sz="2400" dirty="0" err="1"/>
              <a:t>ghi</a:t>
            </a:r>
            <a:r>
              <a:rPr lang="en-US" sz="2400" dirty="0"/>
              <a:t> </a:t>
            </a:r>
            <a:r>
              <a:rPr lang="en-US" sz="2400" dirty="0" err="1"/>
              <a:t>kết</a:t>
            </a:r>
            <a:r>
              <a:rPr lang="en-US" sz="2400" dirty="0"/>
              <a:t>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thống</a:t>
            </a:r>
            <a:r>
              <a:rPr lang="en-US" sz="2400" dirty="0"/>
              <a:t> </a:t>
            </a:r>
            <a:r>
              <a:rPr lang="en-US" sz="2400" dirty="0" err="1"/>
              <a:t>kê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 </a:t>
            </a:r>
            <a:r>
              <a:rPr lang="en-US" sz="2400" dirty="0" err="1"/>
              <a:t>mẫu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2400" dirty="0"/>
              <a:t>:</a:t>
            </a:r>
            <a:endParaRPr lang="vi-VN" sz="2400" kern="0" dirty="0">
              <a:solidFill>
                <a:srgbClr val="434343">
                  <a:lumMod val="50000"/>
                </a:srgbClr>
              </a:solidFill>
              <a:sym typeface="Arial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96500" y="2913849"/>
          <a:ext cx="11915956" cy="2219040"/>
        </p:xfrm>
        <a:graphic>
          <a:graphicData uri="http://schemas.openxmlformats.org/drawingml/2006/table">
            <a:tbl>
              <a:tblPr firstRow="1" bandRow="1"/>
              <a:tblGrid>
                <a:gridCol w="1373099">
                  <a:extLst>
                    <a:ext uri="{9D8B030D-6E8A-4147-A177-3AD203B41FA5}">
                      <a16:colId xmlns:a16="http://schemas.microsoft.com/office/drawing/2014/main" val="3017254065"/>
                    </a:ext>
                  </a:extLst>
                </a:gridCol>
                <a:gridCol w="2786424">
                  <a:extLst>
                    <a:ext uri="{9D8B030D-6E8A-4147-A177-3AD203B41FA5}">
                      <a16:colId xmlns:a16="http://schemas.microsoft.com/office/drawing/2014/main" val="982378445"/>
                    </a:ext>
                  </a:extLst>
                </a:gridCol>
                <a:gridCol w="1420675">
                  <a:extLst>
                    <a:ext uri="{9D8B030D-6E8A-4147-A177-3AD203B41FA5}">
                      <a16:colId xmlns:a16="http://schemas.microsoft.com/office/drawing/2014/main" val="1952523824"/>
                    </a:ext>
                  </a:extLst>
                </a:gridCol>
                <a:gridCol w="1253544">
                  <a:extLst>
                    <a:ext uri="{9D8B030D-6E8A-4147-A177-3AD203B41FA5}">
                      <a16:colId xmlns:a16="http://schemas.microsoft.com/office/drawing/2014/main" val="1743848868"/>
                    </a:ext>
                  </a:extLst>
                </a:gridCol>
                <a:gridCol w="1270715">
                  <a:extLst>
                    <a:ext uri="{9D8B030D-6E8A-4147-A177-3AD203B41FA5}">
                      <a16:colId xmlns:a16="http://schemas.microsoft.com/office/drawing/2014/main" val="307584172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892817528"/>
                    </a:ext>
                  </a:extLst>
                </a:gridCol>
                <a:gridCol w="1356056">
                  <a:extLst>
                    <a:ext uri="{9D8B030D-6E8A-4147-A177-3AD203B41FA5}">
                      <a16:colId xmlns:a16="http://schemas.microsoft.com/office/drawing/2014/main" val="3427708341"/>
                    </a:ext>
                  </a:extLst>
                </a:gridCol>
                <a:gridCol w="1236243">
                  <a:extLst>
                    <a:ext uri="{9D8B030D-6E8A-4147-A177-3AD203B41FA5}">
                      <a16:colId xmlns:a16="http://schemas.microsoft.com/office/drawing/2014/main" val="268216884"/>
                    </a:ext>
                  </a:extLst>
                </a:gridCol>
              </a:tblGrid>
              <a:tr h="662480"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Lần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gieo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Kết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quả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gieo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Số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lần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xuất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hiện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mặt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N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vi-VN" sz="16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119331"/>
                  </a:ext>
                </a:extLst>
              </a:tr>
              <a:tr h="662480">
                <a:tc vMerge="1">
                  <a:txBody>
                    <a:bodyPr/>
                    <a:lstStyle/>
                    <a:p>
                      <a:pPr algn="ctr"/>
                      <a:endParaRPr lang="vi-VN" sz="1600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vi-VN" sz="1600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518244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…1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745272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…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?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99308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0" y="5144870"/>
            <a:ext cx="4357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/>
              <a:t>xác</a:t>
            </a:r>
            <a:r>
              <a:rPr lang="en-US" sz="2400" dirty="0"/>
              <a:t> </a:t>
            </a:r>
            <a:r>
              <a:rPr lang="en-US" sz="2400" dirty="0" err="1"/>
              <a:t>suất</a:t>
            </a:r>
            <a:r>
              <a:rPr lang="en-US" sz="2400" dirty="0"/>
              <a:t> </a:t>
            </a:r>
            <a:r>
              <a:rPr lang="en-US" sz="2400" dirty="0" err="1"/>
              <a:t>thực</a:t>
            </a:r>
            <a:r>
              <a:rPr lang="en-US" sz="2400" dirty="0"/>
              <a:t> </a:t>
            </a:r>
            <a:r>
              <a:rPr lang="en-US" sz="2400" dirty="0" err="1"/>
              <a:t>nghiệm</a:t>
            </a:r>
            <a:r>
              <a:rPr lang="en-US" sz="2400" dirty="0"/>
              <a:t>:</a:t>
            </a:r>
            <a:endParaRPr lang="vi-VN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5603214"/>
            <a:ext cx="4117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a)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1 </a:t>
            </a:r>
            <a:r>
              <a:rPr lang="en-US" sz="2400" dirty="0" err="1"/>
              <a:t>chấm</a:t>
            </a:r>
            <a:r>
              <a:rPr lang="en-US" sz="2400" dirty="0"/>
              <a:t>;</a:t>
            </a:r>
            <a:endParaRPr lang="vi-VN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876136" y="5603214"/>
            <a:ext cx="4117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b)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2 </a:t>
            </a:r>
            <a:r>
              <a:rPr lang="en-US" sz="2400" dirty="0" err="1"/>
              <a:t>chấm</a:t>
            </a:r>
            <a:r>
              <a:rPr lang="en-US" sz="2400" dirty="0"/>
              <a:t>;</a:t>
            </a:r>
            <a:endParaRPr lang="vi-VN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8270808" y="5619605"/>
            <a:ext cx="4117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c)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3 </a:t>
            </a:r>
            <a:r>
              <a:rPr lang="en-US" sz="2400" dirty="0" err="1"/>
              <a:t>chấm</a:t>
            </a:r>
            <a:r>
              <a:rPr lang="en-US" sz="2400" dirty="0"/>
              <a:t>;</a:t>
            </a:r>
            <a:endParaRPr lang="vi-VN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0455" y="6307779"/>
            <a:ext cx="4117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d)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4 </a:t>
            </a:r>
            <a:r>
              <a:rPr lang="en-US" sz="2400" dirty="0" err="1"/>
              <a:t>chấm</a:t>
            </a:r>
            <a:r>
              <a:rPr lang="en-US" sz="2400" dirty="0"/>
              <a:t>;</a:t>
            </a:r>
            <a:endParaRPr lang="vi-VN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3876136" y="6319759"/>
            <a:ext cx="4117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e)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5 </a:t>
            </a:r>
            <a:r>
              <a:rPr lang="en-US" sz="2400" dirty="0" err="1"/>
              <a:t>chấm</a:t>
            </a:r>
            <a:r>
              <a:rPr lang="en-US" sz="2400" dirty="0"/>
              <a:t>;</a:t>
            </a:r>
            <a:endParaRPr lang="vi-VN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8270808" y="6319759"/>
            <a:ext cx="4117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g)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6 </a:t>
            </a:r>
            <a:r>
              <a:rPr lang="en-US" sz="2400" dirty="0" err="1"/>
              <a:t>chấm</a:t>
            </a:r>
            <a:r>
              <a:rPr lang="en-US" sz="2400" dirty="0"/>
              <a:t>;</a:t>
            </a:r>
            <a:endParaRPr lang="vi-VN" sz="2400" dirty="0"/>
          </a:p>
        </p:txBody>
      </p:sp>
    </p:spTree>
    <p:extLst>
      <p:ext uri="{BB962C8B-B14F-4D97-AF65-F5344CB8AC3E}">
        <p14:creationId xmlns:p14="http://schemas.microsoft.com/office/powerpoint/2010/main" val="161564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5" grpId="0"/>
      <p:bldP spid="6" grpId="0"/>
      <p:bldP spid="7" grpId="0"/>
      <p:bldP spid="12" grpId="0" uiExpand="1" build="allAtOnce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1" name="Google Shape;2261;p80"/>
          <p:cNvSpPr/>
          <p:nvPr/>
        </p:nvSpPr>
        <p:spPr>
          <a:xfrm rot="9916964">
            <a:off x="-520853" y="162349"/>
            <a:ext cx="3565349" cy="1927739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262" name="Google Shape;2262;p80"/>
          <p:cNvSpPr txBox="1">
            <a:spLocks noGrp="1"/>
          </p:cNvSpPr>
          <p:nvPr>
            <p:ph type="title"/>
          </p:nvPr>
        </p:nvSpPr>
        <p:spPr>
          <a:xfrm>
            <a:off x="3166200" y="717167"/>
            <a:ext cx="5859600" cy="640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265" name="Google Shape;2265;p80"/>
          <p:cNvGrpSpPr/>
          <p:nvPr/>
        </p:nvGrpSpPr>
        <p:grpSpPr>
          <a:xfrm rot="4486013">
            <a:off x="240421" y="5272807"/>
            <a:ext cx="1450017" cy="1402723"/>
            <a:chOff x="7305126" y="3317616"/>
            <a:chExt cx="1400004" cy="1354341"/>
          </a:xfrm>
        </p:grpSpPr>
        <p:sp>
          <p:nvSpPr>
            <p:cNvPr id="2266" name="Google Shape;2266;p80"/>
            <p:cNvSpPr/>
            <p:nvPr/>
          </p:nvSpPr>
          <p:spPr>
            <a:xfrm>
              <a:off x="7305126" y="3317616"/>
              <a:ext cx="1400004" cy="1354341"/>
            </a:xfrm>
            <a:custGeom>
              <a:avLst/>
              <a:gdLst/>
              <a:ahLst/>
              <a:cxnLst/>
              <a:rect l="l" t="t" r="r" b="b"/>
              <a:pathLst>
                <a:path w="17292" h="16728" extrusionOk="0">
                  <a:moveTo>
                    <a:pt x="12969" y="0"/>
                  </a:moveTo>
                  <a:lnTo>
                    <a:pt x="0" y="12097"/>
                  </a:lnTo>
                  <a:lnTo>
                    <a:pt x="4323" y="16728"/>
                  </a:lnTo>
                  <a:lnTo>
                    <a:pt x="17291" y="4631"/>
                  </a:lnTo>
                  <a:lnTo>
                    <a:pt x="12969" y="0"/>
                  </a:lnTo>
                  <a:close/>
                </a:path>
              </a:pathLst>
            </a:custGeom>
            <a:solidFill>
              <a:srgbClr val="F78B9D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2267" name="Google Shape;2267;p80"/>
            <p:cNvGrpSpPr/>
            <p:nvPr/>
          </p:nvGrpSpPr>
          <p:grpSpPr>
            <a:xfrm>
              <a:off x="7772692" y="3529254"/>
              <a:ext cx="854978" cy="784858"/>
              <a:chOff x="1056446" y="3510390"/>
              <a:chExt cx="821620" cy="754236"/>
            </a:xfrm>
          </p:grpSpPr>
          <p:sp>
            <p:nvSpPr>
              <p:cNvPr id="2268" name="Google Shape;2268;p80"/>
              <p:cNvSpPr/>
              <p:nvPr/>
            </p:nvSpPr>
            <p:spPr>
              <a:xfrm>
                <a:off x="1061737" y="4021954"/>
                <a:ext cx="33299" cy="24741"/>
              </a:xfrm>
              <a:custGeom>
                <a:avLst/>
                <a:gdLst/>
                <a:ahLst/>
                <a:cxnLst/>
                <a:rect l="l" t="t" r="r" b="b"/>
                <a:pathLst>
                  <a:path w="428" h="318" extrusionOk="0">
                    <a:moveTo>
                      <a:pt x="206" y="0"/>
                    </a:moveTo>
                    <a:cubicBezTo>
                      <a:pt x="156" y="0"/>
                      <a:pt x="106" y="18"/>
                      <a:pt x="69" y="55"/>
                    </a:cubicBezTo>
                    <a:cubicBezTo>
                      <a:pt x="1" y="106"/>
                      <a:pt x="1" y="192"/>
                      <a:pt x="52" y="260"/>
                    </a:cubicBezTo>
                    <a:cubicBezTo>
                      <a:pt x="97" y="296"/>
                      <a:pt x="151" y="318"/>
                      <a:pt x="206" y="318"/>
                    </a:cubicBezTo>
                    <a:cubicBezTo>
                      <a:pt x="254" y="318"/>
                      <a:pt x="302" y="300"/>
                      <a:pt x="342" y="260"/>
                    </a:cubicBezTo>
                    <a:cubicBezTo>
                      <a:pt x="411" y="209"/>
                      <a:pt x="428" y="141"/>
                      <a:pt x="376" y="89"/>
                    </a:cubicBezTo>
                    <a:cubicBezTo>
                      <a:pt x="338" y="31"/>
                      <a:pt x="271" y="0"/>
                      <a:pt x="2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69" name="Google Shape;2269;p80"/>
              <p:cNvSpPr/>
              <p:nvPr/>
            </p:nvSpPr>
            <p:spPr>
              <a:xfrm>
                <a:off x="1521720" y="3945784"/>
                <a:ext cx="34622" cy="22718"/>
              </a:xfrm>
              <a:custGeom>
                <a:avLst/>
                <a:gdLst/>
                <a:ahLst/>
                <a:cxnLst/>
                <a:rect l="l" t="t" r="r" b="b"/>
                <a:pathLst>
                  <a:path w="445" h="292" extrusionOk="0">
                    <a:moveTo>
                      <a:pt x="253" y="1"/>
                    </a:moveTo>
                    <a:cubicBezTo>
                      <a:pt x="186" y="1"/>
                      <a:pt x="119" y="27"/>
                      <a:pt x="69" y="77"/>
                    </a:cubicBezTo>
                    <a:cubicBezTo>
                      <a:pt x="0" y="129"/>
                      <a:pt x="0" y="197"/>
                      <a:pt x="52" y="248"/>
                    </a:cubicBezTo>
                    <a:cubicBezTo>
                      <a:pt x="97" y="278"/>
                      <a:pt x="148" y="292"/>
                      <a:pt x="200" y="292"/>
                    </a:cubicBezTo>
                    <a:cubicBezTo>
                      <a:pt x="267" y="292"/>
                      <a:pt x="336" y="269"/>
                      <a:pt x="393" y="231"/>
                    </a:cubicBezTo>
                    <a:cubicBezTo>
                      <a:pt x="445" y="180"/>
                      <a:pt x="445" y="94"/>
                      <a:pt x="393" y="43"/>
                    </a:cubicBezTo>
                    <a:cubicBezTo>
                      <a:pt x="351" y="15"/>
                      <a:pt x="302" y="1"/>
                      <a:pt x="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0" name="Google Shape;2270;p80"/>
              <p:cNvSpPr/>
              <p:nvPr/>
            </p:nvSpPr>
            <p:spPr>
              <a:xfrm>
                <a:off x="1710475" y="3510390"/>
                <a:ext cx="30654" cy="25519"/>
              </a:xfrm>
              <a:custGeom>
                <a:avLst/>
                <a:gdLst/>
                <a:ahLst/>
                <a:cxnLst/>
                <a:rect l="l" t="t" r="r" b="b"/>
                <a:pathLst>
                  <a:path w="394" h="328" extrusionOk="0">
                    <a:moveTo>
                      <a:pt x="199" y="1"/>
                    </a:moveTo>
                    <a:cubicBezTo>
                      <a:pt x="154" y="1"/>
                      <a:pt x="112" y="18"/>
                      <a:pt x="86" y="52"/>
                    </a:cubicBezTo>
                    <a:cubicBezTo>
                      <a:pt x="1" y="103"/>
                      <a:pt x="1" y="206"/>
                      <a:pt x="69" y="274"/>
                    </a:cubicBezTo>
                    <a:cubicBezTo>
                      <a:pt x="96" y="311"/>
                      <a:pt x="144" y="328"/>
                      <a:pt x="192" y="328"/>
                    </a:cubicBezTo>
                    <a:cubicBezTo>
                      <a:pt x="234" y="328"/>
                      <a:pt x="276" y="315"/>
                      <a:pt x="308" y="291"/>
                    </a:cubicBezTo>
                    <a:cubicBezTo>
                      <a:pt x="377" y="223"/>
                      <a:pt x="394" y="120"/>
                      <a:pt x="325" y="52"/>
                    </a:cubicBezTo>
                    <a:cubicBezTo>
                      <a:pt x="291" y="18"/>
                      <a:pt x="244" y="1"/>
                      <a:pt x="1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1" name="Google Shape;2271;p80"/>
              <p:cNvSpPr/>
              <p:nvPr/>
            </p:nvSpPr>
            <p:spPr>
              <a:xfrm>
                <a:off x="1056446" y="3949207"/>
                <a:ext cx="29332" cy="23730"/>
              </a:xfrm>
              <a:custGeom>
                <a:avLst/>
                <a:gdLst/>
                <a:ahLst/>
                <a:cxnLst/>
                <a:rect l="l" t="t" r="r" b="b"/>
                <a:pathLst>
                  <a:path w="377" h="305" extrusionOk="0">
                    <a:moveTo>
                      <a:pt x="170" y="1"/>
                    </a:moveTo>
                    <a:cubicBezTo>
                      <a:pt x="143" y="1"/>
                      <a:pt x="114" y="10"/>
                      <a:pt x="86" y="33"/>
                    </a:cubicBezTo>
                    <a:cubicBezTo>
                      <a:pt x="0" y="102"/>
                      <a:pt x="51" y="170"/>
                      <a:pt x="86" y="238"/>
                    </a:cubicBezTo>
                    <a:cubicBezTo>
                      <a:pt x="113" y="283"/>
                      <a:pt x="154" y="305"/>
                      <a:pt x="197" y="305"/>
                    </a:cubicBezTo>
                    <a:cubicBezTo>
                      <a:pt x="236" y="305"/>
                      <a:pt x="275" y="288"/>
                      <a:pt x="308" y="255"/>
                    </a:cubicBezTo>
                    <a:cubicBezTo>
                      <a:pt x="376" y="221"/>
                      <a:pt x="376" y="119"/>
                      <a:pt x="325" y="85"/>
                    </a:cubicBezTo>
                    <a:cubicBezTo>
                      <a:pt x="279" y="39"/>
                      <a:pt x="226" y="1"/>
                      <a:pt x="1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2" name="Google Shape;2272;p80"/>
              <p:cNvSpPr/>
              <p:nvPr/>
            </p:nvSpPr>
            <p:spPr>
              <a:xfrm>
                <a:off x="1472547" y="4037282"/>
                <a:ext cx="27931" cy="23574"/>
              </a:xfrm>
              <a:custGeom>
                <a:avLst/>
                <a:gdLst/>
                <a:ahLst/>
                <a:cxnLst/>
                <a:rect l="l" t="t" r="r" b="b"/>
                <a:pathLst>
                  <a:path w="359" h="303" extrusionOk="0">
                    <a:moveTo>
                      <a:pt x="194" y="0"/>
                    </a:moveTo>
                    <a:cubicBezTo>
                      <a:pt x="152" y="0"/>
                      <a:pt x="110" y="32"/>
                      <a:pt x="69" y="63"/>
                    </a:cubicBezTo>
                    <a:cubicBezTo>
                      <a:pt x="0" y="114"/>
                      <a:pt x="0" y="200"/>
                      <a:pt x="51" y="251"/>
                    </a:cubicBezTo>
                    <a:cubicBezTo>
                      <a:pt x="69" y="285"/>
                      <a:pt x="103" y="302"/>
                      <a:pt x="141" y="302"/>
                    </a:cubicBezTo>
                    <a:cubicBezTo>
                      <a:pt x="180" y="302"/>
                      <a:pt x="222" y="285"/>
                      <a:pt x="256" y="251"/>
                    </a:cubicBezTo>
                    <a:cubicBezTo>
                      <a:pt x="308" y="200"/>
                      <a:pt x="359" y="114"/>
                      <a:pt x="274" y="46"/>
                    </a:cubicBezTo>
                    <a:cubicBezTo>
                      <a:pt x="247" y="13"/>
                      <a:pt x="221" y="0"/>
                      <a:pt x="1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3" name="Google Shape;2273;p80"/>
              <p:cNvSpPr/>
              <p:nvPr/>
            </p:nvSpPr>
            <p:spPr>
              <a:xfrm>
                <a:off x="1056446" y="4244475"/>
                <a:ext cx="26608" cy="20151"/>
              </a:xfrm>
              <a:custGeom>
                <a:avLst/>
                <a:gdLst/>
                <a:ahLst/>
                <a:cxnLst/>
                <a:rect l="l" t="t" r="r" b="b"/>
                <a:pathLst>
                  <a:path w="342" h="259" extrusionOk="0">
                    <a:moveTo>
                      <a:pt x="169" y="0"/>
                    </a:moveTo>
                    <a:cubicBezTo>
                      <a:pt x="138" y="0"/>
                      <a:pt x="107" y="10"/>
                      <a:pt x="86" y="31"/>
                    </a:cubicBezTo>
                    <a:cubicBezTo>
                      <a:pt x="17" y="66"/>
                      <a:pt x="0" y="151"/>
                      <a:pt x="51" y="202"/>
                    </a:cubicBezTo>
                    <a:cubicBezTo>
                      <a:pt x="92" y="242"/>
                      <a:pt x="137" y="259"/>
                      <a:pt x="182" y="259"/>
                    </a:cubicBezTo>
                    <a:cubicBezTo>
                      <a:pt x="214" y="259"/>
                      <a:pt x="245" y="251"/>
                      <a:pt x="274" y="236"/>
                    </a:cubicBezTo>
                    <a:cubicBezTo>
                      <a:pt x="308" y="185"/>
                      <a:pt x="342" y="117"/>
                      <a:pt x="291" y="48"/>
                    </a:cubicBezTo>
                    <a:cubicBezTo>
                      <a:pt x="261" y="19"/>
                      <a:pt x="214" y="0"/>
                      <a:pt x="1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4" name="Google Shape;2274;p80"/>
              <p:cNvSpPr/>
              <p:nvPr/>
            </p:nvSpPr>
            <p:spPr>
              <a:xfrm>
                <a:off x="1816834" y="3690508"/>
                <a:ext cx="26686" cy="20462"/>
              </a:xfrm>
              <a:custGeom>
                <a:avLst/>
                <a:gdLst/>
                <a:ahLst/>
                <a:cxnLst/>
                <a:rect l="l" t="t" r="r" b="b"/>
                <a:pathLst>
                  <a:path w="343" h="263" extrusionOk="0">
                    <a:moveTo>
                      <a:pt x="174" y="0"/>
                    </a:moveTo>
                    <a:cubicBezTo>
                      <a:pt x="140" y="0"/>
                      <a:pt x="107" y="22"/>
                      <a:pt x="69" y="61"/>
                    </a:cubicBezTo>
                    <a:cubicBezTo>
                      <a:pt x="1" y="112"/>
                      <a:pt x="1" y="163"/>
                      <a:pt x="52" y="231"/>
                    </a:cubicBezTo>
                    <a:cubicBezTo>
                      <a:pt x="73" y="253"/>
                      <a:pt x="104" y="262"/>
                      <a:pt x="137" y="262"/>
                    </a:cubicBezTo>
                    <a:cubicBezTo>
                      <a:pt x="183" y="262"/>
                      <a:pt x="234" y="244"/>
                      <a:pt x="274" y="214"/>
                    </a:cubicBezTo>
                    <a:cubicBezTo>
                      <a:pt x="342" y="163"/>
                      <a:pt x="308" y="112"/>
                      <a:pt x="257" y="44"/>
                    </a:cubicBezTo>
                    <a:cubicBezTo>
                      <a:pt x="227" y="14"/>
                      <a:pt x="200" y="0"/>
                      <a:pt x="1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5" name="Google Shape;2275;p80"/>
              <p:cNvSpPr/>
              <p:nvPr/>
            </p:nvSpPr>
            <p:spPr>
              <a:xfrm>
                <a:off x="1868652" y="3681871"/>
                <a:ext cx="9414" cy="8091"/>
              </a:xfrm>
              <a:custGeom>
                <a:avLst/>
                <a:gdLst/>
                <a:ahLst/>
                <a:cxnLst/>
                <a:rect l="l" t="t" r="r" b="b"/>
                <a:pathLst>
                  <a:path w="121" h="104" extrusionOk="0">
                    <a:moveTo>
                      <a:pt x="1" y="1"/>
                    </a:moveTo>
                    <a:cubicBezTo>
                      <a:pt x="1" y="18"/>
                      <a:pt x="1" y="52"/>
                      <a:pt x="18" y="69"/>
                    </a:cubicBezTo>
                    <a:cubicBezTo>
                      <a:pt x="52" y="103"/>
                      <a:pt x="86" y="103"/>
                      <a:pt x="120" y="10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  <a:effectLst>
                <a:outerShdw blurRad="57150" dist="19050" dir="5400000" algn="bl" rotWithShape="0">
                  <a:schemeClr val="dk2">
                    <a:alpha val="50000"/>
                  </a:schemeClr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2276" name="Google Shape;2276;p80"/>
          <p:cNvGrpSpPr/>
          <p:nvPr/>
        </p:nvGrpSpPr>
        <p:grpSpPr>
          <a:xfrm rot="3547223">
            <a:off x="1275028" y="754576"/>
            <a:ext cx="1146597" cy="929253"/>
            <a:chOff x="71542" y="94405"/>
            <a:chExt cx="708096" cy="573872"/>
          </a:xfrm>
        </p:grpSpPr>
        <p:sp>
          <p:nvSpPr>
            <p:cNvPr id="2277" name="Google Shape;2277;p80"/>
            <p:cNvSpPr/>
            <p:nvPr/>
          </p:nvSpPr>
          <p:spPr>
            <a:xfrm>
              <a:off x="451751" y="112297"/>
              <a:ext cx="314629" cy="305984"/>
            </a:xfrm>
            <a:custGeom>
              <a:avLst/>
              <a:gdLst/>
              <a:ahLst/>
              <a:cxnLst/>
              <a:rect l="l" t="t" r="r" b="b"/>
              <a:pathLst>
                <a:path w="7337" h="7135" extrusionOk="0">
                  <a:moveTo>
                    <a:pt x="4015" y="0"/>
                  </a:moveTo>
                  <a:cubicBezTo>
                    <a:pt x="3776" y="0"/>
                    <a:pt x="3543" y="161"/>
                    <a:pt x="3469" y="419"/>
                  </a:cubicBezTo>
                  <a:cubicBezTo>
                    <a:pt x="3340" y="370"/>
                    <a:pt x="3204" y="343"/>
                    <a:pt x="3070" y="343"/>
                  </a:cubicBezTo>
                  <a:cubicBezTo>
                    <a:pt x="2974" y="343"/>
                    <a:pt x="2878" y="357"/>
                    <a:pt x="2786" y="385"/>
                  </a:cubicBezTo>
                  <a:cubicBezTo>
                    <a:pt x="2444" y="471"/>
                    <a:pt x="2307" y="864"/>
                    <a:pt x="2205" y="1257"/>
                  </a:cubicBezTo>
                  <a:cubicBezTo>
                    <a:pt x="1965" y="1274"/>
                    <a:pt x="1760" y="1427"/>
                    <a:pt x="1692" y="1667"/>
                  </a:cubicBezTo>
                  <a:cubicBezTo>
                    <a:pt x="1658" y="1837"/>
                    <a:pt x="1641" y="1991"/>
                    <a:pt x="1641" y="2162"/>
                  </a:cubicBezTo>
                  <a:cubicBezTo>
                    <a:pt x="1603" y="2155"/>
                    <a:pt x="1566" y="2151"/>
                    <a:pt x="1530" y="2151"/>
                  </a:cubicBezTo>
                  <a:cubicBezTo>
                    <a:pt x="1232" y="2151"/>
                    <a:pt x="974" y="2389"/>
                    <a:pt x="974" y="2709"/>
                  </a:cubicBezTo>
                  <a:lnTo>
                    <a:pt x="974" y="3409"/>
                  </a:lnTo>
                  <a:cubicBezTo>
                    <a:pt x="872" y="3341"/>
                    <a:pt x="752" y="3273"/>
                    <a:pt x="667" y="3204"/>
                  </a:cubicBezTo>
                  <a:cubicBezTo>
                    <a:pt x="600" y="3169"/>
                    <a:pt x="528" y="3153"/>
                    <a:pt x="458" y="3153"/>
                  </a:cubicBezTo>
                  <a:cubicBezTo>
                    <a:pt x="223" y="3153"/>
                    <a:pt x="1" y="3335"/>
                    <a:pt x="1" y="3597"/>
                  </a:cubicBezTo>
                  <a:cubicBezTo>
                    <a:pt x="52" y="4178"/>
                    <a:pt x="206" y="4759"/>
                    <a:pt x="445" y="5306"/>
                  </a:cubicBezTo>
                  <a:cubicBezTo>
                    <a:pt x="481" y="5379"/>
                    <a:pt x="538" y="5409"/>
                    <a:pt x="596" y="5409"/>
                  </a:cubicBezTo>
                  <a:cubicBezTo>
                    <a:pt x="700" y="5409"/>
                    <a:pt x="810" y="5313"/>
                    <a:pt x="821" y="5203"/>
                  </a:cubicBezTo>
                  <a:cubicBezTo>
                    <a:pt x="855" y="4964"/>
                    <a:pt x="855" y="4742"/>
                    <a:pt x="855" y="4503"/>
                  </a:cubicBezTo>
                  <a:cubicBezTo>
                    <a:pt x="940" y="4571"/>
                    <a:pt x="1009" y="4657"/>
                    <a:pt x="1077" y="4742"/>
                  </a:cubicBezTo>
                  <a:cubicBezTo>
                    <a:pt x="1094" y="4776"/>
                    <a:pt x="1111" y="4811"/>
                    <a:pt x="1145" y="4828"/>
                  </a:cubicBezTo>
                  <a:cubicBezTo>
                    <a:pt x="1077" y="4913"/>
                    <a:pt x="1077" y="5033"/>
                    <a:pt x="1111" y="5135"/>
                  </a:cubicBezTo>
                  <a:cubicBezTo>
                    <a:pt x="1197" y="5357"/>
                    <a:pt x="1299" y="5596"/>
                    <a:pt x="1419" y="5802"/>
                  </a:cubicBezTo>
                  <a:cubicBezTo>
                    <a:pt x="1462" y="5933"/>
                    <a:pt x="1593" y="6014"/>
                    <a:pt x="1726" y="6014"/>
                  </a:cubicBezTo>
                  <a:cubicBezTo>
                    <a:pt x="1749" y="6014"/>
                    <a:pt x="1772" y="6012"/>
                    <a:pt x="1795" y="6007"/>
                  </a:cubicBezTo>
                  <a:cubicBezTo>
                    <a:pt x="2119" y="6331"/>
                    <a:pt x="2461" y="6622"/>
                    <a:pt x="2751" y="6980"/>
                  </a:cubicBezTo>
                  <a:cubicBezTo>
                    <a:pt x="2850" y="7089"/>
                    <a:pt x="2969" y="7135"/>
                    <a:pt x="3086" y="7135"/>
                  </a:cubicBezTo>
                  <a:cubicBezTo>
                    <a:pt x="3394" y="7135"/>
                    <a:pt x="3692" y="6819"/>
                    <a:pt x="3606" y="6485"/>
                  </a:cubicBezTo>
                  <a:cubicBezTo>
                    <a:pt x="3572" y="6314"/>
                    <a:pt x="3537" y="6126"/>
                    <a:pt x="3503" y="5955"/>
                  </a:cubicBezTo>
                  <a:lnTo>
                    <a:pt x="3503" y="5955"/>
                  </a:lnTo>
                  <a:cubicBezTo>
                    <a:pt x="3657" y="6075"/>
                    <a:pt x="3811" y="6194"/>
                    <a:pt x="3947" y="6314"/>
                  </a:cubicBezTo>
                  <a:cubicBezTo>
                    <a:pt x="4068" y="6430"/>
                    <a:pt x="4214" y="6481"/>
                    <a:pt x="4357" y="6481"/>
                  </a:cubicBezTo>
                  <a:cubicBezTo>
                    <a:pt x="4657" y="6481"/>
                    <a:pt x="4944" y="6252"/>
                    <a:pt x="4956" y="5904"/>
                  </a:cubicBezTo>
                  <a:lnTo>
                    <a:pt x="4956" y="5648"/>
                  </a:lnTo>
                  <a:cubicBezTo>
                    <a:pt x="5024" y="5648"/>
                    <a:pt x="5092" y="5614"/>
                    <a:pt x="5161" y="5579"/>
                  </a:cubicBezTo>
                  <a:cubicBezTo>
                    <a:pt x="5297" y="5511"/>
                    <a:pt x="5400" y="5374"/>
                    <a:pt x="5468" y="5238"/>
                  </a:cubicBezTo>
                  <a:cubicBezTo>
                    <a:pt x="5554" y="5306"/>
                    <a:pt x="5639" y="5374"/>
                    <a:pt x="5707" y="5443"/>
                  </a:cubicBezTo>
                  <a:cubicBezTo>
                    <a:pt x="5827" y="5562"/>
                    <a:pt x="5998" y="5614"/>
                    <a:pt x="6152" y="5614"/>
                  </a:cubicBezTo>
                  <a:cubicBezTo>
                    <a:pt x="6271" y="5767"/>
                    <a:pt x="6408" y="5904"/>
                    <a:pt x="6562" y="6041"/>
                  </a:cubicBezTo>
                  <a:cubicBezTo>
                    <a:pt x="6645" y="6115"/>
                    <a:pt x="6742" y="6148"/>
                    <a:pt x="6838" y="6148"/>
                  </a:cubicBezTo>
                  <a:cubicBezTo>
                    <a:pt x="7094" y="6148"/>
                    <a:pt x="7337" y="5912"/>
                    <a:pt x="7262" y="5614"/>
                  </a:cubicBezTo>
                  <a:cubicBezTo>
                    <a:pt x="7108" y="4981"/>
                    <a:pt x="6852" y="4366"/>
                    <a:pt x="6493" y="3819"/>
                  </a:cubicBezTo>
                  <a:cubicBezTo>
                    <a:pt x="6377" y="3623"/>
                    <a:pt x="6176" y="3524"/>
                    <a:pt x="5972" y="3524"/>
                  </a:cubicBezTo>
                  <a:cubicBezTo>
                    <a:pt x="5787" y="3524"/>
                    <a:pt x="5598" y="3606"/>
                    <a:pt x="5468" y="3768"/>
                  </a:cubicBezTo>
                  <a:cubicBezTo>
                    <a:pt x="5383" y="3717"/>
                    <a:pt x="5297" y="3666"/>
                    <a:pt x="5195" y="3614"/>
                  </a:cubicBezTo>
                  <a:cubicBezTo>
                    <a:pt x="5107" y="3564"/>
                    <a:pt x="5005" y="3541"/>
                    <a:pt x="4902" y="3541"/>
                  </a:cubicBezTo>
                  <a:cubicBezTo>
                    <a:pt x="4582" y="3541"/>
                    <a:pt x="4250" y="3766"/>
                    <a:pt x="4289" y="4127"/>
                  </a:cubicBezTo>
                  <a:cubicBezTo>
                    <a:pt x="4289" y="4212"/>
                    <a:pt x="4306" y="4298"/>
                    <a:pt x="4323" y="4383"/>
                  </a:cubicBezTo>
                  <a:cubicBezTo>
                    <a:pt x="4101" y="4418"/>
                    <a:pt x="3913" y="4571"/>
                    <a:pt x="3828" y="4776"/>
                  </a:cubicBezTo>
                  <a:cubicBezTo>
                    <a:pt x="3606" y="4623"/>
                    <a:pt x="3367" y="4452"/>
                    <a:pt x="3161" y="4264"/>
                  </a:cubicBezTo>
                  <a:cubicBezTo>
                    <a:pt x="3046" y="4153"/>
                    <a:pt x="2910" y="4105"/>
                    <a:pt x="2777" y="4105"/>
                  </a:cubicBezTo>
                  <a:cubicBezTo>
                    <a:pt x="2439" y="4105"/>
                    <a:pt x="2124" y="4418"/>
                    <a:pt x="2222" y="4811"/>
                  </a:cubicBezTo>
                  <a:cubicBezTo>
                    <a:pt x="2256" y="4964"/>
                    <a:pt x="2290" y="5101"/>
                    <a:pt x="2307" y="5238"/>
                  </a:cubicBezTo>
                  <a:cubicBezTo>
                    <a:pt x="2170" y="5101"/>
                    <a:pt x="2034" y="4947"/>
                    <a:pt x="1897" y="4811"/>
                  </a:cubicBezTo>
                  <a:cubicBezTo>
                    <a:pt x="1983" y="4708"/>
                    <a:pt x="2017" y="4605"/>
                    <a:pt x="2034" y="4486"/>
                  </a:cubicBezTo>
                  <a:cubicBezTo>
                    <a:pt x="2051" y="4144"/>
                    <a:pt x="2051" y="3819"/>
                    <a:pt x="2051" y="3495"/>
                  </a:cubicBezTo>
                  <a:cubicBezTo>
                    <a:pt x="2188" y="3478"/>
                    <a:pt x="2307" y="3427"/>
                    <a:pt x="2410" y="3324"/>
                  </a:cubicBezTo>
                  <a:cubicBezTo>
                    <a:pt x="2563" y="3102"/>
                    <a:pt x="2666" y="2828"/>
                    <a:pt x="2683" y="2555"/>
                  </a:cubicBezTo>
                  <a:cubicBezTo>
                    <a:pt x="2888" y="2504"/>
                    <a:pt x="3059" y="2350"/>
                    <a:pt x="3127" y="2145"/>
                  </a:cubicBezTo>
                  <a:cubicBezTo>
                    <a:pt x="3196" y="1957"/>
                    <a:pt x="3264" y="1786"/>
                    <a:pt x="3315" y="1598"/>
                  </a:cubicBezTo>
                  <a:cubicBezTo>
                    <a:pt x="3418" y="1684"/>
                    <a:pt x="3520" y="1752"/>
                    <a:pt x="3537" y="1769"/>
                  </a:cubicBezTo>
                  <a:cubicBezTo>
                    <a:pt x="3632" y="1820"/>
                    <a:pt x="3734" y="1845"/>
                    <a:pt x="3833" y="1845"/>
                  </a:cubicBezTo>
                  <a:cubicBezTo>
                    <a:pt x="4002" y="1845"/>
                    <a:pt x="4164" y="1772"/>
                    <a:pt x="4272" y="1632"/>
                  </a:cubicBezTo>
                  <a:cubicBezTo>
                    <a:pt x="4289" y="1632"/>
                    <a:pt x="4306" y="1650"/>
                    <a:pt x="4323" y="1650"/>
                  </a:cubicBezTo>
                  <a:cubicBezTo>
                    <a:pt x="4392" y="1694"/>
                    <a:pt x="4467" y="1714"/>
                    <a:pt x="4542" y="1714"/>
                  </a:cubicBezTo>
                  <a:cubicBezTo>
                    <a:pt x="4728" y="1714"/>
                    <a:pt x="4907" y="1588"/>
                    <a:pt x="4956" y="1393"/>
                  </a:cubicBezTo>
                  <a:cubicBezTo>
                    <a:pt x="5075" y="812"/>
                    <a:pt x="4785" y="385"/>
                    <a:pt x="4289" y="78"/>
                  </a:cubicBezTo>
                  <a:cubicBezTo>
                    <a:pt x="4203" y="25"/>
                    <a:pt x="4108" y="0"/>
                    <a:pt x="40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2278" name="Google Shape;2278;p80"/>
            <p:cNvGrpSpPr/>
            <p:nvPr/>
          </p:nvGrpSpPr>
          <p:grpSpPr>
            <a:xfrm>
              <a:off x="71542" y="94405"/>
              <a:ext cx="708096" cy="573872"/>
              <a:chOff x="166625" y="89475"/>
              <a:chExt cx="648855" cy="525813"/>
            </a:xfrm>
          </p:grpSpPr>
          <p:sp>
            <p:nvSpPr>
              <p:cNvPr id="2279" name="Google Shape;2279;p80"/>
              <p:cNvSpPr/>
              <p:nvPr/>
            </p:nvSpPr>
            <p:spPr>
              <a:xfrm>
                <a:off x="182835" y="329968"/>
                <a:ext cx="275820" cy="115404"/>
              </a:xfrm>
              <a:custGeom>
                <a:avLst/>
                <a:gdLst/>
                <a:ahLst/>
                <a:cxnLst/>
                <a:rect l="l" t="t" r="r" b="b"/>
                <a:pathLst>
                  <a:path w="6432" h="2691" extrusionOk="0">
                    <a:moveTo>
                      <a:pt x="5919" y="1"/>
                    </a:moveTo>
                    <a:cubicBezTo>
                      <a:pt x="5628" y="18"/>
                      <a:pt x="5543" y="138"/>
                      <a:pt x="5304" y="274"/>
                    </a:cubicBezTo>
                    <a:cubicBezTo>
                      <a:pt x="5151" y="382"/>
                      <a:pt x="4956" y="422"/>
                      <a:pt x="4750" y="422"/>
                    </a:cubicBezTo>
                    <a:cubicBezTo>
                      <a:pt x="4400" y="422"/>
                      <a:pt x="4017" y="309"/>
                      <a:pt x="3749" y="223"/>
                    </a:cubicBezTo>
                    <a:cubicBezTo>
                      <a:pt x="3706" y="213"/>
                      <a:pt x="3662" y="208"/>
                      <a:pt x="3620" y="208"/>
                    </a:cubicBezTo>
                    <a:cubicBezTo>
                      <a:pt x="3376" y="208"/>
                      <a:pt x="3155" y="366"/>
                      <a:pt x="3083" y="599"/>
                    </a:cubicBezTo>
                    <a:cubicBezTo>
                      <a:pt x="2895" y="479"/>
                      <a:pt x="2724" y="343"/>
                      <a:pt x="2553" y="206"/>
                    </a:cubicBezTo>
                    <a:cubicBezTo>
                      <a:pt x="2446" y="109"/>
                      <a:pt x="2316" y="66"/>
                      <a:pt x="2187" y="66"/>
                    </a:cubicBezTo>
                    <a:cubicBezTo>
                      <a:pt x="1864" y="66"/>
                      <a:pt x="1554" y="340"/>
                      <a:pt x="1664" y="719"/>
                    </a:cubicBezTo>
                    <a:cubicBezTo>
                      <a:pt x="1699" y="821"/>
                      <a:pt x="1716" y="924"/>
                      <a:pt x="1733" y="1009"/>
                    </a:cubicBezTo>
                    <a:lnTo>
                      <a:pt x="1647" y="941"/>
                    </a:lnTo>
                    <a:cubicBezTo>
                      <a:pt x="1553" y="838"/>
                      <a:pt x="1425" y="787"/>
                      <a:pt x="1295" y="787"/>
                    </a:cubicBezTo>
                    <a:cubicBezTo>
                      <a:pt x="1165" y="787"/>
                      <a:pt x="1032" y="838"/>
                      <a:pt x="930" y="941"/>
                    </a:cubicBezTo>
                    <a:cubicBezTo>
                      <a:pt x="844" y="1026"/>
                      <a:pt x="776" y="1129"/>
                      <a:pt x="725" y="1231"/>
                    </a:cubicBezTo>
                    <a:lnTo>
                      <a:pt x="708" y="1231"/>
                    </a:lnTo>
                    <a:cubicBezTo>
                      <a:pt x="670" y="1222"/>
                      <a:pt x="633" y="1218"/>
                      <a:pt x="597" y="1218"/>
                    </a:cubicBezTo>
                    <a:cubicBezTo>
                      <a:pt x="231" y="1218"/>
                      <a:pt x="0" y="1670"/>
                      <a:pt x="280" y="1966"/>
                    </a:cubicBezTo>
                    <a:cubicBezTo>
                      <a:pt x="383" y="2068"/>
                      <a:pt x="468" y="2154"/>
                      <a:pt x="571" y="2239"/>
                    </a:cubicBezTo>
                    <a:cubicBezTo>
                      <a:pt x="622" y="2308"/>
                      <a:pt x="656" y="2376"/>
                      <a:pt x="691" y="2444"/>
                    </a:cubicBezTo>
                    <a:cubicBezTo>
                      <a:pt x="775" y="2585"/>
                      <a:pt x="929" y="2680"/>
                      <a:pt x="1096" y="2680"/>
                    </a:cubicBezTo>
                    <a:cubicBezTo>
                      <a:pt x="1131" y="2680"/>
                      <a:pt x="1167" y="2675"/>
                      <a:pt x="1203" y="2666"/>
                    </a:cubicBezTo>
                    <a:cubicBezTo>
                      <a:pt x="1243" y="2683"/>
                      <a:pt x="1283" y="2691"/>
                      <a:pt x="1321" y="2691"/>
                    </a:cubicBezTo>
                    <a:cubicBezTo>
                      <a:pt x="1517" y="2691"/>
                      <a:pt x="1682" y="2496"/>
                      <a:pt x="1596" y="2325"/>
                    </a:cubicBezTo>
                    <a:cubicBezTo>
                      <a:pt x="1613" y="2273"/>
                      <a:pt x="1613" y="2239"/>
                      <a:pt x="1613" y="2188"/>
                    </a:cubicBezTo>
                    <a:cubicBezTo>
                      <a:pt x="1852" y="2342"/>
                      <a:pt x="2126" y="2461"/>
                      <a:pt x="2399" y="2513"/>
                    </a:cubicBezTo>
                    <a:cubicBezTo>
                      <a:pt x="2428" y="2517"/>
                      <a:pt x="2458" y="2519"/>
                      <a:pt x="2487" y="2519"/>
                    </a:cubicBezTo>
                    <a:cubicBezTo>
                      <a:pt x="2821" y="2519"/>
                      <a:pt x="3158" y="2257"/>
                      <a:pt x="3048" y="1880"/>
                    </a:cubicBezTo>
                    <a:lnTo>
                      <a:pt x="3048" y="1880"/>
                    </a:lnTo>
                    <a:cubicBezTo>
                      <a:pt x="3100" y="1932"/>
                      <a:pt x="3168" y="1983"/>
                      <a:pt x="3236" y="2051"/>
                    </a:cubicBezTo>
                    <a:cubicBezTo>
                      <a:pt x="3345" y="2154"/>
                      <a:pt x="3475" y="2200"/>
                      <a:pt x="3604" y="2200"/>
                    </a:cubicBezTo>
                    <a:cubicBezTo>
                      <a:pt x="3880" y="2200"/>
                      <a:pt x="4147" y="1985"/>
                      <a:pt x="4159" y="1658"/>
                    </a:cubicBezTo>
                    <a:lnTo>
                      <a:pt x="4159" y="1453"/>
                    </a:lnTo>
                    <a:cubicBezTo>
                      <a:pt x="4364" y="1486"/>
                      <a:pt x="4575" y="1506"/>
                      <a:pt x="4783" y="1506"/>
                    </a:cubicBezTo>
                    <a:cubicBezTo>
                      <a:pt x="5341" y="1506"/>
                      <a:pt x="5883" y="1363"/>
                      <a:pt x="6244" y="941"/>
                    </a:cubicBezTo>
                    <a:cubicBezTo>
                      <a:pt x="6414" y="753"/>
                      <a:pt x="6432" y="496"/>
                      <a:pt x="6312" y="274"/>
                    </a:cubicBezTo>
                    <a:lnTo>
                      <a:pt x="6278" y="206"/>
                    </a:lnTo>
                    <a:cubicBezTo>
                      <a:pt x="6192" y="69"/>
                      <a:pt x="6056" y="1"/>
                      <a:pt x="59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80" name="Google Shape;2280;p80"/>
              <p:cNvSpPr/>
              <p:nvPr/>
            </p:nvSpPr>
            <p:spPr>
              <a:xfrm>
                <a:off x="341632" y="394766"/>
                <a:ext cx="140483" cy="201259"/>
              </a:xfrm>
              <a:custGeom>
                <a:avLst/>
                <a:gdLst/>
                <a:ahLst/>
                <a:cxnLst/>
                <a:rect l="l" t="t" r="r" b="b"/>
                <a:pathLst>
                  <a:path w="3276" h="4693" extrusionOk="0">
                    <a:moveTo>
                      <a:pt x="2563" y="0"/>
                    </a:moveTo>
                    <a:cubicBezTo>
                      <a:pt x="2298" y="0"/>
                      <a:pt x="2108" y="237"/>
                      <a:pt x="1977" y="523"/>
                    </a:cubicBezTo>
                    <a:cubicBezTo>
                      <a:pt x="1895" y="490"/>
                      <a:pt x="1809" y="475"/>
                      <a:pt x="1724" y="475"/>
                    </a:cubicBezTo>
                    <a:cubicBezTo>
                      <a:pt x="1543" y="475"/>
                      <a:pt x="1364" y="544"/>
                      <a:pt x="1225" y="660"/>
                    </a:cubicBezTo>
                    <a:cubicBezTo>
                      <a:pt x="1201" y="657"/>
                      <a:pt x="1177" y="655"/>
                      <a:pt x="1153" y="655"/>
                    </a:cubicBezTo>
                    <a:cubicBezTo>
                      <a:pt x="793" y="655"/>
                      <a:pt x="514" y="1008"/>
                      <a:pt x="610" y="1360"/>
                    </a:cubicBezTo>
                    <a:cubicBezTo>
                      <a:pt x="661" y="1514"/>
                      <a:pt x="695" y="1651"/>
                      <a:pt x="729" y="1788"/>
                    </a:cubicBezTo>
                    <a:cubicBezTo>
                      <a:pt x="644" y="1724"/>
                      <a:pt x="540" y="1693"/>
                      <a:pt x="439" y="1693"/>
                    </a:cubicBezTo>
                    <a:cubicBezTo>
                      <a:pt x="215" y="1693"/>
                      <a:pt x="0" y="1842"/>
                      <a:pt x="12" y="2112"/>
                    </a:cubicBezTo>
                    <a:cubicBezTo>
                      <a:pt x="12" y="2915"/>
                      <a:pt x="131" y="3718"/>
                      <a:pt x="336" y="4487"/>
                    </a:cubicBezTo>
                    <a:cubicBezTo>
                      <a:pt x="384" y="4631"/>
                      <a:pt x="490" y="4693"/>
                      <a:pt x="596" y="4693"/>
                    </a:cubicBezTo>
                    <a:cubicBezTo>
                      <a:pt x="755" y="4693"/>
                      <a:pt x="914" y="4555"/>
                      <a:pt x="883" y="4351"/>
                    </a:cubicBezTo>
                    <a:cubicBezTo>
                      <a:pt x="832" y="3923"/>
                      <a:pt x="815" y="3513"/>
                      <a:pt x="832" y="3086"/>
                    </a:cubicBezTo>
                    <a:lnTo>
                      <a:pt x="832" y="3086"/>
                    </a:lnTo>
                    <a:cubicBezTo>
                      <a:pt x="917" y="3189"/>
                      <a:pt x="1003" y="3308"/>
                      <a:pt x="1071" y="3428"/>
                    </a:cubicBezTo>
                    <a:cubicBezTo>
                      <a:pt x="1170" y="3602"/>
                      <a:pt x="1317" y="3675"/>
                      <a:pt x="1466" y="3675"/>
                    </a:cubicBezTo>
                    <a:cubicBezTo>
                      <a:pt x="1754" y="3675"/>
                      <a:pt x="2044" y="3396"/>
                      <a:pt x="1977" y="3035"/>
                    </a:cubicBezTo>
                    <a:cubicBezTo>
                      <a:pt x="1925" y="2744"/>
                      <a:pt x="1891" y="2437"/>
                      <a:pt x="1857" y="2129"/>
                    </a:cubicBezTo>
                    <a:cubicBezTo>
                      <a:pt x="2011" y="2061"/>
                      <a:pt x="2148" y="1924"/>
                      <a:pt x="2199" y="1771"/>
                    </a:cubicBezTo>
                    <a:lnTo>
                      <a:pt x="2233" y="1771"/>
                    </a:lnTo>
                    <a:cubicBezTo>
                      <a:pt x="2278" y="1781"/>
                      <a:pt x="2322" y="1786"/>
                      <a:pt x="2366" y="1786"/>
                    </a:cubicBezTo>
                    <a:cubicBezTo>
                      <a:pt x="2676" y="1786"/>
                      <a:pt x="2953" y="1536"/>
                      <a:pt x="2968" y="1207"/>
                    </a:cubicBezTo>
                    <a:cubicBezTo>
                      <a:pt x="2951" y="1087"/>
                      <a:pt x="2968" y="950"/>
                      <a:pt x="3002" y="831"/>
                    </a:cubicBezTo>
                    <a:lnTo>
                      <a:pt x="3036" y="797"/>
                    </a:lnTo>
                    <a:cubicBezTo>
                      <a:pt x="3275" y="626"/>
                      <a:pt x="3156" y="284"/>
                      <a:pt x="2951" y="147"/>
                    </a:cubicBezTo>
                    <a:cubicBezTo>
                      <a:pt x="2806" y="44"/>
                      <a:pt x="2678" y="0"/>
                      <a:pt x="256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81" name="Google Shape;2281;p80"/>
              <p:cNvSpPr/>
              <p:nvPr/>
            </p:nvSpPr>
            <p:spPr>
              <a:xfrm>
                <a:off x="166625" y="89475"/>
                <a:ext cx="648855" cy="525813"/>
              </a:xfrm>
              <a:custGeom>
                <a:avLst/>
                <a:gdLst/>
                <a:ahLst/>
                <a:cxnLst/>
                <a:rect l="l" t="t" r="r" b="b"/>
                <a:pathLst>
                  <a:path w="15131" h="12261" extrusionOk="0">
                    <a:moveTo>
                      <a:pt x="12363" y="431"/>
                    </a:moveTo>
                    <a:cubicBezTo>
                      <a:pt x="12853" y="431"/>
                      <a:pt x="12377" y="1154"/>
                      <a:pt x="12260" y="1354"/>
                    </a:cubicBezTo>
                    <a:cubicBezTo>
                      <a:pt x="11320" y="2892"/>
                      <a:pt x="10022" y="4208"/>
                      <a:pt x="8501" y="5182"/>
                    </a:cubicBezTo>
                    <a:cubicBezTo>
                      <a:pt x="8433" y="5096"/>
                      <a:pt x="8347" y="4994"/>
                      <a:pt x="8245" y="4874"/>
                    </a:cubicBezTo>
                    <a:cubicBezTo>
                      <a:pt x="8706" y="3490"/>
                      <a:pt x="9509" y="2243"/>
                      <a:pt x="10586" y="1252"/>
                    </a:cubicBezTo>
                    <a:cubicBezTo>
                      <a:pt x="11064" y="791"/>
                      <a:pt x="11679" y="500"/>
                      <a:pt x="12328" y="432"/>
                    </a:cubicBezTo>
                    <a:cubicBezTo>
                      <a:pt x="12341" y="431"/>
                      <a:pt x="12352" y="431"/>
                      <a:pt x="12363" y="431"/>
                    </a:cubicBezTo>
                    <a:close/>
                    <a:moveTo>
                      <a:pt x="12978" y="4310"/>
                    </a:moveTo>
                    <a:cubicBezTo>
                      <a:pt x="13405" y="4310"/>
                      <a:pt x="14618" y="4310"/>
                      <a:pt x="14498" y="5062"/>
                    </a:cubicBezTo>
                    <a:cubicBezTo>
                      <a:pt x="14413" y="5575"/>
                      <a:pt x="13747" y="5797"/>
                      <a:pt x="13319" y="5934"/>
                    </a:cubicBezTo>
                    <a:cubicBezTo>
                      <a:pt x="12841" y="6071"/>
                      <a:pt x="12374" y="6122"/>
                      <a:pt x="11911" y="6122"/>
                    </a:cubicBezTo>
                    <a:cubicBezTo>
                      <a:pt x="10936" y="6122"/>
                      <a:pt x="9982" y="5896"/>
                      <a:pt x="8997" y="5780"/>
                    </a:cubicBezTo>
                    <a:lnTo>
                      <a:pt x="8723" y="5438"/>
                    </a:lnTo>
                    <a:cubicBezTo>
                      <a:pt x="9253" y="5165"/>
                      <a:pt x="9765" y="4806"/>
                      <a:pt x="10193" y="4362"/>
                    </a:cubicBezTo>
                    <a:lnTo>
                      <a:pt x="10193" y="4362"/>
                    </a:lnTo>
                    <a:cubicBezTo>
                      <a:pt x="10161" y="4474"/>
                      <a:pt x="10248" y="4585"/>
                      <a:pt x="10358" y="4585"/>
                    </a:cubicBezTo>
                    <a:cubicBezTo>
                      <a:pt x="10365" y="4585"/>
                      <a:pt x="10373" y="4585"/>
                      <a:pt x="10381" y="4584"/>
                    </a:cubicBezTo>
                    <a:cubicBezTo>
                      <a:pt x="11252" y="4498"/>
                      <a:pt x="12089" y="4310"/>
                      <a:pt x="12978" y="4310"/>
                    </a:cubicBezTo>
                    <a:close/>
                    <a:moveTo>
                      <a:pt x="6615" y="4147"/>
                    </a:moveTo>
                    <a:cubicBezTo>
                      <a:pt x="6893" y="4147"/>
                      <a:pt x="7362" y="4582"/>
                      <a:pt x="7886" y="5216"/>
                    </a:cubicBezTo>
                    <a:cubicBezTo>
                      <a:pt x="7801" y="5301"/>
                      <a:pt x="7766" y="5421"/>
                      <a:pt x="7681" y="5506"/>
                    </a:cubicBezTo>
                    <a:cubicBezTo>
                      <a:pt x="7578" y="5626"/>
                      <a:pt x="7442" y="5729"/>
                      <a:pt x="7305" y="5814"/>
                    </a:cubicBezTo>
                    <a:cubicBezTo>
                      <a:pt x="7189" y="5866"/>
                      <a:pt x="6976" y="5946"/>
                      <a:pt x="6805" y="5946"/>
                    </a:cubicBezTo>
                    <a:cubicBezTo>
                      <a:pt x="6749" y="5946"/>
                      <a:pt x="6698" y="5938"/>
                      <a:pt x="6656" y="5917"/>
                    </a:cubicBezTo>
                    <a:cubicBezTo>
                      <a:pt x="6646" y="5910"/>
                      <a:pt x="6637" y="5907"/>
                      <a:pt x="6628" y="5907"/>
                    </a:cubicBezTo>
                    <a:cubicBezTo>
                      <a:pt x="6588" y="5907"/>
                      <a:pt x="6560" y="5960"/>
                      <a:pt x="6587" y="6002"/>
                    </a:cubicBezTo>
                    <a:cubicBezTo>
                      <a:pt x="6688" y="6094"/>
                      <a:pt x="6819" y="6126"/>
                      <a:pt x="6955" y="6126"/>
                    </a:cubicBezTo>
                    <a:cubicBezTo>
                      <a:pt x="7072" y="6126"/>
                      <a:pt x="7194" y="6102"/>
                      <a:pt x="7305" y="6070"/>
                    </a:cubicBezTo>
                    <a:cubicBezTo>
                      <a:pt x="7476" y="6019"/>
                      <a:pt x="7647" y="5917"/>
                      <a:pt x="7801" y="5797"/>
                    </a:cubicBezTo>
                    <a:cubicBezTo>
                      <a:pt x="7920" y="5711"/>
                      <a:pt x="8023" y="5592"/>
                      <a:pt x="8091" y="5472"/>
                    </a:cubicBezTo>
                    <a:cubicBezTo>
                      <a:pt x="8381" y="5848"/>
                      <a:pt x="8706" y="6275"/>
                      <a:pt x="8997" y="6702"/>
                    </a:cubicBezTo>
                    <a:cubicBezTo>
                      <a:pt x="8928" y="6754"/>
                      <a:pt x="8860" y="6822"/>
                      <a:pt x="8792" y="6890"/>
                    </a:cubicBezTo>
                    <a:cubicBezTo>
                      <a:pt x="8638" y="6993"/>
                      <a:pt x="8484" y="7113"/>
                      <a:pt x="8313" y="7198"/>
                    </a:cubicBezTo>
                    <a:cubicBezTo>
                      <a:pt x="8194" y="7283"/>
                      <a:pt x="8057" y="7352"/>
                      <a:pt x="7920" y="7403"/>
                    </a:cubicBezTo>
                    <a:cubicBezTo>
                      <a:pt x="7877" y="7416"/>
                      <a:pt x="7848" y="7422"/>
                      <a:pt x="7828" y="7422"/>
                    </a:cubicBezTo>
                    <a:cubicBezTo>
                      <a:pt x="7769" y="7422"/>
                      <a:pt x="7801" y="7365"/>
                      <a:pt x="7852" y="7249"/>
                    </a:cubicBezTo>
                    <a:cubicBezTo>
                      <a:pt x="7888" y="7213"/>
                      <a:pt x="7856" y="7177"/>
                      <a:pt x="7822" y="7177"/>
                    </a:cubicBezTo>
                    <a:cubicBezTo>
                      <a:pt x="7808" y="7177"/>
                      <a:pt x="7793" y="7183"/>
                      <a:pt x="7783" y="7198"/>
                    </a:cubicBezTo>
                    <a:cubicBezTo>
                      <a:pt x="7732" y="7283"/>
                      <a:pt x="7647" y="7403"/>
                      <a:pt x="7715" y="7523"/>
                    </a:cubicBezTo>
                    <a:cubicBezTo>
                      <a:pt x="7737" y="7573"/>
                      <a:pt x="7793" y="7590"/>
                      <a:pt x="7857" y="7590"/>
                    </a:cubicBezTo>
                    <a:cubicBezTo>
                      <a:pt x="7945" y="7590"/>
                      <a:pt x="8049" y="7559"/>
                      <a:pt x="8108" y="7540"/>
                    </a:cubicBezTo>
                    <a:cubicBezTo>
                      <a:pt x="8347" y="7454"/>
                      <a:pt x="8569" y="7335"/>
                      <a:pt x="8774" y="7198"/>
                    </a:cubicBezTo>
                    <a:cubicBezTo>
                      <a:pt x="8911" y="7130"/>
                      <a:pt x="9048" y="7027"/>
                      <a:pt x="9167" y="6925"/>
                    </a:cubicBezTo>
                    <a:cubicBezTo>
                      <a:pt x="9492" y="7386"/>
                      <a:pt x="9800" y="7864"/>
                      <a:pt x="10039" y="8257"/>
                    </a:cubicBezTo>
                    <a:cubicBezTo>
                      <a:pt x="9885" y="8428"/>
                      <a:pt x="9680" y="8582"/>
                      <a:pt x="9475" y="8684"/>
                    </a:cubicBezTo>
                    <a:cubicBezTo>
                      <a:pt x="9403" y="8709"/>
                      <a:pt x="9326" y="8722"/>
                      <a:pt x="9252" y="8722"/>
                    </a:cubicBezTo>
                    <a:cubicBezTo>
                      <a:pt x="9065" y="8722"/>
                      <a:pt x="8897" y="8637"/>
                      <a:pt x="8860" y="8428"/>
                    </a:cubicBezTo>
                    <a:cubicBezTo>
                      <a:pt x="8852" y="8398"/>
                      <a:pt x="8825" y="8385"/>
                      <a:pt x="8798" y="8385"/>
                    </a:cubicBezTo>
                    <a:cubicBezTo>
                      <a:pt x="8764" y="8385"/>
                      <a:pt x="8731" y="8407"/>
                      <a:pt x="8740" y="8445"/>
                    </a:cubicBezTo>
                    <a:cubicBezTo>
                      <a:pt x="8772" y="8806"/>
                      <a:pt x="9004" y="8945"/>
                      <a:pt x="9286" y="8945"/>
                    </a:cubicBezTo>
                    <a:cubicBezTo>
                      <a:pt x="9606" y="8945"/>
                      <a:pt x="9991" y="8767"/>
                      <a:pt x="10227" y="8531"/>
                    </a:cubicBezTo>
                    <a:cubicBezTo>
                      <a:pt x="10449" y="8907"/>
                      <a:pt x="10620" y="9197"/>
                      <a:pt x="10671" y="9317"/>
                    </a:cubicBezTo>
                    <a:cubicBezTo>
                      <a:pt x="10756" y="9522"/>
                      <a:pt x="10842" y="9727"/>
                      <a:pt x="10910" y="9949"/>
                    </a:cubicBezTo>
                    <a:cubicBezTo>
                      <a:pt x="10937" y="10058"/>
                      <a:pt x="11084" y="10979"/>
                      <a:pt x="10694" y="10979"/>
                    </a:cubicBezTo>
                    <a:cubicBezTo>
                      <a:pt x="10594" y="10979"/>
                      <a:pt x="10459" y="10919"/>
                      <a:pt x="10278" y="10769"/>
                    </a:cubicBezTo>
                    <a:cubicBezTo>
                      <a:pt x="9783" y="10376"/>
                      <a:pt x="9441" y="9761"/>
                      <a:pt x="9048" y="9265"/>
                    </a:cubicBezTo>
                    <a:cubicBezTo>
                      <a:pt x="8587" y="8650"/>
                      <a:pt x="8057" y="8104"/>
                      <a:pt x="7578" y="7540"/>
                    </a:cubicBezTo>
                    <a:cubicBezTo>
                      <a:pt x="7613" y="7420"/>
                      <a:pt x="7664" y="7300"/>
                      <a:pt x="7715" y="7198"/>
                    </a:cubicBezTo>
                    <a:cubicBezTo>
                      <a:pt x="7784" y="7049"/>
                      <a:pt x="7622" y="6916"/>
                      <a:pt x="7478" y="6916"/>
                    </a:cubicBezTo>
                    <a:cubicBezTo>
                      <a:pt x="7406" y="6916"/>
                      <a:pt x="7339" y="6948"/>
                      <a:pt x="7305" y="7027"/>
                    </a:cubicBezTo>
                    <a:cubicBezTo>
                      <a:pt x="7288" y="7061"/>
                      <a:pt x="7271" y="7113"/>
                      <a:pt x="7254" y="7147"/>
                    </a:cubicBezTo>
                    <a:cubicBezTo>
                      <a:pt x="6639" y="6344"/>
                      <a:pt x="6194" y="5455"/>
                      <a:pt x="6297" y="4276"/>
                    </a:cubicBezTo>
                    <a:lnTo>
                      <a:pt x="6297" y="4276"/>
                    </a:lnTo>
                    <a:cubicBezTo>
                      <a:pt x="6310" y="4280"/>
                      <a:pt x="6324" y="4283"/>
                      <a:pt x="6338" y="4283"/>
                    </a:cubicBezTo>
                    <a:cubicBezTo>
                      <a:pt x="6380" y="4283"/>
                      <a:pt x="6425" y="4263"/>
                      <a:pt x="6451" y="4225"/>
                    </a:cubicBezTo>
                    <a:cubicBezTo>
                      <a:pt x="6494" y="4172"/>
                      <a:pt x="6549" y="4147"/>
                      <a:pt x="6615" y="4147"/>
                    </a:cubicBezTo>
                    <a:close/>
                    <a:moveTo>
                      <a:pt x="5130" y="6023"/>
                    </a:moveTo>
                    <a:cubicBezTo>
                      <a:pt x="5560" y="6023"/>
                      <a:pt x="5941" y="6076"/>
                      <a:pt x="6229" y="6190"/>
                    </a:cubicBezTo>
                    <a:lnTo>
                      <a:pt x="6280" y="6190"/>
                    </a:lnTo>
                    <a:cubicBezTo>
                      <a:pt x="6485" y="6685"/>
                      <a:pt x="6758" y="7147"/>
                      <a:pt x="7083" y="7591"/>
                    </a:cubicBezTo>
                    <a:cubicBezTo>
                      <a:pt x="6468" y="9146"/>
                      <a:pt x="5716" y="11247"/>
                      <a:pt x="4093" y="11726"/>
                    </a:cubicBezTo>
                    <a:cubicBezTo>
                      <a:pt x="4469" y="10051"/>
                      <a:pt x="5033" y="8462"/>
                      <a:pt x="6348" y="7283"/>
                    </a:cubicBezTo>
                    <a:cubicBezTo>
                      <a:pt x="6522" y="7137"/>
                      <a:pt x="6372" y="6917"/>
                      <a:pt x="6193" y="6917"/>
                    </a:cubicBezTo>
                    <a:cubicBezTo>
                      <a:pt x="6142" y="6917"/>
                      <a:pt x="6089" y="6935"/>
                      <a:pt x="6041" y="6976"/>
                    </a:cubicBezTo>
                    <a:cubicBezTo>
                      <a:pt x="5323" y="7574"/>
                      <a:pt x="4417" y="8001"/>
                      <a:pt x="3563" y="8377"/>
                    </a:cubicBezTo>
                    <a:cubicBezTo>
                      <a:pt x="3252" y="8513"/>
                      <a:pt x="2090" y="8903"/>
                      <a:pt x="1287" y="8903"/>
                    </a:cubicBezTo>
                    <a:cubicBezTo>
                      <a:pt x="678" y="8903"/>
                      <a:pt x="276" y="8679"/>
                      <a:pt x="607" y="7950"/>
                    </a:cubicBezTo>
                    <a:cubicBezTo>
                      <a:pt x="1135" y="6799"/>
                      <a:pt x="3488" y="6023"/>
                      <a:pt x="5130" y="6023"/>
                    </a:cubicBezTo>
                    <a:close/>
                    <a:moveTo>
                      <a:pt x="12417" y="0"/>
                    </a:moveTo>
                    <a:cubicBezTo>
                      <a:pt x="11956" y="0"/>
                      <a:pt x="11377" y="209"/>
                      <a:pt x="11167" y="295"/>
                    </a:cubicBezTo>
                    <a:cubicBezTo>
                      <a:pt x="9646" y="961"/>
                      <a:pt x="8433" y="2926"/>
                      <a:pt x="7886" y="4498"/>
                    </a:cubicBezTo>
                    <a:cubicBezTo>
                      <a:pt x="7468" y="4080"/>
                      <a:pt x="6963" y="3670"/>
                      <a:pt x="6591" y="3670"/>
                    </a:cubicBezTo>
                    <a:cubicBezTo>
                      <a:pt x="6416" y="3670"/>
                      <a:pt x="6270" y="3761"/>
                      <a:pt x="6177" y="3986"/>
                    </a:cubicBezTo>
                    <a:cubicBezTo>
                      <a:pt x="6160" y="4003"/>
                      <a:pt x="6160" y="4020"/>
                      <a:pt x="6160" y="4054"/>
                    </a:cubicBezTo>
                    <a:cubicBezTo>
                      <a:pt x="6109" y="4054"/>
                      <a:pt x="6075" y="4088"/>
                      <a:pt x="6075" y="4122"/>
                    </a:cubicBezTo>
                    <a:cubicBezTo>
                      <a:pt x="5955" y="4720"/>
                      <a:pt x="5989" y="5336"/>
                      <a:pt x="6177" y="5917"/>
                    </a:cubicBezTo>
                    <a:cubicBezTo>
                      <a:pt x="5856" y="5771"/>
                      <a:pt x="5490" y="5714"/>
                      <a:pt x="5109" y="5714"/>
                    </a:cubicBezTo>
                    <a:cubicBezTo>
                      <a:pt x="4234" y="5714"/>
                      <a:pt x="3274" y="6015"/>
                      <a:pt x="2572" y="6241"/>
                    </a:cubicBezTo>
                    <a:cubicBezTo>
                      <a:pt x="1598" y="6549"/>
                      <a:pt x="214" y="7130"/>
                      <a:pt x="95" y="8274"/>
                    </a:cubicBezTo>
                    <a:cubicBezTo>
                      <a:pt x="1" y="9084"/>
                      <a:pt x="447" y="9380"/>
                      <a:pt x="1141" y="9380"/>
                    </a:cubicBezTo>
                    <a:cubicBezTo>
                      <a:pt x="2218" y="9380"/>
                      <a:pt x="3892" y="8666"/>
                      <a:pt x="5067" y="8052"/>
                    </a:cubicBezTo>
                    <a:lnTo>
                      <a:pt x="5067" y="8052"/>
                    </a:lnTo>
                    <a:cubicBezTo>
                      <a:pt x="4264" y="9197"/>
                      <a:pt x="3871" y="10564"/>
                      <a:pt x="3563" y="11965"/>
                    </a:cubicBezTo>
                    <a:cubicBezTo>
                      <a:pt x="3532" y="12120"/>
                      <a:pt x="3655" y="12260"/>
                      <a:pt x="3806" y="12260"/>
                    </a:cubicBezTo>
                    <a:cubicBezTo>
                      <a:pt x="3821" y="12260"/>
                      <a:pt x="3837" y="12259"/>
                      <a:pt x="3854" y="12255"/>
                    </a:cubicBezTo>
                    <a:cubicBezTo>
                      <a:pt x="5836" y="11982"/>
                      <a:pt x="6707" y="9761"/>
                      <a:pt x="7390" y="8001"/>
                    </a:cubicBezTo>
                    <a:cubicBezTo>
                      <a:pt x="8023" y="8770"/>
                      <a:pt x="8740" y="9505"/>
                      <a:pt x="9287" y="10256"/>
                    </a:cubicBezTo>
                    <a:cubicBezTo>
                      <a:pt x="9554" y="10617"/>
                      <a:pt x="10094" y="11439"/>
                      <a:pt x="10670" y="11439"/>
                    </a:cubicBezTo>
                    <a:cubicBezTo>
                      <a:pt x="10721" y="11439"/>
                      <a:pt x="10773" y="11432"/>
                      <a:pt x="10825" y="11418"/>
                    </a:cubicBezTo>
                    <a:cubicBezTo>
                      <a:pt x="11320" y="11282"/>
                      <a:pt x="11491" y="10564"/>
                      <a:pt x="11406" y="10120"/>
                    </a:cubicBezTo>
                    <a:cubicBezTo>
                      <a:pt x="11149" y="8753"/>
                      <a:pt x="10278" y="7437"/>
                      <a:pt x="9390" y="6275"/>
                    </a:cubicBezTo>
                    <a:lnTo>
                      <a:pt x="9390" y="6275"/>
                    </a:lnTo>
                    <a:cubicBezTo>
                      <a:pt x="9868" y="6378"/>
                      <a:pt x="10346" y="6429"/>
                      <a:pt x="10842" y="6446"/>
                    </a:cubicBezTo>
                    <a:cubicBezTo>
                      <a:pt x="11178" y="6479"/>
                      <a:pt x="11576" y="6508"/>
                      <a:pt x="11991" y="6508"/>
                    </a:cubicBezTo>
                    <a:cubicBezTo>
                      <a:pt x="12885" y="6508"/>
                      <a:pt x="13858" y="6373"/>
                      <a:pt x="14464" y="5848"/>
                    </a:cubicBezTo>
                    <a:cubicBezTo>
                      <a:pt x="15062" y="5318"/>
                      <a:pt x="15131" y="4379"/>
                      <a:pt x="14276" y="4071"/>
                    </a:cubicBezTo>
                    <a:cubicBezTo>
                      <a:pt x="13802" y="3896"/>
                      <a:pt x="13240" y="3824"/>
                      <a:pt x="12663" y="3824"/>
                    </a:cubicBezTo>
                    <a:cubicBezTo>
                      <a:pt x="11889" y="3824"/>
                      <a:pt x="11087" y="3954"/>
                      <a:pt x="10432" y="4140"/>
                    </a:cubicBezTo>
                    <a:cubicBezTo>
                      <a:pt x="10722" y="3849"/>
                      <a:pt x="10996" y="3559"/>
                      <a:pt x="11235" y="3302"/>
                    </a:cubicBezTo>
                    <a:cubicBezTo>
                      <a:pt x="11918" y="2602"/>
                      <a:pt x="12978" y="1594"/>
                      <a:pt x="13046" y="551"/>
                    </a:cubicBezTo>
                    <a:cubicBezTo>
                      <a:pt x="13069" y="130"/>
                      <a:pt x="12779" y="0"/>
                      <a:pt x="1241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1775937" y="1968965"/>
            <a:ext cx="8943823" cy="1698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 algn="just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3200" dirty="0">
                <a:ea typeface="Calibri" panose="020F0502020204030204" pitchFamily="34" charset="0"/>
              </a:rPr>
              <a:t>Ôn lại toàn bộ nội dung kiến thức đã học.</a:t>
            </a:r>
            <a:endParaRPr lang="en-US" sz="3200" dirty="0">
              <a:ea typeface="Calibri" panose="020F0502020204030204" pitchFamily="34" charset="0"/>
            </a:endParaRPr>
          </a:p>
          <a:p>
            <a:pPr marL="457189" indent="-457189" algn="just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3200" dirty="0">
                <a:ea typeface="Calibri" panose="020F0502020204030204" pitchFamily="34" charset="0"/>
              </a:rPr>
              <a:t>Hoàn thành các bài tập 1,2 trong SBT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2" grpId="0"/>
      <p:bldP spid="2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2" name="Google Shape;2112;p77"/>
          <p:cNvSpPr/>
          <p:nvPr/>
        </p:nvSpPr>
        <p:spPr>
          <a:xfrm rot="1192561">
            <a:off x="9844878" y="1379293"/>
            <a:ext cx="3565361" cy="1927755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13" name="Google Shape;2113;p77"/>
          <p:cNvSpPr/>
          <p:nvPr/>
        </p:nvSpPr>
        <p:spPr>
          <a:xfrm rot="5400000">
            <a:off x="4087733" y="-1531254"/>
            <a:ext cx="4047065" cy="10677068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116" name="Google Shape;2116;p77"/>
          <p:cNvGrpSpPr/>
          <p:nvPr/>
        </p:nvGrpSpPr>
        <p:grpSpPr>
          <a:xfrm rot="-569690">
            <a:off x="741074" y="4312274"/>
            <a:ext cx="1052383" cy="987647"/>
            <a:chOff x="6619350" y="3916825"/>
            <a:chExt cx="790183" cy="643169"/>
          </a:xfrm>
        </p:grpSpPr>
        <p:sp>
          <p:nvSpPr>
            <p:cNvPr id="2117" name="Google Shape;2117;p77"/>
            <p:cNvSpPr/>
            <p:nvPr/>
          </p:nvSpPr>
          <p:spPr>
            <a:xfrm>
              <a:off x="6619350" y="3916825"/>
              <a:ext cx="790183" cy="643169"/>
            </a:xfrm>
            <a:custGeom>
              <a:avLst/>
              <a:gdLst/>
              <a:ahLst/>
              <a:cxnLst/>
              <a:rect l="l" t="t" r="r" b="b"/>
              <a:pathLst>
                <a:path w="12730" h="10362" extrusionOk="0">
                  <a:moveTo>
                    <a:pt x="7653" y="0"/>
                  </a:moveTo>
                  <a:cubicBezTo>
                    <a:pt x="7120" y="0"/>
                    <a:pt x="6562" y="154"/>
                    <a:pt x="6083" y="450"/>
                  </a:cubicBezTo>
                  <a:cubicBezTo>
                    <a:pt x="5092" y="1048"/>
                    <a:pt x="4768" y="1851"/>
                    <a:pt x="4870" y="2672"/>
                  </a:cubicBezTo>
                  <a:cubicBezTo>
                    <a:pt x="4112" y="2412"/>
                    <a:pt x="3316" y="2207"/>
                    <a:pt x="2577" y="2207"/>
                  </a:cubicBezTo>
                  <a:cubicBezTo>
                    <a:pt x="1999" y="2207"/>
                    <a:pt x="1456" y="2332"/>
                    <a:pt x="991" y="2654"/>
                  </a:cubicBezTo>
                  <a:cubicBezTo>
                    <a:pt x="359" y="3064"/>
                    <a:pt x="0" y="3782"/>
                    <a:pt x="52" y="4551"/>
                  </a:cubicBezTo>
                  <a:cubicBezTo>
                    <a:pt x="154" y="5422"/>
                    <a:pt x="855" y="5901"/>
                    <a:pt x="1624" y="6191"/>
                  </a:cubicBezTo>
                  <a:cubicBezTo>
                    <a:pt x="1897" y="6311"/>
                    <a:pt x="2290" y="6465"/>
                    <a:pt x="2717" y="6584"/>
                  </a:cubicBezTo>
                  <a:cubicBezTo>
                    <a:pt x="2307" y="7080"/>
                    <a:pt x="2017" y="7644"/>
                    <a:pt x="2051" y="8190"/>
                  </a:cubicBezTo>
                  <a:cubicBezTo>
                    <a:pt x="2034" y="8327"/>
                    <a:pt x="2068" y="8464"/>
                    <a:pt x="2136" y="8583"/>
                  </a:cubicBezTo>
                  <a:cubicBezTo>
                    <a:pt x="2222" y="8788"/>
                    <a:pt x="2358" y="8976"/>
                    <a:pt x="2529" y="9130"/>
                  </a:cubicBezTo>
                  <a:cubicBezTo>
                    <a:pt x="2909" y="9478"/>
                    <a:pt x="3337" y="9624"/>
                    <a:pt x="3771" y="9624"/>
                  </a:cubicBezTo>
                  <a:cubicBezTo>
                    <a:pt x="4491" y="9624"/>
                    <a:pt x="5228" y="9223"/>
                    <a:pt x="5793" y="8669"/>
                  </a:cubicBezTo>
                  <a:cubicBezTo>
                    <a:pt x="6006" y="9583"/>
                    <a:pt x="6627" y="10362"/>
                    <a:pt x="7632" y="10362"/>
                  </a:cubicBezTo>
                  <a:cubicBezTo>
                    <a:pt x="7754" y="10362"/>
                    <a:pt x="7881" y="10350"/>
                    <a:pt x="8014" y="10326"/>
                  </a:cubicBezTo>
                  <a:cubicBezTo>
                    <a:pt x="9466" y="10053"/>
                    <a:pt x="9637" y="8669"/>
                    <a:pt x="9347" y="7456"/>
                  </a:cubicBezTo>
                  <a:lnTo>
                    <a:pt x="9347" y="7456"/>
                  </a:lnTo>
                  <a:cubicBezTo>
                    <a:pt x="9449" y="7490"/>
                    <a:pt x="9535" y="7524"/>
                    <a:pt x="9637" y="7541"/>
                  </a:cubicBezTo>
                  <a:cubicBezTo>
                    <a:pt x="9774" y="7575"/>
                    <a:pt x="9911" y="7609"/>
                    <a:pt x="10047" y="7626"/>
                  </a:cubicBezTo>
                  <a:cubicBezTo>
                    <a:pt x="10186" y="7643"/>
                    <a:pt x="10325" y="7651"/>
                    <a:pt x="10462" y="7651"/>
                  </a:cubicBezTo>
                  <a:cubicBezTo>
                    <a:pt x="11474" y="7651"/>
                    <a:pt x="12402" y="7188"/>
                    <a:pt x="12627" y="5969"/>
                  </a:cubicBezTo>
                  <a:cubicBezTo>
                    <a:pt x="12730" y="5252"/>
                    <a:pt x="12439" y="4534"/>
                    <a:pt x="11875" y="4090"/>
                  </a:cubicBezTo>
                  <a:cubicBezTo>
                    <a:pt x="11398" y="3725"/>
                    <a:pt x="10817" y="3533"/>
                    <a:pt x="10227" y="3533"/>
                  </a:cubicBezTo>
                  <a:cubicBezTo>
                    <a:pt x="10099" y="3533"/>
                    <a:pt x="9970" y="3542"/>
                    <a:pt x="9842" y="3560"/>
                  </a:cubicBezTo>
                  <a:lnTo>
                    <a:pt x="9688" y="3457"/>
                  </a:lnTo>
                  <a:cubicBezTo>
                    <a:pt x="9757" y="3099"/>
                    <a:pt x="9757" y="2706"/>
                    <a:pt x="9705" y="2330"/>
                  </a:cubicBezTo>
                  <a:cubicBezTo>
                    <a:pt x="9723" y="2193"/>
                    <a:pt x="9723" y="2073"/>
                    <a:pt x="9723" y="1937"/>
                  </a:cubicBezTo>
                  <a:cubicBezTo>
                    <a:pt x="9688" y="615"/>
                    <a:pt x="8720" y="0"/>
                    <a:pt x="76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18" name="Google Shape;2118;p77"/>
            <p:cNvSpPr/>
            <p:nvPr/>
          </p:nvSpPr>
          <p:spPr>
            <a:xfrm>
              <a:off x="6662862" y="3942088"/>
              <a:ext cx="706261" cy="560492"/>
            </a:xfrm>
            <a:custGeom>
              <a:avLst/>
              <a:gdLst/>
              <a:ahLst/>
              <a:cxnLst/>
              <a:rect l="l" t="t" r="r" b="b"/>
              <a:pathLst>
                <a:path w="11378" h="9030" extrusionOk="0">
                  <a:moveTo>
                    <a:pt x="6564" y="370"/>
                  </a:moveTo>
                  <a:cubicBezTo>
                    <a:pt x="6723" y="370"/>
                    <a:pt x="6893" y="396"/>
                    <a:pt x="7074" y="453"/>
                  </a:cubicBezTo>
                  <a:cubicBezTo>
                    <a:pt x="8424" y="846"/>
                    <a:pt x="8475" y="2367"/>
                    <a:pt x="7945" y="3409"/>
                  </a:cubicBezTo>
                  <a:lnTo>
                    <a:pt x="7894" y="3426"/>
                  </a:lnTo>
                  <a:cubicBezTo>
                    <a:pt x="7791" y="3461"/>
                    <a:pt x="7757" y="3580"/>
                    <a:pt x="7808" y="3648"/>
                  </a:cubicBezTo>
                  <a:cubicBezTo>
                    <a:pt x="7796" y="3722"/>
                    <a:pt x="7855" y="3779"/>
                    <a:pt x="7914" y="3779"/>
                  </a:cubicBezTo>
                  <a:cubicBezTo>
                    <a:pt x="7937" y="3779"/>
                    <a:pt x="7960" y="3770"/>
                    <a:pt x="7979" y="3751"/>
                  </a:cubicBezTo>
                  <a:lnTo>
                    <a:pt x="7996" y="3734"/>
                  </a:lnTo>
                  <a:cubicBezTo>
                    <a:pt x="8338" y="3657"/>
                    <a:pt x="8760" y="3589"/>
                    <a:pt x="9174" y="3589"/>
                  </a:cubicBezTo>
                  <a:cubicBezTo>
                    <a:pt x="9960" y="3589"/>
                    <a:pt x="10721" y="3836"/>
                    <a:pt x="10867" y="4742"/>
                  </a:cubicBezTo>
                  <a:cubicBezTo>
                    <a:pt x="10986" y="5425"/>
                    <a:pt x="10491" y="6006"/>
                    <a:pt x="9859" y="6194"/>
                  </a:cubicBezTo>
                  <a:cubicBezTo>
                    <a:pt x="9687" y="6253"/>
                    <a:pt x="9516" y="6279"/>
                    <a:pt x="9348" y="6279"/>
                  </a:cubicBezTo>
                  <a:cubicBezTo>
                    <a:pt x="8980" y="6279"/>
                    <a:pt x="8621" y="6159"/>
                    <a:pt x="8270" y="6006"/>
                  </a:cubicBezTo>
                  <a:cubicBezTo>
                    <a:pt x="8236" y="5921"/>
                    <a:pt x="8184" y="5836"/>
                    <a:pt x="8116" y="5767"/>
                  </a:cubicBezTo>
                  <a:cubicBezTo>
                    <a:pt x="8085" y="5727"/>
                    <a:pt x="8045" y="5710"/>
                    <a:pt x="8005" y="5710"/>
                  </a:cubicBezTo>
                  <a:cubicBezTo>
                    <a:pt x="7894" y="5710"/>
                    <a:pt x="7784" y="5842"/>
                    <a:pt x="7860" y="5955"/>
                  </a:cubicBezTo>
                  <a:cubicBezTo>
                    <a:pt x="8321" y="6673"/>
                    <a:pt x="8782" y="8398"/>
                    <a:pt x="7535" y="8638"/>
                  </a:cubicBezTo>
                  <a:cubicBezTo>
                    <a:pt x="7444" y="8654"/>
                    <a:pt x="7356" y="8661"/>
                    <a:pt x="7270" y="8661"/>
                  </a:cubicBezTo>
                  <a:cubicBezTo>
                    <a:pt x="6266" y="8661"/>
                    <a:pt x="5669" y="7600"/>
                    <a:pt x="5826" y="6656"/>
                  </a:cubicBezTo>
                  <a:lnTo>
                    <a:pt x="5826" y="6639"/>
                  </a:lnTo>
                  <a:cubicBezTo>
                    <a:pt x="5826" y="6604"/>
                    <a:pt x="5844" y="6587"/>
                    <a:pt x="5844" y="6553"/>
                  </a:cubicBezTo>
                  <a:cubicBezTo>
                    <a:pt x="5857" y="6500"/>
                    <a:pt x="5818" y="6457"/>
                    <a:pt x="5776" y="6457"/>
                  </a:cubicBezTo>
                  <a:cubicBezTo>
                    <a:pt x="5764" y="6457"/>
                    <a:pt x="5752" y="6460"/>
                    <a:pt x="5741" y="6468"/>
                  </a:cubicBezTo>
                  <a:cubicBezTo>
                    <a:pt x="5723" y="6456"/>
                    <a:pt x="5703" y="6450"/>
                    <a:pt x="5682" y="6450"/>
                  </a:cubicBezTo>
                  <a:cubicBezTo>
                    <a:pt x="5646" y="6450"/>
                    <a:pt x="5609" y="6469"/>
                    <a:pt x="5587" y="6502"/>
                  </a:cubicBezTo>
                  <a:cubicBezTo>
                    <a:pt x="4955" y="7219"/>
                    <a:pt x="4306" y="8347"/>
                    <a:pt x="3332" y="8621"/>
                  </a:cubicBezTo>
                  <a:cubicBezTo>
                    <a:pt x="3182" y="8660"/>
                    <a:pt x="3049" y="8679"/>
                    <a:pt x="2932" y="8679"/>
                  </a:cubicBezTo>
                  <a:cubicBezTo>
                    <a:pt x="1999" y="8679"/>
                    <a:pt x="2086" y="7506"/>
                    <a:pt x="2512" y="6792"/>
                  </a:cubicBezTo>
                  <a:cubicBezTo>
                    <a:pt x="2751" y="6416"/>
                    <a:pt x="3058" y="6075"/>
                    <a:pt x="3400" y="5784"/>
                  </a:cubicBezTo>
                  <a:cubicBezTo>
                    <a:pt x="3486" y="5801"/>
                    <a:pt x="3588" y="5801"/>
                    <a:pt x="3674" y="5818"/>
                  </a:cubicBezTo>
                  <a:cubicBezTo>
                    <a:pt x="3862" y="5818"/>
                    <a:pt x="3862" y="5545"/>
                    <a:pt x="3674" y="5511"/>
                  </a:cubicBezTo>
                  <a:cubicBezTo>
                    <a:pt x="3041" y="5443"/>
                    <a:pt x="2307" y="5408"/>
                    <a:pt x="1726" y="5084"/>
                  </a:cubicBezTo>
                  <a:cubicBezTo>
                    <a:pt x="940" y="4657"/>
                    <a:pt x="410" y="3648"/>
                    <a:pt x="1111" y="2897"/>
                  </a:cubicBezTo>
                  <a:cubicBezTo>
                    <a:pt x="1489" y="2498"/>
                    <a:pt x="1933" y="2356"/>
                    <a:pt x="2398" y="2356"/>
                  </a:cubicBezTo>
                  <a:cubicBezTo>
                    <a:pt x="3090" y="2356"/>
                    <a:pt x="3826" y="2669"/>
                    <a:pt x="4460" y="2914"/>
                  </a:cubicBezTo>
                  <a:lnTo>
                    <a:pt x="4460" y="3016"/>
                  </a:lnTo>
                  <a:cubicBezTo>
                    <a:pt x="4468" y="3119"/>
                    <a:pt x="4554" y="3170"/>
                    <a:pt x="4637" y="3170"/>
                  </a:cubicBezTo>
                  <a:cubicBezTo>
                    <a:pt x="4720" y="3170"/>
                    <a:pt x="4801" y="3119"/>
                    <a:pt x="4801" y="3016"/>
                  </a:cubicBezTo>
                  <a:cubicBezTo>
                    <a:pt x="4756" y="1927"/>
                    <a:pt x="5340" y="370"/>
                    <a:pt x="6564" y="370"/>
                  </a:cubicBezTo>
                  <a:close/>
                  <a:moveTo>
                    <a:pt x="6583" y="1"/>
                  </a:moveTo>
                  <a:cubicBezTo>
                    <a:pt x="5305" y="1"/>
                    <a:pt x="4521" y="1447"/>
                    <a:pt x="4477" y="2692"/>
                  </a:cubicBezTo>
                  <a:cubicBezTo>
                    <a:pt x="3869" y="2367"/>
                    <a:pt x="3050" y="2091"/>
                    <a:pt x="2305" y="2091"/>
                  </a:cubicBezTo>
                  <a:cubicBezTo>
                    <a:pt x="1521" y="2091"/>
                    <a:pt x="819" y="2397"/>
                    <a:pt x="530" y="3273"/>
                  </a:cubicBezTo>
                  <a:cubicBezTo>
                    <a:pt x="0" y="4879"/>
                    <a:pt x="1794" y="5579"/>
                    <a:pt x="3127" y="5767"/>
                  </a:cubicBezTo>
                  <a:cubicBezTo>
                    <a:pt x="2255" y="6468"/>
                    <a:pt x="1128" y="8040"/>
                    <a:pt x="2238" y="8791"/>
                  </a:cubicBezTo>
                  <a:cubicBezTo>
                    <a:pt x="2489" y="8958"/>
                    <a:pt x="2739" y="9030"/>
                    <a:pt x="2987" y="9030"/>
                  </a:cubicBezTo>
                  <a:cubicBezTo>
                    <a:pt x="4007" y="9030"/>
                    <a:pt x="4968" y="7812"/>
                    <a:pt x="5587" y="7014"/>
                  </a:cubicBezTo>
                  <a:lnTo>
                    <a:pt x="5587" y="7014"/>
                  </a:lnTo>
                  <a:cubicBezTo>
                    <a:pt x="5475" y="8086"/>
                    <a:pt x="6336" y="8992"/>
                    <a:pt x="7385" y="8992"/>
                  </a:cubicBezTo>
                  <a:cubicBezTo>
                    <a:pt x="7457" y="8992"/>
                    <a:pt x="7530" y="8988"/>
                    <a:pt x="7603" y="8979"/>
                  </a:cubicBezTo>
                  <a:cubicBezTo>
                    <a:pt x="8817" y="8791"/>
                    <a:pt x="8851" y="7322"/>
                    <a:pt x="8441" y="6331"/>
                  </a:cubicBezTo>
                  <a:lnTo>
                    <a:pt x="8441" y="6331"/>
                  </a:lnTo>
                  <a:cubicBezTo>
                    <a:pt x="8736" y="6476"/>
                    <a:pt x="9068" y="6548"/>
                    <a:pt x="9397" y="6548"/>
                  </a:cubicBezTo>
                  <a:cubicBezTo>
                    <a:pt x="10265" y="6548"/>
                    <a:pt x="11114" y="6046"/>
                    <a:pt x="11226" y="5067"/>
                  </a:cubicBezTo>
                  <a:cubicBezTo>
                    <a:pt x="11377" y="3743"/>
                    <a:pt x="10182" y="3243"/>
                    <a:pt x="9042" y="3243"/>
                  </a:cubicBezTo>
                  <a:cubicBezTo>
                    <a:pt x="8769" y="3243"/>
                    <a:pt x="8500" y="3271"/>
                    <a:pt x="8253" y="3324"/>
                  </a:cubicBezTo>
                  <a:cubicBezTo>
                    <a:pt x="8851" y="2179"/>
                    <a:pt x="8629" y="624"/>
                    <a:pt x="7262" y="129"/>
                  </a:cubicBezTo>
                  <a:cubicBezTo>
                    <a:pt x="7023" y="41"/>
                    <a:pt x="6796" y="1"/>
                    <a:pt x="65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23" name="Google Shape;2123;p77"/>
          <p:cNvGrpSpPr/>
          <p:nvPr/>
        </p:nvGrpSpPr>
        <p:grpSpPr>
          <a:xfrm rot="-270824">
            <a:off x="5917170" y="2103495"/>
            <a:ext cx="966183" cy="769844"/>
            <a:chOff x="5810503" y="313825"/>
            <a:chExt cx="770003" cy="612504"/>
          </a:xfrm>
        </p:grpSpPr>
        <p:sp>
          <p:nvSpPr>
            <p:cNvPr id="2124" name="Google Shape;2124;p77"/>
            <p:cNvSpPr/>
            <p:nvPr/>
          </p:nvSpPr>
          <p:spPr>
            <a:xfrm>
              <a:off x="5810503" y="397763"/>
              <a:ext cx="720087" cy="528566"/>
            </a:xfrm>
            <a:custGeom>
              <a:avLst/>
              <a:gdLst/>
              <a:ahLst/>
              <a:cxnLst/>
              <a:rect l="l" t="t" r="r" b="b"/>
              <a:pathLst>
                <a:path w="14904" h="10940" extrusionOk="0">
                  <a:moveTo>
                    <a:pt x="5124" y="1"/>
                  </a:moveTo>
                  <a:cubicBezTo>
                    <a:pt x="4651" y="1"/>
                    <a:pt x="4242" y="645"/>
                    <a:pt x="4635" y="1128"/>
                  </a:cubicBezTo>
                  <a:lnTo>
                    <a:pt x="5387" y="2051"/>
                  </a:lnTo>
                  <a:cubicBezTo>
                    <a:pt x="4618" y="1351"/>
                    <a:pt x="3780" y="718"/>
                    <a:pt x="2926" y="137"/>
                  </a:cubicBezTo>
                  <a:cubicBezTo>
                    <a:pt x="2825" y="67"/>
                    <a:pt x="2716" y="36"/>
                    <a:pt x="2610" y="36"/>
                  </a:cubicBezTo>
                  <a:cubicBezTo>
                    <a:pt x="2306" y="36"/>
                    <a:pt x="2020" y="290"/>
                    <a:pt x="1969" y="582"/>
                  </a:cubicBezTo>
                  <a:cubicBezTo>
                    <a:pt x="1696" y="428"/>
                    <a:pt x="1423" y="291"/>
                    <a:pt x="1115" y="155"/>
                  </a:cubicBezTo>
                  <a:cubicBezTo>
                    <a:pt x="1033" y="121"/>
                    <a:pt x="946" y="105"/>
                    <a:pt x="861" y="105"/>
                  </a:cubicBezTo>
                  <a:cubicBezTo>
                    <a:pt x="431" y="105"/>
                    <a:pt x="27" y="501"/>
                    <a:pt x="312" y="958"/>
                  </a:cubicBezTo>
                  <a:cubicBezTo>
                    <a:pt x="517" y="1282"/>
                    <a:pt x="739" y="1607"/>
                    <a:pt x="944" y="1914"/>
                  </a:cubicBezTo>
                  <a:cubicBezTo>
                    <a:pt x="903" y="1907"/>
                    <a:pt x="861" y="1903"/>
                    <a:pt x="820" y="1903"/>
                  </a:cubicBezTo>
                  <a:cubicBezTo>
                    <a:pt x="398" y="1903"/>
                    <a:pt x="1" y="2283"/>
                    <a:pt x="312" y="2735"/>
                  </a:cubicBezTo>
                  <a:cubicBezTo>
                    <a:pt x="1457" y="4443"/>
                    <a:pt x="2824" y="6032"/>
                    <a:pt x="4003" y="7707"/>
                  </a:cubicBezTo>
                  <a:cubicBezTo>
                    <a:pt x="3695" y="7502"/>
                    <a:pt x="3370" y="7314"/>
                    <a:pt x="3029" y="7160"/>
                  </a:cubicBezTo>
                  <a:cubicBezTo>
                    <a:pt x="2943" y="7112"/>
                    <a:pt x="2856" y="7091"/>
                    <a:pt x="2774" y="7091"/>
                  </a:cubicBezTo>
                  <a:cubicBezTo>
                    <a:pt x="2409" y="7091"/>
                    <a:pt x="2119" y="7499"/>
                    <a:pt x="2328" y="7860"/>
                  </a:cubicBezTo>
                  <a:cubicBezTo>
                    <a:pt x="2926" y="9142"/>
                    <a:pt x="3883" y="10201"/>
                    <a:pt x="5096" y="10902"/>
                  </a:cubicBezTo>
                  <a:cubicBezTo>
                    <a:pt x="5148" y="10928"/>
                    <a:pt x="5201" y="10940"/>
                    <a:pt x="5251" y="10940"/>
                  </a:cubicBezTo>
                  <a:cubicBezTo>
                    <a:pt x="5466" y="10940"/>
                    <a:pt x="5644" y="10727"/>
                    <a:pt x="5574" y="10492"/>
                  </a:cubicBezTo>
                  <a:lnTo>
                    <a:pt x="5574" y="10492"/>
                  </a:lnTo>
                  <a:lnTo>
                    <a:pt x="5762" y="10663"/>
                  </a:lnTo>
                  <a:cubicBezTo>
                    <a:pt x="5878" y="10770"/>
                    <a:pt x="6009" y="10816"/>
                    <a:pt x="6135" y="10816"/>
                  </a:cubicBezTo>
                  <a:cubicBezTo>
                    <a:pt x="6513" y="10816"/>
                    <a:pt x="6851" y="10406"/>
                    <a:pt x="6634" y="9996"/>
                  </a:cubicBezTo>
                  <a:cubicBezTo>
                    <a:pt x="6292" y="9227"/>
                    <a:pt x="5882" y="8493"/>
                    <a:pt x="5421" y="7792"/>
                  </a:cubicBezTo>
                  <a:lnTo>
                    <a:pt x="5421" y="7792"/>
                  </a:lnTo>
                  <a:cubicBezTo>
                    <a:pt x="6326" y="8749"/>
                    <a:pt x="7300" y="9637"/>
                    <a:pt x="8342" y="10423"/>
                  </a:cubicBezTo>
                  <a:cubicBezTo>
                    <a:pt x="8434" y="10490"/>
                    <a:pt x="8532" y="10520"/>
                    <a:pt x="8627" y="10520"/>
                  </a:cubicBezTo>
                  <a:cubicBezTo>
                    <a:pt x="8995" y="10520"/>
                    <a:pt x="9332" y="10089"/>
                    <a:pt x="9197" y="9723"/>
                  </a:cubicBezTo>
                  <a:lnTo>
                    <a:pt x="9197" y="9723"/>
                  </a:lnTo>
                  <a:cubicBezTo>
                    <a:pt x="9282" y="9808"/>
                    <a:pt x="9368" y="9894"/>
                    <a:pt x="9453" y="9996"/>
                  </a:cubicBezTo>
                  <a:cubicBezTo>
                    <a:pt x="9572" y="10119"/>
                    <a:pt x="9715" y="10172"/>
                    <a:pt x="9858" y="10172"/>
                  </a:cubicBezTo>
                  <a:cubicBezTo>
                    <a:pt x="10288" y="10172"/>
                    <a:pt x="10709" y="9694"/>
                    <a:pt x="10427" y="9244"/>
                  </a:cubicBezTo>
                  <a:cubicBezTo>
                    <a:pt x="10085" y="8732"/>
                    <a:pt x="9709" y="8219"/>
                    <a:pt x="9333" y="7741"/>
                  </a:cubicBezTo>
                  <a:lnTo>
                    <a:pt x="9333" y="7741"/>
                  </a:lnTo>
                  <a:cubicBezTo>
                    <a:pt x="10000" y="8407"/>
                    <a:pt x="10666" y="9056"/>
                    <a:pt x="11384" y="9654"/>
                  </a:cubicBezTo>
                  <a:cubicBezTo>
                    <a:pt x="11514" y="9763"/>
                    <a:pt x="11666" y="9811"/>
                    <a:pt x="11816" y="9811"/>
                  </a:cubicBezTo>
                  <a:cubicBezTo>
                    <a:pt x="12278" y="9811"/>
                    <a:pt x="12718" y="9363"/>
                    <a:pt x="12409" y="8886"/>
                  </a:cubicBezTo>
                  <a:lnTo>
                    <a:pt x="12170" y="8544"/>
                  </a:lnTo>
                  <a:lnTo>
                    <a:pt x="12409" y="8698"/>
                  </a:lnTo>
                  <a:cubicBezTo>
                    <a:pt x="12505" y="8762"/>
                    <a:pt x="12612" y="8790"/>
                    <a:pt x="12719" y="8790"/>
                  </a:cubicBezTo>
                  <a:cubicBezTo>
                    <a:pt x="13123" y="8790"/>
                    <a:pt x="13528" y="8382"/>
                    <a:pt x="13366" y="7963"/>
                  </a:cubicBezTo>
                  <a:cubicBezTo>
                    <a:pt x="13246" y="7638"/>
                    <a:pt x="13092" y="7314"/>
                    <a:pt x="12939" y="7006"/>
                  </a:cubicBezTo>
                  <a:cubicBezTo>
                    <a:pt x="13161" y="6904"/>
                    <a:pt x="13315" y="6681"/>
                    <a:pt x="13366" y="6442"/>
                  </a:cubicBezTo>
                  <a:cubicBezTo>
                    <a:pt x="13448" y="6482"/>
                    <a:pt x="13532" y="6500"/>
                    <a:pt x="13614" y="6500"/>
                  </a:cubicBezTo>
                  <a:cubicBezTo>
                    <a:pt x="13992" y="6500"/>
                    <a:pt x="14331" y="6121"/>
                    <a:pt x="14288" y="5742"/>
                  </a:cubicBezTo>
                  <a:cubicBezTo>
                    <a:pt x="14442" y="5639"/>
                    <a:pt x="14528" y="5485"/>
                    <a:pt x="14528" y="5315"/>
                  </a:cubicBezTo>
                  <a:cubicBezTo>
                    <a:pt x="14835" y="5092"/>
                    <a:pt x="14904" y="4665"/>
                    <a:pt x="14698" y="4358"/>
                  </a:cubicBezTo>
                  <a:cubicBezTo>
                    <a:pt x="14767" y="4255"/>
                    <a:pt x="14801" y="4136"/>
                    <a:pt x="14818" y="4016"/>
                  </a:cubicBezTo>
                  <a:cubicBezTo>
                    <a:pt x="14886" y="3435"/>
                    <a:pt x="14186" y="3008"/>
                    <a:pt x="13793" y="2752"/>
                  </a:cubicBezTo>
                  <a:cubicBezTo>
                    <a:pt x="13687" y="2666"/>
                    <a:pt x="13564" y="2626"/>
                    <a:pt x="13442" y="2626"/>
                  </a:cubicBezTo>
                  <a:cubicBezTo>
                    <a:pt x="13247" y="2626"/>
                    <a:pt x="13054" y="2727"/>
                    <a:pt x="12939" y="2905"/>
                  </a:cubicBezTo>
                  <a:cubicBezTo>
                    <a:pt x="12853" y="2837"/>
                    <a:pt x="12768" y="2752"/>
                    <a:pt x="12699" y="2683"/>
                  </a:cubicBezTo>
                  <a:cubicBezTo>
                    <a:pt x="12557" y="2562"/>
                    <a:pt x="12385" y="2503"/>
                    <a:pt x="12214" y="2503"/>
                  </a:cubicBezTo>
                  <a:cubicBezTo>
                    <a:pt x="11975" y="2503"/>
                    <a:pt x="11738" y="2618"/>
                    <a:pt x="11589" y="2837"/>
                  </a:cubicBezTo>
                  <a:cubicBezTo>
                    <a:pt x="11561" y="2832"/>
                    <a:pt x="11534" y="2830"/>
                    <a:pt x="11506" y="2830"/>
                  </a:cubicBezTo>
                  <a:cubicBezTo>
                    <a:pt x="11431" y="2830"/>
                    <a:pt x="11356" y="2846"/>
                    <a:pt x="11281" y="2871"/>
                  </a:cubicBezTo>
                  <a:lnTo>
                    <a:pt x="11127" y="2769"/>
                  </a:lnTo>
                  <a:cubicBezTo>
                    <a:pt x="11022" y="2687"/>
                    <a:pt x="10901" y="2649"/>
                    <a:pt x="10782" y="2649"/>
                  </a:cubicBezTo>
                  <a:cubicBezTo>
                    <a:pt x="10552" y="2649"/>
                    <a:pt x="10329" y="2789"/>
                    <a:pt x="10239" y="3025"/>
                  </a:cubicBezTo>
                  <a:cubicBezTo>
                    <a:pt x="10034" y="2803"/>
                    <a:pt x="9846" y="2564"/>
                    <a:pt x="9641" y="2342"/>
                  </a:cubicBezTo>
                  <a:cubicBezTo>
                    <a:pt x="9510" y="2186"/>
                    <a:pt x="9359" y="2120"/>
                    <a:pt x="9212" y="2120"/>
                  </a:cubicBezTo>
                  <a:cubicBezTo>
                    <a:pt x="8748" y="2120"/>
                    <a:pt x="8329" y="2775"/>
                    <a:pt x="8718" y="3281"/>
                  </a:cubicBezTo>
                  <a:cubicBezTo>
                    <a:pt x="9299" y="4016"/>
                    <a:pt x="9931" y="4768"/>
                    <a:pt x="10495" y="5537"/>
                  </a:cubicBezTo>
                  <a:cubicBezTo>
                    <a:pt x="8735" y="3879"/>
                    <a:pt x="7198" y="1983"/>
                    <a:pt x="5557" y="206"/>
                  </a:cubicBezTo>
                  <a:cubicBezTo>
                    <a:pt x="5421" y="61"/>
                    <a:pt x="5270" y="1"/>
                    <a:pt x="5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25" name="Google Shape;2125;p77"/>
            <p:cNvSpPr/>
            <p:nvPr/>
          </p:nvSpPr>
          <p:spPr>
            <a:xfrm>
              <a:off x="5814375" y="313825"/>
              <a:ext cx="766131" cy="598575"/>
            </a:xfrm>
            <a:custGeom>
              <a:avLst/>
              <a:gdLst/>
              <a:ahLst/>
              <a:cxnLst/>
              <a:rect l="l" t="t" r="r" b="b"/>
              <a:pathLst>
                <a:path w="15857" h="12389" extrusionOk="0">
                  <a:moveTo>
                    <a:pt x="2794" y="475"/>
                  </a:moveTo>
                  <a:cubicBezTo>
                    <a:pt x="3496" y="475"/>
                    <a:pt x="4233" y="918"/>
                    <a:pt x="4784" y="1237"/>
                  </a:cubicBezTo>
                  <a:cubicBezTo>
                    <a:pt x="6203" y="2126"/>
                    <a:pt x="7450" y="3271"/>
                    <a:pt x="8441" y="4603"/>
                  </a:cubicBezTo>
                  <a:cubicBezTo>
                    <a:pt x="8490" y="4681"/>
                    <a:pt x="8566" y="4720"/>
                    <a:pt x="8642" y="4720"/>
                  </a:cubicBezTo>
                  <a:cubicBezTo>
                    <a:pt x="8699" y="4720"/>
                    <a:pt x="8756" y="4698"/>
                    <a:pt x="8800" y="4655"/>
                  </a:cubicBezTo>
                  <a:cubicBezTo>
                    <a:pt x="9694" y="3838"/>
                    <a:pt x="10801" y="3336"/>
                    <a:pt x="11934" y="3336"/>
                  </a:cubicBezTo>
                  <a:cubicBezTo>
                    <a:pt x="12531" y="3336"/>
                    <a:pt x="13136" y="3476"/>
                    <a:pt x="13721" y="3783"/>
                  </a:cubicBezTo>
                  <a:cubicBezTo>
                    <a:pt x="15497" y="4723"/>
                    <a:pt x="15344" y="6722"/>
                    <a:pt x="14387" y="8191"/>
                  </a:cubicBezTo>
                  <a:cubicBezTo>
                    <a:pt x="12712" y="10737"/>
                    <a:pt x="8578" y="11472"/>
                    <a:pt x="5775" y="11916"/>
                  </a:cubicBezTo>
                  <a:cubicBezTo>
                    <a:pt x="4340" y="11164"/>
                    <a:pt x="3315" y="9490"/>
                    <a:pt x="2563" y="8157"/>
                  </a:cubicBezTo>
                  <a:cubicBezTo>
                    <a:pt x="1675" y="6585"/>
                    <a:pt x="855" y="4689"/>
                    <a:pt x="940" y="2843"/>
                  </a:cubicBezTo>
                  <a:cubicBezTo>
                    <a:pt x="974" y="1904"/>
                    <a:pt x="1436" y="776"/>
                    <a:pt x="2427" y="520"/>
                  </a:cubicBezTo>
                  <a:cubicBezTo>
                    <a:pt x="2547" y="489"/>
                    <a:pt x="2670" y="475"/>
                    <a:pt x="2794" y="475"/>
                  </a:cubicBezTo>
                  <a:close/>
                  <a:moveTo>
                    <a:pt x="2649" y="1"/>
                  </a:moveTo>
                  <a:cubicBezTo>
                    <a:pt x="1864" y="1"/>
                    <a:pt x="1200" y="417"/>
                    <a:pt x="803" y="1494"/>
                  </a:cubicBezTo>
                  <a:cubicBezTo>
                    <a:pt x="0" y="3629"/>
                    <a:pt x="906" y="5885"/>
                    <a:pt x="1880" y="7798"/>
                  </a:cubicBezTo>
                  <a:cubicBezTo>
                    <a:pt x="2666" y="9353"/>
                    <a:pt x="3879" y="11335"/>
                    <a:pt x="5553" y="12138"/>
                  </a:cubicBezTo>
                  <a:cubicBezTo>
                    <a:pt x="5568" y="12259"/>
                    <a:pt x="5663" y="12366"/>
                    <a:pt x="5791" y="12366"/>
                  </a:cubicBezTo>
                  <a:cubicBezTo>
                    <a:pt x="5808" y="12366"/>
                    <a:pt x="5826" y="12364"/>
                    <a:pt x="5844" y="12360"/>
                  </a:cubicBezTo>
                  <a:lnTo>
                    <a:pt x="6049" y="12326"/>
                  </a:lnTo>
                  <a:lnTo>
                    <a:pt x="6203" y="12378"/>
                  </a:lnTo>
                  <a:cubicBezTo>
                    <a:pt x="6218" y="12385"/>
                    <a:pt x="6233" y="12388"/>
                    <a:pt x="6247" y="12388"/>
                  </a:cubicBezTo>
                  <a:cubicBezTo>
                    <a:pt x="6298" y="12388"/>
                    <a:pt x="6343" y="12345"/>
                    <a:pt x="6356" y="12292"/>
                  </a:cubicBezTo>
                  <a:cubicBezTo>
                    <a:pt x="9808" y="11711"/>
                    <a:pt x="14780" y="10498"/>
                    <a:pt x="15549" y="6602"/>
                  </a:cubicBezTo>
                  <a:cubicBezTo>
                    <a:pt x="15856" y="5082"/>
                    <a:pt x="14831" y="3749"/>
                    <a:pt x="13498" y="3168"/>
                  </a:cubicBezTo>
                  <a:cubicBezTo>
                    <a:pt x="13000" y="2949"/>
                    <a:pt x="12487" y="2852"/>
                    <a:pt x="11977" y="2852"/>
                  </a:cubicBezTo>
                  <a:cubicBezTo>
                    <a:pt x="10773" y="2852"/>
                    <a:pt x="9587" y="3396"/>
                    <a:pt x="8663" y="4176"/>
                  </a:cubicBezTo>
                  <a:cubicBezTo>
                    <a:pt x="7587" y="2853"/>
                    <a:pt x="4705" y="1"/>
                    <a:pt x="26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28" name="Google Shape;2128;p77"/>
          <p:cNvGrpSpPr/>
          <p:nvPr/>
        </p:nvGrpSpPr>
        <p:grpSpPr>
          <a:xfrm rot="291903">
            <a:off x="546072" y="1426634"/>
            <a:ext cx="1707997" cy="1652109"/>
            <a:chOff x="7305126" y="3317616"/>
            <a:chExt cx="1400004" cy="1354341"/>
          </a:xfrm>
        </p:grpSpPr>
        <p:sp>
          <p:nvSpPr>
            <p:cNvPr id="2129" name="Google Shape;2129;p77"/>
            <p:cNvSpPr/>
            <p:nvPr/>
          </p:nvSpPr>
          <p:spPr>
            <a:xfrm>
              <a:off x="7305126" y="3317616"/>
              <a:ext cx="1400004" cy="1354341"/>
            </a:xfrm>
            <a:custGeom>
              <a:avLst/>
              <a:gdLst/>
              <a:ahLst/>
              <a:cxnLst/>
              <a:rect l="l" t="t" r="r" b="b"/>
              <a:pathLst>
                <a:path w="17292" h="16728" extrusionOk="0">
                  <a:moveTo>
                    <a:pt x="12969" y="0"/>
                  </a:moveTo>
                  <a:lnTo>
                    <a:pt x="0" y="12097"/>
                  </a:lnTo>
                  <a:lnTo>
                    <a:pt x="4323" y="16728"/>
                  </a:lnTo>
                  <a:lnTo>
                    <a:pt x="17291" y="4631"/>
                  </a:lnTo>
                  <a:lnTo>
                    <a:pt x="129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0" name="Google Shape;2130;p77"/>
            <p:cNvSpPr/>
            <p:nvPr/>
          </p:nvSpPr>
          <p:spPr>
            <a:xfrm>
              <a:off x="7357671" y="4013738"/>
              <a:ext cx="409508" cy="405622"/>
            </a:xfrm>
            <a:custGeom>
              <a:avLst/>
              <a:gdLst/>
              <a:ahLst/>
              <a:cxnLst/>
              <a:rect l="l" t="t" r="r" b="b"/>
              <a:pathLst>
                <a:path w="5058" h="5010" extrusionOk="0">
                  <a:moveTo>
                    <a:pt x="3743" y="0"/>
                  </a:moveTo>
                  <a:cubicBezTo>
                    <a:pt x="3706" y="0"/>
                    <a:pt x="3681" y="28"/>
                    <a:pt x="3657" y="65"/>
                  </a:cubicBezTo>
                  <a:cubicBezTo>
                    <a:pt x="3298" y="612"/>
                    <a:pt x="2922" y="1142"/>
                    <a:pt x="2563" y="1688"/>
                  </a:cubicBezTo>
                  <a:cubicBezTo>
                    <a:pt x="2521" y="1742"/>
                    <a:pt x="2491" y="1768"/>
                    <a:pt x="2450" y="1768"/>
                  </a:cubicBezTo>
                  <a:cubicBezTo>
                    <a:pt x="2426" y="1768"/>
                    <a:pt x="2397" y="1759"/>
                    <a:pt x="2358" y="1740"/>
                  </a:cubicBezTo>
                  <a:cubicBezTo>
                    <a:pt x="2085" y="1620"/>
                    <a:pt x="1829" y="1500"/>
                    <a:pt x="1572" y="1398"/>
                  </a:cubicBezTo>
                  <a:lnTo>
                    <a:pt x="1162" y="1774"/>
                  </a:lnTo>
                  <a:cubicBezTo>
                    <a:pt x="1333" y="1962"/>
                    <a:pt x="1487" y="2150"/>
                    <a:pt x="1675" y="2321"/>
                  </a:cubicBezTo>
                  <a:cubicBezTo>
                    <a:pt x="1350" y="2526"/>
                    <a:pt x="1026" y="2731"/>
                    <a:pt x="718" y="2919"/>
                  </a:cubicBezTo>
                  <a:cubicBezTo>
                    <a:pt x="513" y="3038"/>
                    <a:pt x="308" y="3158"/>
                    <a:pt x="120" y="3294"/>
                  </a:cubicBezTo>
                  <a:cubicBezTo>
                    <a:pt x="69" y="3329"/>
                    <a:pt x="0" y="3363"/>
                    <a:pt x="35" y="3448"/>
                  </a:cubicBezTo>
                  <a:cubicBezTo>
                    <a:pt x="59" y="3509"/>
                    <a:pt x="101" y="3518"/>
                    <a:pt x="141" y="3518"/>
                  </a:cubicBezTo>
                  <a:cubicBezTo>
                    <a:pt x="158" y="3518"/>
                    <a:pt x="174" y="3517"/>
                    <a:pt x="188" y="3517"/>
                  </a:cubicBezTo>
                  <a:cubicBezTo>
                    <a:pt x="257" y="3499"/>
                    <a:pt x="308" y="3482"/>
                    <a:pt x="376" y="3482"/>
                  </a:cubicBezTo>
                  <a:cubicBezTo>
                    <a:pt x="906" y="3363"/>
                    <a:pt x="1419" y="3226"/>
                    <a:pt x="1948" y="3141"/>
                  </a:cubicBezTo>
                  <a:cubicBezTo>
                    <a:pt x="1971" y="3141"/>
                    <a:pt x="1994" y="3125"/>
                    <a:pt x="2017" y="3125"/>
                  </a:cubicBezTo>
                  <a:cubicBezTo>
                    <a:pt x="2028" y="3125"/>
                    <a:pt x="2039" y="3129"/>
                    <a:pt x="2051" y="3141"/>
                  </a:cubicBezTo>
                  <a:cubicBezTo>
                    <a:pt x="2051" y="3192"/>
                    <a:pt x="2051" y="3243"/>
                    <a:pt x="2034" y="3294"/>
                  </a:cubicBezTo>
                  <a:cubicBezTo>
                    <a:pt x="1982" y="3807"/>
                    <a:pt x="1914" y="4303"/>
                    <a:pt x="1897" y="4798"/>
                  </a:cubicBezTo>
                  <a:cubicBezTo>
                    <a:pt x="1897" y="4883"/>
                    <a:pt x="1880" y="4969"/>
                    <a:pt x="1965" y="5003"/>
                  </a:cubicBezTo>
                  <a:cubicBezTo>
                    <a:pt x="1979" y="5008"/>
                    <a:pt x="1992" y="5010"/>
                    <a:pt x="2004" y="5010"/>
                  </a:cubicBezTo>
                  <a:cubicBezTo>
                    <a:pt x="2077" y="5010"/>
                    <a:pt x="2109" y="4925"/>
                    <a:pt x="2153" y="4866"/>
                  </a:cubicBezTo>
                  <a:cubicBezTo>
                    <a:pt x="2358" y="4473"/>
                    <a:pt x="2580" y="4063"/>
                    <a:pt x="2751" y="3653"/>
                  </a:cubicBezTo>
                  <a:cubicBezTo>
                    <a:pt x="2768" y="3619"/>
                    <a:pt x="2768" y="3551"/>
                    <a:pt x="2837" y="3534"/>
                  </a:cubicBezTo>
                  <a:lnTo>
                    <a:pt x="2922" y="3705"/>
                  </a:lnTo>
                  <a:cubicBezTo>
                    <a:pt x="3076" y="4046"/>
                    <a:pt x="3230" y="4388"/>
                    <a:pt x="3418" y="4713"/>
                  </a:cubicBezTo>
                  <a:cubicBezTo>
                    <a:pt x="3448" y="4758"/>
                    <a:pt x="3479" y="4818"/>
                    <a:pt x="3533" y="4818"/>
                  </a:cubicBezTo>
                  <a:cubicBezTo>
                    <a:pt x="3540" y="4818"/>
                    <a:pt x="3547" y="4817"/>
                    <a:pt x="3554" y="4815"/>
                  </a:cubicBezTo>
                  <a:cubicBezTo>
                    <a:pt x="3623" y="4798"/>
                    <a:pt x="3623" y="4713"/>
                    <a:pt x="3623" y="4644"/>
                  </a:cubicBezTo>
                  <a:cubicBezTo>
                    <a:pt x="3606" y="4354"/>
                    <a:pt x="3606" y="4046"/>
                    <a:pt x="3571" y="3756"/>
                  </a:cubicBezTo>
                  <a:cubicBezTo>
                    <a:pt x="3554" y="3465"/>
                    <a:pt x="3537" y="3158"/>
                    <a:pt x="3503" y="2850"/>
                  </a:cubicBezTo>
                  <a:lnTo>
                    <a:pt x="4836" y="2491"/>
                  </a:lnTo>
                  <a:cubicBezTo>
                    <a:pt x="4921" y="2474"/>
                    <a:pt x="5058" y="2457"/>
                    <a:pt x="5041" y="2338"/>
                  </a:cubicBezTo>
                  <a:cubicBezTo>
                    <a:pt x="5027" y="2245"/>
                    <a:pt x="4952" y="2234"/>
                    <a:pt x="4879" y="2234"/>
                  </a:cubicBezTo>
                  <a:cubicBezTo>
                    <a:pt x="4858" y="2234"/>
                    <a:pt x="4838" y="2235"/>
                    <a:pt x="4819" y="2235"/>
                  </a:cubicBezTo>
                  <a:cubicBezTo>
                    <a:pt x="4323" y="2184"/>
                    <a:pt x="3811" y="2150"/>
                    <a:pt x="3281" y="2098"/>
                  </a:cubicBezTo>
                  <a:cubicBezTo>
                    <a:pt x="3332" y="1945"/>
                    <a:pt x="3366" y="1791"/>
                    <a:pt x="3418" y="1637"/>
                  </a:cubicBezTo>
                  <a:cubicBezTo>
                    <a:pt x="3554" y="1142"/>
                    <a:pt x="3708" y="663"/>
                    <a:pt x="3845" y="168"/>
                  </a:cubicBezTo>
                  <a:cubicBezTo>
                    <a:pt x="3862" y="116"/>
                    <a:pt x="3862" y="48"/>
                    <a:pt x="3793" y="14"/>
                  </a:cubicBezTo>
                  <a:cubicBezTo>
                    <a:pt x="3774" y="4"/>
                    <a:pt x="3758" y="0"/>
                    <a:pt x="37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1" name="Google Shape;2131;p77"/>
            <p:cNvSpPr/>
            <p:nvPr/>
          </p:nvSpPr>
          <p:spPr>
            <a:xfrm>
              <a:off x="7833576" y="3668268"/>
              <a:ext cx="384572" cy="356235"/>
            </a:xfrm>
            <a:custGeom>
              <a:avLst/>
              <a:gdLst/>
              <a:ahLst/>
              <a:cxnLst/>
              <a:rect l="l" t="t" r="r" b="b"/>
              <a:pathLst>
                <a:path w="4750" h="4400" extrusionOk="0">
                  <a:moveTo>
                    <a:pt x="3228" y="0"/>
                  </a:moveTo>
                  <a:cubicBezTo>
                    <a:pt x="3182" y="0"/>
                    <a:pt x="3155" y="53"/>
                    <a:pt x="3127" y="95"/>
                  </a:cubicBezTo>
                  <a:cubicBezTo>
                    <a:pt x="2802" y="539"/>
                    <a:pt x="2478" y="1000"/>
                    <a:pt x="2187" y="1496"/>
                  </a:cubicBezTo>
                  <a:cubicBezTo>
                    <a:pt x="1948" y="1376"/>
                    <a:pt x="1709" y="1274"/>
                    <a:pt x="1469" y="1171"/>
                  </a:cubicBezTo>
                  <a:cubicBezTo>
                    <a:pt x="1230" y="1069"/>
                    <a:pt x="1042" y="983"/>
                    <a:pt x="837" y="898"/>
                  </a:cubicBezTo>
                  <a:lnTo>
                    <a:pt x="615" y="1086"/>
                  </a:lnTo>
                  <a:lnTo>
                    <a:pt x="632" y="1103"/>
                  </a:lnTo>
                  <a:lnTo>
                    <a:pt x="1435" y="1923"/>
                  </a:lnTo>
                  <a:cubicBezTo>
                    <a:pt x="1418" y="1940"/>
                    <a:pt x="1418" y="1957"/>
                    <a:pt x="1401" y="1974"/>
                  </a:cubicBezTo>
                  <a:lnTo>
                    <a:pt x="137" y="3051"/>
                  </a:lnTo>
                  <a:cubicBezTo>
                    <a:pt x="68" y="3102"/>
                    <a:pt x="0" y="3170"/>
                    <a:pt x="34" y="3256"/>
                  </a:cubicBezTo>
                  <a:cubicBezTo>
                    <a:pt x="62" y="3302"/>
                    <a:pt x="99" y="3318"/>
                    <a:pt x="141" y="3318"/>
                  </a:cubicBezTo>
                  <a:cubicBezTo>
                    <a:pt x="177" y="3318"/>
                    <a:pt x="217" y="3306"/>
                    <a:pt x="256" y="3290"/>
                  </a:cubicBezTo>
                  <a:cubicBezTo>
                    <a:pt x="427" y="3256"/>
                    <a:pt x="581" y="3204"/>
                    <a:pt x="752" y="3153"/>
                  </a:cubicBezTo>
                  <a:lnTo>
                    <a:pt x="1709" y="2829"/>
                  </a:lnTo>
                  <a:lnTo>
                    <a:pt x="1709" y="2829"/>
                  </a:lnTo>
                  <a:cubicBezTo>
                    <a:pt x="1709" y="2880"/>
                    <a:pt x="1692" y="2914"/>
                    <a:pt x="1692" y="2931"/>
                  </a:cubicBezTo>
                  <a:cubicBezTo>
                    <a:pt x="1623" y="3358"/>
                    <a:pt x="1538" y="3785"/>
                    <a:pt x="1469" y="4195"/>
                  </a:cubicBezTo>
                  <a:cubicBezTo>
                    <a:pt x="1452" y="4264"/>
                    <a:pt x="1418" y="4349"/>
                    <a:pt x="1521" y="4383"/>
                  </a:cubicBezTo>
                  <a:cubicBezTo>
                    <a:pt x="1539" y="4395"/>
                    <a:pt x="1555" y="4399"/>
                    <a:pt x="1570" y="4399"/>
                  </a:cubicBezTo>
                  <a:cubicBezTo>
                    <a:pt x="1622" y="4399"/>
                    <a:pt x="1651" y="4338"/>
                    <a:pt x="1692" y="4298"/>
                  </a:cubicBezTo>
                  <a:cubicBezTo>
                    <a:pt x="1760" y="4213"/>
                    <a:pt x="1811" y="4127"/>
                    <a:pt x="1862" y="4042"/>
                  </a:cubicBezTo>
                  <a:lnTo>
                    <a:pt x="2563" y="2931"/>
                  </a:lnTo>
                  <a:lnTo>
                    <a:pt x="3041" y="3512"/>
                  </a:lnTo>
                  <a:lnTo>
                    <a:pt x="3520" y="4076"/>
                  </a:lnTo>
                  <a:cubicBezTo>
                    <a:pt x="3531" y="4109"/>
                    <a:pt x="3563" y="4128"/>
                    <a:pt x="3599" y="4128"/>
                  </a:cubicBezTo>
                  <a:cubicBezTo>
                    <a:pt x="3618" y="4128"/>
                    <a:pt x="3638" y="4122"/>
                    <a:pt x="3656" y="4110"/>
                  </a:cubicBezTo>
                  <a:cubicBezTo>
                    <a:pt x="3691" y="4093"/>
                    <a:pt x="3708" y="4042"/>
                    <a:pt x="3708" y="3990"/>
                  </a:cubicBezTo>
                  <a:cubicBezTo>
                    <a:pt x="3691" y="3956"/>
                    <a:pt x="3674" y="3905"/>
                    <a:pt x="3674" y="3871"/>
                  </a:cubicBezTo>
                  <a:cubicBezTo>
                    <a:pt x="3537" y="3461"/>
                    <a:pt x="3400" y="3068"/>
                    <a:pt x="3263" y="2658"/>
                  </a:cubicBezTo>
                  <a:cubicBezTo>
                    <a:pt x="3212" y="2589"/>
                    <a:pt x="3195" y="2504"/>
                    <a:pt x="3195" y="2419"/>
                  </a:cubicBezTo>
                  <a:cubicBezTo>
                    <a:pt x="3246" y="2401"/>
                    <a:pt x="3281" y="2384"/>
                    <a:pt x="3332" y="2367"/>
                  </a:cubicBezTo>
                  <a:cubicBezTo>
                    <a:pt x="3742" y="2231"/>
                    <a:pt x="4135" y="2094"/>
                    <a:pt x="4545" y="1940"/>
                  </a:cubicBezTo>
                  <a:cubicBezTo>
                    <a:pt x="4630" y="1906"/>
                    <a:pt x="4750" y="1889"/>
                    <a:pt x="4733" y="1752"/>
                  </a:cubicBezTo>
                  <a:cubicBezTo>
                    <a:pt x="4711" y="1676"/>
                    <a:pt x="4662" y="1662"/>
                    <a:pt x="4607" y="1662"/>
                  </a:cubicBezTo>
                  <a:cubicBezTo>
                    <a:pt x="4575" y="1662"/>
                    <a:pt x="4542" y="1667"/>
                    <a:pt x="4511" y="1667"/>
                  </a:cubicBezTo>
                  <a:cubicBezTo>
                    <a:pt x="4482" y="1661"/>
                    <a:pt x="4460" y="1659"/>
                    <a:pt x="4439" y="1659"/>
                  </a:cubicBezTo>
                  <a:cubicBezTo>
                    <a:pt x="4399" y="1659"/>
                    <a:pt x="4368" y="1667"/>
                    <a:pt x="4323" y="1667"/>
                  </a:cubicBezTo>
                  <a:lnTo>
                    <a:pt x="2939" y="1564"/>
                  </a:lnTo>
                  <a:cubicBezTo>
                    <a:pt x="2922" y="1547"/>
                    <a:pt x="2956" y="1479"/>
                    <a:pt x="2973" y="1410"/>
                  </a:cubicBezTo>
                  <a:cubicBezTo>
                    <a:pt x="3076" y="1000"/>
                    <a:pt x="3246" y="590"/>
                    <a:pt x="3315" y="180"/>
                  </a:cubicBezTo>
                  <a:cubicBezTo>
                    <a:pt x="3332" y="112"/>
                    <a:pt x="3349" y="44"/>
                    <a:pt x="3263" y="9"/>
                  </a:cubicBezTo>
                  <a:cubicBezTo>
                    <a:pt x="3251" y="3"/>
                    <a:pt x="3239" y="0"/>
                    <a:pt x="32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2" name="Google Shape;2132;p77"/>
            <p:cNvSpPr/>
            <p:nvPr/>
          </p:nvSpPr>
          <p:spPr>
            <a:xfrm>
              <a:off x="8201476" y="3556943"/>
              <a:ext cx="358421" cy="358988"/>
            </a:xfrm>
            <a:custGeom>
              <a:avLst/>
              <a:gdLst/>
              <a:ahLst/>
              <a:cxnLst/>
              <a:rect l="l" t="t" r="r" b="b"/>
              <a:pathLst>
                <a:path w="4427" h="4434" extrusionOk="0">
                  <a:moveTo>
                    <a:pt x="2239" y="0"/>
                  </a:moveTo>
                  <a:cubicBezTo>
                    <a:pt x="2171" y="0"/>
                    <a:pt x="2154" y="86"/>
                    <a:pt x="2137" y="137"/>
                  </a:cubicBezTo>
                  <a:cubicBezTo>
                    <a:pt x="2034" y="496"/>
                    <a:pt x="1932" y="855"/>
                    <a:pt x="1846" y="1231"/>
                  </a:cubicBezTo>
                  <a:cubicBezTo>
                    <a:pt x="1831" y="1323"/>
                    <a:pt x="1761" y="1387"/>
                    <a:pt x="1672" y="1387"/>
                  </a:cubicBezTo>
                  <a:cubicBezTo>
                    <a:pt x="1662" y="1387"/>
                    <a:pt x="1652" y="1386"/>
                    <a:pt x="1641" y="1384"/>
                  </a:cubicBezTo>
                  <a:cubicBezTo>
                    <a:pt x="1146" y="1419"/>
                    <a:pt x="667" y="1419"/>
                    <a:pt x="172" y="1470"/>
                  </a:cubicBezTo>
                  <a:cubicBezTo>
                    <a:pt x="103" y="1470"/>
                    <a:pt x="35" y="1470"/>
                    <a:pt x="18" y="1572"/>
                  </a:cubicBezTo>
                  <a:cubicBezTo>
                    <a:pt x="1" y="1658"/>
                    <a:pt x="86" y="1675"/>
                    <a:pt x="155" y="1692"/>
                  </a:cubicBezTo>
                  <a:lnTo>
                    <a:pt x="941" y="1999"/>
                  </a:lnTo>
                  <a:lnTo>
                    <a:pt x="1573" y="2239"/>
                  </a:lnTo>
                  <a:cubicBezTo>
                    <a:pt x="1334" y="2444"/>
                    <a:pt x="1112" y="2666"/>
                    <a:pt x="889" y="2871"/>
                  </a:cubicBezTo>
                  <a:cubicBezTo>
                    <a:pt x="770" y="2973"/>
                    <a:pt x="650" y="3076"/>
                    <a:pt x="548" y="3195"/>
                  </a:cubicBezTo>
                  <a:cubicBezTo>
                    <a:pt x="514" y="3247"/>
                    <a:pt x="445" y="3298"/>
                    <a:pt x="496" y="3366"/>
                  </a:cubicBezTo>
                  <a:cubicBezTo>
                    <a:pt x="520" y="3397"/>
                    <a:pt x="546" y="3407"/>
                    <a:pt x="573" y="3407"/>
                  </a:cubicBezTo>
                  <a:cubicBezTo>
                    <a:pt x="606" y="3407"/>
                    <a:pt x="639" y="3393"/>
                    <a:pt x="667" y="3383"/>
                  </a:cubicBezTo>
                  <a:cubicBezTo>
                    <a:pt x="889" y="3315"/>
                    <a:pt x="1094" y="3247"/>
                    <a:pt x="1299" y="3178"/>
                  </a:cubicBezTo>
                  <a:cubicBezTo>
                    <a:pt x="1573" y="3076"/>
                    <a:pt x="1846" y="2973"/>
                    <a:pt x="2154" y="2871"/>
                  </a:cubicBezTo>
                  <a:lnTo>
                    <a:pt x="2154" y="2871"/>
                  </a:lnTo>
                  <a:cubicBezTo>
                    <a:pt x="2154" y="3008"/>
                    <a:pt x="2137" y="3127"/>
                    <a:pt x="2120" y="3230"/>
                  </a:cubicBezTo>
                  <a:cubicBezTo>
                    <a:pt x="2085" y="3571"/>
                    <a:pt x="2051" y="3913"/>
                    <a:pt x="2034" y="4255"/>
                  </a:cubicBezTo>
                  <a:cubicBezTo>
                    <a:pt x="2034" y="4323"/>
                    <a:pt x="2017" y="4409"/>
                    <a:pt x="2103" y="4426"/>
                  </a:cubicBezTo>
                  <a:cubicBezTo>
                    <a:pt x="2116" y="4431"/>
                    <a:pt x="2128" y="4433"/>
                    <a:pt x="2139" y="4433"/>
                  </a:cubicBezTo>
                  <a:cubicBezTo>
                    <a:pt x="2199" y="4433"/>
                    <a:pt x="2228" y="4364"/>
                    <a:pt x="2256" y="4306"/>
                  </a:cubicBezTo>
                  <a:cubicBezTo>
                    <a:pt x="2410" y="3947"/>
                    <a:pt x="2581" y="3588"/>
                    <a:pt x="2718" y="3213"/>
                  </a:cubicBezTo>
                  <a:cubicBezTo>
                    <a:pt x="2735" y="3161"/>
                    <a:pt x="2752" y="3110"/>
                    <a:pt x="2803" y="3076"/>
                  </a:cubicBezTo>
                  <a:lnTo>
                    <a:pt x="3640" y="3383"/>
                  </a:lnTo>
                  <a:cubicBezTo>
                    <a:pt x="3760" y="3435"/>
                    <a:pt x="3862" y="3486"/>
                    <a:pt x="3982" y="3520"/>
                  </a:cubicBezTo>
                  <a:cubicBezTo>
                    <a:pt x="3996" y="3525"/>
                    <a:pt x="4009" y="3527"/>
                    <a:pt x="4023" y="3527"/>
                  </a:cubicBezTo>
                  <a:cubicBezTo>
                    <a:pt x="4060" y="3527"/>
                    <a:pt x="4094" y="3511"/>
                    <a:pt x="4119" y="3486"/>
                  </a:cubicBezTo>
                  <a:cubicBezTo>
                    <a:pt x="4136" y="3452"/>
                    <a:pt x="4136" y="3383"/>
                    <a:pt x="4102" y="3349"/>
                  </a:cubicBezTo>
                  <a:cubicBezTo>
                    <a:pt x="4067" y="3315"/>
                    <a:pt x="4016" y="3264"/>
                    <a:pt x="3982" y="3230"/>
                  </a:cubicBezTo>
                  <a:lnTo>
                    <a:pt x="3196" y="2375"/>
                  </a:lnTo>
                  <a:cubicBezTo>
                    <a:pt x="3162" y="2341"/>
                    <a:pt x="3111" y="2307"/>
                    <a:pt x="3111" y="2239"/>
                  </a:cubicBezTo>
                  <a:lnTo>
                    <a:pt x="3162" y="2187"/>
                  </a:lnTo>
                  <a:cubicBezTo>
                    <a:pt x="3555" y="1897"/>
                    <a:pt x="3948" y="1589"/>
                    <a:pt x="4307" y="1248"/>
                  </a:cubicBezTo>
                  <a:cubicBezTo>
                    <a:pt x="4358" y="1196"/>
                    <a:pt x="4426" y="1145"/>
                    <a:pt x="4375" y="1060"/>
                  </a:cubicBezTo>
                  <a:cubicBezTo>
                    <a:pt x="4353" y="1023"/>
                    <a:pt x="4328" y="1012"/>
                    <a:pt x="4303" y="1012"/>
                  </a:cubicBezTo>
                  <a:cubicBezTo>
                    <a:pt x="4269" y="1012"/>
                    <a:pt x="4234" y="1033"/>
                    <a:pt x="4204" y="1043"/>
                  </a:cubicBezTo>
                  <a:cubicBezTo>
                    <a:pt x="3931" y="1128"/>
                    <a:pt x="3657" y="1213"/>
                    <a:pt x="3367" y="1282"/>
                  </a:cubicBezTo>
                  <a:cubicBezTo>
                    <a:pt x="3162" y="1350"/>
                    <a:pt x="2940" y="1401"/>
                    <a:pt x="2718" y="1453"/>
                  </a:cubicBezTo>
                  <a:lnTo>
                    <a:pt x="2359" y="137"/>
                  </a:lnTo>
                  <a:cubicBezTo>
                    <a:pt x="2342" y="86"/>
                    <a:pt x="2325" y="0"/>
                    <a:pt x="22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3" name="Google Shape;2133;p77"/>
            <p:cNvSpPr/>
            <p:nvPr/>
          </p:nvSpPr>
          <p:spPr>
            <a:xfrm>
              <a:off x="7814145" y="4043694"/>
              <a:ext cx="327979" cy="348867"/>
            </a:xfrm>
            <a:custGeom>
              <a:avLst/>
              <a:gdLst/>
              <a:ahLst/>
              <a:cxnLst/>
              <a:rect l="l" t="t" r="r" b="b"/>
              <a:pathLst>
                <a:path w="4051" h="4309" extrusionOk="0">
                  <a:moveTo>
                    <a:pt x="1598" y="0"/>
                  </a:moveTo>
                  <a:cubicBezTo>
                    <a:pt x="1590" y="0"/>
                    <a:pt x="1582" y="1"/>
                    <a:pt x="1573" y="3"/>
                  </a:cubicBezTo>
                  <a:cubicBezTo>
                    <a:pt x="1470" y="20"/>
                    <a:pt x="1470" y="88"/>
                    <a:pt x="1453" y="174"/>
                  </a:cubicBezTo>
                  <a:cubicBezTo>
                    <a:pt x="1436" y="259"/>
                    <a:pt x="1453" y="362"/>
                    <a:pt x="1470" y="447"/>
                  </a:cubicBezTo>
                  <a:cubicBezTo>
                    <a:pt x="1504" y="772"/>
                    <a:pt x="1539" y="1096"/>
                    <a:pt x="1590" y="1438"/>
                  </a:cubicBezTo>
                  <a:lnTo>
                    <a:pt x="1248" y="1489"/>
                  </a:lnTo>
                  <a:lnTo>
                    <a:pt x="137" y="1660"/>
                  </a:lnTo>
                  <a:cubicBezTo>
                    <a:pt x="69" y="1660"/>
                    <a:pt x="1" y="1694"/>
                    <a:pt x="1" y="1780"/>
                  </a:cubicBezTo>
                  <a:cubicBezTo>
                    <a:pt x="1" y="1848"/>
                    <a:pt x="52" y="1882"/>
                    <a:pt x="120" y="1899"/>
                  </a:cubicBezTo>
                  <a:cubicBezTo>
                    <a:pt x="223" y="1916"/>
                    <a:pt x="325" y="1951"/>
                    <a:pt x="428" y="1968"/>
                  </a:cubicBezTo>
                  <a:lnTo>
                    <a:pt x="1504" y="2156"/>
                  </a:lnTo>
                  <a:lnTo>
                    <a:pt x="1334" y="2361"/>
                  </a:lnTo>
                  <a:cubicBezTo>
                    <a:pt x="1060" y="2685"/>
                    <a:pt x="804" y="2993"/>
                    <a:pt x="582" y="3335"/>
                  </a:cubicBezTo>
                  <a:cubicBezTo>
                    <a:pt x="548" y="3386"/>
                    <a:pt x="513" y="3437"/>
                    <a:pt x="565" y="3488"/>
                  </a:cubicBezTo>
                  <a:cubicBezTo>
                    <a:pt x="588" y="3511"/>
                    <a:pt x="611" y="3521"/>
                    <a:pt x="634" y="3521"/>
                  </a:cubicBezTo>
                  <a:cubicBezTo>
                    <a:pt x="662" y="3521"/>
                    <a:pt x="690" y="3507"/>
                    <a:pt x="718" y="3488"/>
                  </a:cubicBezTo>
                  <a:lnTo>
                    <a:pt x="1265" y="3181"/>
                  </a:lnTo>
                  <a:cubicBezTo>
                    <a:pt x="1470" y="3044"/>
                    <a:pt x="1692" y="2890"/>
                    <a:pt x="1932" y="2771"/>
                  </a:cubicBezTo>
                  <a:lnTo>
                    <a:pt x="1932" y="2771"/>
                  </a:lnTo>
                  <a:cubicBezTo>
                    <a:pt x="1880" y="3095"/>
                    <a:pt x="1812" y="3420"/>
                    <a:pt x="1761" y="3745"/>
                  </a:cubicBezTo>
                  <a:cubicBezTo>
                    <a:pt x="1744" y="3881"/>
                    <a:pt x="1709" y="4018"/>
                    <a:pt x="1692" y="4172"/>
                  </a:cubicBezTo>
                  <a:cubicBezTo>
                    <a:pt x="1692" y="4206"/>
                    <a:pt x="1692" y="4257"/>
                    <a:pt x="1709" y="4308"/>
                  </a:cubicBezTo>
                  <a:lnTo>
                    <a:pt x="2051" y="3984"/>
                  </a:lnTo>
                  <a:lnTo>
                    <a:pt x="2666" y="2822"/>
                  </a:lnTo>
                  <a:lnTo>
                    <a:pt x="3247" y="2890"/>
                  </a:lnTo>
                  <a:lnTo>
                    <a:pt x="3760" y="2395"/>
                  </a:lnTo>
                  <a:lnTo>
                    <a:pt x="3059" y="1968"/>
                  </a:lnTo>
                  <a:cubicBezTo>
                    <a:pt x="3008" y="1933"/>
                    <a:pt x="2957" y="1899"/>
                    <a:pt x="3025" y="1831"/>
                  </a:cubicBezTo>
                  <a:lnTo>
                    <a:pt x="3555" y="1199"/>
                  </a:lnTo>
                  <a:cubicBezTo>
                    <a:pt x="3691" y="1028"/>
                    <a:pt x="3845" y="857"/>
                    <a:pt x="3982" y="686"/>
                  </a:cubicBezTo>
                  <a:cubicBezTo>
                    <a:pt x="4016" y="635"/>
                    <a:pt x="4050" y="584"/>
                    <a:pt x="3999" y="532"/>
                  </a:cubicBezTo>
                  <a:cubicBezTo>
                    <a:pt x="3985" y="503"/>
                    <a:pt x="3967" y="493"/>
                    <a:pt x="3948" y="493"/>
                  </a:cubicBezTo>
                  <a:cubicBezTo>
                    <a:pt x="3921" y="493"/>
                    <a:pt x="3892" y="513"/>
                    <a:pt x="3862" y="532"/>
                  </a:cubicBezTo>
                  <a:lnTo>
                    <a:pt x="3401" y="754"/>
                  </a:lnTo>
                  <a:cubicBezTo>
                    <a:pt x="3059" y="942"/>
                    <a:pt x="2735" y="1130"/>
                    <a:pt x="2410" y="1335"/>
                  </a:cubicBezTo>
                  <a:cubicBezTo>
                    <a:pt x="2342" y="1216"/>
                    <a:pt x="2290" y="1096"/>
                    <a:pt x="2222" y="994"/>
                  </a:cubicBezTo>
                  <a:cubicBezTo>
                    <a:pt x="2051" y="703"/>
                    <a:pt x="1897" y="413"/>
                    <a:pt x="1727" y="122"/>
                  </a:cubicBezTo>
                  <a:cubicBezTo>
                    <a:pt x="1696" y="61"/>
                    <a:pt x="1665" y="0"/>
                    <a:pt x="1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4" name="Google Shape;2134;p77"/>
            <p:cNvSpPr/>
            <p:nvPr/>
          </p:nvSpPr>
          <p:spPr>
            <a:xfrm>
              <a:off x="8148931" y="3371537"/>
              <a:ext cx="244912" cy="204349"/>
            </a:xfrm>
            <a:custGeom>
              <a:avLst/>
              <a:gdLst/>
              <a:ahLst/>
              <a:cxnLst/>
              <a:rect l="l" t="t" r="r" b="b"/>
              <a:pathLst>
                <a:path w="3025" h="2524" extrusionOk="0">
                  <a:moveTo>
                    <a:pt x="1812" y="1"/>
                  </a:moveTo>
                  <a:lnTo>
                    <a:pt x="1" y="1675"/>
                  </a:lnTo>
                  <a:lnTo>
                    <a:pt x="35" y="1658"/>
                  </a:lnTo>
                  <a:lnTo>
                    <a:pt x="718" y="1385"/>
                  </a:lnTo>
                  <a:lnTo>
                    <a:pt x="718" y="1504"/>
                  </a:lnTo>
                  <a:lnTo>
                    <a:pt x="718" y="2359"/>
                  </a:lnTo>
                  <a:cubicBezTo>
                    <a:pt x="718" y="2410"/>
                    <a:pt x="718" y="2461"/>
                    <a:pt x="787" y="2461"/>
                  </a:cubicBezTo>
                  <a:cubicBezTo>
                    <a:pt x="796" y="2464"/>
                    <a:pt x="805" y="2466"/>
                    <a:pt x="814" y="2466"/>
                  </a:cubicBezTo>
                  <a:cubicBezTo>
                    <a:pt x="855" y="2466"/>
                    <a:pt x="892" y="2435"/>
                    <a:pt x="906" y="2393"/>
                  </a:cubicBezTo>
                  <a:cubicBezTo>
                    <a:pt x="923" y="2376"/>
                    <a:pt x="923" y="2359"/>
                    <a:pt x="940" y="2342"/>
                  </a:cubicBezTo>
                  <a:cubicBezTo>
                    <a:pt x="1077" y="2102"/>
                    <a:pt x="1197" y="1863"/>
                    <a:pt x="1333" y="1607"/>
                  </a:cubicBezTo>
                  <a:cubicBezTo>
                    <a:pt x="1487" y="1863"/>
                    <a:pt x="1590" y="2120"/>
                    <a:pt x="1761" y="2359"/>
                  </a:cubicBezTo>
                  <a:cubicBezTo>
                    <a:pt x="1804" y="2417"/>
                    <a:pt x="1823" y="2524"/>
                    <a:pt x="1901" y="2524"/>
                  </a:cubicBezTo>
                  <a:cubicBezTo>
                    <a:pt x="1914" y="2524"/>
                    <a:pt x="1930" y="2520"/>
                    <a:pt x="1948" y="2512"/>
                  </a:cubicBezTo>
                  <a:cubicBezTo>
                    <a:pt x="2068" y="2461"/>
                    <a:pt x="2000" y="2342"/>
                    <a:pt x="2000" y="2256"/>
                  </a:cubicBezTo>
                  <a:cubicBezTo>
                    <a:pt x="1931" y="1897"/>
                    <a:pt x="1897" y="1521"/>
                    <a:pt x="1863" y="1163"/>
                  </a:cubicBezTo>
                  <a:cubicBezTo>
                    <a:pt x="1931" y="1163"/>
                    <a:pt x="2000" y="1146"/>
                    <a:pt x="2051" y="1146"/>
                  </a:cubicBezTo>
                  <a:lnTo>
                    <a:pt x="2888" y="1094"/>
                  </a:lnTo>
                  <a:cubicBezTo>
                    <a:pt x="2939" y="1094"/>
                    <a:pt x="3008" y="1094"/>
                    <a:pt x="3025" y="1009"/>
                  </a:cubicBezTo>
                  <a:cubicBezTo>
                    <a:pt x="3025" y="941"/>
                    <a:pt x="2957" y="923"/>
                    <a:pt x="2905" y="906"/>
                  </a:cubicBezTo>
                  <a:cubicBezTo>
                    <a:pt x="2854" y="872"/>
                    <a:pt x="2734" y="838"/>
                    <a:pt x="2649" y="821"/>
                  </a:cubicBezTo>
                  <a:lnTo>
                    <a:pt x="1692" y="479"/>
                  </a:lnTo>
                  <a:cubicBezTo>
                    <a:pt x="1726" y="308"/>
                    <a:pt x="1778" y="155"/>
                    <a:pt x="18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2135" name="Google Shape;2135;p77"/>
            <p:cNvGrpSpPr/>
            <p:nvPr/>
          </p:nvGrpSpPr>
          <p:grpSpPr>
            <a:xfrm>
              <a:off x="7772692" y="3529254"/>
              <a:ext cx="854978" cy="784858"/>
              <a:chOff x="1056446" y="3510390"/>
              <a:chExt cx="821620" cy="754236"/>
            </a:xfrm>
          </p:grpSpPr>
          <p:sp>
            <p:nvSpPr>
              <p:cNvPr id="2136" name="Google Shape;2136;p77"/>
              <p:cNvSpPr/>
              <p:nvPr/>
            </p:nvSpPr>
            <p:spPr>
              <a:xfrm>
                <a:off x="1061737" y="4021954"/>
                <a:ext cx="33299" cy="24741"/>
              </a:xfrm>
              <a:custGeom>
                <a:avLst/>
                <a:gdLst/>
                <a:ahLst/>
                <a:cxnLst/>
                <a:rect l="l" t="t" r="r" b="b"/>
                <a:pathLst>
                  <a:path w="428" h="318" extrusionOk="0">
                    <a:moveTo>
                      <a:pt x="206" y="0"/>
                    </a:moveTo>
                    <a:cubicBezTo>
                      <a:pt x="156" y="0"/>
                      <a:pt x="106" y="18"/>
                      <a:pt x="69" y="55"/>
                    </a:cubicBezTo>
                    <a:cubicBezTo>
                      <a:pt x="1" y="106"/>
                      <a:pt x="1" y="192"/>
                      <a:pt x="52" y="260"/>
                    </a:cubicBezTo>
                    <a:cubicBezTo>
                      <a:pt x="97" y="296"/>
                      <a:pt x="151" y="318"/>
                      <a:pt x="206" y="318"/>
                    </a:cubicBezTo>
                    <a:cubicBezTo>
                      <a:pt x="254" y="318"/>
                      <a:pt x="302" y="300"/>
                      <a:pt x="342" y="260"/>
                    </a:cubicBezTo>
                    <a:cubicBezTo>
                      <a:pt x="411" y="209"/>
                      <a:pt x="428" y="141"/>
                      <a:pt x="376" y="89"/>
                    </a:cubicBezTo>
                    <a:cubicBezTo>
                      <a:pt x="338" y="31"/>
                      <a:pt x="271" y="0"/>
                      <a:pt x="2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37" name="Google Shape;2137;p77"/>
              <p:cNvSpPr/>
              <p:nvPr/>
            </p:nvSpPr>
            <p:spPr>
              <a:xfrm>
                <a:off x="1521720" y="3945784"/>
                <a:ext cx="34622" cy="22718"/>
              </a:xfrm>
              <a:custGeom>
                <a:avLst/>
                <a:gdLst/>
                <a:ahLst/>
                <a:cxnLst/>
                <a:rect l="l" t="t" r="r" b="b"/>
                <a:pathLst>
                  <a:path w="445" h="292" extrusionOk="0">
                    <a:moveTo>
                      <a:pt x="253" y="1"/>
                    </a:moveTo>
                    <a:cubicBezTo>
                      <a:pt x="186" y="1"/>
                      <a:pt x="119" y="27"/>
                      <a:pt x="69" y="77"/>
                    </a:cubicBezTo>
                    <a:cubicBezTo>
                      <a:pt x="0" y="129"/>
                      <a:pt x="0" y="197"/>
                      <a:pt x="52" y="248"/>
                    </a:cubicBezTo>
                    <a:cubicBezTo>
                      <a:pt x="97" y="278"/>
                      <a:pt x="148" y="292"/>
                      <a:pt x="200" y="292"/>
                    </a:cubicBezTo>
                    <a:cubicBezTo>
                      <a:pt x="267" y="292"/>
                      <a:pt x="336" y="269"/>
                      <a:pt x="393" y="231"/>
                    </a:cubicBezTo>
                    <a:cubicBezTo>
                      <a:pt x="445" y="180"/>
                      <a:pt x="445" y="94"/>
                      <a:pt x="393" y="43"/>
                    </a:cubicBezTo>
                    <a:cubicBezTo>
                      <a:pt x="351" y="15"/>
                      <a:pt x="302" y="1"/>
                      <a:pt x="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38" name="Google Shape;2138;p77"/>
              <p:cNvSpPr/>
              <p:nvPr/>
            </p:nvSpPr>
            <p:spPr>
              <a:xfrm>
                <a:off x="1710475" y="3510390"/>
                <a:ext cx="30654" cy="25519"/>
              </a:xfrm>
              <a:custGeom>
                <a:avLst/>
                <a:gdLst/>
                <a:ahLst/>
                <a:cxnLst/>
                <a:rect l="l" t="t" r="r" b="b"/>
                <a:pathLst>
                  <a:path w="394" h="328" extrusionOk="0">
                    <a:moveTo>
                      <a:pt x="199" y="1"/>
                    </a:moveTo>
                    <a:cubicBezTo>
                      <a:pt x="154" y="1"/>
                      <a:pt x="112" y="18"/>
                      <a:pt x="86" y="52"/>
                    </a:cubicBezTo>
                    <a:cubicBezTo>
                      <a:pt x="1" y="103"/>
                      <a:pt x="1" y="206"/>
                      <a:pt x="69" y="274"/>
                    </a:cubicBezTo>
                    <a:cubicBezTo>
                      <a:pt x="96" y="311"/>
                      <a:pt x="144" y="328"/>
                      <a:pt x="192" y="328"/>
                    </a:cubicBezTo>
                    <a:cubicBezTo>
                      <a:pt x="234" y="328"/>
                      <a:pt x="276" y="315"/>
                      <a:pt x="308" y="291"/>
                    </a:cubicBezTo>
                    <a:cubicBezTo>
                      <a:pt x="377" y="223"/>
                      <a:pt x="394" y="120"/>
                      <a:pt x="325" y="52"/>
                    </a:cubicBezTo>
                    <a:cubicBezTo>
                      <a:pt x="291" y="18"/>
                      <a:pt x="244" y="1"/>
                      <a:pt x="1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39" name="Google Shape;2139;p77"/>
              <p:cNvSpPr/>
              <p:nvPr/>
            </p:nvSpPr>
            <p:spPr>
              <a:xfrm>
                <a:off x="1056446" y="3949207"/>
                <a:ext cx="29332" cy="23730"/>
              </a:xfrm>
              <a:custGeom>
                <a:avLst/>
                <a:gdLst/>
                <a:ahLst/>
                <a:cxnLst/>
                <a:rect l="l" t="t" r="r" b="b"/>
                <a:pathLst>
                  <a:path w="377" h="305" extrusionOk="0">
                    <a:moveTo>
                      <a:pt x="170" y="1"/>
                    </a:moveTo>
                    <a:cubicBezTo>
                      <a:pt x="143" y="1"/>
                      <a:pt x="114" y="10"/>
                      <a:pt x="86" y="33"/>
                    </a:cubicBezTo>
                    <a:cubicBezTo>
                      <a:pt x="0" y="102"/>
                      <a:pt x="51" y="170"/>
                      <a:pt x="86" y="238"/>
                    </a:cubicBezTo>
                    <a:cubicBezTo>
                      <a:pt x="113" y="283"/>
                      <a:pt x="154" y="305"/>
                      <a:pt x="197" y="305"/>
                    </a:cubicBezTo>
                    <a:cubicBezTo>
                      <a:pt x="236" y="305"/>
                      <a:pt x="275" y="288"/>
                      <a:pt x="308" y="255"/>
                    </a:cubicBezTo>
                    <a:cubicBezTo>
                      <a:pt x="376" y="221"/>
                      <a:pt x="376" y="119"/>
                      <a:pt x="325" y="85"/>
                    </a:cubicBezTo>
                    <a:cubicBezTo>
                      <a:pt x="279" y="39"/>
                      <a:pt x="226" y="1"/>
                      <a:pt x="1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0" name="Google Shape;2140;p77"/>
              <p:cNvSpPr/>
              <p:nvPr/>
            </p:nvSpPr>
            <p:spPr>
              <a:xfrm>
                <a:off x="1472547" y="4037282"/>
                <a:ext cx="27931" cy="23574"/>
              </a:xfrm>
              <a:custGeom>
                <a:avLst/>
                <a:gdLst/>
                <a:ahLst/>
                <a:cxnLst/>
                <a:rect l="l" t="t" r="r" b="b"/>
                <a:pathLst>
                  <a:path w="359" h="303" extrusionOk="0">
                    <a:moveTo>
                      <a:pt x="194" y="0"/>
                    </a:moveTo>
                    <a:cubicBezTo>
                      <a:pt x="152" y="0"/>
                      <a:pt x="110" y="32"/>
                      <a:pt x="69" y="63"/>
                    </a:cubicBezTo>
                    <a:cubicBezTo>
                      <a:pt x="0" y="114"/>
                      <a:pt x="0" y="200"/>
                      <a:pt x="51" y="251"/>
                    </a:cubicBezTo>
                    <a:cubicBezTo>
                      <a:pt x="69" y="285"/>
                      <a:pt x="103" y="302"/>
                      <a:pt x="141" y="302"/>
                    </a:cubicBezTo>
                    <a:cubicBezTo>
                      <a:pt x="180" y="302"/>
                      <a:pt x="222" y="285"/>
                      <a:pt x="256" y="251"/>
                    </a:cubicBezTo>
                    <a:cubicBezTo>
                      <a:pt x="308" y="200"/>
                      <a:pt x="359" y="114"/>
                      <a:pt x="274" y="46"/>
                    </a:cubicBezTo>
                    <a:cubicBezTo>
                      <a:pt x="247" y="13"/>
                      <a:pt x="221" y="0"/>
                      <a:pt x="1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1" name="Google Shape;2141;p77"/>
              <p:cNvSpPr/>
              <p:nvPr/>
            </p:nvSpPr>
            <p:spPr>
              <a:xfrm>
                <a:off x="1056446" y="4244475"/>
                <a:ext cx="26608" cy="20151"/>
              </a:xfrm>
              <a:custGeom>
                <a:avLst/>
                <a:gdLst/>
                <a:ahLst/>
                <a:cxnLst/>
                <a:rect l="l" t="t" r="r" b="b"/>
                <a:pathLst>
                  <a:path w="342" h="259" extrusionOk="0">
                    <a:moveTo>
                      <a:pt x="169" y="0"/>
                    </a:moveTo>
                    <a:cubicBezTo>
                      <a:pt x="138" y="0"/>
                      <a:pt x="107" y="10"/>
                      <a:pt x="86" y="31"/>
                    </a:cubicBezTo>
                    <a:cubicBezTo>
                      <a:pt x="17" y="66"/>
                      <a:pt x="0" y="151"/>
                      <a:pt x="51" y="202"/>
                    </a:cubicBezTo>
                    <a:cubicBezTo>
                      <a:pt x="92" y="242"/>
                      <a:pt x="137" y="259"/>
                      <a:pt x="182" y="259"/>
                    </a:cubicBezTo>
                    <a:cubicBezTo>
                      <a:pt x="214" y="259"/>
                      <a:pt x="245" y="251"/>
                      <a:pt x="274" y="236"/>
                    </a:cubicBezTo>
                    <a:cubicBezTo>
                      <a:pt x="308" y="185"/>
                      <a:pt x="342" y="117"/>
                      <a:pt x="291" y="48"/>
                    </a:cubicBezTo>
                    <a:cubicBezTo>
                      <a:pt x="261" y="19"/>
                      <a:pt x="214" y="0"/>
                      <a:pt x="1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2" name="Google Shape;2142;p77"/>
              <p:cNvSpPr/>
              <p:nvPr/>
            </p:nvSpPr>
            <p:spPr>
              <a:xfrm>
                <a:off x="1816834" y="3690508"/>
                <a:ext cx="26686" cy="20462"/>
              </a:xfrm>
              <a:custGeom>
                <a:avLst/>
                <a:gdLst/>
                <a:ahLst/>
                <a:cxnLst/>
                <a:rect l="l" t="t" r="r" b="b"/>
                <a:pathLst>
                  <a:path w="343" h="263" extrusionOk="0">
                    <a:moveTo>
                      <a:pt x="174" y="0"/>
                    </a:moveTo>
                    <a:cubicBezTo>
                      <a:pt x="140" y="0"/>
                      <a:pt x="107" y="22"/>
                      <a:pt x="69" y="61"/>
                    </a:cubicBezTo>
                    <a:cubicBezTo>
                      <a:pt x="1" y="112"/>
                      <a:pt x="1" y="163"/>
                      <a:pt x="52" y="231"/>
                    </a:cubicBezTo>
                    <a:cubicBezTo>
                      <a:pt x="73" y="253"/>
                      <a:pt x="104" y="262"/>
                      <a:pt x="137" y="262"/>
                    </a:cubicBezTo>
                    <a:cubicBezTo>
                      <a:pt x="183" y="262"/>
                      <a:pt x="234" y="244"/>
                      <a:pt x="274" y="214"/>
                    </a:cubicBezTo>
                    <a:cubicBezTo>
                      <a:pt x="342" y="163"/>
                      <a:pt x="308" y="112"/>
                      <a:pt x="257" y="44"/>
                    </a:cubicBezTo>
                    <a:cubicBezTo>
                      <a:pt x="227" y="14"/>
                      <a:pt x="200" y="0"/>
                      <a:pt x="1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3" name="Google Shape;2143;p77"/>
              <p:cNvSpPr/>
              <p:nvPr/>
            </p:nvSpPr>
            <p:spPr>
              <a:xfrm>
                <a:off x="1868652" y="3681871"/>
                <a:ext cx="9414" cy="8091"/>
              </a:xfrm>
              <a:custGeom>
                <a:avLst/>
                <a:gdLst/>
                <a:ahLst/>
                <a:cxnLst/>
                <a:rect l="l" t="t" r="r" b="b"/>
                <a:pathLst>
                  <a:path w="121" h="104" extrusionOk="0">
                    <a:moveTo>
                      <a:pt x="1" y="1"/>
                    </a:moveTo>
                    <a:cubicBezTo>
                      <a:pt x="1" y="18"/>
                      <a:pt x="1" y="52"/>
                      <a:pt x="18" y="69"/>
                    </a:cubicBezTo>
                    <a:cubicBezTo>
                      <a:pt x="52" y="103"/>
                      <a:pt x="86" y="103"/>
                      <a:pt x="120" y="10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  <a:effectLst>
                <a:outerShdw blurRad="57150" dist="19050" dir="5400000" algn="bl" rotWithShape="0">
                  <a:schemeClr val="dk2">
                    <a:alpha val="50000"/>
                  </a:schemeClr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2144" name="Google Shape;2144;p77"/>
          <p:cNvGrpSpPr/>
          <p:nvPr/>
        </p:nvGrpSpPr>
        <p:grpSpPr>
          <a:xfrm rot="1628740">
            <a:off x="10429134" y="1797951"/>
            <a:ext cx="995381" cy="1307395"/>
            <a:chOff x="181724" y="3902898"/>
            <a:chExt cx="850038" cy="1116492"/>
          </a:xfrm>
        </p:grpSpPr>
        <p:grpSp>
          <p:nvGrpSpPr>
            <p:cNvPr id="2145" name="Google Shape;2145;p77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2146" name="Google Shape;2146;p77"/>
              <p:cNvSpPr/>
              <p:nvPr/>
            </p:nvSpPr>
            <p:spPr>
              <a:xfrm rot="-572741">
                <a:off x="243250" y="3965753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7" name="Google Shape;2147;p77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8" name="Google Shape;2148;p77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9" name="Google Shape;2149;p77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sp>
          <p:nvSpPr>
            <p:cNvPr id="2150" name="Google Shape;2150;p77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999559" y="2813311"/>
            <a:ext cx="6747267" cy="1930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CẢM ƠN CÁC EM ĐÃ CHÚ Ý LẮNG NGHE!</a:t>
            </a:r>
            <a:endParaRPr lang="vi-VN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284</Words>
  <Application>Microsoft Office PowerPoint</Application>
  <PresentationFormat>Widescreen</PresentationFormat>
  <Paragraphs>47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Wingdings</vt:lpstr>
      <vt:lpstr>Office Theme</vt:lpstr>
      <vt:lpstr>PowerPoint Presentation</vt:lpstr>
      <vt:lpstr>PowerPoint Presentation</vt:lpstr>
      <vt:lpstr>PowerPoint Presentation</vt:lpstr>
      <vt:lpstr>Hướng dẫn về nhà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Thanh Tran Kim</cp:lastModifiedBy>
  <cp:revision>1</cp:revision>
  <dcterms:created xsi:type="dcterms:W3CDTF">2024-05-25T05:43:01Z</dcterms:created>
  <dcterms:modified xsi:type="dcterms:W3CDTF">2024-05-25T05:46:03Z</dcterms:modified>
</cp:coreProperties>
</file>