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98" r:id="rId3"/>
    <p:sldId id="299" r:id="rId4"/>
    <p:sldId id="300" r:id="rId5"/>
    <p:sldId id="301" r:id="rId6"/>
    <p:sldId id="296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5AEE5-4869-4EE9-974E-533066FDD3C0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41311-5C14-4A53-B597-4CE0614AB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9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77CE-7A9E-B6C0-8F5F-E99E6C5E7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4D33E-D464-C305-7ACB-802DF28AB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949AD-0677-7EE9-62CD-6CDC97CB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B827-3BD9-AAEB-9107-9598BAE0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A1BE8-62DB-E61F-E620-07E7ED39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0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0C1E-F5FC-EA35-5540-DD51B488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7CC66-612B-C9E5-B8FA-5081D49F9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D7929-7311-3782-11A9-CD4D9DA6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F783-F9D0-E225-1495-081A3AD2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4FA8-2E0A-A4D4-4BA8-3B0FF5E7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7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74028-08BD-2657-1E3D-4C4ED60AA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98A4A-B0EA-6FFB-92A9-9D450E0DA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F0474-FF65-05EB-D47E-6C8BF752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6AF70-EE2B-DC7B-674E-0962942F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A9D59-481E-D418-2B29-DB5D6161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9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82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1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8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B338-8452-5D22-63CC-4F322699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12832-8AFD-6537-230B-555ED9850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B53A1-1740-C953-ECA4-AF1AFA6D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BFDB-1A5F-BAF8-BA32-151AE956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595B8-349C-9551-D2A4-7F434C38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68B2-B2E9-7F9C-4793-9459BD4C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3081B-0A40-3576-BFE7-78D31049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6F065-6C06-13CA-D26E-2B3695DA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CC3A3-6B6A-86E3-6D90-0CF2394F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56074-537C-DC90-B0E3-F479F64E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2AEC-621E-D5B7-9478-AFE64D9C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E31B-01F6-94FD-7F03-E58E78022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326DF-E7C5-C5DF-737F-10927AB69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81936-CE36-C12B-A5A2-776FA725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EE7D2-1DE2-AE1C-B5F8-0CD6C6BF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E9A06-9D80-6752-BA2D-472B0B11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9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2B85-8CF2-B2EE-FEF9-61415036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EC9FC-1A59-8297-E650-EB55016C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F9A42-961E-AA81-A2ED-00083978E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BE0B5-FC4B-6E0D-9AFD-7231F5CA9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EA84D-3C4B-1B32-4ECC-411D730E6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BD5D1-FF85-0E9B-7381-4279541A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10306-491A-D76E-0523-C5C51B2C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92DC6-33D8-E796-D2A1-6DFC36AA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1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05C9-0F14-3409-BD36-010FE921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7DE9E-F17A-5CB8-17FD-D574ED76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C839A-766B-D838-060D-2F2A6497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138C7-C694-689F-4E25-D74BE4CA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71D3A8-10B6-8F26-CF08-6305675E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24B8C3-7981-1498-266C-39E9022E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064F6-C3E0-BF0F-A767-D5176CEB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42E6-AC83-EE16-6C3F-65188B08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4A261-83FD-E1D0-806B-9CDF6EB6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9A82F-5751-29E4-9D8A-D0996A7FC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19B355-EA17-9420-3F9B-F27B13F2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3033D-EB98-F13B-2D54-7093C6B5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94308-ABC0-5C27-1AA3-DCC1F539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AE19-D8DD-C5A3-6344-A610BC98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4DDB5-9625-9E7F-4809-2F1A76165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1CDD7-B9EE-B4D2-4331-CF97E17A8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26F77-ABE8-6717-A7D2-2EE74335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3AC1D-E455-FB04-35F3-B9B227EB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F2AE-5C75-E941-0271-619A0EA4B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8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0E508-D4EA-2725-7545-8ADAB1F8B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8D3F0-5D2B-CAE3-0343-DA7200E60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6D057-293D-D820-37D9-96F6B6E76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19916-DA4A-4ED1-8132-1F84D4EC40A5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2CF0-300C-F670-53E7-A812C83F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8E87-924E-3E26-8B8C-A2D44C1F5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A404-DF6C-4A50-A6BE-B72DB8597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audio" Target="../media/audio3.wav"/><Relationship Id="rId7" Type="http://schemas.openxmlformats.org/officeDocument/2006/relationships/image" Target="../media/image6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slide" Target="slide8.xml"/><Relationship Id="rId5" Type="http://schemas.openxmlformats.org/officeDocument/2006/relationships/image" Target="../media/image64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audio" Target="../media/audio3.wav"/><Relationship Id="rId7" Type="http://schemas.openxmlformats.org/officeDocument/2006/relationships/image" Target="../media/image70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slide" Target="slide8.xml"/><Relationship Id="rId5" Type="http://schemas.openxmlformats.org/officeDocument/2006/relationships/image" Target="../media/image6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audio" Target="../media/audio3.wav"/><Relationship Id="rId7" Type="http://schemas.openxmlformats.org/officeDocument/2006/relationships/image" Target="../media/image74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slide" Target="slide8.xml"/><Relationship Id="rId5" Type="http://schemas.openxmlformats.org/officeDocument/2006/relationships/image" Target="../media/image72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slide" Target="slide8.xml"/><Relationship Id="rId5" Type="http://schemas.openxmlformats.org/officeDocument/2006/relationships/image" Target="../media/image76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3" Type="http://schemas.openxmlformats.org/officeDocument/2006/relationships/audio" Target="../media/audio3.wav"/><Relationship Id="rId7" Type="http://schemas.openxmlformats.org/officeDocument/2006/relationships/image" Target="../media/image8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slide" Target="slide8.xml"/><Relationship Id="rId5" Type="http://schemas.openxmlformats.org/officeDocument/2006/relationships/image" Target="../media/image80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audio" Target="../media/audio3.wav"/><Relationship Id="rId7" Type="http://schemas.openxmlformats.org/officeDocument/2006/relationships/image" Target="../media/image86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11" Type="http://schemas.openxmlformats.org/officeDocument/2006/relationships/slide" Target="slide8.xml"/><Relationship Id="rId5" Type="http://schemas.openxmlformats.org/officeDocument/2006/relationships/image" Target="../media/image84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audio" Target="../media/audio3.wav"/><Relationship Id="rId7" Type="http://schemas.openxmlformats.org/officeDocument/2006/relationships/image" Target="../media/image90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slide" Target="slide8.xml"/><Relationship Id="rId5" Type="http://schemas.openxmlformats.org/officeDocument/2006/relationships/image" Target="../media/image8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slide" Target="slide16.xml"/><Relationship Id="rId3" Type="http://schemas.openxmlformats.org/officeDocument/2006/relationships/audio" Target="../media/audio1.wav"/><Relationship Id="rId21" Type="http://schemas.openxmlformats.org/officeDocument/2006/relationships/slide" Target="slide10.xml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image" Target="../media/image11.png"/><Relationship Id="rId24" Type="http://schemas.openxmlformats.org/officeDocument/2006/relationships/slide" Target="slide14.xml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23" Type="http://schemas.openxmlformats.org/officeDocument/2006/relationships/slide" Target="slide13.xml"/><Relationship Id="rId10" Type="http://schemas.microsoft.com/office/2007/relationships/hdphoto" Target="../media/hdphoto5.wdp"/><Relationship Id="rId19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audio" Target="../media/audio3.wav"/><Relationship Id="rId7" Type="http://schemas.openxmlformats.org/officeDocument/2006/relationships/image" Target="../media/image6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slide" Target="slide8.xml"/><Relationship Id="rId5" Type="http://schemas.openxmlformats.org/officeDocument/2006/relationships/image" Target="../media/image59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90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43995" y="1849199"/>
          <a:ext cx="11086798" cy="22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55507" y="1812293"/>
          <a:ext cx="11086798" cy="22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51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25977"/>
              </a:xfrm>
              <a:prstGeom prst="rect">
                <a:avLst/>
              </a:prstGeom>
              <a:blipFill>
                <a:blip r:embed="rId2"/>
                <a:stretch>
                  <a:fillRect l="-1040" b="-39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0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1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2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6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3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4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5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6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1263</Words>
  <Application>Microsoft Office PowerPoint</Application>
  <PresentationFormat>Widescreen</PresentationFormat>
  <Paragraphs>310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Symbol</vt:lpstr>
      <vt:lpstr>UVN Chim Bien Nang</vt:lpstr>
      <vt:lpstr>义启嘟嘟体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1</cp:revision>
  <dcterms:created xsi:type="dcterms:W3CDTF">2024-05-25T05:18:11Z</dcterms:created>
  <dcterms:modified xsi:type="dcterms:W3CDTF">2024-05-25T05:22:23Z</dcterms:modified>
</cp:coreProperties>
</file>