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67" r:id="rId4"/>
    <p:sldId id="276" r:id="rId5"/>
    <p:sldId id="268" r:id="rId6"/>
    <p:sldId id="277" r:id="rId7"/>
    <p:sldId id="269" r:id="rId8"/>
    <p:sldId id="278" r:id="rId9"/>
    <p:sldId id="27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3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2E42-0864-A574-36E7-A49830664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F8E47-F40D-69DC-D3D7-E9791B618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EB33C-EF49-2D45-7F86-5F95E5D0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A4B7E-CD8E-D237-4FAC-5AD6F245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7CD1-9769-3B13-2AE7-D0E27A1F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F4E7-9261-BA00-6B4A-2B43F755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6E17-BF06-EE53-2A28-DE854957B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4EA0-CAEF-2C6D-536D-39779497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4A1FB-BD9B-F3B4-3577-0C28D435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3201-706B-B8F6-2CE8-2FBE41C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8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FB81D-41B7-84CE-9639-891931207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69F2F-5185-657D-AB70-8831A6921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D6EE-E4A1-6118-BB15-D6FA519B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13CDC-E51A-3D08-1A34-4DA2B136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F629-B0A9-2D8A-2B11-AC47739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BD87-D9D5-8545-2B20-BB4D2FA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6744-C7B9-8EB6-682D-FCAC26E9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A4BB2-8B0D-6DD6-2BAE-BCFDC55F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B3F5F-EC28-605B-7FC5-55F5B2BB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FBBE-818B-BF18-9D97-4E4549C6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BACD-BE1F-8779-E126-E3E8B631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C5AC9-259B-9409-955D-66678A21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C6C4-4784-5B3B-5ED4-6F38DBC0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F68C-A9DB-5754-34A7-1B0A679A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3039-CE4E-2ABC-671B-96A5A2BD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9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7983-44AB-8421-1525-CD1F8A8E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64CE2-AEB3-2CF2-15A4-5A630816F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2F2A7-C76C-2B5E-EBC3-1390D24F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8280-C9B8-68D2-8E88-8795796C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31DA5-B17C-403E-2F5A-6B3C0981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633B3-C9BB-11B3-68B0-3492EA63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BE0-3A76-0973-7975-16555ADD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2D72-A84E-7A9B-BA4E-DAD900F43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0BDA-8B7C-5079-94B9-EDB28986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1F0F9-7A22-F23C-1B66-27CBCB0A2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1CF3B-49C0-D25E-A61B-0460235EB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35039-2FCB-F871-29E7-7F68F9F1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4AF04-B0A6-C9E1-F88F-EDA155F5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72C16-188A-919F-2600-4C508EEA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2535-4522-6CB6-9AD9-694179EF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05BCD-4D04-97D3-2E20-BCFC9B4A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68A3A-4CD0-A454-4892-357E3DE9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131C8-C3A0-FA89-97A4-B84EA2A4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75F7A-873F-3B97-96BD-46854307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98204-1A63-678A-343F-B0BBB7F5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5923A-1841-6422-D08A-7173D468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7E40-E3DD-4EDE-A912-05AFC01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6200B-9136-74F1-D6DE-10754CEA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19471-BC3A-C3CC-B681-158E27D15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F5CEB-1344-55EA-A3F3-E8AE8FBE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B5734-99CD-D55B-EDB2-C587802F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8E978-51E8-1D4D-C38C-5D0D4030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6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C26-6C43-3B2D-9B0F-024A484E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C8011-EB17-875F-4C2A-6388361A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F122D-C6EC-DF4D-700F-5BBF3FAEC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971EF-FE4A-69EE-0867-28670D30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DE131-5208-B1DE-EB68-B9A09DE9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F22A4-1502-158F-3C46-8AAA7A1D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EF948-CB74-7703-7A7C-5F518BF5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E840E-7FFA-B89B-1F85-54D45999B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15C96-2343-DC81-24F7-01A170D95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C346-F8F7-44B4-8118-21593A4B8B0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54DB-582C-9C9F-C817-A30B440A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098DF-4357-18CB-FAF2-8C00AF36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C9DB-A5B2-485C-BC05-BF004F5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3.svg"/><Relationship Id="rId5" Type="http://schemas.openxmlformats.org/officeDocument/2006/relationships/image" Target="../media/image38.svg"/><Relationship Id="rId1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47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103" y="685800"/>
            <a:ext cx="10506097" cy="5486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81527" y="1166567"/>
            <a:ext cx="342073" cy="4329367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689779" y="1292500"/>
            <a:ext cx="10960355" cy="4295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48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48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Tiết 89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0645" y="3260718"/>
            <a:ext cx="2714321" cy="42750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62" y="4375151"/>
            <a:ext cx="2650617" cy="2743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477882" y="4625968"/>
            <a:ext cx="2056637" cy="2241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1" y="-43180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668559" y="208236"/>
            <a:ext cx="6430773" cy="1724656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9360" y="-146213"/>
            <a:ext cx="993199" cy="9245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18862" y="-55790"/>
            <a:ext cx="500079" cy="4282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04734" y="1097747"/>
            <a:ext cx="2044329" cy="7027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239500" y="5590407"/>
            <a:ext cx="1106450" cy="131134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1740" y="1020178"/>
            <a:ext cx="7073219" cy="49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40185" y="685800"/>
            <a:ext cx="845028" cy="8302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1910847" y="2175275"/>
            <a:ext cx="9881877" cy="135024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2667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251597" y="4218807"/>
            <a:ext cx="265061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6207" y="3316709"/>
            <a:ext cx="2109493" cy="28554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0143345" y="1018117"/>
            <a:ext cx="964304" cy="12900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827256" y="1118689"/>
            <a:ext cx="1820264" cy="13333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1389959" y="4653550"/>
            <a:ext cx="1197926" cy="12270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3605823" y="174331"/>
            <a:ext cx="4980354" cy="574932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31459" y="1976803"/>
            <a:ext cx="6329081" cy="222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66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51033" y="1161479"/>
            <a:ext cx="1145673" cy="12477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5399" y="3489557"/>
            <a:ext cx="2714321" cy="42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853094" y="4347361"/>
            <a:ext cx="2650617" cy="27432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0902327" y="365844"/>
            <a:ext cx="1355965" cy="35255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933" y="127000"/>
            <a:ext cx="845028" cy="8302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117600" y="127000"/>
            <a:ext cx="9851017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2667" dirty="0">
                <a:latin typeface="Arial" panose="020B0604020202020204" pitchFamily="34" charset="0"/>
              </a:rPr>
              <a:t>Quan </a:t>
            </a:r>
            <a:r>
              <a:rPr lang="en-US" sz="2667" dirty="0" err="1">
                <a:latin typeface="Arial" panose="020B0604020202020204" pitchFamily="34" charset="0"/>
              </a:rPr>
              <a:t>sát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</a:rPr>
              <a:t> 35, </a:t>
            </a:r>
            <a:r>
              <a:rPr lang="en-US" sz="2667" dirty="0" err="1">
                <a:latin typeface="Arial" panose="020B0604020202020204" pitchFamily="34" charset="0"/>
              </a:rPr>
              <a:t>đọc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tên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cắt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chỉ</a:t>
            </a:r>
            <a:r>
              <a:rPr lang="en-US" sz="2667" dirty="0">
                <a:latin typeface="Arial" panose="020B0604020202020204" pitchFamily="34" charset="0"/>
              </a:rPr>
              <a:t> ra </a:t>
            </a:r>
            <a:r>
              <a:rPr lang="en-US" sz="2667" dirty="0" err="1">
                <a:latin typeface="Arial" panose="020B0604020202020204" pitchFamily="34" charset="0"/>
              </a:rPr>
              <a:t>giao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chúng</a:t>
            </a:r>
            <a:r>
              <a:rPr lang="en-US" sz="2667" dirty="0">
                <a:latin typeface="Arial" panose="020B0604020202020204" pitchFamily="34" charset="0"/>
              </a:rPr>
              <a:t> (</a:t>
            </a:r>
            <a:r>
              <a:rPr lang="en-US" sz="2667" dirty="0" err="1">
                <a:latin typeface="Arial" panose="020B0604020202020204" pitchFamily="34" charset="0"/>
              </a:rPr>
              <a:t>nếu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</a:rPr>
              <a:t>).</a:t>
            </a:r>
            <a:endParaRPr lang="vi-VN" sz="2667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177800" y="1080266"/>
            <a:ext cx="11607800" cy="3098455"/>
            <a:chOff x="266700" y="1620398"/>
            <a:chExt cx="17411700" cy="464768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7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667" dirty="0">
                  <a:latin typeface="Arial" panose="020B0604020202020204" pitchFamily="34" charset="0"/>
                </a:rPr>
                <a:t>b)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7" y="4909139"/>
              <a:ext cx="1066800" cy="717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667" dirty="0">
                  <a:latin typeface="Arial" panose="020B0604020202020204" pitchFamily="34" charset="0"/>
                </a:rPr>
                <a:t>c)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683"/>
              <a:chOff x="266700" y="1620398"/>
              <a:chExt cx="17411700" cy="464768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729"/>
                <a:chOff x="266700" y="1620398"/>
                <a:chExt cx="17411700" cy="3717729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1" y="2385901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b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6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c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H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1" y="4621103"/>
                  <a:ext cx="10160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a)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a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d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m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9" y="2385900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n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7" y="3283245"/>
                  <a:ext cx="609600" cy="71702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T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499"/>
                <a:ext cx="2743200" cy="7885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933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2933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2933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177800" y="4084490"/>
            <a:ext cx="1769533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latin typeface="Arial" panose="020B0604020202020204" pitchFamily="34" charset="0"/>
              </a:rPr>
              <a:t>Trả</a:t>
            </a:r>
            <a:r>
              <a:rPr lang="en-US" sz="2933" b="1" u="sng" dirty="0">
                <a:latin typeface="Arial" panose="020B0604020202020204" pitchFamily="34" charset="0"/>
              </a:rPr>
              <a:t> </a:t>
            </a:r>
            <a:r>
              <a:rPr lang="en-US" sz="2933" b="1" u="sng" dirty="0" err="1">
                <a:latin typeface="Arial" panose="020B0604020202020204" pitchFamily="34" charset="0"/>
              </a:rPr>
              <a:t>lời</a:t>
            </a:r>
            <a:r>
              <a:rPr lang="en-US" sz="2933" b="1" u="sng" dirty="0">
                <a:latin typeface="Arial" panose="020B0604020202020204" pitchFamily="34" charset="0"/>
              </a:rPr>
              <a:t>:</a:t>
            </a:r>
            <a:endParaRPr lang="vi-VN" sz="2933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3797300" y="4465168"/>
            <a:ext cx="5003800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a) b </a:t>
            </a:r>
            <a:r>
              <a:rPr lang="en-US" sz="2933" dirty="0" err="1">
                <a:latin typeface="Arial" panose="020B0604020202020204" pitchFamily="34" charset="0"/>
              </a:rPr>
              <a:t>cắt</a:t>
            </a:r>
            <a:r>
              <a:rPr lang="en-US" sz="2933" dirty="0">
                <a:latin typeface="Arial" panose="020B0604020202020204" pitchFamily="34" charset="0"/>
              </a:rPr>
              <a:t> c </a:t>
            </a:r>
            <a:r>
              <a:rPr lang="en-US" sz="2933" dirty="0" err="1">
                <a:latin typeface="Arial" panose="020B0604020202020204" pitchFamily="34" charset="0"/>
              </a:rPr>
              <a:t>tại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giao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H.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3797300" y="5125355"/>
            <a:ext cx="5003800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b) a song </a:t>
            </a:r>
            <a:r>
              <a:rPr lang="en-US" sz="2933" dirty="0" err="1">
                <a:latin typeface="Arial" panose="020B0604020202020204" pitchFamily="34" charset="0"/>
              </a:rPr>
              <a:t>song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với</a:t>
            </a:r>
            <a:r>
              <a:rPr lang="en-US" sz="2933" dirty="0">
                <a:latin typeface="Arial" panose="020B0604020202020204" pitchFamily="34" charset="0"/>
              </a:rPr>
              <a:t> d ( a // d )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3797300" y="5827212"/>
            <a:ext cx="5003800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c) m </a:t>
            </a:r>
            <a:r>
              <a:rPr lang="en-US" sz="2933" dirty="0" err="1">
                <a:latin typeface="Arial" panose="020B0604020202020204" pitchFamily="34" charset="0"/>
              </a:rPr>
              <a:t>cắt</a:t>
            </a:r>
            <a:r>
              <a:rPr lang="en-US" sz="2933" dirty="0">
                <a:latin typeface="Arial" panose="020B0604020202020204" pitchFamily="34" charset="0"/>
              </a:rPr>
              <a:t> n </a:t>
            </a:r>
            <a:r>
              <a:rPr lang="en-US" sz="2933" dirty="0" err="1">
                <a:latin typeface="Arial" panose="020B0604020202020204" pitchFamily="34" charset="0"/>
              </a:rPr>
              <a:t>tại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giao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T.</a:t>
            </a:r>
            <a:endParaRPr lang="vi-VN" sz="2933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800" y="-8467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60746" y="201368"/>
            <a:ext cx="2714321" cy="4275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72" y="0"/>
            <a:ext cx="845028" cy="8302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650571" y="732812"/>
            <a:ext cx="6299200" cy="154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2667" dirty="0">
                <a:latin typeface="Arial" panose="020B0604020202020204" pitchFamily="34" charset="0"/>
              </a:rPr>
              <a:t>Quan </a:t>
            </a:r>
            <a:r>
              <a:rPr lang="en-US" sz="2667" dirty="0" err="1">
                <a:latin typeface="Arial" panose="020B0604020202020204" pitchFamily="34" charset="0"/>
              </a:rPr>
              <a:t>sát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</a:rPr>
              <a:t> 36 </a:t>
            </a:r>
            <a:r>
              <a:rPr lang="en-US" sz="2667" dirty="0" err="1">
                <a:latin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chỉ</a:t>
            </a:r>
            <a:r>
              <a:rPr lang="en-US" sz="2667" dirty="0">
                <a:latin typeface="Arial" panose="020B0604020202020204" pitchFamily="34" charset="0"/>
              </a:rPr>
              <a:t> ra</a:t>
            </a: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en-US" sz="2667" dirty="0" err="1">
                <a:latin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</a:rPr>
              <a:t>.</a:t>
            </a:r>
          </a:p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en-US" sz="2667" dirty="0" err="1">
                <a:latin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cắt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</a:rPr>
              <a:t>.</a:t>
            </a:r>
            <a:endParaRPr lang="vi-VN" sz="2667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530" y="375624"/>
            <a:ext cx="5160433" cy="3411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63738" y="2881813"/>
            <a:ext cx="1650246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138767" y="3961175"/>
            <a:ext cx="10443633" cy="2286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vi-VN" sz="2933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2933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453" y="7215919"/>
            <a:ext cx="4069681" cy="259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800" y="-8467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60746" y="201368"/>
            <a:ext cx="2714321" cy="4275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72" y="0"/>
            <a:ext cx="845028" cy="8302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650571" y="732812"/>
            <a:ext cx="9560229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3.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Quan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sát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37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ra</a:t>
            </a: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2667" dirty="0" err="1">
                <a:latin typeface="Arial" panose="020B0604020202020204" pitchFamily="34" charset="0"/>
              </a:rPr>
              <a:t>Hãy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nêu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cắt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xác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giao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</a:rPr>
              <a:t>  </a:t>
            </a:r>
            <a:r>
              <a:rPr lang="en-US" sz="2667" dirty="0" err="1">
                <a:latin typeface="Arial" panose="020B0604020202020204" pitchFamily="34" charset="0"/>
              </a:rPr>
              <a:t>chúng</a:t>
            </a:r>
            <a:r>
              <a:rPr lang="en-US" sz="2667" dirty="0">
                <a:latin typeface="Arial" panose="020B0604020202020204" pitchFamily="34" charset="0"/>
              </a:rPr>
              <a:t>.</a:t>
            </a:r>
            <a:endParaRPr lang="en-US" sz="2667" b="1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27377" y="2292658"/>
            <a:ext cx="1650246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582" y="1202298"/>
            <a:ext cx="4069681" cy="25925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3388364" y="3241364"/>
            <a:ext cx="3740527" cy="2883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933" dirty="0"/>
              <a:t>AB cắt AE tại A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AB cắt DB tại B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DE cắt AE tại E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DE cắt DB tại D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AE cắt DB tại C</a:t>
            </a:r>
            <a:r>
              <a:rPr lang="en-US" sz="293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6400" y="9065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02840" y="3726557"/>
            <a:ext cx="2438255" cy="374396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17336" y="-10290"/>
            <a:ext cx="2044329" cy="70273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051" y="6036825"/>
            <a:ext cx="845028" cy="83024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539565" y="148441"/>
            <a:ext cx="10769600" cy="2286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2933" dirty="0">
                <a:latin typeface="Arial" panose="020B0604020202020204" pitchFamily="34" charset="0"/>
              </a:rPr>
              <a:t>Cho </a:t>
            </a:r>
            <a:r>
              <a:rPr lang="en-US" sz="2933" dirty="0" err="1">
                <a:latin typeface="Arial" panose="020B0604020202020204" pitchFamily="34" charset="0"/>
              </a:rPr>
              <a:t>ba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H, I, K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hàng</a:t>
            </a:r>
            <a:r>
              <a:rPr lang="en-US" sz="2933" dirty="0">
                <a:latin typeface="Arial" panose="020B0604020202020204" pitchFamily="34" charset="0"/>
              </a:rPr>
              <a:t>.</a:t>
            </a:r>
          </a:p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K </a:t>
            </a:r>
            <a:r>
              <a:rPr lang="en-US" sz="2933" dirty="0" err="1">
                <a:latin typeface="Arial" panose="020B0604020202020204" pitchFamily="34" charset="0"/>
              </a:rPr>
              <a:t>có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thuộc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IH </a:t>
            </a:r>
            <a:r>
              <a:rPr lang="en-US" sz="2933" dirty="0" err="1">
                <a:latin typeface="Arial" panose="020B0604020202020204" pitchFamily="34" charset="0"/>
              </a:rPr>
              <a:t>không</a:t>
            </a:r>
            <a:r>
              <a:rPr lang="en-US" sz="2933" dirty="0">
                <a:latin typeface="Arial" panose="020B0604020202020204" pitchFamily="34" charset="0"/>
              </a:rPr>
              <a:t>?</a:t>
            </a:r>
          </a:p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en-US" sz="2933" dirty="0" err="1">
                <a:latin typeface="Arial" panose="020B0604020202020204" pitchFamily="34" charset="0"/>
              </a:rPr>
              <a:t>Vẽ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d </a:t>
            </a:r>
            <a:r>
              <a:rPr lang="en-US" sz="2933" dirty="0" err="1">
                <a:latin typeface="Arial" panose="020B0604020202020204" pitchFamily="34" charset="0"/>
              </a:rPr>
              <a:t>đi</a:t>
            </a:r>
            <a:r>
              <a:rPr lang="en-US" sz="2933" dirty="0">
                <a:latin typeface="Arial" panose="020B0604020202020204" pitchFamily="34" charset="0"/>
              </a:rPr>
              <a:t> qua H </a:t>
            </a:r>
            <a:r>
              <a:rPr lang="en-US" sz="2933" dirty="0" err="1">
                <a:latin typeface="Arial" panose="020B0604020202020204" pitchFamily="34" charset="0"/>
              </a:rPr>
              <a:t>và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không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</a:t>
            </a:r>
            <a:r>
              <a:rPr lang="en-US" sz="2933" dirty="0">
                <a:latin typeface="Arial" panose="020B0604020202020204" pitchFamily="34" charset="0"/>
              </a:rPr>
              <a:t> qua I.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d </a:t>
            </a:r>
            <a:r>
              <a:rPr lang="en-US" sz="2933" dirty="0" err="1">
                <a:latin typeface="Arial" panose="020B0604020202020204" pitchFamily="34" charset="0"/>
              </a:rPr>
              <a:t>có</a:t>
            </a:r>
            <a:r>
              <a:rPr lang="en-US" sz="2933" dirty="0">
                <a:latin typeface="Arial" panose="020B0604020202020204" pitchFamily="34" charset="0"/>
              </a:rPr>
              <a:t> song </a:t>
            </a:r>
            <a:r>
              <a:rPr lang="en-US" sz="2933" dirty="0" err="1">
                <a:latin typeface="Arial" panose="020B0604020202020204" pitchFamily="34" charset="0"/>
              </a:rPr>
              <a:t>song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với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nhau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với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IK </a:t>
            </a:r>
            <a:r>
              <a:rPr lang="en-US" sz="2933" dirty="0" err="1">
                <a:latin typeface="Arial" panose="020B0604020202020204" pitchFamily="34" charset="0"/>
              </a:rPr>
              <a:t>không</a:t>
            </a:r>
            <a:r>
              <a:rPr lang="en-US" sz="2933" dirty="0">
                <a:latin typeface="Arial" panose="020B0604020202020204" pitchFamily="34" charset="0"/>
              </a:rPr>
              <a:t>?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4791168" y="2626215"/>
            <a:ext cx="1304832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933" b="1" u="sng" dirty="0" err="1">
                <a:latin typeface="Arial" panose="020B0604020202020204" pitchFamily="34" charset="0"/>
              </a:rPr>
              <a:t>Giải</a:t>
            </a:r>
            <a:r>
              <a:rPr lang="en-US" sz="2933" b="1" u="sng" dirty="0">
                <a:latin typeface="Arial" panose="020B0604020202020204" pitchFamily="34" charset="0"/>
              </a:rPr>
              <a:t>:</a:t>
            </a:r>
            <a:endParaRPr lang="vi-VN" sz="2933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539565" y="3304650"/>
            <a:ext cx="10443633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539565" y="4520585"/>
            <a:ext cx="10443633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7186" y="4246754"/>
            <a:ext cx="4213662" cy="232925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964195" y="5074853"/>
            <a:ext cx="4598539" cy="491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09980" y="1324197"/>
            <a:ext cx="7678059" cy="326345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81527" y="1166567"/>
            <a:ext cx="342073" cy="4329367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2910834" y="2405271"/>
            <a:ext cx="5910877" cy="837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80"/>
              </a:lnSpc>
              <a:defRPr/>
            </a:pPr>
            <a:endParaRPr lang="en-US" sz="64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defTabSz="609630">
              <a:lnSpc>
                <a:spcPts val="2880"/>
              </a:lnSpc>
              <a:defRPr/>
            </a:pPr>
            <a:r>
              <a:rPr lang="en-US" sz="64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39232" y="1656152"/>
            <a:ext cx="2714321" cy="42750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99" y="4567873"/>
            <a:ext cx="2215587" cy="2292975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395931" y="1733395"/>
            <a:ext cx="1133823" cy="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788" y="168151"/>
            <a:ext cx="2714321" cy="4275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84707" y="5935386"/>
            <a:ext cx="819443" cy="7479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1224126" y="330526"/>
            <a:ext cx="1122949" cy="2919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494428" y="1067472"/>
            <a:ext cx="11379200" cy="124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2933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168400" y="2468854"/>
            <a:ext cx="8479367" cy="387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467"/>
            <a:ext cx="845028" cy="8302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267" y="138395"/>
            <a:ext cx="2044329" cy="702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270000" y="159886"/>
            <a:ext cx="9365772" cy="63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2933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2971" y="659437"/>
            <a:ext cx="4226057" cy="26370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845029" y="3304962"/>
            <a:ext cx="8918095" cy="302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853094" y="4347361"/>
            <a:ext cx="2650617" cy="27432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0902327" y="365844"/>
            <a:ext cx="1355965" cy="352551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933" y="127000"/>
            <a:ext cx="845028" cy="830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1393539" y="531429"/>
            <a:ext cx="9575079" cy="124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2933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1625600" y="2768600"/>
            <a:ext cx="1866900" cy="277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</a:p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93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509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2</cp:revision>
  <dcterms:created xsi:type="dcterms:W3CDTF">2024-05-25T05:28:56Z</dcterms:created>
  <dcterms:modified xsi:type="dcterms:W3CDTF">2024-05-25T05:33:08Z</dcterms:modified>
</cp:coreProperties>
</file>