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D906-7212-2C0C-3BE2-D70B13A65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C20AC-608A-52CA-B1B7-A68E1937E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6EF4-EA86-A1AD-4AAD-D22CE85C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36016-07A6-E856-6822-6E9A0749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3791A-D6B4-8635-A9D8-D22FD8D4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5CB0-0B5E-14BC-279D-F95CC8C3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6214-DA74-ABAA-B669-FFF161B92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2C18-F460-779D-7377-E3EEE3F8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59E5-81EF-C767-CEF3-4A0EEAF9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BAA44-CC42-19B5-FF8C-0B2FB383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958D9-B8CF-8BF0-0296-5AEB65ABF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46E87-E13D-4867-7B31-D60860590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42E9-B5F0-4300-228F-A984EFD7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5C66-6E60-D517-5586-6F0DBF28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4FA6-F557-AAB1-CA10-B597B0EB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FB0C-1785-E89D-95A4-D9502FFE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BFF8-7751-807A-174F-7F709449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1DA7D-74F2-7C14-3CCC-BAB0A10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F34C-7523-95D9-433A-C71CD9E9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7C48-3AF6-77C6-25FD-80FED691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B72D-33B4-A7DB-466C-31888F1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DB9E9-CD42-3C0C-6E48-D8CA6E640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06DF-1F74-DC88-75E0-77F4740B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EA5C-F734-8F95-B2E5-217DD2A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0150-34ED-1485-1FFC-AA91B31E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0EEA-CEA1-ABEF-FAC9-7E844250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13B3-431C-C163-3727-BAB879255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CCB76-72B4-CFAA-A343-AB337BFE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5F22B-FD3F-7A5B-68DB-E9A169FA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C3795-71E2-8F06-1C9E-826BA5E8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7112A-D7FE-EFB0-FF4B-35887A79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5F5E-7AFD-61E7-450B-E4DD8436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DD12-FF87-E9AE-410F-D5F0DEDE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A7F1-273C-6921-D976-F152A42B9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620FE-C1DA-9A7E-FC8F-AA83DCD3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A46DE-71D2-6610-CC5F-E3C07F980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0E335-0DC2-8D5B-7392-EEB6A7B5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3F71B-AC1F-1B16-5DC3-79336985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F520D-08B9-121C-229B-9C926A50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0068-305B-182E-52E8-75CA5413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E03CB-36CB-FFD9-1A78-FC5EBCD6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1E1E-5AE8-8711-05F4-7040239C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40F21-C74B-2673-E7B6-331A660E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C3281-C8A2-DC9D-0A4A-17C77D6A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B6D9-CB88-82B2-6F09-847463D0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059C-64BD-EDCF-981A-46247FF3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51E1-CBD7-D226-C32E-254A87BA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8B71-61E1-3967-EBAC-5966CA4C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DDDAD-54B4-53ED-D7DA-2EB631853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F422E-B969-9CA7-43D4-ED6653E2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056DE-7355-4BC2-B739-13F290D8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5ABC-CD70-08C4-7DB3-274C06B1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007A-5793-6058-8DA5-BF6992B9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E24DD-EEC9-1359-8980-747B14C26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CE692-4A71-A88D-30ED-896643D0F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D3F57-D50E-277A-BCC2-2ADBA232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76446-7AAE-0D04-38BA-58A30058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E6E32-4EAD-401D-2E80-8E015F81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FC95F-3A1E-D8B9-7D98-032F2625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731E4-4FF0-5207-0F6C-3AD6617F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9E28-EB90-14F4-CA21-813653D0D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E9A0-F13F-4911-B2BC-8AD04C26D15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3C8D-EE92-F671-801C-630E8DD6C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0A77-C6A4-5959-D5A2-61D11B4D0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A498-C334-4A15-A727-296F5977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19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77.svg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76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9.svg"/><Relationship Id="rId5" Type="http://schemas.openxmlformats.org/officeDocument/2006/relationships/image" Target="../media/image79.pn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19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4848" y="1533396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1738" y="61653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806645" y="3832023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99401" y="1071108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85800" y="4358364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40878" y="2368199"/>
            <a:ext cx="909117" cy="9507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1955873" y="2258020"/>
            <a:ext cx="8280253" cy="2023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334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8400" y="1371902"/>
            <a:ext cx="9169400" cy="31520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61340" y="2075696"/>
            <a:ext cx="342073" cy="4329367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555345" y="4523931"/>
            <a:ext cx="2480006" cy="25666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45715" y="1094931"/>
            <a:ext cx="845028" cy="83024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5284984" y="1388589"/>
            <a:ext cx="1355965" cy="3525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81345" y="1454106"/>
            <a:ext cx="2044329" cy="70273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064528" y="2623317"/>
            <a:ext cx="8273272" cy="614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334"/>
              </a:lnSpc>
              <a:defRPr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</a:rPr>
              <a:t>II. HAI ĐƯỜNG THẲNG SONG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292276" y="531916"/>
            <a:ext cx="10007599" cy="111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bức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ảnh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đây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gợi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nên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ảnh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về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hai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 Hai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điểm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chung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422515" y="4724309"/>
            <a:ext cx="515219" cy="3808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29" y="-49445"/>
            <a:ext cx="1183342" cy="609073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892971"/>
            <a:ext cx="3810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46" y="1874923"/>
            <a:ext cx="3782121" cy="25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773966" y="5926779"/>
            <a:ext cx="10879087" cy="736835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2933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1357276" y="5928570"/>
            <a:ext cx="10101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052174" y="4557189"/>
            <a:ext cx="10362142" cy="1343935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en-US" sz="1333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1333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689392" y="4588042"/>
            <a:ext cx="10247944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249963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18285" y="519206"/>
            <a:ext cx="6305278" cy="979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0797599" y="342930"/>
            <a:ext cx="1355965" cy="352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8226" y="5523311"/>
            <a:ext cx="867548" cy="1334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61974" y="163571"/>
            <a:ext cx="641942" cy="6307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1308073" y="136170"/>
            <a:ext cx="819232" cy="9975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455540" y="306498"/>
            <a:ext cx="3587720" cy="1610505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9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00"/>
                </a:lnSpc>
                <a:spcBef>
                  <a:spcPct val="0"/>
                </a:spcBef>
                <a:defRPr/>
              </a:pP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4638114" y="631360"/>
            <a:ext cx="636109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Quan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933" i="1" dirty="0">
                <a:solidFill>
                  <a:prstClr val="black"/>
                </a:solidFill>
                <a:latin typeface="Arial" panose="020B0604020202020204" pitchFamily="34" charset="0"/>
              </a:rPr>
              <a:t> 34.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20196" y="2146809"/>
            <a:ext cx="7420597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a)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ra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song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328226" y="3014794"/>
            <a:ext cx="9784559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b)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ra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cắt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nhau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4948641" y="3852226"/>
            <a:ext cx="1243263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30000"/>
              </a:lnSpc>
              <a:defRPr/>
            </a:pPr>
            <a:r>
              <a:rPr lang="en-US" sz="2933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933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3127446" y="4481872"/>
            <a:ext cx="63697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3087329" y="5479810"/>
            <a:ext cx="63697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4119019" y="4541592"/>
            <a:ext cx="1651252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7545734" y="1185302"/>
            <a:ext cx="4216949" cy="25394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3814361" y="5445264"/>
            <a:ext cx="342900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6357213" y="4541592"/>
            <a:ext cx="14835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3852324" y="6272027"/>
            <a:ext cx="37255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1" y="-43180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668559" y="208236"/>
            <a:ext cx="6430773" cy="1724656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9360" y="-146213"/>
            <a:ext cx="993199" cy="924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18862" y="-55790"/>
            <a:ext cx="500079" cy="4282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04734" y="1097747"/>
            <a:ext cx="2044329" cy="7027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39500" y="5590407"/>
            <a:ext cx="1106450" cy="13113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1740" y="1020178"/>
            <a:ext cx="7073219" cy="49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40185" y="68580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1910847" y="2175275"/>
            <a:ext cx="9881877" cy="26841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 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51597" y="4218807"/>
            <a:ext cx="265061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6207" y="3316709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143345" y="1018117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3605823" y="174331"/>
            <a:ext cx="4980354" cy="574932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31459" y="1976803"/>
            <a:ext cx="6329081" cy="222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66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51033" y="1161479"/>
            <a:ext cx="1145673" cy="12477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103" y="685800"/>
            <a:ext cx="10506097" cy="5486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81527" y="1166567"/>
            <a:ext cx="342073" cy="4329367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689779" y="1292500"/>
            <a:ext cx="10960355" cy="5403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48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48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Tiết 88</a:t>
            </a: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0645" y="3260718"/>
            <a:ext cx="2714321" cy="4275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62" y="4375151"/>
            <a:ext cx="2650617" cy="2743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77882" y="4625968"/>
            <a:ext cx="2056637" cy="224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3205" y="4946400"/>
            <a:ext cx="1333743" cy="1805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5074" y="279920"/>
            <a:ext cx="2714321" cy="4275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31437" y="146550"/>
            <a:ext cx="1696309" cy="15482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1417132" y="70361"/>
            <a:ext cx="677685" cy="9681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304674" y="285588"/>
            <a:ext cx="4771701" cy="5440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187" y="984623"/>
            <a:ext cx="5139355" cy="39335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484397" y="1447800"/>
            <a:ext cx="6062187" cy="2286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2933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2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4" y="4918205"/>
            <a:ext cx="801557" cy="12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1625074" y="4946399"/>
            <a:ext cx="7976126" cy="14798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1930400" y="5190638"/>
            <a:ext cx="7518400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4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5607" y="1881632"/>
            <a:ext cx="7347896" cy="16245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5608" y="3996833"/>
            <a:ext cx="7639253" cy="162458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1172" y="685800"/>
            <a:ext cx="845028" cy="83024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828441" y="352897"/>
            <a:ext cx="831358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5866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1371602"/>
            <a:ext cx="2714321" cy="42750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37880" y="4976077"/>
            <a:ext cx="1700788" cy="188192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991144" y="2417814"/>
            <a:ext cx="492134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933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2684049" y="2361490"/>
            <a:ext cx="584086" cy="574167"/>
            <a:chOff x="4491198" y="3216503"/>
            <a:chExt cx="876129" cy="86125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4"/>
              <a:ext cx="876129" cy="503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36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601810" y="4614046"/>
            <a:ext cx="643013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933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2933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2933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2649943" y="4544396"/>
            <a:ext cx="648417" cy="603617"/>
            <a:chOff x="4425929" y="5777723"/>
            <a:chExt cx="972625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5" y="6087186"/>
              <a:ext cx="938579" cy="486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32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8010" y="4696107"/>
            <a:ext cx="909117" cy="950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8400" y="1371902"/>
            <a:ext cx="9169400" cy="31520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61340" y="2075696"/>
            <a:ext cx="342073" cy="4329367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555345" y="4523931"/>
            <a:ext cx="2480006" cy="25666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45715" y="1094931"/>
            <a:ext cx="845028" cy="83024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5284984" y="1388589"/>
            <a:ext cx="1355965" cy="3525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81345" y="1454106"/>
            <a:ext cx="2044329" cy="70273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064528" y="2623317"/>
            <a:ext cx="8273272" cy="626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09" y="729204"/>
            <a:ext cx="1099811" cy="5423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727200" y="745834"/>
            <a:ext cx="98552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Hai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ở </a:t>
            </a:r>
            <a:r>
              <a:rPr lang="en-US" sz="2933" dirty="0" err="1">
                <a:latin typeface="Arial" panose="020B0604020202020204" pitchFamily="34" charset="0"/>
              </a:rPr>
              <a:t>Hình</a:t>
            </a:r>
            <a:r>
              <a:rPr lang="en-US" sz="2933" dirty="0">
                <a:latin typeface="Arial" panose="020B0604020202020204" pitchFamily="34" charset="0"/>
              </a:rPr>
              <a:t> 26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bao </a:t>
            </a:r>
            <a:r>
              <a:rPr lang="en-US" sz="2933" dirty="0" err="1">
                <a:latin typeface="Arial" panose="020B0604020202020204" pitchFamily="34" charset="0"/>
              </a:rPr>
              <a:t>nhiêu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chung</a:t>
            </a:r>
            <a:r>
              <a:rPr lang="en-US" sz="2933" dirty="0">
                <a:latin typeface="Arial" panose="020B0604020202020204" pitchFamily="34" charset="0"/>
              </a:rPr>
              <a:t>.</a:t>
            </a:r>
            <a:endParaRPr lang="vi-VN" sz="2933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511" y="1429213"/>
            <a:ext cx="4493260" cy="2473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8855045" y="3903670"/>
            <a:ext cx="25400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267273" y="1562464"/>
            <a:ext cx="6486286" cy="124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2933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575501" y="3437714"/>
            <a:ext cx="515219" cy="3808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284206" y="3033320"/>
            <a:ext cx="6486286" cy="124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933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933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9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2933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927126"/>
            <a:ext cx="3079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4191117" y="4871756"/>
            <a:ext cx="5156083" cy="1847850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933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933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2933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2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384" y="242437"/>
            <a:ext cx="909117" cy="9507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04237" y="1276350"/>
            <a:ext cx="1889650" cy="760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952500" y="1743936"/>
            <a:ext cx="9666197" cy="3037441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en-US" sz="1333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1333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1687226" y="2067339"/>
            <a:ext cx="8476941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55632" y="3253622"/>
            <a:ext cx="2438255" cy="3743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5218" y="-6038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9722" y="96975"/>
            <a:ext cx="6305278" cy="979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9545302" y="205013"/>
            <a:ext cx="1355965" cy="352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8226" y="5523311"/>
            <a:ext cx="867548" cy="1334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29420" y="-33867"/>
            <a:ext cx="641942" cy="6307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1308073" y="136170"/>
            <a:ext cx="819232" cy="9975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145871" y="-111459"/>
            <a:ext cx="3587720" cy="1610505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9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4939552" y="209129"/>
            <a:ext cx="636109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Cho </a:t>
            </a:r>
            <a:r>
              <a:rPr lang="en-US" sz="2933" i="1" dirty="0" err="1">
                <a:latin typeface="Arial" panose="020B0604020202020204" pitchFamily="34" charset="0"/>
              </a:rPr>
              <a:t>Hình</a:t>
            </a:r>
            <a:r>
              <a:rPr lang="en-US" sz="2933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2177" y="1104172"/>
            <a:ext cx="4512056" cy="21586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328226" y="1719520"/>
            <a:ext cx="7420597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a) </a:t>
            </a:r>
            <a:r>
              <a:rPr lang="en-US" sz="2933" dirty="0" err="1">
                <a:latin typeface="Arial" panose="020B0604020202020204" pitchFamily="34" charset="0"/>
              </a:rPr>
              <a:t>Vẽ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đi</a:t>
            </a:r>
            <a:r>
              <a:rPr lang="en-US" sz="2933" dirty="0">
                <a:latin typeface="Arial" panose="020B0604020202020204" pitchFamily="34" charset="0"/>
              </a:rPr>
              <a:t> qua </a:t>
            </a:r>
            <a:r>
              <a:rPr lang="en-US" sz="2933" dirty="0" err="1">
                <a:latin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A </a:t>
            </a:r>
            <a:r>
              <a:rPr lang="en-US" sz="2933" dirty="0" err="1">
                <a:latin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</a:rPr>
              <a:t> B.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324641" y="2663508"/>
            <a:ext cx="9784559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b)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c hay </a:t>
            </a:r>
            <a:r>
              <a:rPr lang="en-US" sz="2933" dirty="0" err="1">
                <a:latin typeface="Arial" panose="020B0604020202020204" pitchFamily="34" charset="0"/>
              </a:rPr>
              <a:t>không</a:t>
            </a:r>
            <a:r>
              <a:rPr lang="en-US" sz="2933" dirty="0">
                <a:latin typeface="Arial" panose="020B0604020202020204" pitchFamily="34" charset="0"/>
              </a:rPr>
              <a:t>?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5321151" y="3257672"/>
            <a:ext cx="1243263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2933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166528" y="4061962"/>
            <a:ext cx="63697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5414" y="3619911"/>
            <a:ext cx="2627764" cy="18467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188104" y="5601794"/>
            <a:ext cx="636974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2129514" y="5523311"/>
            <a:ext cx="6858000" cy="63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2933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7789" y="8467"/>
            <a:ext cx="7690335" cy="9326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4" y="5033599"/>
            <a:ext cx="1145673" cy="1247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89" y="5869641"/>
            <a:ext cx="909117" cy="9507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997" y="179375"/>
            <a:ext cx="2044329" cy="7027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698125" y="5535795"/>
            <a:ext cx="1255858" cy="114283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35917" y="-19250"/>
            <a:ext cx="3587720" cy="1442126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9"/>
              <a:ext cx="538158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4114800" y="179375"/>
            <a:ext cx="6811397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Cho </a:t>
            </a:r>
            <a:r>
              <a:rPr lang="en-US" sz="2933" dirty="0" err="1">
                <a:latin typeface="Arial" panose="020B0604020202020204" pitchFamily="34" charset="0"/>
              </a:rPr>
              <a:t>ba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M, N, P </a:t>
            </a:r>
            <a:r>
              <a:rPr lang="en-US" sz="2933" dirty="0" err="1">
                <a:latin typeface="Arial" panose="020B0604020202020204" pitchFamily="34" charset="0"/>
              </a:rPr>
              <a:t>như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i="1" dirty="0" err="1">
                <a:latin typeface="Arial" panose="020B0604020202020204" pitchFamily="34" charset="0"/>
              </a:rPr>
              <a:t>Hình</a:t>
            </a:r>
            <a:r>
              <a:rPr lang="en-US" sz="2933" i="1" dirty="0">
                <a:latin typeface="Arial" panose="020B0604020202020204" pitchFamily="34" charset="0"/>
              </a:rPr>
              <a:t> 30. </a:t>
            </a:r>
            <a:endParaRPr lang="vi-VN" sz="2933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175875" y="1439126"/>
            <a:ext cx="9100091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a) </a:t>
            </a:r>
            <a:r>
              <a:rPr lang="en-US" sz="2933" dirty="0" err="1">
                <a:latin typeface="Arial" panose="020B0604020202020204" pitchFamily="34" charset="0"/>
              </a:rPr>
              <a:t>Vẽ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NP.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148897" y="2319392"/>
            <a:ext cx="97773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b) </a:t>
            </a:r>
            <a:r>
              <a:rPr lang="en-US" sz="2933" dirty="0" err="1">
                <a:latin typeface="Arial" panose="020B0604020202020204" pitchFamily="34" charset="0"/>
              </a:rPr>
              <a:t>Vẽ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</a:t>
            </a:r>
            <a:r>
              <a:rPr lang="en-US" sz="2933" dirty="0">
                <a:latin typeface="Arial" panose="020B0604020202020204" pitchFamily="34" charset="0"/>
              </a:rPr>
              <a:t> qua M </a:t>
            </a:r>
            <a:r>
              <a:rPr lang="en-US" sz="2933" dirty="0" err="1">
                <a:latin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NP.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5169500" y="2991756"/>
            <a:ext cx="1180500" cy="52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latin typeface="Arial" panose="020B0604020202020204" pitchFamily="34" charset="0"/>
              </a:rPr>
              <a:t>Giải</a:t>
            </a:r>
            <a:r>
              <a:rPr lang="en-US" sz="2933" b="1" u="sng" dirty="0">
                <a:latin typeface="Arial" panose="020B0604020202020204" pitchFamily="34" charset="0"/>
              </a:rPr>
              <a:t>:</a:t>
            </a:r>
            <a:endParaRPr lang="vi-VN" sz="2933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3108427" y="3575622"/>
            <a:ext cx="5234987" cy="3171877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9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67"/>
                </a:spcAft>
              </a:pPr>
              <a:r>
                <a:rPr lang="en-GB" sz="2933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293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67"/>
                </a:spcAft>
              </a:pPr>
              <a:r>
                <a:rPr lang="en-GB" sz="2933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293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9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67"/>
                </a:spcAft>
              </a:pPr>
              <a:r>
                <a:rPr lang="en-GB" sz="2933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2933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9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442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2024-05-25T05:26:15Z</dcterms:created>
  <dcterms:modified xsi:type="dcterms:W3CDTF">2024-05-25T05:33:17Z</dcterms:modified>
</cp:coreProperties>
</file>