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97" r:id="rId3"/>
    <p:sldId id="288" r:id="rId4"/>
    <p:sldId id="289" r:id="rId5"/>
    <p:sldId id="266" r:id="rId6"/>
    <p:sldId id="259" r:id="rId7"/>
    <p:sldId id="291" r:id="rId8"/>
    <p:sldId id="292" r:id="rId9"/>
    <p:sldId id="293" r:id="rId10"/>
    <p:sldId id="294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F617-F718-45C1-B4E9-5B61929EA558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7704C-0216-4D1D-9303-7B14B10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2AE1-45CE-2C10-8FE0-D50D0611E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888E4-E044-ECCD-70FB-29D25CC47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C026-6B0D-DF45-A1F9-C3208DA4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F8367-9332-2D0A-FD69-14A0F308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7AA55-880F-C498-EC16-DB4C7BBC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F7EC-E356-ED08-9816-B2D531A8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BB598-23B5-E6FE-9AE2-8E03DFA1D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CA59-B3CB-15B4-062C-1FC3A74C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2B5CB-E622-4379-3ED6-28E4254F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47E8C-27D2-1D2C-283D-AA689C05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A9CB-2BEF-CEF2-388D-20A9846B6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0F724-E8AD-3DE0-2895-33A0420D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73FE-C201-E956-BE11-C406C09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696F-1AA1-889E-E2B7-85F4F537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D0673-EC42-47C7-B77C-0AD1F803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0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89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4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26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05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3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70D3-D760-A4EE-63A8-9931AA46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058D-0D92-C2E4-AEDB-65C8FC3AC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59F44-1A96-CBB0-E438-F254A3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EF6A2-E517-FD9B-CDAE-75BFAB28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5EE0C-BA48-F9D2-BBF2-2225E7D3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4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82B0-C8C4-D6AE-1B58-BB715F3E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6F65-17EF-E017-4474-BBA6C796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6919D-AA85-19B1-AB86-E0CACA65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C238D-EDEA-00B9-A3DA-03E9B8AF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B8DE0-0675-11C3-358F-CA285D4B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9D03-0BDA-38F1-38B1-FDE3F463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68D7-780E-A4B5-2364-BDB8F3670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0E529-DD14-231D-9C94-A6A8F373A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960D7-4EEB-0D19-D27B-EA9B7CCD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B5072-650B-B7B5-6053-22DCA6E9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94A73-E3E8-B00C-8684-FE3A95BC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C339-E5B9-7578-9438-6C7F6B9F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D46F-6C20-57A9-2A82-41914847E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DF-F477-24C2-E05A-D5F7A44CC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D9CC5-1068-A06E-72B9-82994FD5C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C30A6-4FCB-78F9-15DE-1E5752D3F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2DF77-DAE6-0353-5D79-AF5F9959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B2AF6-9BD7-A79B-2476-8A66F23A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230E42-1F28-3B2F-1B14-651AD69A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A82C-445D-971D-4404-211AAE75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AD192-106C-749B-0E50-2249149B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2E445-ADC8-B68A-C19D-5BA6248B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AF253-230C-8645-B566-DA02EE1B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5F414-5364-5294-0AD5-E974BB05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DADAD-D4AF-6A84-121C-CBEC5FC7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3E5B6-95EA-5DE9-30EC-36B0F9F5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6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BBBA-8311-35C8-D865-BDDDF0AB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36D1-95A6-6ABE-B706-E867C2261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264C6-EC87-7370-B4E4-EA6BC55E3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528A5-D656-E32B-BD87-074E6D9D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AD356-5EF1-6E1E-9D5D-D8B76BFE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B1AAD-1E6B-AA43-8A4F-541613DC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7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AD11-BD18-ED44-AC34-4C04BEDC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55A8C-C49A-F6E7-E2ED-68E9FEA33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257A9-CD51-64D1-315B-B4A68AAE8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3AA3C-20E9-BA92-7D90-37FB92BA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D5DCC-E1A7-2A7A-790D-11BA3525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E7246-96B9-846D-FFE5-3FB6D3A4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6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2FDAA-3215-5A37-C19A-D604607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87741-9D46-CD27-D772-3E86D7D4E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C6C8-189D-B8CA-3646-D564B187F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31B60-2B9F-4C29-B565-052FB8A7AF29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EE9CD-0759-DBAE-6F32-B89D6A57B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71849-3B9B-9831-35CB-BB904A835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BC131-1050-4687-83C9-1062905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87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20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161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Ôn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thuyết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endParaRPr lang="en-GB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1" y="225815"/>
            <a:ext cx="538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endParaRPr lang="en-US" sz="2400" b="1" dirty="0"/>
          </a:p>
          <a:p>
            <a:r>
              <a:rPr lang="en-US" sz="2400" b="1" dirty="0" err="1"/>
              <a:t>Bài</a:t>
            </a:r>
            <a:r>
              <a:rPr lang="en-US" sz="2400" b="1" dirty="0"/>
              <a:t> 1: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,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r>
              <a:rPr lang="en-US" sz="2000" dirty="0" err="1"/>
              <a:t>Sau</a:t>
            </a:r>
            <a:r>
              <a:rPr lang="en-US" sz="2000" dirty="0"/>
              <a:t> 10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4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số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số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số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số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màu</a:t>
            </a:r>
            <a:r>
              <a:rPr lang="en-US" sz="2800" dirty="0">
                <a:latin typeface="+mj-lt"/>
              </a:rPr>
              <a:t> A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hộp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màu</a:t>
            </a:r>
            <a:r>
              <a:rPr lang="en-US" sz="2800" b="1" i="1" dirty="0">
                <a:latin typeface="+mj-lt"/>
              </a:rPr>
              <a:t> A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lấy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975</Words>
  <Application>Microsoft Office PowerPoint</Application>
  <PresentationFormat>Widescreen</PresentationFormat>
  <Paragraphs>147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Cambria Math</vt:lpstr>
      <vt:lpstr>Wingdings</vt:lpstr>
      <vt:lpstr>义启嘟嘟体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1</cp:revision>
  <dcterms:created xsi:type="dcterms:W3CDTF">2024-05-25T05:17:23Z</dcterms:created>
  <dcterms:modified xsi:type="dcterms:W3CDTF">2024-05-25T05:20:43Z</dcterms:modified>
</cp:coreProperties>
</file>