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32" r:id="rId3"/>
    <p:sldId id="314" r:id="rId4"/>
    <p:sldId id="315" r:id="rId5"/>
    <p:sldId id="316" r:id="rId6"/>
    <p:sldId id="317" r:id="rId7"/>
    <p:sldId id="267" r:id="rId8"/>
    <p:sldId id="268" r:id="rId9"/>
    <p:sldId id="272" r:id="rId10"/>
    <p:sldId id="28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38" y="5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BD6F7-9E30-4658-ADE6-E1C3FF3D59A6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1C922-099B-4453-8B39-222EE0C0B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0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2" name="Google Shape;3602;g9a06994194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3" name="Google Shape;3603;g9a06994194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4178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9" name="Google Shape;3859;g97767bb796_0_14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0" name="Google Shape;3860;g97767bb796_0_14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4" name="Google Shape;3944;g9a54481165_0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5" name="Google Shape;3945;g9a54481165_0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0" name="Google Shape;4010;g9a06994194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1" name="Google Shape;4011;g9a06994194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" name="Google Shape;4147;g8b385fd27f_2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48" name="Google Shape;4148;g8b385fd27f_2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D7F58-3E5E-DAD2-04C5-6C00E9DE5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2C3BFE-A85C-6886-CE83-428981E0E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1EB12-49EA-8C50-42D6-C3A8D7880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7C95B-BC6B-E608-76AD-15527EC89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54E6C-8B11-A90B-BB13-EECE4510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3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040FB-FA2B-3324-E5C2-705984B6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EB96A6-B83F-EEA8-E842-35746BDFA7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8A472-30BA-A300-5B46-C20FC630C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041A1-B679-C40B-EEDB-FC457A6F1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791B1-EAFA-FDD0-073F-8D8E508C8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7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71A53D-E9D7-74C6-CEF1-A035E7EAB0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F2A59-642E-63FC-CE13-4E88D7E94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8FE5D-9463-416C-EDBB-97C93AC3B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D8139-28E5-7C6D-D34D-9062B3758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64220-EDAD-3C0C-65EB-6344EAD08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33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5"/>
          <p:cNvSpPr/>
          <p:nvPr/>
        </p:nvSpPr>
        <p:spPr>
          <a:xfrm rot="9899998" flipH="1">
            <a:off x="10581327" y="-1187777"/>
            <a:ext cx="3437735" cy="3167769"/>
          </a:xfrm>
          <a:custGeom>
            <a:avLst/>
            <a:gdLst/>
            <a:ahLst/>
            <a:cxnLst/>
            <a:rect l="l" t="t" r="r" b="b"/>
            <a:pathLst>
              <a:path w="11346" h="10455" extrusionOk="0">
                <a:moveTo>
                  <a:pt x="6236" y="0"/>
                </a:moveTo>
                <a:cubicBezTo>
                  <a:pt x="5085" y="0"/>
                  <a:pt x="3963" y="469"/>
                  <a:pt x="3429" y="1465"/>
                </a:cubicBezTo>
                <a:cubicBezTo>
                  <a:pt x="2696" y="2822"/>
                  <a:pt x="3149" y="4744"/>
                  <a:pt x="2018" y="5762"/>
                </a:cubicBezTo>
                <a:cubicBezTo>
                  <a:pt x="1602" y="6101"/>
                  <a:pt x="1072" y="6287"/>
                  <a:pt x="715" y="6685"/>
                </a:cubicBezTo>
                <a:cubicBezTo>
                  <a:pt x="0" y="7477"/>
                  <a:pt x="376" y="8816"/>
                  <a:pt x="1204" y="9476"/>
                </a:cubicBezTo>
                <a:cubicBezTo>
                  <a:pt x="2013" y="10136"/>
                  <a:pt x="3067" y="10454"/>
                  <a:pt x="4099" y="10454"/>
                </a:cubicBezTo>
                <a:cubicBezTo>
                  <a:pt x="4128" y="10454"/>
                  <a:pt x="4156" y="10454"/>
                  <a:pt x="4185" y="10453"/>
                </a:cubicBezTo>
                <a:cubicBezTo>
                  <a:pt x="6447" y="10453"/>
                  <a:pt x="9781" y="8775"/>
                  <a:pt x="10572" y="6477"/>
                </a:cubicBezTo>
                <a:cubicBezTo>
                  <a:pt x="11346" y="4179"/>
                  <a:pt x="10161" y="1388"/>
                  <a:pt x="7971" y="370"/>
                </a:cubicBezTo>
                <a:cubicBezTo>
                  <a:pt x="7437" y="126"/>
                  <a:pt x="6833" y="0"/>
                  <a:pt x="623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8" name="Google Shape;488;p5"/>
          <p:cNvSpPr/>
          <p:nvPr/>
        </p:nvSpPr>
        <p:spPr>
          <a:xfrm rot="-9899998">
            <a:off x="-1692306" y="-1187777"/>
            <a:ext cx="3437735" cy="3167769"/>
          </a:xfrm>
          <a:custGeom>
            <a:avLst/>
            <a:gdLst/>
            <a:ahLst/>
            <a:cxnLst/>
            <a:rect l="l" t="t" r="r" b="b"/>
            <a:pathLst>
              <a:path w="11346" h="10455" extrusionOk="0">
                <a:moveTo>
                  <a:pt x="6236" y="0"/>
                </a:moveTo>
                <a:cubicBezTo>
                  <a:pt x="5085" y="0"/>
                  <a:pt x="3963" y="469"/>
                  <a:pt x="3429" y="1465"/>
                </a:cubicBezTo>
                <a:cubicBezTo>
                  <a:pt x="2696" y="2822"/>
                  <a:pt x="3149" y="4744"/>
                  <a:pt x="2018" y="5762"/>
                </a:cubicBezTo>
                <a:cubicBezTo>
                  <a:pt x="1602" y="6101"/>
                  <a:pt x="1072" y="6287"/>
                  <a:pt x="715" y="6685"/>
                </a:cubicBezTo>
                <a:cubicBezTo>
                  <a:pt x="0" y="7477"/>
                  <a:pt x="376" y="8816"/>
                  <a:pt x="1204" y="9476"/>
                </a:cubicBezTo>
                <a:cubicBezTo>
                  <a:pt x="2013" y="10136"/>
                  <a:pt x="3067" y="10454"/>
                  <a:pt x="4099" y="10454"/>
                </a:cubicBezTo>
                <a:cubicBezTo>
                  <a:pt x="4128" y="10454"/>
                  <a:pt x="4156" y="10454"/>
                  <a:pt x="4185" y="10453"/>
                </a:cubicBezTo>
                <a:cubicBezTo>
                  <a:pt x="6447" y="10453"/>
                  <a:pt x="9781" y="8775"/>
                  <a:pt x="10572" y="6477"/>
                </a:cubicBezTo>
                <a:cubicBezTo>
                  <a:pt x="11346" y="4179"/>
                  <a:pt x="10161" y="1388"/>
                  <a:pt x="7971" y="370"/>
                </a:cubicBezTo>
                <a:cubicBezTo>
                  <a:pt x="7437" y="126"/>
                  <a:pt x="6833" y="0"/>
                  <a:pt x="623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9" name="Google Shape;489;p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5"/>
          <p:cNvSpPr txBox="1">
            <a:spLocks noGrp="1"/>
          </p:cNvSpPr>
          <p:nvPr>
            <p:ph type="subTitle" idx="1"/>
          </p:nvPr>
        </p:nvSpPr>
        <p:spPr>
          <a:xfrm>
            <a:off x="2425200" y="3990733"/>
            <a:ext cx="3278000" cy="140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491" name="Google Shape;491;p5"/>
          <p:cNvSpPr txBox="1">
            <a:spLocks noGrp="1"/>
          </p:cNvSpPr>
          <p:nvPr>
            <p:ph type="title" idx="2"/>
          </p:nvPr>
        </p:nvSpPr>
        <p:spPr>
          <a:xfrm>
            <a:off x="2032400" y="3688267"/>
            <a:ext cx="4063600" cy="3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492" name="Google Shape;492;p5"/>
          <p:cNvSpPr txBox="1">
            <a:spLocks noGrp="1"/>
          </p:cNvSpPr>
          <p:nvPr>
            <p:ph type="subTitle" idx="3"/>
          </p:nvPr>
        </p:nvSpPr>
        <p:spPr>
          <a:xfrm>
            <a:off x="6488816" y="3990733"/>
            <a:ext cx="3278000" cy="140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493" name="Google Shape;493;p5"/>
          <p:cNvSpPr txBox="1">
            <a:spLocks noGrp="1"/>
          </p:cNvSpPr>
          <p:nvPr>
            <p:ph type="title" idx="4"/>
          </p:nvPr>
        </p:nvSpPr>
        <p:spPr>
          <a:xfrm>
            <a:off x="6096005" y="3688267"/>
            <a:ext cx="4063600" cy="3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grpSp>
        <p:nvGrpSpPr>
          <p:cNvPr id="494" name="Google Shape;494;p5"/>
          <p:cNvGrpSpPr/>
          <p:nvPr/>
        </p:nvGrpSpPr>
        <p:grpSpPr>
          <a:xfrm>
            <a:off x="9623549" y="5033660"/>
            <a:ext cx="4262611" cy="4379161"/>
            <a:chOff x="7217662" y="3775244"/>
            <a:chExt cx="3196958" cy="3284371"/>
          </a:xfrm>
        </p:grpSpPr>
        <p:sp>
          <p:nvSpPr>
            <p:cNvPr id="495" name="Google Shape;495;p5"/>
            <p:cNvSpPr/>
            <p:nvPr/>
          </p:nvSpPr>
          <p:spPr>
            <a:xfrm rot="-7003625" flipH="1">
              <a:off x="7560236" y="4260144"/>
              <a:ext cx="2511809" cy="2314569"/>
            </a:xfrm>
            <a:custGeom>
              <a:avLst/>
              <a:gdLst/>
              <a:ahLst/>
              <a:cxnLst/>
              <a:rect l="l" t="t" r="r" b="b"/>
              <a:pathLst>
                <a:path w="11346" h="10455" extrusionOk="0">
                  <a:moveTo>
                    <a:pt x="6236" y="0"/>
                  </a:moveTo>
                  <a:cubicBezTo>
                    <a:pt x="5085" y="0"/>
                    <a:pt x="3963" y="469"/>
                    <a:pt x="3429" y="1465"/>
                  </a:cubicBezTo>
                  <a:cubicBezTo>
                    <a:pt x="2696" y="2822"/>
                    <a:pt x="3149" y="4744"/>
                    <a:pt x="2018" y="5762"/>
                  </a:cubicBezTo>
                  <a:cubicBezTo>
                    <a:pt x="1602" y="6101"/>
                    <a:pt x="1072" y="6287"/>
                    <a:pt x="715" y="6685"/>
                  </a:cubicBezTo>
                  <a:cubicBezTo>
                    <a:pt x="0" y="7477"/>
                    <a:pt x="376" y="8816"/>
                    <a:pt x="1204" y="9476"/>
                  </a:cubicBezTo>
                  <a:cubicBezTo>
                    <a:pt x="2013" y="10136"/>
                    <a:pt x="3067" y="10454"/>
                    <a:pt x="4099" y="10454"/>
                  </a:cubicBezTo>
                  <a:cubicBezTo>
                    <a:pt x="4128" y="10454"/>
                    <a:pt x="4156" y="10454"/>
                    <a:pt x="4185" y="10453"/>
                  </a:cubicBezTo>
                  <a:cubicBezTo>
                    <a:pt x="6447" y="10453"/>
                    <a:pt x="9781" y="8775"/>
                    <a:pt x="10572" y="6477"/>
                  </a:cubicBezTo>
                  <a:cubicBezTo>
                    <a:pt x="11346" y="4179"/>
                    <a:pt x="10161" y="1388"/>
                    <a:pt x="7971" y="370"/>
                  </a:cubicBezTo>
                  <a:cubicBezTo>
                    <a:pt x="7437" y="126"/>
                    <a:pt x="6833" y="0"/>
                    <a:pt x="62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96" name="Google Shape;496;p5"/>
            <p:cNvGrpSpPr/>
            <p:nvPr/>
          </p:nvGrpSpPr>
          <p:grpSpPr>
            <a:xfrm rot="10800000" flipH="1">
              <a:off x="7967975" y="3899233"/>
              <a:ext cx="1404941" cy="1004250"/>
              <a:chOff x="8090250" y="1355275"/>
              <a:chExt cx="1404941" cy="1004250"/>
            </a:xfrm>
          </p:grpSpPr>
          <p:sp>
            <p:nvSpPr>
              <p:cNvPr id="497" name="Google Shape;497;p5"/>
              <p:cNvSpPr/>
              <p:nvPr/>
            </p:nvSpPr>
            <p:spPr>
              <a:xfrm>
                <a:off x="8404718" y="1910757"/>
                <a:ext cx="101354" cy="98675"/>
              </a:xfrm>
              <a:custGeom>
                <a:avLst/>
                <a:gdLst/>
                <a:ahLst/>
                <a:cxnLst/>
                <a:rect l="l" t="t" r="r" b="b"/>
                <a:pathLst>
                  <a:path w="643" h="626" extrusionOk="0">
                    <a:moveTo>
                      <a:pt x="322" y="1"/>
                    </a:moveTo>
                    <a:cubicBezTo>
                      <a:pt x="285" y="1"/>
                      <a:pt x="245" y="1"/>
                      <a:pt x="208" y="19"/>
                    </a:cubicBezTo>
                    <a:cubicBezTo>
                      <a:pt x="172" y="37"/>
                      <a:pt x="132" y="60"/>
                      <a:pt x="95" y="96"/>
                    </a:cubicBezTo>
                    <a:cubicBezTo>
                      <a:pt x="77" y="114"/>
                      <a:pt x="59" y="150"/>
                      <a:pt x="41" y="191"/>
                    </a:cubicBezTo>
                    <a:cubicBezTo>
                      <a:pt x="18" y="227"/>
                      <a:pt x="0" y="263"/>
                      <a:pt x="18" y="304"/>
                    </a:cubicBezTo>
                    <a:lnTo>
                      <a:pt x="18" y="399"/>
                    </a:lnTo>
                    <a:cubicBezTo>
                      <a:pt x="41" y="435"/>
                      <a:pt x="59" y="489"/>
                      <a:pt x="95" y="530"/>
                    </a:cubicBezTo>
                    <a:cubicBezTo>
                      <a:pt x="132" y="548"/>
                      <a:pt x="154" y="566"/>
                      <a:pt x="172" y="584"/>
                    </a:cubicBezTo>
                    <a:cubicBezTo>
                      <a:pt x="208" y="602"/>
                      <a:pt x="267" y="625"/>
                      <a:pt x="322" y="625"/>
                    </a:cubicBezTo>
                    <a:cubicBezTo>
                      <a:pt x="358" y="625"/>
                      <a:pt x="398" y="602"/>
                      <a:pt x="435" y="584"/>
                    </a:cubicBezTo>
                    <a:cubicBezTo>
                      <a:pt x="471" y="584"/>
                      <a:pt x="512" y="566"/>
                      <a:pt x="548" y="530"/>
                    </a:cubicBezTo>
                    <a:cubicBezTo>
                      <a:pt x="566" y="489"/>
                      <a:pt x="607" y="471"/>
                      <a:pt x="607" y="435"/>
                    </a:cubicBezTo>
                    <a:cubicBezTo>
                      <a:pt x="625" y="399"/>
                      <a:pt x="643" y="358"/>
                      <a:pt x="643" y="304"/>
                    </a:cubicBezTo>
                    <a:cubicBezTo>
                      <a:pt x="625" y="286"/>
                      <a:pt x="625" y="245"/>
                      <a:pt x="625" y="227"/>
                    </a:cubicBezTo>
                    <a:cubicBezTo>
                      <a:pt x="607" y="173"/>
                      <a:pt x="584" y="132"/>
                      <a:pt x="548" y="96"/>
                    </a:cubicBezTo>
                    <a:cubicBezTo>
                      <a:pt x="530" y="78"/>
                      <a:pt x="512" y="60"/>
                      <a:pt x="471" y="37"/>
                    </a:cubicBezTo>
                    <a:cubicBezTo>
                      <a:pt x="435" y="19"/>
                      <a:pt x="380" y="1"/>
                      <a:pt x="32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98" name="Google Shape;498;p5"/>
              <p:cNvSpPr/>
              <p:nvPr/>
            </p:nvSpPr>
            <p:spPr>
              <a:xfrm>
                <a:off x="8526565" y="1673369"/>
                <a:ext cx="86537" cy="86380"/>
              </a:xfrm>
              <a:custGeom>
                <a:avLst/>
                <a:gdLst/>
                <a:ahLst/>
                <a:cxnLst/>
                <a:rect l="l" t="t" r="r" b="b"/>
                <a:pathLst>
                  <a:path w="549" h="548" extrusionOk="0">
                    <a:moveTo>
                      <a:pt x="286" y="0"/>
                    </a:moveTo>
                    <a:cubicBezTo>
                      <a:pt x="209" y="0"/>
                      <a:pt x="132" y="37"/>
                      <a:pt x="78" y="95"/>
                    </a:cubicBezTo>
                    <a:cubicBezTo>
                      <a:pt x="60" y="114"/>
                      <a:pt x="37" y="150"/>
                      <a:pt x="19" y="168"/>
                    </a:cubicBezTo>
                    <a:cubicBezTo>
                      <a:pt x="19" y="209"/>
                      <a:pt x="1" y="245"/>
                      <a:pt x="1" y="281"/>
                    </a:cubicBezTo>
                    <a:cubicBezTo>
                      <a:pt x="1" y="358"/>
                      <a:pt x="37" y="412"/>
                      <a:pt x="78" y="471"/>
                    </a:cubicBezTo>
                    <a:cubicBezTo>
                      <a:pt x="132" y="525"/>
                      <a:pt x="209" y="548"/>
                      <a:pt x="286" y="548"/>
                    </a:cubicBezTo>
                    <a:cubicBezTo>
                      <a:pt x="340" y="548"/>
                      <a:pt x="417" y="525"/>
                      <a:pt x="471" y="471"/>
                    </a:cubicBezTo>
                    <a:cubicBezTo>
                      <a:pt x="490" y="453"/>
                      <a:pt x="512" y="412"/>
                      <a:pt x="530" y="376"/>
                    </a:cubicBezTo>
                    <a:cubicBezTo>
                      <a:pt x="548" y="358"/>
                      <a:pt x="548" y="322"/>
                      <a:pt x="548" y="281"/>
                    </a:cubicBezTo>
                    <a:cubicBezTo>
                      <a:pt x="548" y="209"/>
                      <a:pt x="530" y="132"/>
                      <a:pt x="471" y="95"/>
                    </a:cubicBezTo>
                    <a:cubicBezTo>
                      <a:pt x="417" y="37"/>
                      <a:pt x="358" y="0"/>
                      <a:pt x="2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99" name="Google Shape;499;p5"/>
              <p:cNvSpPr/>
              <p:nvPr/>
            </p:nvSpPr>
            <p:spPr>
              <a:xfrm>
                <a:off x="8856797" y="1773936"/>
                <a:ext cx="77237" cy="77868"/>
              </a:xfrm>
              <a:custGeom>
                <a:avLst/>
                <a:gdLst/>
                <a:ahLst/>
                <a:cxnLst/>
                <a:rect l="l" t="t" r="r" b="b"/>
                <a:pathLst>
                  <a:path w="490" h="494" extrusionOk="0">
                    <a:moveTo>
                      <a:pt x="245" y="0"/>
                    </a:moveTo>
                    <a:cubicBezTo>
                      <a:pt x="204" y="0"/>
                      <a:pt x="186" y="23"/>
                      <a:pt x="150" y="23"/>
                    </a:cubicBezTo>
                    <a:cubicBezTo>
                      <a:pt x="114" y="41"/>
                      <a:pt x="91" y="59"/>
                      <a:pt x="73" y="77"/>
                    </a:cubicBezTo>
                    <a:cubicBezTo>
                      <a:pt x="55" y="95"/>
                      <a:pt x="37" y="136"/>
                      <a:pt x="19" y="154"/>
                    </a:cubicBezTo>
                    <a:cubicBezTo>
                      <a:pt x="0" y="190"/>
                      <a:pt x="0" y="208"/>
                      <a:pt x="0" y="249"/>
                    </a:cubicBezTo>
                    <a:cubicBezTo>
                      <a:pt x="0" y="267"/>
                      <a:pt x="0" y="285"/>
                      <a:pt x="19" y="321"/>
                    </a:cubicBezTo>
                    <a:cubicBezTo>
                      <a:pt x="19" y="362"/>
                      <a:pt x="37" y="398"/>
                      <a:pt x="73" y="416"/>
                    </a:cubicBezTo>
                    <a:cubicBezTo>
                      <a:pt x="91" y="435"/>
                      <a:pt x="114" y="453"/>
                      <a:pt x="132" y="453"/>
                    </a:cubicBezTo>
                    <a:cubicBezTo>
                      <a:pt x="168" y="475"/>
                      <a:pt x="204" y="493"/>
                      <a:pt x="245" y="493"/>
                    </a:cubicBezTo>
                    <a:cubicBezTo>
                      <a:pt x="281" y="493"/>
                      <a:pt x="299" y="493"/>
                      <a:pt x="340" y="475"/>
                    </a:cubicBezTo>
                    <a:cubicBezTo>
                      <a:pt x="376" y="453"/>
                      <a:pt x="394" y="453"/>
                      <a:pt x="412" y="416"/>
                    </a:cubicBezTo>
                    <a:cubicBezTo>
                      <a:pt x="430" y="398"/>
                      <a:pt x="453" y="380"/>
                      <a:pt x="471" y="340"/>
                    </a:cubicBezTo>
                    <a:cubicBezTo>
                      <a:pt x="489" y="321"/>
                      <a:pt x="489" y="285"/>
                      <a:pt x="489" y="249"/>
                    </a:cubicBezTo>
                    <a:cubicBezTo>
                      <a:pt x="489" y="226"/>
                      <a:pt x="489" y="208"/>
                      <a:pt x="471" y="190"/>
                    </a:cubicBezTo>
                    <a:cubicBezTo>
                      <a:pt x="471" y="154"/>
                      <a:pt x="453" y="113"/>
                      <a:pt x="412" y="77"/>
                    </a:cubicBezTo>
                    <a:cubicBezTo>
                      <a:pt x="394" y="59"/>
                      <a:pt x="376" y="59"/>
                      <a:pt x="376" y="41"/>
                    </a:cubicBezTo>
                    <a:cubicBezTo>
                      <a:pt x="340" y="23"/>
                      <a:pt x="281" y="0"/>
                      <a:pt x="24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0" name="Google Shape;500;p5"/>
              <p:cNvSpPr/>
              <p:nvPr/>
            </p:nvSpPr>
            <p:spPr>
              <a:xfrm>
                <a:off x="8915907" y="1495091"/>
                <a:ext cx="59426" cy="62263"/>
              </a:xfrm>
              <a:custGeom>
                <a:avLst/>
                <a:gdLst/>
                <a:ahLst/>
                <a:cxnLst/>
                <a:rect l="l" t="t" r="r" b="b"/>
                <a:pathLst>
                  <a:path w="377" h="395" extrusionOk="0">
                    <a:moveTo>
                      <a:pt x="191" y="0"/>
                    </a:moveTo>
                    <a:cubicBezTo>
                      <a:pt x="168" y="0"/>
                      <a:pt x="132" y="19"/>
                      <a:pt x="114" y="19"/>
                    </a:cubicBezTo>
                    <a:cubicBezTo>
                      <a:pt x="96" y="37"/>
                      <a:pt x="78" y="37"/>
                      <a:pt x="55" y="55"/>
                    </a:cubicBezTo>
                    <a:cubicBezTo>
                      <a:pt x="37" y="73"/>
                      <a:pt x="19" y="95"/>
                      <a:pt x="19" y="132"/>
                    </a:cubicBezTo>
                    <a:cubicBezTo>
                      <a:pt x="1" y="150"/>
                      <a:pt x="1" y="168"/>
                      <a:pt x="1" y="209"/>
                    </a:cubicBezTo>
                    <a:lnTo>
                      <a:pt x="1" y="245"/>
                    </a:lnTo>
                    <a:cubicBezTo>
                      <a:pt x="19" y="281"/>
                      <a:pt x="19" y="322"/>
                      <a:pt x="55" y="340"/>
                    </a:cubicBezTo>
                    <a:cubicBezTo>
                      <a:pt x="55" y="340"/>
                      <a:pt x="78" y="358"/>
                      <a:pt x="96" y="376"/>
                    </a:cubicBezTo>
                    <a:cubicBezTo>
                      <a:pt x="114" y="376"/>
                      <a:pt x="150" y="394"/>
                      <a:pt x="191" y="394"/>
                    </a:cubicBezTo>
                    <a:cubicBezTo>
                      <a:pt x="209" y="394"/>
                      <a:pt x="245" y="394"/>
                      <a:pt x="263" y="376"/>
                    </a:cubicBezTo>
                    <a:cubicBezTo>
                      <a:pt x="281" y="376"/>
                      <a:pt x="304" y="358"/>
                      <a:pt x="322" y="340"/>
                    </a:cubicBezTo>
                    <a:cubicBezTo>
                      <a:pt x="340" y="322"/>
                      <a:pt x="358" y="299"/>
                      <a:pt x="358" y="281"/>
                    </a:cubicBezTo>
                    <a:cubicBezTo>
                      <a:pt x="376" y="245"/>
                      <a:pt x="376" y="227"/>
                      <a:pt x="376" y="209"/>
                    </a:cubicBezTo>
                    <a:lnTo>
                      <a:pt x="376" y="150"/>
                    </a:lnTo>
                    <a:cubicBezTo>
                      <a:pt x="376" y="114"/>
                      <a:pt x="358" y="95"/>
                      <a:pt x="322" y="55"/>
                    </a:cubicBezTo>
                    <a:cubicBezTo>
                      <a:pt x="322" y="55"/>
                      <a:pt x="304" y="37"/>
                      <a:pt x="281" y="37"/>
                    </a:cubicBezTo>
                    <a:cubicBezTo>
                      <a:pt x="263" y="19"/>
                      <a:pt x="227" y="0"/>
                      <a:pt x="19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1" name="Google Shape;501;p5"/>
              <p:cNvSpPr/>
              <p:nvPr/>
            </p:nvSpPr>
            <p:spPr>
              <a:xfrm>
                <a:off x="8681356" y="2057824"/>
                <a:ext cx="44451" cy="44766"/>
              </a:xfrm>
              <a:custGeom>
                <a:avLst/>
                <a:gdLst/>
                <a:ahLst/>
                <a:cxnLst/>
                <a:rect l="l" t="t" r="r" b="b"/>
                <a:pathLst>
                  <a:path w="282" h="284" extrusionOk="0">
                    <a:moveTo>
                      <a:pt x="150" y="1"/>
                    </a:moveTo>
                    <a:cubicBezTo>
                      <a:pt x="138" y="1"/>
                      <a:pt x="126" y="9"/>
                      <a:pt x="114" y="9"/>
                    </a:cubicBezTo>
                    <a:cubicBezTo>
                      <a:pt x="73" y="9"/>
                      <a:pt x="37" y="49"/>
                      <a:pt x="19" y="68"/>
                    </a:cubicBezTo>
                    <a:cubicBezTo>
                      <a:pt x="19" y="86"/>
                      <a:pt x="1" y="104"/>
                      <a:pt x="1" y="122"/>
                    </a:cubicBezTo>
                    <a:cubicBezTo>
                      <a:pt x="1" y="144"/>
                      <a:pt x="1" y="163"/>
                      <a:pt x="19" y="181"/>
                    </a:cubicBezTo>
                    <a:cubicBezTo>
                      <a:pt x="19" y="217"/>
                      <a:pt x="37" y="235"/>
                      <a:pt x="73" y="258"/>
                    </a:cubicBezTo>
                    <a:cubicBezTo>
                      <a:pt x="102" y="270"/>
                      <a:pt x="128" y="283"/>
                      <a:pt x="154" y="283"/>
                    </a:cubicBezTo>
                    <a:cubicBezTo>
                      <a:pt x="165" y="283"/>
                      <a:pt x="175" y="281"/>
                      <a:pt x="186" y="276"/>
                    </a:cubicBezTo>
                    <a:cubicBezTo>
                      <a:pt x="209" y="276"/>
                      <a:pt x="245" y="235"/>
                      <a:pt x="263" y="217"/>
                    </a:cubicBezTo>
                    <a:cubicBezTo>
                      <a:pt x="281" y="199"/>
                      <a:pt x="281" y="163"/>
                      <a:pt x="281" y="144"/>
                    </a:cubicBezTo>
                    <a:cubicBezTo>
                      <a:pt x="281" y="122"/>
                      <a:pt x="281" y="104"/>
                      <a:pt x="263" y="86"/>
                    </a:cubicBezTo>
                    <a:cubicBezTo>
                      <a:pt x="263" y="68"/>
                      <a:pt x="263" y="49"/>
                      <a:pt x="245" y="49"/>
                    </a:cubicBezTo>
                    <a:cubicBezTo>
                      <a:pt x="227" y="31"/>
                      <a:pt x="209" y="9"/>
                      <a:pt x="186" y="9"/>
                    </a:cubicBezTo>
                    <a:lnTo>
                      <a:pt x="168" y="9"/>
                    </a:lnTo>
                    <a:cubicBezTo>
                      <a:pt x="162" y="3"/>
                      <a:pt x="156" y="1"/>
                      <a:pt x="15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" name="Google Shape;502;p5"/>
              <p:cNvSpPr/>
              <p:nvPr/>
            </p:nvSpPr>
            <p:spPr>
              <a:xfrm>
                <a:off x="8737629" y="1711830"/>
                <a:ext cx="59426" cy="60687"/>
              </a:xfrm>
              <a:custGeom>
                <a:avLst/>
                <a:gdLst/>
                <a:ahLst/>
                <a:cxnLst/>
                <a:rect l="l" t="t" r="r" b="b"/>
                <a:pathLst>
                  <a:path w="377" h="385" extrusionOk="0">
                    <a:moveTo>
                      <a:pt x="191" y="1"/>
                    </a:moveTo>
                    <a:cubicBezTo>
                      <a:pt x="168" y="1"/>
                      <a:pt x="132" y="19"/>
                      <a:pt x="114" y="19"/>
                    </a:cubicBezTo>
                    <a:cubicBezTo>
                      <a:pt x="96" y="37"/>
                      <a:pt x="78" y="37"/>
                      <a:pt x="55" y="55"/>
                    </a:cubicBezTo>
                    <a:cubicBezTo>
                      <a:pt x="37" y="78"/>
                      <a:pt x="19" y="96"/>
                      <a:pt x="19" y="132"/>
                    </a:cubicBezTo>
                    <a:cubicBezTo>
                      <a:pt x="1" y="150"/>
                      <a:pt x="1" y="168"/>
                      <a:pt x="1" y="191"/>
                    </a:cubicBezTo>
                    <a:lnTo>
                      <a:pt x="1" y="245"/>
                    </a:lnTo>
                    <a:cubicBezTo>
                      <a:pt x="19" y="281"/>
                      <a:pt x="37" y="304"/>
                      <a:pt x="55" y="340"/>
                    </a:cubicBezTo>
                    <a:cubicBezTo>
                      <a:pt x="78" y="340"/>
                      <a:pt x="78" y="358"/>
                      <a:pt x="96" y="358"/>
                    </a:cubicBezTo>
                    <a:cubicBezTo>
                      <a:pt x="132" y="376"/>
                      <a:pt x="150" y="376"/>
                      <a:pt x="191" y="376"/>
                    </a:cubicBezTo>
                    <a:cubicBezTo>
                      <a:pt x="197" y="382"/>
                      <a:pt x="205" y="384"/>
                      <a:pt x="214" y="384"/>
                    </a:cubicBezTo>
                    <a:cubicBezTo>
                      <a:pt x="231" y="384"/>
                      <a:pt x="251" y="376"/>
                      <a:pt x="263" y="376"/>
                    </a:cubicBezTo>
                    <a:cubicBezTo>
                      <a:pt x="281" y="358"/>
                      <a:pt x="304" y="358"/>
                      <a:pt x="322" y="340"/>
                    </a:cubicBezTo>
                    <a:cubicBezTo>
                      <a:pt x="340" y="322"/>
                      <a:pt x="358" y="304"/>
                      <a:pt x="358" y="263"/>
                    </a:cubicBezTo>
                    <a:cubicBezTo>
                      <a:pt x="376" y="245"/>
                      <a:pt x="376" y="227"/>
                      <a:pt x="376" y="191"/>
                    </a:cubicBezTo>
                    <a:lnTo>
                      <a:pt x="376" y="150"/>
                    </a:lnTo>
                    <a:cubicBezTo>
                      <a:pt x="358" y="114"/>
                      <a:pt x="340" y="96"/>
                      <a:pt x="322" y="55"/>
                    </a:cubicBezTo>
                    <a:cubicBezTo>
                      <a:pt x="304" y="55"/>
                      <a:pt x="304" y="37"/>
                      <a:pt x="281" y="37"/>
                    </a:cubicBezTo>
                    <a:cubicBezTo>
                      <a:pt x="263" y="19"/>
                      <a:pt x="227" y="1"/>
                      <a:pt x="19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3" name="Google Shape;503;p5"/>
              <p:cNvSpPr/>
              <p:nvPr/>
            </p:nvSpPr>
            <p:spPr>
              <a:xfrm>
                <a:off x="8339776" y="1602121"/>
                <a:ext cx="65100" cy="64312"/>
              </a:xfrm>
              <a:custGeom>
                <a:avLst/>
                <a:gdLst/>
                <a:ahLst/>
                <a:cxnLst/>
                <a:rect l="l" t="t" r="r" b="b"/>
                <a:pathLst>
                  <a:path w="413" h="408" extrusionOk="0">
                    <a:moveTo>
                      <a:pt x="245" y="0"/>
                    </a:moveTo>
                    <a:cubicBezTo>
                      <a:pt x="204" y="0"/>
                      <a:pt x="186" y="0"/>
                      <a:pt x="168" y="18"/>
                    </a:cubicBezTo>
                    <a:cubicBezTo>
                      <a:pt x="132" y="18"/>
                      <a:pt x="114" y="36"/>
                      <a:pt x="91" y="54"/>
                    </a:cubicBezTo>
                    <a:cubicBezTo>
                      <a:pt x="73" y="54"/>
                      <a:pt x="55" y="72"/>
                      <a:pt x="37" y="113"/>
                    </a:cubicBezTo>
                    <a:cubicBezTo>
                      <a:pt x="19" y="131"/>
                      <a:pt x="19" y="149"/>
                      <a:pt x="19" y="186"/>
                    </a:cubicBezTo>
                    <a:cubicBezTo>
                      <a:pt x="1" y="208"/>
                      <a:pt x="19" y="226"/>
                      <a:pt x="19" y="262"/>
                    </a:cubicBezTo>
                    <a:cubicBezTo>
                      <a:pt x="19" y="281"/>
                      <a:pt x="37" y="299"/>
                      <a:pt x="37" y="299"/>
                    </a:cubicBezTo>
                    <a:cubicBezTo>
                      <a:pt x="55" y="339"/>
                      <a:pt x="73" y="357"/>
                      <a:pt x="114" y="376"/>
                    </a:cubicBezTo>
                    <a:cubicBezTo>
                      <a:pt x="132" y="394"/>
                      <a:pt x="150" y="394"/>
                      <a:pt x="168" y="394"/>
                    </a:cubicBezTo>
                    <a:cubicBezTo>
                      <a:pt x="177" y="403"/>
                      <a:pt x="192" y="407"/>
                      <a:pt x="209" y="407"/>
                    </a:cubicBezTo>
                    <a:cubicBezTo>
                      <a:pt x="226" y="407"/>
                      <a:pt x="245" y="403"/>
                      <a:pt x="263" y="394"/>
                    </a:cubicBezTo>
                    <a:cubicBezTo>
                      <a:pt x="281" y="394"/>
                      <a:pt x="299" y="394"/>
                      <a:pt x="317" y="376"/>
                    </a:cubicBezTo>
                    <a:cubicBezTo>
                      <a:pt x="340" y="357"/>
                      <a:pt x="376" y="339"/>
                      <a:pt x="394" y="299"/>
                    </a:cubicBezTo>
                    <a:cubicBezTo>
                      <a:pt x="394" y="299"/>
                      <a:pt x="394" y="281"/>
                      <a:pt x="412" y="262"/>
                    </a:cubicBezTo>
                    <a:lnTo>
                      <a:pt x="412" y="167"/>
                    </a:lnTo>
                    <a:lnTo>
                      <a:pt x="412" y="149"/>
                    </a:lnTo>
                    <a:cubicBezTo>
                      <a:pt x="394" y="131"/>
                      <a:pt x="394" y="113"/>
                      <a:pt x="376" y="72"/>
                    </a:cubicBezTo>
                    <a:cubicBezTo>
                      <a:pt x="358" y="54"/>
                      <a:pt x="340" y="36"/>
                      <a:pt x="317" y="36"/>
                    </a:cubicBezTo>
                    <a:cubicBezTo>
                      <a:pt x="299" y="18"/>
                      <a:pt x="263" y="18"/>
                      <a:pt x="24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4" name="Google Shape;504;p5"/>
              <p:cNvSpPr/>
              <p:nvPr/>
            </p:nvSpPr>
            <p:spPr>
              <a:xfrm>
                <a:off x="8090250" y="1860158"/>
                <a:ext cx="47131" cy="45081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86" extrusionOk="0">
                    <a:moveTo>
                      <a:pt x="132" y="1"/>
                    </a:moveTo>
                    <a:cubicBezTo>
                      <a:pt x="113" y="1"/>
                      <a:pt x="91" y="1"/>
                      <a:pt x="91" y="19"/>
                    </a:cubicBezTo>
                    <a:cubicBezTo>
                      <a:pt x="73" y="19"/>
                      <a:pt x="73" y="19"/>
                      <a:pt x="55" y="41"/>
                    </a:cubicBezTo>
                    <a:cubicBezTo>
                      <a:pt x="55" y="41"/>
                      <a:pt x="37" y="41"/>
                      <a:pt x="37" y="59"/>
                    </a:cubicBezTo>
                    <a:cubicBezTo>
                      <a:pt x="18" y="59"/>
                      <a:pt x="18" y="78"/>
                      <a:pt x="18" y="96"/>
                    </a:cubicBezTo>
                    <a:cubicBezTo>
                      <a:pt x="0" y="114"/>
                      <a:pt x="0" y="132"/>
                      <a:pt x="0" y="154"/>
                    </a:cubicBezTo>
                    <a:lnTo>
                      <a:pt x="0" y="191"/>
                    </a:lnTo>
                    <a:cubicBezTo>
                      <a:pt x="18" y="191"/>
                      <a:pt x="18" y="209"/>
                      <a:pt x="18" y="209"/>
                    </a:cubicBezTo>
                    <a:cubicBezTo>
                      <a:pt x="37" y="227"/>
                      <a:pt x="37" y="227"/>
                      <a:pt x="37" y="245"/>
                    </a:cubicBezTo>
                    <a:cubicBezTo>
                      <a:pt x="55" y="245"/>
                      <a:pt x="55" y="268"/>
                      <a:pt x="73" y="268"/>
                    </a:cubicBezTo>
                    <a:cubicBezTo>
                      <a:pt x="73" y="268"/>
                      <a:pt x="91" y="286"/>
                      <a:pt x="113" y="286"/>
                    </a:cubicBezTo>
                    <a:lnTo>
                      <a:pt x="204" y="286"/>
                    </a:lnTo>
                    <a:lnTo>
                      <a:pt x="245" y="245"/>
                    </a:lnTo>
                    <a:lnTo>
                      <a:pt x="263" y="227"/>
                    </a:lnTo>
                    <a:cubicBezTo>
                      <a:pt x="281" y="209"/>
                      <a:pt x="281" y="209"/>
                      <a:pt x="281" y="191"/>
                    </a:cubicBezTo>
                    <a:cubicBezTo>
                      <a:pt x="299" y="173"/>
                      <a:pt x="299" y="154"/>
                      <a:pt x="299" y="154"/>
                    </a:cubicBezTo>
                    <a:lnTo>
                      <a:pt x="299" y="114"/>
                    </a:lnTo>
                    <a:cubicBezTo>
                      <a:pt x="281" y="96"/>
                      <a:pt x="281" y="78"/>
                      <a:pt x="263" y="59"/>
                    </a:cubicBezTo>
                    <a:lnTo>
                      <a:pt x="245" y="41"/>
                    </a:lnTo>
                    <a:lnTo>
                      <a:pt x="227" y="19"/>
                    </a:lnTo>
                    <a:cubicBezTo>
                      <a:pt x="204" y="19"/>
                      <a:pt x="186" y="1"/>
                      <a:pt x="18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5" name="Google Shape;505;p5"/>
              <p:cNvSpPr/>
              <p:nvPr/>
            </p:nvSpPr>
            <p:spPr>
              <a:xfrm>
                <a:off x="8449643" y="1444493"/>
                <a:ext cx="100724" cy="101354"/>
              </a:xfrm>
              <a:custGeom>
                <a:avLst/>
                <a:gdLst/>
                <a:ahLst/>
                <a:cxnLst/>
                <a:rect l="l" t="t" r="r" b="b"/>
                <a:pathLst>
                  <a:path w="639" h="643" extrusionOk="0">
                    <a:moveTo>
                      <a:pt x="322" y="0"/>
                    </a:moveTo>
                    <a:cubicBezTo>
                      <a:pt x="281" y="0"/>
                      <a:pt x="245" y="0"/>
                      <a:pt x="186" y="18"/>
                    </a:cubicBezTo>
                    <a:cubicBezTo>
                      <a:pt x="150" y="36"/>
                      <a:pt x="132" y="55"/>
                      <a:pt x="95" y="95"/>
                    </a:cubicBezTo>
                    <a:cubicBezTo>
                      <a:pt x="55" y="113"/>
                      <a:pt x="37" y="150"/>
                      <a:pt x="18" y="190"/>
                    </a:cubicBezTo>
                    <a:cubicBezTo>
                      <a:pt x="0" y="226"/>
                      <a:pt x="0" y="281"/>
                      <a:pt x="0" y="321"/>
                    </a:cubicBezTo>
                    <a:cubicBezTo>
                      <a:pt x="0" y="340"/>
                      <a:pt x="0" y="376"/>
                      <a:pt x="18" y="394"/>
                    </a:cubicBezTo>
                    <a:cubicBezTo>
                      <a:pt x="18" y="453"/>
                      <a:pt x="55" y="507"/>
                      <a:pt x="95" y="548"/>
                    </a:cubicBezTo>
                    <a:cubicBezTo>
                      <a:pt x="150" y="602"/>
                      <a:pt x="227" y="643"/>
                      <a:pt x="322" y="643"/>
                    </a:cubicBezTo>
                    <a:cubicBezTo>
                      <a:pt x="358" y="643"/>
                      <a:pt x="412" y="643"/>
                      <a:pt x="453" y="620"/>
                    </a:cubicBezTo>
                    <a:cubicBezTo>
                      <a:pt x="489" y="602"/>
                      <a:pt x="525" y="584"/>
                      <a:pt x="548" y="548"/>
                    </a:cubicBezTo>
                    <a:cubicBezTo>
                      <a:pt x="584" y="507"/>
                      <a:pt x="602" y="489"/>
                      <a:pt x="620" y="435"/>
                    </a:cubicBezTo>
                    <a:cubicBezTo>
                      <a:pt x="638" y="394"/>
                      <a:pt x="638" y="358"/>
                      <a:pt x="638" y="321"/>
                    </a:cubicBezTo>
                    <a:lnTo>
                      <a:pt x="638" y="226"/>
                    </a:lnTo>
                    <a:cubicBezTo>
                      <a:pt x="620" y="168"/>
                      <a:pt x="584" y="131"/>
                      <a:pt x="548" y="95"/>
                    </a:cubicBezTo>
                    <a:cubicBezTo>
                      <a:pt x="489" y="36"/>
                      <a:pt x="412" y="0"/>
                      <a:pt x="32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6" name="Google Shape;506;p5"/>
              <p:cNvSpPr/>
              <p:nvPr/>
            </p:nvSpPr>
            <p:spPr>
              <a:xfrm>
                <a:off x="9073535" y="1803570"/>
                <a:ext cx="62263" cy="55800"/>
              </a:xfrm>
              <a:custGeom>
                <a:avLst/>
                <a:gdLst/>
                <a:ahLst/>
                <a:cxnLst/>
                <a:rect l="l" t="t" r="r" b="b"/>
                <a:pathLst>
                  <a:path w="395" h="354" extrusionOk="0">
                    <a:moveTo>
                      <a:pt x="205" y="1"/>
                    </a:moveTo>
                    <a:cubicBezTo>
                      <a:pt x="160" y="1"/>
                      <a:pt x="109" y="16"/>
                      <a:pt x="73" y="38"/>
                    </a:cubicBezTo>
                    <a:cubicBezTo>
                      <a:pt x="55" y="61"/>
                      <a:pt x="37" y="79"/>
                      <a:pt x="19" y="97"/>
                    </a:cubicBezTo>
                    <a:cubicBezTo>
                      <a:pt x="1" y="115"/>
                      <a:pt x="1" y="152"/>
                      <a:pt x="1" y="174"/>
                    </a:cubicBezTo>
                    <a:cubicBezTo>
                      <a:pt x="1" y="210"/>
                      <a:pt x="1" y="228"/>
                      <a:pt x="19" y="265"/>
                    </a:cubicBezTo>
                    <a:cubicBezTo>
                      <a:pt x="37" y="287"/>
                      <a:pt x="55" y="305"/>
                      <a:pt x="73" y="323"/>
                    </a:cubicBezTo>
                    <a:cubicBezTo>
                      <a:pt x="108" y="345"/>
                      <a:pt x="154" y="353"/>
                      <a:pt x="198" y="353"/>
                    </a:cubicBezTo>
                    <a:cubicBezTo>
                      <a:pt x="229" y="353"/>
                      <a:pt x="259" y="349"/>
                      <a:pt x="281" y="342"/>
                    </a:cubicBezTo>
                    <a:cubicBezTo>
                      <a:pt x="281" y="323"/>
                      <a:pt x="299" y="323"/>
                      <a:pt x="322" y="305"/>
                    </a:cubicBezTo>
                    <a:cubicBezTo>
                      <a:pt x="358" y="287"/>
                      <a:pt x="394" y="228"/>
                      <a:pt x="394" y="174"/>
                    </a:cubicBezTo>
                    <a:cubicBezTo>
                      <a:pt x="394" y="133"/>
                      <a:pt x="358" y="79"/>
                      <a:pt x="322" y="61"/>
                    </a:cubicBezTo>
                    <a:cubicBezTo>
                      <a:pt x="299" y="38"/>
                      <a:pt x="281" y="38"/>
                      <a:pt x="281" y="20"/>
                    </a:cubicBezTo>
                    <a:cubicBezTo>
                      <a:pt x="260" y="7"/>
                      <a:pt x="234" y="1"/>
                      <a:pt x="20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7" name="Google Shape;507;p5"/>
              <p:cNvSpPr/>
              <p:nvPr/>
            </p:nvSpPr>
            <p:spPr>
              <a:xfrm>
                <a:off x="8992987" y="2089035"/>
                <a:ext cx="122161" cy="117432"/>
              </a:xfrm>
              <a:custGeom>
                <a:avLst/>
                <a:gdLst/>
                <a:ahLst/>
                <a:cxnLst/>
                <a:rect l="l" t="t" r="r" b="b"/>
                <a:pathLst>
                  <a:path w="775" h="745" extrusionOk="0">
                    <a:moveTo>
                      <a:pt x="358" y="1"/>
                    </a:moveTo>
                    <a:cubicBezTo>
                      <a:pt x="304" y="1"/>
                      <a:pt x="245" y="19"/>
                      <a:pt x="191" y="60"/>
                    </a:cubicBezTo>
                    <a:cubicBezTo>
                      <a:pt x="114" y="96"/>
                      <a:pt x="59" y="150"/>
                      <a:pt x="41" y="227"/>
                    </a:cubicBezTo>
                    <a:cubicBezTo>
                      <a:pt x="1" y="286"/>
                      <a:pt x="1" y="340"/>
                      <a:pt x="1" y="417"/>
                    </a:cubicBezTo>
                    <a:cubicBezTo>
                      <a:pt x="19" y="489"/>
                      <a:pt x="59" y="566"/>
                      <a:pt x="114" y="625"/>
                    </a:cubicBezTo>
                    <a:lnTo>
                      <a:pt x="114" y="643"/>
                    </a:lnTo>
                    <a:cubicBezTo>
                      <a:pt x="188" y="717"/>
                      <a:pt x="294" y="744"/>
                      <a:pt x="391" y="744"/>
                    </a:cubicBezTo>
                    <a:cubicBezTo>
                      <a:pt x="419" y="744"/>
                      <a:pt x="446" y="742"/>
                      <a:pt x="471" y="738"/>
                    </a:cubicBezTo>
                    <a:cubicBezTo>
                      <a:pt x="607" y="697"/>
                      <a:pt x="697" y="602"/>
                      <a:pt x="738" y="471"/>
                    </a:cubicBezTo>
                    <a:cubicBezTo>
                      <a:pt x="774" y="340"/>
                      <a:pt x="738" y="209"/>
                      <a:pt x="643" y="114"/>
                    </a:cubicBezTo>
                    <a:cubicBezTo>
                      <a:pt x="607" y="60"/>
                      <a:pt x="548" y="37"/>
                      <a:pt x="471" y="19"/>
                    </a:cubicBezTo>
                    <a:cubicBezTo>
                      <a:pt x="444" y="10"/>
                      <a:pt x="411" y="5"/>
                      <a:pt x="378" y="5"/>
                    </a:cubicBezTo>
                    <a:cubicBezTo>
                      <a:pt x="345" y="5"/>
                      <a:pt x="313" y="10"/>
                      <a:pt x="286" y="19"/>
                    </a:cubicBezTo>
                    <a:cubicBezTo>
                      <a:pt x="304" y="1"/>
                      <a:pt x="340" y="1"/>
                      <a:pt x="38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8" name="Google Shape;508;p5"/>
              <p:cNvSpPr/>
              <p:nvPr/>
            </p:nvSpPr>
            <p:spPr>
              <a:xfrm>
                <a:off x="9263320" y="1735317"/>
                <a:ext cx="53593" cy="60056"/>
              </a:xfrm>
              <a:custGeom>
                <a:avLst/>
                <a:gdLst/>
                <a:ahLst/>
                <a:cxnLst/>
                <a:rect l="l" t="t" r="r" b="b"/>
                <a:pathLst>
                  <a:path w="340" h="381" extrusionOk="0">
                    <a:moveTo>
                      <a:pt x="172" y="1"/>
                    </a:moveTo>
                    <a:cubicBezTo>
                      <a:pt x="154" y="19"/>
                      <a:pt x="136" y="19"/>
                      <a:pt x="113" y="19"/>
                    </a:cubicBezTo>
                    <a:cubicBezTo>
                      <a:pt x="113" y="19"/>
                      <a:pt x="95" y="19"/>
                      <a:pt x="77" y="42"/>
                    </a:cubicBezTo>
                    <a:cubicBezTo>
                      <a:pt x="59" y="42"/>
                      <a:pt x="59" y="60"/>
                      <a:pt x="41" y="78"/>
                    </a:cubicBezTo>
                    <a:cubicBezTo>
                      <a:pt x="23" y="96"/>
                      <a:pt x="23" y="114"/>
                      <a:pt x="0" y="132"/>
                    </a:cubicBezTo>
                    <a:lnTo>
                      <a:pt x="0" y="173"/>
                    </a:lnTo>
                    <a:lnTo>
                      <a:pt x="0" y="245"/>
                    </a:lnTo>
                    <a:cubicBezTo>
                      <a:pt x="23" y="286"/>
                      <a:pt x="23" y="304"/>
                      <a:pt x="41" y="322"/>
                    </a:cubicBezTo>
                    <a:cubicBezTo>
                      <a:pt x="77" y="358"/>
                      <a:pt x="113" y="381"/>
                      <a:pt x="172" y="381"/>
                    </a:cubicBezTo>
                    <a:cubicBezTo>
                      <a:pt x="190" y="381"/>
                      <a:pt x="208" y="381"/>
                      <a:pt x="226" y="358"/>
                    </a:cubicBezTo>
                    <a:cubicBezTo>
                      <a:pt x="249" y="358"/>
                      <a:pt x="267" y="340"/>
                      <a:pt x="285" y="322"/>
                    </a:cubicBezTo>
                    <a:cubicBezTo>
                      <a:pt x="303" y="304"/>
                      <a:pt x="321" y="286"/>
                      <a:pt x="321" y="245"/>
                    </a:cubicBezTo>
                    <a:cubicBezTo>
                      <a:pt x="339" y="227"/>
                      <a:pt x="339" y="191"/>
                      <a:pt x="321" y="173"/>
                    </a:cubicBezTo>
                    <a:lnTo>
                      <a:pt x="321" y="132"/>
                    </a:lnTo>
                    <a:cubicBezTo>
                      <a:pt x="321" y="114"/>
                      <a:pt x="303" y="96"/>
                      <a:pt x="303" y="96"/>
                    </a:cubicBezTo>
                    <a:cubicBezTo>
                      <a:pt x="303" y="78"/>
                      <a:pt x="285" y="60"/>
                      <a:pt x="267" y="42"/>
                    </a:cubicBezTo>
                    <a:cubicBezTo>
                      <a:pt x="249" y="42"/>
                      <a:pt x="249" y="19"/>
                      <a:pt x="226" y="19"/>
                    </a:cubicBezTo>
                    <a:cubicBezTo>
                      <a:pt x="208" y="19"/>
                      <a:pt x="190" y="1"/>
                      <a:pt x="17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9" name="Google Shape;509;p5"/>
              <p:cNvSpPr/>
              <p:nvPr/>
            </p:nvSpPr>
            <p:spPr>
              <a:xfrm>
                <a:off x="9281132" y="1967188"/>
                <a:ext cx="92843" cy="71405"/>
              </a:xfrm>
              <a:custGeom>
                <a:avLst/>
                <a:gdLst/>
                <a:ahLst/>
                <a:cxnLst/>
                <a:rect l="l" t="t" r="r" b="b"/>
                <a:pathLst>
                  <a:path w="589" h="453" extrusionOk="0">
                    <a:moveTo>
                      <a:pt x="303" y="0"/>
                    </a:moveTo>
                    <a:cubicBezTo>
                      <a:pt x="0" y="0"/>
                      <a:pt x="0" y="453"/>
                      <a:pt x="303" y="453"/>
                    </a:cubicBezTo>
                    <a:cubicBezTo>
                      <a:pt x="588" y="453"/>
                      <a:pt x="588" y="0"/>
                      <a:pt x="30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0" name="Google Shape;510;p5"/>
              <p:cNvSpPr/>
              <p:nvPr/>
            </p:nvSpPr>
            <p:spPr>
              <a:xfrm>
                <a:off x="8440342" y="2242565"/>
                <a:ext cx="77868" cy="75504"/>
              </a:xfrm>
              <a:custGeom>
                <a:avLst/>
                <a:gdLst/>
                <a:ahLst/>
                <a:cxnLst/>
                <a:rect l="l" t="t" r="r" b="b"/>
                <a:pathLst>
                  <a:path w="494" h="479" extrusionOk="0">
                    <a:moveTo>
                      <a:pt x="214" y="1"/>
                    </a:moveTo>
                    <a:cubicBezTo>
                      <a:pt x="189" y="1"/>
                      <a:pt x="167" y="14"/>
                      <a:pt x="154" y="27"/>
                    </a:cubicBezTo>
                    <a:cubicBezTo>
                      <a:pt x="114" y="27"/>
                      <a:pt x="96" y="45"/>
                      <a:pt x="77" y="63"/>
                    </a:cubicBezTo>
                    <a:cubicBezTo>
                      <a:pt x="41" y="81"/>
                      <a:pt x="41" y="122"/>
                      <a:pt x="19" y="140"/>
                    </a:cubicBezTo>
                    <a:cubicBezTo>
                      <a:pt x="1" y="176"/>
                      <a:pt x="1" y="217"/>
                      <a:pt x="1" y="235"/>
                    </a:cubicBezTo>
                    <a:lnTo>
                      <a:pt x="1" y="307"/>
                    </a:lnTo>
                    <a:cubicBezTo>
                      <a:pt x="19" y="348"/>
                      <a:pt x="41" y="384"/>
                      <a:pt x="77" y="402"/>
                    </a:cubicBezTo>
                    <a:cubicBezTo>
                      <a:pt x="96" y="420"/>
                      <a:pt x="96" y="443"/>
                      <a:pt x="114" y="443"/>
                    </a:cubicBezTo>
                    <a:cubicBezTo>
                      <a:pt x="154" y="479"/>
                      <a:pt x="191" y="479"/>
                      <a:pt x="245" y="479"/>
                    </a:cubicBezTo>
                    <a:cubicBezTo>
                      <a:pt x="267" y="479"/>
                      <a:pt x="304" y="479"/>
                      <a:pt x="340" y="461"/>
                    </a:cubicBezTo>
                    <a:cubicBezTo>
                      <a:pt x="358" y="461"/>
                      <a:pt x="399" y="443"/>
                      <a:pt x="417" y="402"/>
                    </a:cubicBezTo>
                    <a:cubicBezTo>
                      <a:pt x="435" y="384"/>
                      <a:pt x="453" y="366"/>
                      <a:pt x="453" y="330"/>
                    </a:cubicBezTo>
                    <a:cubicBezTo>
                      <a:pt x="471" y="307"/>
                      <a:pt x="494" y="271"/>
                      <a:pt x="471" y="235"/>
                    </a:cubicBezTo>
                    <a:lnTo>
                      <a:pt x="471" y="176"/>
                    </a:lnTo>
                    <a:cubicBezTo>
                      <a:pt x="453" y="140"/>
                      <a:pt x="435" y="103"/>
                      <a:pt x="417" y="63"/>
                    </a:cubicBezTo>
                    <a:cubicBezTo>
                      <a:pt x="399" y="63"/>
                      <a:pt x="381" y="45"/>
                      <a:pt x="358" y="27"/>
                    </a:cubicBezTo>
                    <a:cubicBezTo>
                      <a:pt x="322" y="8"/>
                      <a:pt x="286" y="8"/>
                      <a:pt x="245" y="8"/>
                    </a:cubicBezTo>
                    <a:cubicBezTo>
                      <a:pt x="234" y="3"/>
                      <a:pt x="224" y="1"/>
                      <a:pt x="21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1" name="Google Shape;511;p5"/>
              <p:cNvSpPr/>
              <p:nvPr/>
            </p:nvSpPr>
            <p:spPr>
              <a:xfrm>
                <a:off x="8773411" y="2312237"/>
                <a:ext cx="50756" cy="472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300" extrusionOk="0">
                    <a:moveTo>
                      <a:pt x="168" y="1"/>
                    </a:moveTo>
                    <a:cubicBezTo>
                      <a:pt x="131" y="1"/>
                      <a:pt x="113" y="1"/>
                      <a:pt x="95" y="19"/>
                    </a:cubicBezTo>
                    <a:cubicBezTo>
                      <a:pt x="77" y="19"/>
                      <a:pt x="77" y="19"/>
                      <a:pt x="54" y="37"/>
                    </a:cubicBezTo>
                    <a:cubicBezTo>
                      <a:pt x="36" y="37"/>
                      <a:pt x="18" y="55"/>
                      <a:pt x="18" y="73"/>
                    </a:cubicBezTo>
                    <a:cubicBezTo>
                      <a:pt x="0" y="91"/>
                      <a:pt x="0" y="114"/>
                      <a:pt x="0" y="150"/>
                    </a:cubicBezTo>
                    <a:cubicBezTo>
                      <a:pt x="0" y="168"/>
                      <a:pt x="0" y="186"/>
                      <a:pt x="18" y="204"/>
                    </a:cubicBezTo>
                    <a:cubicBezTo>
                      <a:pt x="18" y="227"/>
                      <a:pt x="36" y="245"/>
                      <a:pt x="54" y="263"/>
                    </a:cubicBezTo>
                    <a:cubicBezTo>
                      <a:pt x="77" y="263"/>
                      <a:pt x="77" y="263"/>
                      <a:pt x="95" y="281"/>
                    </a:cubicBezTo>
                    <a:cubicBezTo>
                      <a:pt x="113" y="281"/>
                      <a:pt x="131" y="299"/>
                      <a:pt x="168" y="299"/>
                    </a:cubicBezTo>
                    <a:cubicBezTo>
                      <a:pt x="190" y="299"/>
                      <a:pt x="226" y="281"/>
                      <a:pt x="244" y="281"/>
                    </a:cubicBezTo>
                    <a:cubicBezTo>
                      <a:pt x="281" y="245"/>
                      <a:pt x="321" y="186"/>
                      <a:pt x="321" y="150"/>
                    </a:cubicBezTo>
                    <a:cubicBezTo>
                      <a:pt x="321" y="91"/>
                      <a:pt x="281" y="37"/>
                      <a:pt x="244" y="19"/>
                    </a:cubicBezTo>
                    <a:cubicBezTo>
                      <a:pt x="226" y="1"/>
                      <a:pt x="190" y="1"/>
                      <a:pt x="16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2" name="Google Shape;512;p5"/>
              <p:cNvSpPr/>
              <p:nvPr/>
            </p:nvSpPr>
            <p:spPr>
              <a:xfrm>
                <a:off x="9195540" y="2151771"/>
                <a:ext cx="136348" cy="136348"/>
              </a:xfrm>
              <a:custGeom>
                <a:avLst/>
                <a:gdLst/>
                <a:ahLst/>
                <a:cxnLst/>
                <a:rect l="l" t="t" r="r" b="b"/>
                <a:pathLst>
                  <a:path w="865" h="865" extrusionOk="0">
                    <a:moveTo>
                      <a:pt x="430" y="1"/>
                    </a:moveTo>
                    <a:cubicBezTo>
                      <a:pt x="376" y="1"/>
                      <a:pt x="317" y="19"/>
                      <a:pt x="263" y="37"/>
                    </a:cubicBezTo>
                    <a:cubicBezTo>
                      <a:pt x="226" y="55"/>
                      <a:pt x="168" y="91"/>
                      <a:pt x="131" y="132"/>
                    </a:cubicBezTo>
                    <a:cubicBezTo>
                      <a:pt x="91" y="168"/>
                      <a:pt x="55" y="227"/>
                      <a:pt x="36" y="263"/>
                    </a:cubicBezTo>
                    <a:cubicBezTo>
                      <a:pt x="18" y="318"/>
                      <a:pt x="0" y="376"/>
                      <a:pt x="0" y="431"/>
                    </a:cubicBezTo>
                    <a:cubicBezTo>
                      <a:pt x="18" y="471"/>
                      <a:pt x="18" y="508"/>
                      <a:pt x="18" y="544"/>
                    </a:cubicBezTo>
                    <a:cubicBezTo>
                      <a:pt x="36" y="621"/>
                      <a:pt x="73" y="679"/>
                      <a:pt x="131" y="734"/>
                    </a:cubicBezTo>
                    <a:cubicBezTo>
                      <a:pt x="168" y="752"/>
                      <a:pt x="186" y="793"/>
                      <a:pt x="226" y="811"/>
                    </a:cubicBezTo>
                    <a:cubicBezTo>
                      <a:pt x="281" y="847"/>
                      <a:pt x="358" y="865"/>
                      <a:pt x="430" y="865"/>
                    </a:cubicBezTo>
                    <a:cubicBezTo>
                      <a:pt x="489" y="865"/>
                      <a:pt x="543" y="847"/>
                      <a:pt x="602" y="829"/>
                    </a:cubicBezTo>
                    <a:cubicBezTo>
                      <a:pt x="656" y="811"/>
                      <a:pt x="697" y="770"/>
                      <a:pt x="733" y="734"/>
                    </a:cubicBezTo>
                    <a:cubicBezTo>
                      <a:pt x="769" y="698"/>
                      <a:pt x="810" y="657"/>
                      <a:pt x="828" y="603"/>
                    </a:cubicBezTo>
                    <a:cubicBezTo>
                      <a:pt x="846" y="544"/>
                      <a:pt x="864" y="489"/>
                      <a:pt x="864" y="431"/>
                    </a:cubicBezTo>
                    <a:cubicBezTo>
                      <a:pt x="864" y="394"/>
                      <a:pt x="846" y="358"/>
                      <a:pt x="846" y="318"/>
                    </a:cubicBezTo>
                    <a:cubicBezTo>
                      <a:pt x="828" y="245"/>
                      <a:pt x="792" y="186"/>
                      <a:pt x="733" y="132"/>
                    </a:cubicBezTo>
                    <a:cubicBezTo>
                      <a:pt x="715" y="114"/>
                      <a:pt x="679" y="91"/>
                      <a:pt x="656" y="73"/>
                    </a:cubicBezTo>
                    <a:cubicBezTo>
                      <a:pt x="584" y="19"/>
                      <a:pt x="507" y="1"/>
                      <a:pt x="43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3" name="Google Shape;513;p5"/>
              <p:cNvSpPr/>
              <p:nvPr/>
            </p:nvSpPr>
            <p:spPr>
              <a:xfrm>
                <a:off x="8152198" y="2076897"/>
                <a:ext cx="83700" cy="83700"/>
              </a:xfrm>
              <a:custGeom>
                <a:avLst/>
                <a:gdLst/>
                <a:ahLst/>
                <a:cxnLst/>
                <a:rect l="l" t="t" r="r" b="b"/>
                <a:pathLst>
                  <a:path w="531" h="531" extrusionOk="0">
                    <a:moveTo>
                      <a:pt x="263" y="1"/>
                    </a:moveTo>
                    <a:cubicBezTo>
                      <a:pt x="227" y="1"/>
                      <a:pt x="209" y="1"/>
                      <a:pt x="173" y="23"/>
                    </a:cubicBezTo>
                    <a:cubicBezTo>
                      <a:pt x="132" y="42"/>
                      <a:pt x="114" y="60"/>
                      <a:pt x="78" y="78"/>
                    </a:cubicBezTo>
                    <a:cubicBezTo>
                      <a:pt x="60" y="96"/>
                      <a:pt x="37" y="137"/>
                      <a:pt x="37" y="155"/>
                    </a:cubicBezTo>
                    <a:cubicBezTo>
                      <a:pt x="19" y="191"/>
                      <a:pt x="1" y="227"/>
                      <a:pt x="1" y="268"/>
                    </a:cubicBezTo>
                    <a:cubicBezTo>
                      <a:pt x="19" y="286"/>
                      <a:pt x="19" y="304"/>
                      <a:pt x="19" y="340"/>
                    </a:cubicBezTo>
                    <a:cubicBezTo>
                      <a:pt x="37" y="381"/>
                      <a:pt x="60" y="417"/>
                      <a:pt x="78" y="453"/>
                    </a:cubicBezTo>
                    <a:cubicBezTo>
                      <a:pt x="96" y="453"/>
                      <a:pt x="114" y="476"/>
                      <a:pt x="132" y="494"/>
                    </a:cubicBezTo>
                    <a:cubicBezTo>
                      <a:pt x="173" y="512"/>
                      <a:pt x="227" y="530"/>
                      <a:pt x="263" y="530"/>
                    </a:cubicBezTo>
                    <a:cubicBezTo>
                      <a:pt x="304" y="530"/>
                      <a:pt x="340" y="512"/>
                      <a:pt x="376" y="512"/>
                    </a:cubicBezTo>
                    <a:cubicBezTo>
                      <a:pt x="399" y="494"/>
                      <a:pt x="435" y="476"/>
                      <a:pt x="453" y="453"/>
                    </a:cubicBezTo>
                    <a:cubicBezTo>
                      <a:pt x="471" y="417"/>
                      <a:pt x="490" y="399"/>
                      <a:pt x="512" y="363"/>
                    </a:cubicBezTo>
                    <a:cubicBezTo>
                      <a:pt x="530" y="340"/>
                      <a:pt x="530" y="304"/>
                      <a:pt x="530" y="268"/>
                    </a:cubicBezTo>
                    <a:lnTo>
                      <a:pt x="530" y="191"/>
                    </a:lnTo>
                    <a:cubicBezTo>
                      <a:pt x="512" y="155"/>
                      <a:pt x="490" y="114"/>
                      <a:pt x="453" y="78"/>
                    </a:cubicBezTo>
                    <a:cubicBezTo>
                      <a:pt x="435" y="60"/>
                      <a:pt x="417" y="60"/>
                      <a:pt x="399" y="42"/>
                    </a:cubicBezTo>
                    <a:cubicBezTo>
                      <a:pt x="358" y="23"/>
                      <a:pt x="322" y="1"/>
                      <a:pt x="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4" name="Google Shape;514;p5"/>
              <p:cNvSpPr/>
              <p:nvPr/>
            </p:nvSpPr>
            <p:spPr>
              <a:xfrm>
                <a:off x="8657081" y="1355275"/>
                <a:ext cx="80705" cy="77237"/>
              </a:xfrm>
              <a:custGeom>
                <a:avLst/>
                <a:gdLst/>
                <a:ahLst/>
                <a:cxnLst/>
                <a:rect l="l" t="t" r="r" b="b"/>
                <a:pathLst>
                  <a:path w="512" h="490" extrusionOk="0">
                    <a:moveTo>
                      <a:pt x="250" y="1"/>
                    </a:moveTo>
                    <a:cubicBezTo>
                      <a:pt x="227" y="1"/>
                      <a:pt x="191" y="1"/>
                      <a:pt x="155" y="19"/>
                    </a:cubicBezTo>
                    <a:cubicBezTo>
                      <a:pt x="137" y="19"/>
                      <a:pt x="96" y="37"/>
                      <a:pt x="78" y="55"/>
                    </a:cubicBezTo>
                    <a:cubicBezTo>
                      <a:pt x="60" y="96"/>
                      <a:pt x="42" y="114"/>
                      <a:pt x="42" y="150"/>
                    </a:cubicBezTo>
                    <a:cubicBezTo>
                      <a:pt x="23" y="168"/>
                      <a:pt x="1" y="209"/>
                      <a:pt x="23" y="245"/>
                    </a:cubicBezTo>
                    <a:lnTo>
                      <a:pt x="23" y="304"/>
                    </a:lnTo>
                    <a:cubicBezTo>
                      <a:pt x="42" y="340"/>
                      <a:pt x="60" y="376"/>
                      <a:pt x="78" y="417"/>
                    </a:cubicBezTo>
                    <a:cubicBezTo>
                      <a:pt x="96" y="417"/>
                      <a:pt x="114" y="435"/>
                      <a:pt x="137" y="453"/>
                    </a:cubicBezTo>
                    <a:cubicBezTo>
                      <a:pt x="173" y="471"/>
                      <a:pt x="209" y="489"/>
                      <a:pt x="250" y="489"/>
                    </a:cubicBezTo>
                    <a:cubicBezTo>
                      <a:pt x="286" y="489"/>
                      <a:pt x="322" y="471"/>
                      <a:pt x="340" y="453"/>
                    </a:cubicBezTo>
                    <a:cubicBezTo>
                      <a:pt x="381" y="453"/>
                      <a:pt x="399" y="435"/>
                      <a:pt x="435" y="417"/>
                    </a:cubicBezTo>
                    <a:cubicBezTo>
                      <a:pt x="453" y="394"/>
                      <a:pt x="476" y="358"/>
                      <a:pt x="476" y="340"/>
                    </a:cubicBezTo>
                    <a:cubicBezTo>
                      <a:pt x="494" y="304"/>
                      <a:pt x="512" y="263"/>
                      <a:pt x="494" y="245"/>
                    </a:cubicBezTo>
                    <a:lnTo>
                      <a:pt x="494" y="168"/>
                    </a:lnTo>
                    <a:cubicBezTo>
                      <a:pt x="476" y="132"/>
                      <a:pt x="453" y="96"/>
                      <a:pt x="435" y="55"/>
                    </a:cubicBezTo>
                    <a:cubicBezTo>
                      <a:pt x="417" y="55"/>
                      <a:pt x="399" y="37"/>
                      <a:pt x="381" y="19"/>
                    </a:cubicBezTo>
                    <a:cubicBezTo>
                      <a:pt x="340" y="1"/>
                      <a:pt x="304" y="1"/>
                      <a:pt x="25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5" name="Google Shape;515;p5"/>
              <p:cNvSpPr/>
              <p:nvPr/>
            </p:nvSpPr>
            <p:spPr>
              <a:xfrm>
                <a:off x="9177728" y="1524253"/>
                <a:ext cx="100724" cy="101512"/>
              </a:xfrm>
              <a:custGeom>
                <a:avLst/>
                <a:gdLst/>
                <a:ahLst/>
                <a:cxnLst/>
                <a:rect l="l" t="t" r="r" b="b"/>
                <a:pathLst>
                  <a:path w="639" h="644" extrusionOk="0">
                    <a:moveTo>
                      <a:pt x="317" y="1"/>
                    </a:moveTo>
                    <a:cubicBezTo>
                      <a:pt x="281" y="1"/>
                      <a:pt x="244" y="1"/>
                      <a:pt x="204" y="42"/>
                    </a:cubicBezTo>
                    <a:cubicBezTo>
                      <a:pt x="168" y="42"/>
                      <a:pt x="131" y="60"/>
                      <a:pt x="91" y="96"/>
                    </a:cubicBezTo>
                    <a:cubicBezTo>
                      <a:pt x="73" y="114"/>
                      <a:pt x="54" y="155"/>
                      <a:pt x="36" y="191"/>
                    </a:cubicBezTo>
                    <a:cubicBezTo>
                      <a:pt x="18" y="227"/>
                      <a:pt x="0" y="268"/>
                      <a:pt x="18" y="322"/>
                    </a:cubicBezTo>
                    <a:lnTo>
                      <a:pt x="18" y="399"/>
                    </a:lnTo>
                    <a:cubicBezTo>
                      <a:pt x="36" y="453"/>
                      <a:pt x="54" y="512"/>
                      <a:pt x="91" y="548"/>
                    </a:cubicBezTo>
                    <a:cubicBezTo>
                      <a:pt x="131" y="548"/>
                      <a:pt x="149" y="566"/>
                      <a:pt x="168" y="589"/>
                    </a:cubicBezTo>
                    <a:cubicBezTo>
                      <a:pt x="204" y="625"/>
                      <a:pt x="263" y="625"/>
                      <a:pt x="317" y="643"/>
                    </a:cubicBezTo>
                    <a:cubicBezTo>
                      <a:pt x="376" y="643"/>
                      <a:pt x="412" y="625"/>
                      <a:pt x="453" y="607"/>
                    </a:cubicBezTo>
                    <a:cubicBezTo>
                      <a:pt x="489" y="589"/>
                      <a:pt x="525" y="566"/>
                      <a:pt x="543" y="548"/>
                    </a:cubicBezTo>
                    <a:cubicBezTo>
                      <a:pt x="584" y="512"/>
                      <a:pt x="602" y="476"/>
                      <a:pt x="620" y="435"/>
                    </a:cubicBezTo>
                    <a:cubicBezTo>
                      <a:pt x="638" y="399"/>
                      <a:pt x="638" y="363"/>
                      <a:pt x="638" y="322"/>
                    </a:cubicBezTo>
                    <a:cubicBezTo>
                      <a:pt x="638" y="286"/>
                      <a:pt x="638" y="268"/>
                      <a:pt x="620" y="227"/>
                    </a:cubicBezTo>
                    <a:cubicBezTo>
                      <a:pt x="620" y="191"/>
                      <a:pt x="584" y="137"/>
                      <a:pt x="543" y="96"/>
                    </a:cubicBezTo>
                    <a:cubicBezTo>
                      <a:pt x="525" y="78"/>
                      <a:pt x="507" y="60"/>
                      <a:pt x="489" y="42"/>
                    </a:cubicBezTo>
                    <a:cubicBezTo>
                      <a:pt x="430" y="24"/>
                      <a:pt x="376" y="1"/>
                      <a:pt x="31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6" name="Google Shape;516;p5"/>
              <p:cNvSpPr/>
              <p:nvPr/>
            </p:nvSpPr>
            <p:spPr>
              <a:xfrm>
                <a:off x="9438603" y="1839509"/>
                <a:ext cx="56588" cy="47919"/>
              </a:xfrm>
              <a:custGeom>
                <a:avLst/>
                <a:gdLst/>
                <a:ahLst/>
                <a:cxnLst/>
                <a:rect l="l" t="t" r="r" b="b"/>
                <a:pathLst>
                  <a:path w="359" h="304" extrusionOk="0">
                    <a:moveTo>
                      <a:pt x="173" y="0"/>
                    </a:moveTo>
                    <a:cubicBezTo>
                      <a:pt x="132" y="0"/>
                      <a:pt x="96" y="19"/>
                      <a:pt x="60" y="59"/>
                    </a:cubicBezTo>
                    <a:cubicBezTo>
                      <a:pt x="60" y="59"/>
                      <a:pt x="42" y="77"/>
                      <a:pt x="42" y="95"/>
                    </a:cubicBezTo>
                    <a:cubicBezTo>
                      <a:pt x="1" y="132"/>
                      <a:pt x="1" y="190"/>
                      <a:pt x="42" y="227"/>
                    </a:cubicBezTo>
                    <a:lnTo>
                      <a:pt x="60" y="245"/>
                    </a:lnTo>
                    <a:cubicBezTo>
                      <a:pt x="78" y="285"/>
                      <a:pt x="132" y="304"/>
                      <a:pt x="173" y="304"/>
                    </a:cubicBezTo>
                    <a:cubicBezTo>
                      <a:pt x="209" y="304"/>
                      <a:pt x="227" y="304"/>
                      <a:pt x="268" y="285"/>
                    </a:cubicBezTo>
                    <a:lnTo>
                      <a:pt x="304" y="285"/>
                    </a:lnTo>
                    <a:cubicBezTo>
                      <a:pt x="304" y="263"/>
                      <a:pt x="322" y="245"/>
                      <a:pt x="340" y="245"/>
                    </a:cubicBezTo>
                    <a:cubicBezTo>
                      <a:pt x="358" y="209"/>
                      <a:pt x="358" y="190"/>
                      <a:pt x="358" y="150"/>
                    </a:cubicBezTo>
                    <a:cubicBezTo>
                      <a:pt x="358" y="132"/>
                      <a:pt x="358" y="114"/>
                      <a:pt x="340" y="77"/>
                    </a:cubicBezTo>
                    <a:cubicBezTo>
                      <a:pt x="322" y="59"/>
                      <a:pt x="286" y="19"/>
                      <a:pt x="268" y="19"/>
                    </a:cubicBezTo>
                    <a:cubicBezTo>
                      <a:pt x="227" y="19"/>
                      <a:pt x="209" y="0"/>
                      <a:pt x="1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7" name="Google Shape;517;p5"/>
              <p:cNvSpPr/>
              <p:nvPr/>
            </p:nvSpPr>
            <p:spPr>
              <a:xfrm>
                <a:off x="8612945" y="1887271"/>
                <a:ext cx="59268" cy="56431"/>
              </a:xfrm>
              <a:custGeom>
                <a:avLst/>
                <a:gdLst/>
                <a:ahLst/>
                <a:cxnLst/>
                <a:rect l="l" t="t" r="r" b="b"/>
                <a:pathLst>
                  <a:path w="376" h="358" extrusionOk="0">
                    <a:moveTo>
                      <a:pt x="190" y="1"/>
                    </a:moveTo>
                    <a:cubicBezTo>
                      <a:pt x="168" y="1"/>
                      <a:pt x="132" y="1"/>
                      <a:pt x="113" y="19"/>
                    </a:cubicBezTo>
                    <a:cubicBezTo>
                      <a:pt x="95" y="19"/>
                      <a:pt x="77" y="37"/>
                      <a:pt x="55" y="55"/>
                    </a:cubicBezTo>
                    <a:cubicBezTo>
                      <a:pt x="37" y="73"/>
                      <a:pt x="37" y="96"/>
                      <a:pt x="18" y="114"/>
                    </a:cubicBezTo>
                    <a:cubicBezTo>
                      <a:pt x="18" y="132"/>
                      <a:pt x="0" y="150"/>
                      <a:pt x="18" y="168"/>
                    </a:cubicBezTo>
                    <a:lnTo>
                      <a:pt x="18" y="227"/>
                    </a:lnTo>
                    <a:cubicBezTo>
                      <a:pt x="18" y="245"/>
                      <a:pt x="37" y="281"/>
                      <a:pt x="55" y="299"/>
                    </a:cubicBezTo>
                    <a:cubicBezTo>
                      <a:pt x="77" y="299"/>
                      <a:pt x="95" y="322"/>
                      <a:pt x="95" y="322"/>
                    </a:cubicBezTo>
                    <a:cubicBezTo>
                      <a:pt x="132" y="340"/>
                      <a:pt x="150" y="358"/>
                      <a:pt x="190" y="358"/>
                    </a:cubicBezTo>
                    <a:cubicBezTo>
                      <a:pt x="190" y="358"/>
                      <a:pt x="208" y="358"/>
                      <a:pt x="208" y="340"/>
                    </a:cubicBezTo>
                    <a:cubicBezTo>
                      <a:pt x="245" y="340"/>
                      <a:pt x="263" y="340"/>
                      <a:pt x="281" y="322"/>
                    </a:cubicBezTo>
                    <a:cubicBezTo>
                      <a:pt x="281" y="322"/>
                      <a:pt x="303" y="299"/>
                      <a:pt x="322" y="299"/>
                    </a:cubicBezTo>
                    <a:lnTo>
                      <a:pt x="322" y="281"/>
                    </a:lnTo>
                    <a:cubicBezTo>
                      <a:pt x="340" y="281"/>
                      <a:pt x="358" y="263"/>
                      <a:pt x="358" y="245"/>
                    </a:cubicBezTo>
                    <a:cubicBezTo>
                      <a:pt x="376" y="227"/>
                      <a:pt x="376" y="186"/>
                      <a:pt x="376" y="168"/>
                    </a:cubicBezTo>
                    <a:lnTo>
                      <a:pt x="376" y="132"/>
                    </a:lnTo>
                    <a:cubicBezTo>
                      <a:pt x="358" y="114"/>
                      <a:pt x="340" y="73"/>
                      <a:pt x="322" y="55"/>
                    </a:cubicBezTo>
                    <a:cubicBezTo>
                      <a:pt x="303" y="37"/>
                      <a:pt x="281" y="37"/>
                      <a:pt x="281" y="19"/>
                    </a:cubicBezTo>
                    <a:cubicBezTo>
                      <a:pt x="263" y="19"/>
                      <a:pt x="245" y="19"/>
                      <a:pt x="24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518" name="Google Shape;518;p5"/>
          <p:cNvSpPr/>
          <p:nvPr/>
        </p:nvSpPr>
        <p:spPr>
          <a:xfrm rot="1565542" flipH="1">
            <a:off x="-489893" y="6016902"/>
            <a:ext cx="2753644" cy="1474468"/>
          </a:xfrm>
          <a:custGeom>
            <a:avLst/>
            <a:gdLst/>
            <a:ahLst/>
            <a:cxnLst/>
            <a:rect l="l" t="t" r="r" b="b"/>
            <a:pathLst>
              <a:path w="11971" h="6410" extrusionOk="0">
                <a:moveTo>
                  <a:pt x="6067" y="1"/>
                </a:moveTo>
                <a:cubicBezTo>
                  <a:pt x="5760" y="1"/>
                  <a:pt x="5454" y="90"/>
                  <a:pt x="5203" y="264"/>
                </a:cubicBezTo>
                <a:cubicBezTo>
                  <a:pt x="4864" y="509"/>
                  <a:pt x="4638" y="884"/>
                  <a:pt x="4335" y="1169"/>
                </a:cubicBezTo>
                <a:cubicBezTo>
                  <a:pt x="4122" y="1366"/>
                  <a:pt x="3826" y="1528"/>
                  <a:pt x="3539" y="1528"/>
                </a:cubicBezTo>
                <a:cubicBezTo>
                  <a:pt x="3417" y="1528"/>
                  <a:pt x="3297" y="1499"/>
                  <a:pt x="3185" y="1431"/>
                </a:cubicBezTo>
                <a:cubicBezTo>
                  <a:pt x="2882" y="1264"/>
                  <a:pt x="2769" y="884"/>
                  <a:pt x="2525" y="640"/>
                </a:cubicBezTo>
                <a:cubicBezTo>
                  <a:pt x="2356" y="489"/>
                  <a:pt x="2148" y="424"/>
                  <a:pt x="1928" y="424"/>
                </a:cubicBezTo>
                <a:cubicBezTo>
                  <a:pt x="1488" y="424"/>
                  <a:pt x="1005" y="685"/>
                  <a:pt x="715" y="1038"/>
                </a:cubicBezTo>
                <a:cubicBezTo>
                  <a:pt x="114" y="1789"/>
                  <a:pt x="1" y="2938"/>
                  <a:pt x="471" y="3788"/>
                </a:cubicBezTo>
                <a:cubicBezTo>
                  <a:pt x="1172" y="5025"/>
                  <a:pt x="6163" y="6409"/>
                  <a:pt x="7926" y="6409"/>
                </a:cubicBezTo>
                <a:cubicBezTo>
                  <a:pt x="7962" y="6409"/>
                  <a:pt x="7997" y="6409"/>
                  <a:pt x="8030" y="6408"/>
                </a:cubicBezTo>
                <a:cubicBezTo>
                  <a:pt x="9763" y="6353"/>
                  <a:pt x="11591" y="5259"/>
                  <a:pt x="11876" y="3544"/>
                </a:cubicBezTo>
                <a:cubicBezTo>
                  <a:pt x="11971" y="3033"/>
                  <a:pt x="11894" y="2467"/>
                  <a:pt x="11591" y="2056"/>
                </a:cubicBezTo>
                <a:cubicBezTo>
                  <a:pt x="11357" y="1715"/>
                  <a:pt x="10944" y="1491"/>
                  <a:pt x="10542" y="1491"/>
                </a:cubicBezTo>
                <a:cubicBezTo>
                  <a:pt x="10431" y="1491"/>
                  <a:pt x="10321" y="1508"/>
                  <a:pt x="10215" y="1545"/>
                </a:cubicBezTo>
                <a:cubicBezTo>
                  <a:pt x="9840" y="1658"/>
                  <a:pt x="9555" y="1997"/>
                  <a:pt x="9311" y="2318"/>
                </a:cubicBezTo>
                <a:cubicBezTo>
                  <a:pt x="9066" y="2639"/>
                  <a:pt x="8822" y="2979"/>
                  <a:pt x="8465" y="3146"/>
                </a:cubicBezTo>
                <a:cubicBezTo>
                  <a:pt x="8338" y="3203"/>
                  <a:pt x="8197" y="3233"/>
                  <a:pt x="8058" y="3233"/>
                </a:cubicBezTo>
                <a:cubicBezTo>
                  <a:pt x="7783" y="3233"/>
                  <a:pt x="7521" y="3115"/>
                  <a:pt x="7406" y="2866"/>
                </a:cubicBezTo>
                <a:cubicBezTo>
                  <a:pt x="7257" y="2526"/>
                  <a:pt x="7465" y="2146"/>
                  <a:pt x="7537" y="1789"/>
                </a:cubicBezTo>
                <a:cubicBezTo>
                  <a:pt x="7650" y="1205"/>
                  <a:pt x="7388" y="563"/>
                  <a:pt x="6900" y="246"/>
                </a:cubicBezTo>
                <a:cubicBezTo>
                  <a:pt x="6651" y="81"/>
                  <a:pt x="6358" y="1"/>
                  <a:pt x="606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" name="Google Shape;519;p5"/>
          <p:cNvSpPr/>
          <p:nvPr/>
        </p:nvSpPr>
        <p:spPr>
          <a:xfrm>
            <a:off x="1139584" y="5717238"/>
            <a:ext cx="55073" cy="42935"/>
          </a:xfrm>
          <a:custGeom>
            <a:avLst/>
            <a:gdLst/>
            <a:ahLst/>
            <a:cxnLst/>
            <a:rect l="l" t="t" r="r" b="b"/>
            <a:pathLst>
              <a:path w="245" h="191" extrusionOk="0">
                <a:moveTo>
                  <a:pt x="113" y="1"/>
                </a:moveTo>
                <a:cubicBezTo>
                  <a:pt x="0" y="1"/>
                  <a:pt x="0" y="191"/>
                  <a:pt x="113" y="191"/>
                </a:cubicBezTo>
                <a:cubicBezTo>
                  <a:pt x="244" y="191"/>
                  <a:pt x="244" y="1"/>
                  <a:pt x="1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20" name="Google Shape;520;p5"/>
          <p:cNvGrpSpPr/>
          <p:nvPr/>
        </p:nvGrpSpPr>
        <p:grpSpPr>
          <a:xfrm>
            <a:off x="361341" y="1842470"/>
            <a:ext cx="985388" cy="3196289"/>
            <a:chOff x="271005" y="1381852"/>
            <a:chExt cx="739041" cy="2397217"/>
          </a:xfrm>
        </p:grpSpPr>
        <p:sp>
          <p:nvSpPr>
            <p:cNvPr id="521" name="Google Shape;521;p5"/>
            <p:cNvSpPr/>
            <p:nvPr/>
          </p:nvSpPr>
          <p:spPr>
            <a:xfrm>
              <a:off x="699345" y="2871603"/>
              <a:ext cx="41305" cy="32201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31" y="1"/>
                  </a:moveTo>
                  <a:cubicBezTo>
                    <a:pt x="0" y="1"/>
                    <a:pt x="0" y="191"/>
                    <a:pt x="131" y="191"/>
                  </a:cubicBezTo>
                  <a:cubicBezTo>
                    <a:pt x="244" y="191"/>
                    <a:pt x="244" y="1"/>
                    <a:pt x="1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" name="Google Shape;522;p5"/>
            <p:cNvSpPr/>
            <p:nvPr/>
          </p:nvSpPr>
          <p:spPr>
            <a:xfrm>
              <a:off x="697746" y="3491630"/>
              <a:ext cx="44508" cy="35404"/>
            </a:xfrm>
            <a:custGeom>
              <a:avLst/>
              <a:gdLst/>
              <a:ahLst/>
              <a:cxnLst/>
              <a:rect l="l" t="t" r="r" b="b"/>
              <a:pathLst>
                <a:path w="264" h="210" extrusionOk="0">
                  <a:moveTo>
                    <a:pt x="132" y="1"/>
                  </a:moveTo>
                  <a:cubicBezTo>
                    <a:pt x="1" y="1"/>
                    <a:pt x="1" y="209"/>
                    <a:pt x="132" y="209"/>
                  </a:cubicBezTo>
                  <a:cubicBezTo>
                    <a:pt x="263" y="209"/>
                    <a:pt x="263" y="1"/>
                    <a:pt x="1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" name="Google Shape;523;p5"/>
            <p:cNvSpPr/>
            <p:nvPr/>
          </p:nvSpPr>
          <p:spPr>
            <a:xfrm>
              <a:off x="382276" y="3743833"/>
              <a:ext cx="41305" cy="35236"/>
            </a:xfrm>
            <a:custGeom>
              <a:avLst/>
              <a:gdLst/>
              <a:ahLst/>
              <a:cxnLst/>
              <a:rect l="l" t="t" r="r" b="b"/>
              <a:pathLst>
                <a:path w="245" h="209" extrusionOk="0">
                  <a:moveTo>
                    <a:pt x="132" y="1"/>
                  </a:moveTo>
                  <a:cubicBezTo>
                    <a:pt x="1" y="1"/>
                    <a:pt x="1" y="209"/>
                    <a:pt x="132" y="209"/>
                  </a:cubicBezTo>
                  <a:cubicBezTo>
                    <a:pt x="245" y="209"/>
                    <a:pt x="245" y="1"/>
                    <a:pt x="1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" name="Google Shape;524;p5"/>
            <p:cNvSpPr/>
            <p:nvPr/>
          </p:nvSpPr>
          <p:spPr>
            <a:xfrm>
              <a:off x="430325" y="3657682"/>
              <a:ext cx="41305" cy="32201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14" y="0"/>
                  </a:moveTo>
                  <a:cubicBezTo>
                    <a:pt x="1" y="0"/>
                    <a:pt x="1" y="190"/>
                    <a:pt x="114" y="190"/>
                  </a:cubicBezTo>
                  <a:cubicBezTo>
                    <a:pt x="245" y="190"/>
                    <a:pt x="245" y="0"/>
                    <a:pt x="1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" name="Google Shape;525;p5"/>
            <p:cNvSpPr/>
            <p:nvPr/>
          </p:nvSpPr>
          <p:spPr>
            <a:xfrm>
              <a:off x="490681" y="3743833"/>
              <a:ext cx="41305" cy="35236"/>
            </a:xfrm>
            <a:custGeom>
              <a:avLst/>
              <a:gdLst/>
              <a:ahLst/>
              <a:cxnLst/>
              <a:rect l="l" t="t" r="r" b="b"/>
              <a:pathLst>
                <a:path w="245" h="209" extrusionOk="0">
                  <a:moveTo>
                    <a:pt x="131" y="1"/>
                  </a:moveTo>
                  <a:cubicBezTo>
                    <a:pt x="0" y="1"/>
                    <a:pt x="0" y="209"/>
                    <a:pt x="131" y="209"/>
                  </a:cubicBezTo>
                  <a:cubicBezTo>
                    <a:pt x="244" y="209"/>
                    <a:pt x="244" y="1"/>
                    <a:pt x="1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" name="Google Shape;526;p5"/>
            <p:cNvSpPr/>
            <p:nvPr/>
          </p:nvSpPr>
          <p:spPr>
            <a:xfrm>
              <a:off x="832183" y="2041053"/>
              <a:ext cx="86319" cy="66594"/>
            </a:xfrm>
            <a:custGeom>
              <a:avLst/>
              <a:gdLst/>
              <a:ahLst/>
              <a:cxnLst/>
              <a:rect l="l" t="t" r="r" b="b"/>
              <a:pathLst>
                <a:path w="512" h="395" extrusionOk="0">
                  <a:moveTo>
                    <a:pt x="250" y="1"/>
                  </a:moveTo>
                  <a:cubicBezTo>
                    <a:pt x="1" y="1"/>
                    <a:pt x="1" y="394"/>
                    <a:pt x="250" y="394"/>
                  </a:cubicBezTo>
                  <a:cubicBezTo>
                    <a:pt x="512" y="394"/>
                    <a:pt x="512" y="1"/>
                    <a:pt x="25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" name="Google Shape;527;p5"/>
            <p:cNvSpPr/>
            <p:nvPr/>
          </p:nvSpPr>
          <p:spPr>
            <a:xfrm>
              <a:off x="832182" y="1384879"/>
              <a:ext cx="177865" cy="171459"/>
            </a:xfrm>
            <a:custGeom>
              <a:avLst/>
              <a:gdLst/>
              <a:ahLst/>
              <a:cxnLst/>
              <a:rect l="l" t="t" r="r" b="b"/>
              <a:pathLst>
                <a:path w="1055" h="1017" extrusionOk="0">
                  <a:moveTo>
                    <a:pt x="353" y="0"/>
                  </a:moveTo>
                  <a:cubicBezTo>
                    <a:pt x="314" y="0"/>
                    <a:pt x="278" y="26"/>
                    <a:pt x="263" y="76"/>
                  </a:cubicBezTo>
                  <a:cubicBezTo>
                    <a:pt x="227" y="171"/>
                    <a:pt x="227" y="284"/>
                    <a:pt x="209" y="397"/>
                  </a:cubicBezTo>
                  <a:cubicBezTo>
                    <a:pt x="172" y="415"/>
                    <a:pt x="132" y="433"/>
                    <a:pt x="77" y="451"/>
                  </a:cubicBezTo>
                  <a:cubicBezTo>
                    <a:pt x="1" y="492"/>
                    <a:pt x="19" y="623"/>
                    <a:pt x="96" y="641"/>
                  </a:cubicBezTo>
                  <a:cubicBezTo>
                    <a:pt x="132" y="641"/>
                    <a:pt x="172" y="659"/>
                    <a:pt x="209" y="678"/>
                  </a:cubicBezTo>
                  <a:cubicBezTo>
                    <a:pt x="227" y="754"/>
                    <a:pt x="227" y="849"/>
                    <a:pt x="245" y="944"/>
                  </a:cubicBezTo>
                  <a:cubicBezTo>
                    <a:pt x="245" y="999"/>
                    <a:pt x="322" y="1017"/>
                    <a:pt x="376" y="1017"/>
                  </a:cubicBezTo>
                  <a:cubicBezTo>
                    <a:pt x="399" y="1017"/>
                    <a:pt x="435" y="999"/>
                    <a:pt x="453" y="963"/>
                  </a:cubicBezTo>
                  <a:cubicBezTo>
                    <a:pt x="489" y="904"/>
                    <a:pt x="530" y="849"/>
                    <a:pt x="566" y="773"/>
                  </a:cubicBezTo>
                  <a:cubicBezTo>
                    <a:pt x="679" y="813"/>
                    <a:pt x="792" y="831"/>
                    <a:pt x="923" y="849"/>
                  </a:cubicBezTo>
                  <a:cubicBezTo>
                    <a:pt x="1000" y="849"/>
                    <a:pt x="1055" y="754"/>
                    <a:pt x="1000" y="700"/>
                  </a:cubicBezTo>
                  <a:cubicBezTo>
                    <a:pt x="942" y="605"/>
                    <a:pt x="869" y="492"/>
                    <a:pt x="792" y="397"/>
                  </a:cubicBezTo>
                  <a:cubicBezTo>
                    <a:pt x="810" y="361"/>
                    <a:pt x="828" y="320"/>
                    <a:pt x="869" y="284"/>
                  </a:cubicBezTo>
                  <a:cubicBezTo>
                    <a:pt x="898" y="209"/>
                    <a:pt x="845" y="135"/>
                    <a:pt x="775" y="135"/>
                  </a:cubicBezTo>
                  <a:cubicBezTo>
                    <a:pt x="756" y="135"/>
                    <a:pt x="736" y="140"/>
                    <a:pt x="715" y="153"/>
                  </a:cubicBezTo>
                  <a:cubicBezTo>
                    <a:pt x="697" y="171"/>
                    <a:pt x="661" y="171"/>
                    <a:pt x="643" y="189"/>
                  </a:cubicBezTo>
                  <a:cubicBezTo>
                    <a:pt x="566" y="112"/>
                    <a:pt x="489" y="58"/>
                    <a:pt x="417" y="22"/>
                  </a:cubicBezTo>
                  <a:cubicBezTo>
                    <a:pt x="396" y="8"/>
                    <a:pt x="374" y="0"/>
                    <a:pt x="3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" name="Google Shape;528;p5"/>
            <p:cNvSpPr/>
            <p:nvPr/>
          </p:nvSpPr>
          <p:spPr>
            <a:xfrm>
              <a:off x="325124" y="1381852"/>
              <a:ext cx="174830" cy="177528"/>
            </a:xfrm>
            <a:custGeom>
              <a:avLst/>
              <a:gdLst/>
              <a:ahLst/>
              <a:cxnLst/>
              <a:rect l="l" t="t" r="r" b="b"/>
              <a:pathLst>
                <a:path w="1037" h="1053" extrusionOk="0">
                  <a:moveTo>
                    <a:pt x="750" y="0"/>
                  </a:moveTo>
                  <a:cubicBezTo>
                    <a:pt x="739" y="0"/>
                    <a:pt x="729" y="2"/>
                    <a:pt x="720" y="5"/>
                  </a:cubicBezTo>
                  <a:cubicBezTo>
                    <a:pt x="625" y="64"/>
                    <a:pt x="530" y="118"/>
                    <a:pt x="435" y="177"/>
                  </a:cubicBezTo>
                  <a:cubicBezTo>
                    <a:pt x="398" y="154"/>
                    <a:pt x="358" y="136"/>
                    <a:pt x="303" y="118"/>
                  </a:cubicBezTo>
                  <a:cubicBezTo>
                    <a:pt x="292" y="113"/>
                    <a:pt x="280" y="110"/>
                    <a:pt x="269" y="110"/>
                  </a:cubicBezTo>
                  <a:cubicBezTo>
                    <a:pt x="207" y="110"/>
                    <a:pt x="157" y="188"/>
                    <a:pt x="172" y="249"/>
                  </a:cubicBezTo>
                  <a:cubicBezTo>
                    <a:pt x="190" y="290"/>
                    <a:pt x="208" y="326"/>
                    <a:pt x="227" y="362"/>
                  </a:cubicBezTo>
                  <a:cubicBezTo>
                    <a:pt x="154" y="421"/>
                    <a:pt x="95" y="494"/>
                    <a:pt x="41" y="552"/>
                  </a:cubicBezTo>
                  <a:cubicBezTo>
                    <a:pt x="0" y="589"/>
                    <a:pt x="18" y="666"/>
                    <a:pt x="59" y="702"/>
                  </a:cubicBezTo>
                  <a:cubicBezTo>
                    <a:pt x="77" y="720"/>
                    <a:pt x="113" y="742"/>
                    <a:pt x="154" y="742"/>
                  </a:cubicBezTo>
                  <a:cubicBezTo>
                    <a:pt x="227" y="720"/>
                    <a:pt x="303" y="720"/>
                    <a:pt x="358" y="702"/>
                  </a:cubicBezTo>
                  <a:cubicBezTo>
                    <a:pt x="417" y="815"/>
                    <a:pt x="471" y="910"/>
                    <a:pt x="548" y="1005"/>
                  </a:cubicBezTo>
                  <a:cubicBezTo>
                    <a:pt x="563" y="1038"/>
                    <a:pt x="594" y="1053"/>
                    <a:pt x="625" y="1053"/>
                  </a:cubicBezTo>
                  <a:cubicBezTo>
                    <a:pt x="665" y="1053"/>
                    <a:pt x="707" y="1028"/>
                    <a:pt x="720" y="987"/>
                  </a:cubicBezTo>
                  <a:cubicBezTo>
                    <a:pt x="738" y="874"/>
                    <a:pt x="774" y="761"/>
                    <a:pt x="810" y="629"/>
                  </a:cubicBezTo>
                  <a:cubicBezTo>
                    <a:pt x="851" y="629"/>
                    <a:pt x="887" y="629"/>
                    <a:pt x="923" y="607"/>
                  </a:cubicBezTo>
                  <a:cubicBezTo>
                    <a:pt x="1036" y="589"/>
                    <a:pt x="1036" y="457"/>
                    <a:pt x="946" y="421"/>
                  </a:cubicBezTo>
                  <a:cubicBezTo>
                    <a:pt x="923" y="403"/>
                    <a:pt x="887" y="403"/>
                    <a:pt x="869" y="381"/>
                  </a:cubicBezTo>
                  <a:cubicBezTo>
                    <a:pt x="869" y="290"/>
                    <a:pt x="869" y="195"/>
                    <a:pt x="851" y="82"/>
                  </a:cubicBezTo>
                  <a:cubicBezTo>
                    <a:pt x="851" y="33"/>
                    <a:pt x="799" y="0"/>
                    <a:pt x="7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" name="Google Shape;529;p5"/>
            <p:cNvSpPr/>
            <p:nvPr/>
          </p:nvSpPr>
          <p:spPr>
            <a:xfrm>
              <a:off x="271005" y="2959035"/>
              <a:ext cx="89354" cy="66594"/>
            </a:xfrm>
            <a:custGeom>
              <a:avLst/>
              <a:gdLst/>
              <a:ahLst/>
              <a:cxnLst/>
              <a:rect l="l" t="t" r="r" b="b"/>
              <a:pathLst>
                <a:path w="530" h="395" extrusionOk="0">
                  <a:moveTo>
                    <a:pt x="267" y="1"/>
                  </a:moveTo>
                  <a:cubicBezTo>
                    <a:pt x="0" y="1"/>
                    <a:pt x="0" y="394"/>
                    <a:pt x="267" y="394"/>
                  </a:cubicBezTo>
                  <a:cubicBezTo>
                    <a:pt x="529" y="394"/>
                    <a:pt x="529" y="1"/>
                    <a:pt x="2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" name="Google Shape;530;p5"/>
            <p:cNvSpPr/>
            <p:nvPr/>
          </p:nvSpPr>
          <p:spPr>
            <a:xfrm>
              <a:off x="287022" y="3146678"/>
              <a:ext cx="86319" cy="69629"/>
            </a:xfrm>
            <a:custGeom>
              <a:avLst/>
              <a:gdLst/>
              <a:ahLst/>
              <a:cxnLst/>
              <a:rect l="l" t="t" r="r" b="b"/>
              <a:pathLst>
                <a:path w="512" h="413" extrusionOk="0">
                  <a:moveTo>
                    <a:pt x="244" y="1"/>
                  </a:moveTo>
                  <a:cubicBezTo>
                    <a:pt x="0" y="1"/>
                    <a:pt x="0" y="412"/>
                    <a:pt x="244" y="412"/>
                  </a:cubicBezTo>
                  <a:cubicBezTo>
                    <a:pt x="511" y="412"/>
                    <a:pt x="511" y="1"/>
                    <a:pt x="2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31" name="Google Shape;531;p5"/>
          <p:cNvSpPr/>
          <p:nvPr/>
        </p:nvSpPr>
        <p:spPr>
          <a:xfrm flipH="1">
            <a:off x="10506408" y="4470040"/>
            <a:ext cx="59344" cy="47205"/>
          </a:xfrm>
          <a:custGeom>
            <a:avLst/>
            <a:gdLst/>
            <a:ahLst/>
            <a:cxnLst/>
            <a:rect l="l" t="t" r="r" b="b"/>
            <a:pathLst>
              <a:path w="264" h="210" extrusionOk="0">
                <a:moveTo>
                  <a:pt x="132" y="1"/>
                </a:moveTo>
                <a:cubicBezTo>
                  <a:pt x="1" y="1"/>
                  <a:pt x="1" y="209"/>
                  <a:pt x="132" y="209"/>
                </a:cubicBezTo>
                <a:cubicBezTo>
                  <a:pt x="263" y="209"/>
                  <a:pt x="263" y="1"/>
                  <a:pt x="13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2" name="Google Shape;532;p5"/>
          <p:cNvSpPr/>
          <p:nvPr/>
        </p:nvSpPr>
        <p:spPr>
          <a:xfrm flipH="1">
            <a:off x="10391541" y="4508705"/>
            <a:ext cx="55073" cy="42935"/>
          </a:xfrm>
          <a:custGeom>
            <a:avLst/>
            <a:gdLst/>
            <a:ahLst/>
            <a:cxnLst/>
            <a:rect l="l" t="t" r="r" b="b"/>
            <a:pathLst>
              <a:path w="245" h="191" extrusionOk="0">
                <a:moveTo>
                  <a:pt x="113" y="1"/>
                </a:moveTo>
                <a:cubicBezTo>
                  <a:pt x="0" y="1"/>
                  <a:pt x="0" y="191"/>
                  <a:pt x="113" y="191"/>
                </a:cubicBezTo>
                <a:cubicBezTo>
                  <a:pt x="244" y="191"/>
                  <a:pt x="244" y="1"/>
                  <a:pt x="1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33" name="Google Shape;533;p5"/>
          <p:cNvGrpSpPr/>
          <p:nvPr/>
        </p:nvGrpSpPr>
        <p:grpSpPr>
          <a:xfrm>
            <a:off x="10965294" y="491389"/>
            <a:ext cx="981361" cy="4547369"/>
            <a:chOff x="8223970" y="368541"/>
            <a:chExt cx="736021" cy="3410527"/>
          </a:xfrm>
        </p:grpSpPr>
        <p:sp>
          <p:nvSpPr>
            <p:cNvPr id="534" name="Google Shape;534;p5"/>
            <p:cNvSpPr/>
            <p:nvPr/>
          </p:nvSpPr>
          <p:spPr>
            <a:xfrm flipH="1">
              <a:off x="8401742" y="2378805"/>
              <a:ext cx="44508" cy="35236"/>
            </a:xfrm>
            <a:custGeom>
              <a:avLst/>
              <a:gdLst/>
              <a:ahLst/>
              <a:cxnLst/>
              <a:rect l="l" t="t" r="r" b="b"/>
              <a:pathLst>
                <a:path w="264" h="209" extrusionOk="0">
                  <a:moveTo>
                    <a:pt x="132" y="1"/>
                  </a:moveTo>
                  <a:cubicBezTo>
                    <a:pt x="1" y="1"/>
                    <a:pt x="1" y="209"/>
                    <a:pt x="132" y="209"/>
                  </a:cubicBezTo>
                  <a:cubicBezTo>
                    <a:pt x="263" y="209"/>
                    <a:pt x="263" y="1"/>
                    <a:pt x="1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" name="Google Shape;535;p5"/>
            <p:cNvSpPr/>
            <p:nvPr/>
          </p:nvSpPr>
          <p:spPr>
            <a:xfrm flipH="1">
              <a:off x="8446259" y="2734003"/>
              <a:ext cx="41305" cy="32201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31" y="1"/>
                  </a:moveTo>
                  <a:cubicBezTo>
                    <a:pt x="0" y="1"/>
                    <a:pt x="0" y="191"/>
                    <a:pt x="131" y="191"/>
                  </a:cubicBezTo>
                  <a:cubicBezTo>
                    <a:pt x="244" y="191"/>
                    <a:pt x="244" y="1"/>
                    <a:pt x="1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" name="Google Shape;536;p5"/>
            <p:cNvSpPr/>
            <p:nvPr/>
          </p:nvSpPr>
          <p:spPr>
            <a:xfrm flipH="1">
              <a:off x="8718891" y="3743833"/>
              <a:ext cx="41305" cy="35236"/>
            </a:xfrm>
            <a:custGeom>
              <a:avLst/>
              <a:gdLst/>
              <a:ahLst/>
              <a:cxnLst/>
              <a:rect l="l" t="t" r="r" b="b"/>
              <a:pathLst>
                <a:path w="245" h="209" extrusionOk="0">
                  <a:moveTo>
                    <a:pt x="132" y="1"/>
                  </a:moveTo>
                  <a:cubicBezTo>
                    <a:pt x="1" y="1"/>
                    <a:pt x="1" y="209"/>
                    <a:pt x="132" y="209"/>
                  </a:cubicBezTo>
                  <a:cubicBezTo>
                    <a:pt x="245" y="209"/>
                    <a:pt x="245" y="1"/>
                    <a:pt x="1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" name="Google Shape;537;p5"/>
            <p:cNvSpPr/>
            <p:nvPr/>
          </p:nvSpPr>
          <p:spPr>
            <a:xfrm flipH="1">
              <a:off x="8670842" y="3657682"/>
              <a:ext cx="41305" cy="32201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14" y="0"/>
                  </a:moveTo>
                  <a:cubicBezTo>
                    <a:pt x="1" y="0"/>
                    <a:pt x="1" y="190"/>
                    <a:pt x="114" y="190"/>
                  </a:cubicBezTo>
                  <a:cubicBezTo>
                    <a:pt x="245" y="190"/>
                    <a:pt x="245" y="0"/>
                    <a:pt x="1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" name="Google Shape;538;p5"/>
            <p:cNvSpPr/>
            <p:nvPr/>
          </p:nvSpPr>
          <p:spPr>
            <a:xfrm flipH="1">
              <a:off x="8610486" y="3743833"/>
              <a:ext cx="41305" cy="35236"/>
            </a:xfrm>
            <a:custGeom>
              <a:avLst/>
              <a:gdLst/>
              <a:ahLst/>
              <a:cxnLst/>
              <a:rect l="l" t="t" r="r" b="b"/>
              <a:pathLst>
                <a:path w="245" h="209" extrusionOk="0">
                  <a:moveTo>
                    <a:pt x="131" y="1"/>
                  </a:moveTo>
                  <a:cubicBezTo>
                    <a:pt x="0" y="1"/>
                    <a:pt x="0" y="209"/>
                    <a:pt x="131" y="209"/>
                  </a:cubicBezTo>
                  <a:cubicBezTo>
                    <a:pt x="244" y="209"/>
                    <a:pt x="244" y="1"/>
                    <a:pt x="1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5"/>
            <p:cNvSpPr/>
            <p:nvPr/>
          </p:nvSpPr>
          <p:spPr>
            <a:xfrm flipH="1">
              <a:off x="8223970" y="2041053"/>
              <a:ext cx="86319" cy="66594"/>
            </a:xfrm>
            <a:custGeom>
              <a:avLst/>
              <a:gdLst/>
              <a:ahLst/>
              <a:cxnLst/>
              <a:rect l="l" t="t" r="r" b="b"/>
              <a:pathLst>
                <a:path w="512" h="395" extrusionOk="0">
                  <a:moveTo>
                    <a:pt x="250" y="1"/>
                  </a:moveTo>
                  <a:cubicBezTo>
                    <a:pt x="1" y="1"/>
                    <a:pt x="1" y="394"/>
                    <a:pt x="250" y="394"/>
                  </a:cubicBezTo>
                  <a:cubicBezTo>
                    <a:pt x="512" y="394"/>
                    <a:pt x="512" y="1"/>
                    <a:pt x="25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5"/>
            <p:cNvSpPr/>
            <p:nvPr/>
          </p:nvSpPr>
          <p:spPr>
            <a:xfrm flipH="1">
              <a:off x="8782126" y="368541"/>
              <a:ext cx="177865" cy="171459"/>
            </a:xfrm>
            <a:custGeom>
              <a:avLst/>
              <a:gdLst/>
              <a:ahLst/>
              <a:cxnLst/>
              <a:rect l="l" t="t" r="r" b="b"/>
              <a:pathLst>
                <a:path w="1055" h="1017" extrusionOk="0">
                  <a:moveTo>
                    <a:pt x="353" y="0"/>
                  </a:moveTo>
                  <a:cubicBezTo>
                    <a:pt x="314" y="0"/>
                    <a:pt x="278" y="26"/>
                    <a:pt x="263" y="76"/>
                  </a:cubicBezTo>
                  <a:cubicBezTo>
                    <a:pt x="227" y="171"/>
                    <a:pt x="227" y="284"/>
                    <a:pt x="209" y="397"/>
                  </a:cubicBezTo>
                  <a:cubicBezTo>
                    <a:pt x="172" y="415"/>
                    <a:pt x="132" y="433"/>
                    <a:pt x="77" y="451"/>
                  </a:cubicBezTo>
                  <a:cubicBezTo>
                    <a:pt x="1" y="492"/>
                    <a:pt x="19" y="623"/>
                    <a:pt x="96" y="641"/>
                  </a:cubicBezTo>
                  <a:cubicBezTo>
                    <a:pt x="132" y="641"/>
                    <a:pt x="172" y="659"/>
                    <a:pt x="209" y="678"/>
                  </a:cubicBezTo>
                  <a:cubicBezTo>
                    <a:pt x="227" y="754"/>
                    <a:pt x="227" y="849"/>
                    <a:pt x="245" y="944"/>
                  </a:cubicBezTo>
                  <a:cubicBezTo>
                    <a:pt x="245" y="999"/>
                    <a:pt x="322" y="1017"/>
                    <a:pt x="376" y="1017"/>
                  </a:cubicBezTo>
                  <a:cubicBezTo>
                    <a:pt x="399" y="1017"/>
                    <a:pt x="435" y="999"/>
                    <a:pt x="453" y="963"/>
                  </a:cubicBezTo>
                  <a:cubicBezTo>
                    <a:pt x="489" y="904"/>
                    <a:pt x="530" y="849"/>
                    <a:pt x="566" y="773"/>
                  </a:cubicBezTo>
                  <a:cubicBezTo>
                    <a:pt x="679" y="813"/>
                    <a:pt x="792" y="831"/>
                    <a:pt x="923" y="849"/>
                  </a:cubicBezTo>
                  <a:cubicBezTo>
                    <a:pt x="1000" y="849"/>
                    <a:pt x="1055" y="754"/>
                    <a:pt x="1000" y="700"/>
                  </a:cubicBezTo>
                  <a:cubicBezTo>
                    <a:pt x="942" y="605"/>
                    <a:pt x="869" y="492"/>
                    <a:pt x="792" y="397"/>
                  </a:cubicBezTo>
                  <a:cubicBezTo>
                    <a:pt x="810" y="361"/>
                    <a:pt x="828" y="320"/>
                    <a:pt x="869" y="284"/>
                  </a:cubicBezTo>
                  <a:cubicBezTo>
                    <a:pt x="898" y="209"/>
                    <a:pt x="845" y="135"/>
                    <a:pt x="775" y="135"/>
                  </a:cubicBezTo>
                  <a:cubicBezTo>
                    <a:pt x="756" y="135"/>
                    <a:pt x="736" y="140"/>
                    <a:pt x="715" y="153"/>
                  </a:cubicBezTo>
                  <a:cubicBezTo>
                    <a:pt x="697" y="171"/>
                    <a:pt x="661" y="171"/>
                    <a:pt x="643" y="189"/>
                  </a:cubicBezTo>
                  <a:cubicBezTo>
                    <a:pt x="566" y="112"/>
                    <a:pt x="489" y="58"/>
                    <a:pt x="417" y="22"/>
                  </a:cubicBezTo>
                  <a:cubicBezTo>
                    <a:pt x="396" y="8"/>
                    <a:pt x="374" y="0"/>
                    <a:pt x="3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" name="Google Shape;541;p5"/>
            <p:cNvSpPr/>
            <p:nvPr/>
          </p:nvSpPr>
          <p:spPr>
            <a:xfrm flipH="1">
              <a:off x="8642519" y="1381852"/>
              <a:ext cx="174830" cy="177528"/>
            </a:xfrm>
            <a:custGeom>
              <a:avLst/>
              <a:gdLst/>
              <a:ahLst/>
              <a:cxnLst/>
              <a:rect l="l" t="t" r="r" b="b"/>
              <a:pathLst>
                <a:path w="1037" h="1053" extrusionOk="0">
                  <a:moveTo>
                    <a:pt x="750" y="0"/>
                  </a:moveTo>
                  <a:cubicBezTo>
                    <a:pt x="739" y="0"/>
                    <a:pt x="729" y="2"/>
                    <a:pt x="720" y="5"/>
                  </a:cubicBezTo>
                  <a:cubicBezTo>
                    <a:pt x="625" y="64"/>
                    <a:pt x="530" y="118"/>
                    <a:pt x="435" y="177"/>
                  </a:cubicBezTo>
                  <a:cubicBezTo>
                    <a:pt x="398" y="154"/>
                    <a:pt x="358" y="136"/>
                    <a:pt x="303" y="118"/>
                  </a:cubicBezTo>
                  <a:cubicBezTo>
                    <a:pt x="292" y="113"/>
                    <a:pt x="280" y="110"/>
                    <a:pt x="269" y="110"/>
                  </a:cubicBezTo>
                  <a:cubicBezTo>
                    <a:pt x="207" y="110"/>
                    <a:pt x="157" y="188"/>
                    <a:pt x="172" y="249"/>
                  </a:cubicBezTo>
                  <a:cubicBezTo>
                    <a:pt x="190" y="290"/>
                    <a:pt x="208" y="326"/>
                    <a:pt x="227" y="362"/>
                  </a:cubicBezTo>
                  <a:cubicBezTo>
                    <a:pt x="154" y="421"/>
                    <a:pt x="95" y="494"/>
                    <a:pt x="41" y="552"/>
                  </a:cubicBezTo>
                  <a:cubicBezTo>
                    <a:pt x="0" y="589"/>
                    <a:pt x="18" y="666"/>
                    <a:pt x="59" y="702"/>
                  </a:cubicBezTo>
                  <a:cubicBezTo>
                    <a:pt x="77" y="720"/>
                    <a:pt x="113" y="742"/>
                    <a:pt x="154" y="742"/>
                  </a:cubicBezTo>
                  <a:cubicBezTo>
                    <a:pt x="227" y="720"/>
                    <a:pt x="303" y="720"/>
                    <a:pt x="358" y="702"/>
                  </a:cubicBezTo>
                  <a:cubicBezTo>
                    <a:pt x="417" y="815"/>
                    <a:pt x="471" y="910"/>
                    <a:pt x="548" y="1005"/>
                  </a:cubicBezTo>
                  <a:cubicBezTo>
                    <a:pt x="563" y="1038"/>
                    <a:pt x="594" y="1053"/>
                    <a:pt x="625" y="1053"/>
                  </a:cubicBezTo>
                  <a:cubicBezTo>
                    <a:pt x="665" y="1053"/>
                    <a:pt x="707" y="1028"/>
                    <a:pt x="720" y="987"/>
                  </a:cubicBezTo>
                  <a:cubicBezTo>
                    <a:pt x="738" y="874"/>
                    <a:pt x="774" y="761"/>
                    <a:pt x="810" y="629"/>
                  </a:cubicBezTo>
                  <a:cubicBezTo>
                    <a:pt x="851" y="629"/>
                    <a:pt x="887" y="629"/>
                    <a:pt x="923" y="607"/>
                  </a:cubicBezTo>
                  <a:cubicBezTo>
                    <a:pt x="1036" y="589"/>
                    <a:pt x="1036" y="457"/>
                    <a:pt x="946" y="421"/>
                  </a:cubicBezTo>
                  <a:cubicBezTo>
                    <a:pt x="923" y="403"/>
                    <a:pt x="887" y="403"/>
                    <a:pt x="869" y="381"/>
                  </a:cubicBezTo>
                  <a:cubicBezTo>
                    <a:pt x="869" y="290"/>
                    <a:pt x="869" y="195"/>
                    <a:pt x="851" y="82"/>
                  </a:cubicBezTo>
                  <a:cubicBezTo>
                    <a:pt x="851" y="33"/>
                    <a:pt x="799" y="0"/>
                    <a:pt x="7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" name="Google Shape;542;p5"/>
            <p:cNvSpPr/>
            <p:nvPr/>
          </p:nvSpPr>
          <p:spPr>
            <a:xfrm flipH="1">
              <a:off x="8782113" y="2959035"/>
              <a:ext cx="89354" cy="66594"/>
            </a:xfrm>
            <a:custGeom>
              <a:avLst/>
              <a:gdLst/>
              <a:ahLst/>
              <a:cxnLst/>
              <a:rect l="l" t="t" r="r" b="b"/>
              <a:pathLst>
                <a:path w="530" h="395" extrusionOk="0">
                  <a:moveTo>
                    <a:pt x="267" y="1"/>
                  </a:moveTo>
                  <a:cubicBezTo>
                    <a:pt x="0" y="1"/>
                    <a:pt x="0" y="394"/>
                    <a:pt x="267" y="394"/>
                  </a:cubicBezTo>
                  <a:cubicBezTo>
                    <a:pt x="529" y="394"/>
                    <a:pt x="529" y="1"/>
                    <a:pt x="2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" name="Google Shape;543;p5"/>
            <p:cNvSpPr/>
            <p:nvPr/>
          </p:nvSpPr>
          <p:spPr>
            <a:xfrm flipH="1">
              <a:off x="8769132" y="3146678"/>
              <a:ext cx="86319" cy="69629"/>
            </a:xfrm>
            <a:custGeom>
              <a:avLst/>
              <a:gdLst/>
              <a:ahLst/>
              <a:cxnLst/>
              <a:rect l="l" t="t" r="r" b="b"/>
              <a:pathLst>
                <a:path w="512" h="413" extrusionOk="0">
                  <a:moveTo>
                    <a:pt x="244" y="1"/>
                  </a:moveTo>
                  <a:cubicBezTo>
                    <a:pt x="0" y="1"/>
                    <a:pt x="0" y="412"/>
                    <a:pt x="244" y="412"/>
                  </a:cubicBezTo>
                  <a:cubicBezTo>
                    <a:pt x="511" y="412"/>
                    <a:pt x="511" y="1"/>
                    <a:pt x="2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44" name="Google Shape;544;p5"/>
          <p:cNvGrpSpPr/>
          <p:nvPr/>
        </p:nvGrpSpPr>
        <p:grpSpPr>
          <a:xfrm>
            <a:off x="-12" y="5553593"/>
            <a:ext cx="1515987" cy="1968008"/>
            <a:chOff x="4468500" y="3085500"/>
            <a:chExt cx="219925" cy="285500"/>
          </a:xfrm>
        </p:grpSpPr>
        <p:sp>
          <p:nvSpPr>
            <p:cNvPr id="545" name="Google Shape;545;p5"/>
            <p:cNvSpPr/>
            <p:nvPr/>
          </p:nvSpPr>
          <p:spPr>
            <a:xfrm>
              <a:off x="4472150" y="3085500"/>
              <a:ext cx="216275" cy="275225"/>
            </a:xfrm>
            <a:custGeom>
              <a:avLst/>
              <a:gdLst/>
              <a:ahLst/>
              <a:cxnLst/>
              <a:rect l="l" t="t" r="r" b="b"/>
              <a:pathLst>
                <a:path w="8651" h="11009" extrusionOk="0">
                  <a:moveTo>
                    <a:pt x="7215" y="1"/>
                  </a:moveTo>
                  <a:cubicBezTo>
                    <a:pt x="6289" y="1"/>
                    <a:pt x="5185" y="1873"/>
                    <a:pt x="4751" y="2508"/>
                  </a:cubicBezTo>
                  <a:cubicBezTo>
                    <a:pt x="4512" y="1584"/>
                    <a:pt x="4262" y="1231"/>
                    <a:pt x="4019" y="1231"/>
                  </a:cubicBezTo>
                  <a:cubicBezTo>
                    <a:pt x="3413" y="1231"/>
                    <a:pt x="2849" y="3425"/>
                    <a:pt x="2620" y="4449"/>
                  </a:cubicBezTo>
                  <a:cubicBezTo>
                    <a:pt x="2353" y="4127"/>
                    <a:pt x="2127" y="2621"/>
                    <a:pt x="1675" y="2621"/>
                  </a:cubicBezTo>
                  <a:cubicBezTo>
                    <a:pt x="1150" y="2621"/>
                    <a:pt x="829" y="3657"/>
                    <a:pt x="697" y="3978"/>
                  </a:cubicBezTo>
                  <a:cubicBezTo>
                    <a:pt x="453" y="4937"/>
                    <a:pt x="376" y="6032"/>
                    <a:pt x="317" y="7014"/>
                  </a:cubicBezTo>
                  <a:cubicBezTo>
                    <a:pt x="186" y="8294"/>
                    <a:pt x="245" y="9728"/>
                    <a:pt x="1" y="11008"/>
                  </a:cubicBezTo>
                  <a:lnTo>
                    <a:pt x="186" y="11008"/>
                  </a:lnTo>
                  <a:cubicBezTo>
                    <a:pt x="1245" y="9859"/>
                    <a:pt x="2715" y="8615"/>
                    <a:pt x="3864" y="7787"/>
                  </a:cubicBezTo>
                  <a:cubicBezTo>
                    <a:pt x="4258" y="7520"/>
                    <a:pt x="5882" y="6692"/>
                    <a:pt x="5882" y="6240"/>
                  </a:cubicBezTo>
                  <a:cubicBezTo>
                    <a:pt x="5915" y="5692"/>
                    <a:pt x="5477" y="5600"/>
                    <a:pt x="5027" y="5600"/>
                  </a:cubicBezTo>
                  <a:cubicBezTo>
                    <a:pt x="4802" y="5600"/>
                    <a:pt x="4573" y="5623"/>
                    <a:pt x="4399" y="5623"/>
                  </a:cubicBezTo>
                  <a:cubicBezTo>
                    <a:pt x="4346" y="5623"/>
                    <a:pt x="4299" y="5621"/>
                    <a:pt x="4258" y="5616"/>
                  </a:cubicBezTo>
                  <a:cubicBezTo>
                    <a:pt x="5276" y="5163"/>
                    <a:pt x="6067" y="4937"/>
                    <a:pt x="6900" y="4485"/>
                  </a:cubicBezTo>
                  <a:cubicBezTo>
                    <a:pt x="7424" y="4222"/>
                    <a:pt x="8257" y="3770"/>
                    <a:pt x="7483" y="3205"/>
                  </a:cubicBezTo>
                  <a:cubicBezTo>
                    <a:pt x="7352" y="3128"/>
                    <a:pt x="7189" y="3101"/>
                    <a:pt x="7012" y="3101"/>
                  </a:cubicBezTo>
                  <a:cubicBezTo>
                    <a:pt x="6580" y="3101"/>
                    <a:pt x="6067" y="3263"/>
                    <a:pt x="5746" y="3263"/>
                  </a:cubicBezTo>
                  <a:cubicBezTo>
                    <a:pt x="5936" y="2544"/>
                    <a:pt x="8650" y="735"/>
                    <a:pt x="7556" y="97"/>
                  </a:cubicBezTo>
                  <a:cubicBezTo>
                    <a:pt x="7446" y="31"/>
                    <a:pt x="7332" y="1"/>
                    <a:pt x="72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" name="Google Shape;546;p5"/>
            <p:cNvSpPr/>
            <p:nvPr/>
          </p:nvSpPr>
          <p:spPr>
            <a:xfrm>
              <a:off x="4468500" y="3104225"/>
              <a:ext cx="180475" cy="266775"/>
            </a:xfrm>
            <a:custGeom>
              <a:avLst/>
              <a:gdLst/>
              <a:ahLst/>
              <a:cxnLst/>
              <a:rect l="l" t="t" r="r" b="b"/>
              <a:pathLst>
                <a:path w="7219" h="10671" extrusionOk="0">
                  <a:moveTo>
                    <a:pt x="7109" y="1"/>
                  </a:moveTo>
                  <a:cubicBezTo>
                    <a:pt x="7093" y="1"/>
                    <a:pt x="7076" y="8"/>
                    <a:pt x="7064" y="26"/>
                  </a:cubicBezTo>
                  <a:cubicBezTo>
                    <a:pt x="5707" y="1700"/>
                    <a:pt x="4331" y="3378"/>
                    <a:pt x="3010" y="5093"/>
                  </a:cubicBezTo>
                  <a:cubicBezTo>
                    <a:pt x="2368" y="5925"/>
                    <a:pt x="1784" y="6789"/>
                    <a:pt x="1332" y="7735"/>
                  </a:cubicBezTo>
                  <a:cubicBezTo>
                    <a:pt x="898" y="8658"/>
                    <a:pt x="260" y="9580"/>
                    <a:pt x="11" y="10562"/>
                  </a:cubicBezTo>
                  <a:cubicBezTo>
                    <a:pt x="0" y="10631"/>
                    <a:pt x="52" y="10671"/>
                    <a:pt x="103" y="10671"/>
                  </a:cubicBezTo>
                  <a:cubicBezTo>
                    <a:pt x="136" y="10671"/>
                    <a:pt x="169" y="10654"/>
                    <a:pt x="183" y="10616"/>
                  </a:cubicBezTo>
                  <a:cubicBezTo>
                    <a:pt x="409" y="9639"/>
                    <a:pt x="1052" y="8712"/>
                    <a:pt x="1463" y="7830"/>
                  </a:cubicBezTo>
                  <a:cubicBezTo>
                    <a:pt x="1879" y="6943"/>
                    <a:pt x="2427" y="6133"/>
                    <a:pt x="3028" y="5360"/>
                  </a:cubicBezTo>
                  <a:cubicBezTo>
                    <a:pt x="4368" y="3586"/>
                    <a:pt x="5779" y="1872"/>
                    <a:pt x="7177" y="139"/>
                  </a:cubicBezTo>
                  <a:cubicBezTo>
                    <a:pt x="7218" y="81"/>
                    <a:pt x="7162" y="1"/>
                    <a:pt x="71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5"/>
            <p:cNvSpPr/>
            <p:nvPr/>
          </p:nvSpPr>
          <p:spPr>
            <a:xfrm>
              <a:off x="4566825" y="3156475"/>
              <a:ext cx="57025" cy="48275"/>
            </a:xfrm>
            <a:custGeom>
              <a:avLst/>
              <a:gdLst/>
              <a:ahLst/>
              <a:cxnLst/>
              <a:rect l="l" t="t" r="r" b="b"/>
              <a:pathLst>
                <a:path w="2281" h="1931" extrusionOk="0">
                  <a:moveTo>
                    <a:pt x="104" y="0"/>
                  </a:moveTo>
                  <a:cubicBezTo>
                    <a:pt x="61" y="0"/>
                    <a:pt x="18" y="29"/>
                    <a:pt x="18" y="85"/>
                  </a:cubicBezTo>
                  <a:cubicBezTo>
                    <a:pt x="0" y="669"/>
                    <a:pt x="18" y="1252"/>
                    <a:pt x="18" y="1836"/>
                  </a:cubicBezTo>
                  <a:cubicBezTo>
                    <a:pt x="18" y="1872"/>
                    <a:pt x="59" y="1931"/>
                    <a:pt x="95" y="1931"/>
                  </a:cubicBezTo>
                  <a:cubicBezTo>
                    <a:pt x="792" y="1836"/>
                    <a:pt x="1489" y="1741"/>
                    <a:pt x="2167" y="1646"/>
                  </a:cubicBezTo>
                  <a:cubicBezTo>
                    <a:pt x="2280" y="1628"/>
                    <a:pt x="2226" y="1478"/>
                    <a:pt x="2131" y="1478"/>
                  </a:cubicBezTo>
                  <a:cubicBezTo>
                    <a:pt x="1507" y="1573"/>
                    <a:pt x="887" y="1668"/>
                    <a:pt x="263" y="1741"/>
                  </a:cubicBezTo>
                  <a:cubicBezTo>
                    <a:pt x="261" y="1741"/>
                    <a:pt x="259" y="1741"/>
                    <a:pt x="258" y="1741"/>
                  </a:cubicBezTo>
                  <a:cubicBezTo>
                    <a:pt x="132" y="1741"/>
                    <a:pt x="172" y="1061"/>
                    <a:pt x="172" y="967"/>
                  </a:cubicBezTo>
                  <a:cubicBezTo>
                    <a:pt x="172" y="669"/>
                    <a:pt x="172" y="366"/>
                    <a:pt x="190" y="85"/>
                  </a:cubicBezTo>
                  <a:cubicBezTo>
                    <a:pt x="190" y="29"/>
                    <a:pt x="147" y="0"/>
                    <a:pt x="10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5"/>
            <p:cNvSpPr/>
            <p:nvPr/>
          </p:nvSpPr>
          <p:spPr>
            <a:xfrm>
              <a:off x="4505816" y="3194499"/>
              <a:ext cx="66375" cy="86225"/>
            </a:xfrm>
            <a:custGeom>
              <a:avLst/>
              <a:gdLst/>
              <a:ahLst/>
              <a:cxnLst/>
              <a:rect l="l" t="t" r="r" b="b"/>
              <a:pathLst>
                <a:path w="2655" h="3449" extrusionOk="0">
                  <a:moveTo>
                    <a:pt x="116" y="1"/>
                  </a:moveTo>
                  <a:cubicBezTo>
                    <a:pt x="78" y="1"/>
                    <a:pt x="41" y="23"/>
                    <a:pt x="41" y="69"/>
                  </a:cubicBezTo>
                  <a:cubicBezTo>
                    <a:pt x="0" y="1182"/>
                    <a:pt x="208" y="2276"/>
                    <a:pt x="227" y="3371"/>
                  </a:cubicBezTo>
                  <a:cubicBezTo>
                    <a:pt x="227" y="3416"/>
                    <a:pt x="266" y="3448"/>
                    <a:pt x="301" y="3448"/>
                  </a:cubicBezTo>
                  <a:cubicBezTo>
                    <a:pt x="308" y="3448"/>
                    <a:pt x="315" y="3447"/>
                    <a:pt x="322" y="3443"/>
                  </a:cubicBezTo>
                  <a:cubicBezTo>
                    <a:pt x="1077" y="3235"/>
                    <a:pt x="1828" y="3122"/>
                    <a:pt x="2565" y="2896"/>
                  </a:cubicBezTo>
                  <a:cubicBezTo>
                    <a:pt x="2655" y="2862"/>
                    <a:pt x="2624" y="2727"/>
                    <a:pt x="2544" y="2727"/>
                  </a:cubicBezTo>
                  <a:cubicBezTo>
                    <a:pt x="2539" y="2727"/>
                    <a:pt x="2534" y="2728"/>
                    <a:pt x="2529" y="2729"/>
                  </a:cubicBezTo>
                  <a:cubicBezTo>
                    <a:pt x="2149" y="2842"/>
                    <a:pt x="1792" y="2937"/>
                    <a:pt x="1416" y="3032"/>
                  </a:cubicBezTo>
                  <a:cubicBezTo>
                    <a:pt x="1187" y="3073"/>
                    <a:pt x="884" y="3210"/>
                    <a:pt x="665" y="3210"/>
                  </a:cubicBezTo>
                  <a:cubicBezTo>
                    <a:pt x="504" y="3210"/>
                    <a:pt x="388" y="3136"/>
                    <a:pt x="380" y="2896"/>
                  </a:cubicBezTo>
                  <a:cubicBezTo>
                    <a:pt x="340" y="1955"/>
                    <a:pt x="172" y="1032"/>
                    <a:pt x="190" y="69"/>
                  </a:cubicBezTo>
                  <a:cubicBezTo>
                    <a:pt x="190" y="23"/>
                    <a:pt x="153" y="1"/>
                    <a:pt x="1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" name="Google Shape;549;p5"/>
            <p:cNvSpPr/>
            <p:nvPr/>
          </p:nvSpPr>
          <p:spPr>
            <a:xfrm>
              <a:off x="4563075" y="3138225"/>
              <a:ext cx="6150" cy="4775"/>
            </a:xfrm>
            <a:custGeom>
              <a:avLst/>
              <a:gdLst/>
              <a:ahLst/>
              <a:cxnLst/>
              <a:rect l="l" t="t" r="r" b="b"/>
              <a:pathLst>
                <a:path w="246" h="191" extrusionOk="0">
                  <a:moveTo>
                    <a:pt x="132" y="1"/>
                  </a:moveTo>
                  <a:cubicBezTo>
                    <a:pt x="1" y="1"/>
                    <a:pt x="1" y="191"/>
                    <a:pt x="132" y="191"/>
                  </a:cubicBezTo>
                  <a:cubicBezTo>
                    <a:pt x="245" y="191"/>
                    <a:pt x="245" y="1"/>
                    <a:pt x="1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" name="Google Shape;550;p5"/>
            <p:cNvSpPr/>
            <p:nvPr/>
          </p:nvSpPr>
          <p:spPr>
            <a:xfrm>
              <a:off x="4570550" y="3131675"/>
              <a:ext cx="6250" cy="4775"/>
            </a:xfrm>
            <a:custGeom>
              <a:avLst/>
              <a:gdLst/>
              <a:ahLst/>
              <a:cxnLst/>
              <a:rect l="l" t="t" r="r" b="b"/>
              <a:pathLst>
                <a:path w="250" h="191" extrusionOk="0">
                  <a:moveTo>
                    <a:pt x="136" y="0"/>
                  </a:moveTo>
                  <a:cubicBezTo>
                    <a:pt x="1" y="0"/>
                    <a:pt x="1" y="190"/>
                    <a:pt x="136" y="190"/>
                  </a:cubicBezTo>
                  <a:cubicBezTo>
                    <a:pt x="249" y="190"/>
                    <a:pt x="249" y="0"/>
                    <a:pt x="13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" name="Google Shape;551;p5"/>
            <p:cNvSpPr/>
            <p:nvPr/>
          </p:nvSpPr>
          <p:spPr>
            <a:xfrm>
              <a:off x="4572025" y="3141050"/>
              <a:ext cx="6575" cy="4775"/>
            </a:xfrm>
            <a:custGeom>
              <a:avLst/>
              <a:gdLst/>
              <a:ahLst/>
              <a:cxnLst/>
              <a:rect l="l" t="t" r="r" b="b"/>
              <a:pathLst>
                <a:path w="263" h="191" extrusionOk="0">
                  <a:moveTo>
                    <a:pt x="132" y="1"/>
                  </a:moveTo>
                  <a:cubicBezTo>
                    <a:pt x="0" y="1"/>
                    <a:pt x="0" y="191"/>
                    <a:pt x="132" y="191"/>
                  </a:cubicBezTo>
                  <a:cubicBezTo>
                    <a:pt x="263" y="191"/>
                    <a:pt x="263" y="1"/>
                    <a:pt x="1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" name="Google Shape;552;p5"/>
            <p:cNvSpPr/>
            <p:nvPr/>
          </p:nvSpPr>
          <p:spPr>
            <a:xfrm>
              <a:off x="4628575" y="3181200"/>
              <a:ext cx="6575" cy="5125"/>
            </a:xfrm>
            <a:custGeom>
              <a:avLst/>
              <a:gdLst/>
              <a:ahLst/>
              <a:cxnLst/>
              <a:rect l="l" t="t" r="r" b="b"/>
              <a:pathLst>
                <a:path w="263" h="205" extrusionOk="0">
                  <a:moveTo>
                    <a:pt x="131" y="1"/>
                  </a:moveTo>
                  <a:cubicBezTo>
                    <a:pt x="0" y="1"/>
                    <a:pt x="0" y="204"/>
                    <a:pt x="131" y="204"/>
                  </a:cubicBezTo>
                  <a:cubicBezTo>
                    <a:pt x="263" y="204"/>
                    <a:pt x="263" y="1"/>
                    <a:pt x="13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3" name="Google Shape;553;p5"/>
            <p:cNvSpPr/>
            <p:nvPr/>
          </p:nvSpPr>
          <p:spPr>
            <a:xfrm>
              <a:off x="4635575" y="3172725"/>
              <a:ext cx="6250" cy="4650"/>
            </a:xfrm>
            <a:custGeom>
              <a:avLst/>
              <a:gdLst/>
              <a:ahLst/>
              <a:cxnLst/>
              <a:rect l="l" t="t" r="r" b="b"/>
              <a:pathLst>
                <a:path w="250" h="186" extrusionOk="0">
                  <a:moveTo>
                    <a:pt x="136" y="1"/>
                  </a:moveTo>
                  <a:cubicBezTo>
                    <a:pt x="1" y="1"/>
                    <a:pt x="1" y="186"/>
                    <a:pt x="136" y="186"/>
                  </a:cubicBezTo>
                  <a:cubicBezTo>
                    <a:pt x="250" y="186"/>
                    <a:pt x="250" y="1"/>
                    <a:pt x="1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" name="Google Shape;554;p5"/>
            <p:cNvSpPr/>
            <p:nvPr/>
          </p:nvSpPr>
          <p:spPr>
            <a:xfrm>
              <a:off x="4638975" y="3183025"/>
              <a:ext cx="6125" cy="4775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32" y="0"/>
                  </a:moveTo>
                  <a:cubicBezTo>
                    <a:pt x="0" y="0"/>
                    <a:pt x="0" y="190"/>
                    <a:pt x="132" y="190"/>
                  </a:cubicBezTo>
                  <a:cubicBezTo>
                    <a:pt x="245" y="190"/>
                    <a:pt x="245" y="0"/>
                    <a:pt x="13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5" name="Google Shape;555;p5"/>
            <p:cNvSpPr/>
            <p:nvPr/>
          </p:nvSpPr>
          <p:spPr>
            <a:xfrm>
              <a:off x="4530525" y="3221250"/>
              <a:ext cx="6675" cy="4650"/>
            </a:xfrm>
            <a:custGeom>
              <a:avLst/>
              <a:gdLst/>
              <a:ahLst/>
              <a:cxnLst/>
              <a:rect l="l" t="t" r="r" b="b"/>
              <a:pathLst>
                <a:path w="267" h="186" extrusionOk="0">
                  <a:moveTo>
                    <a:pt x="131" y="0"/>
                  </a:moveTo>
                  <a:cubicBezTo>
                    <a:pt x="0" y="0"/>
                    <a:pt x="0" y="186"/>
                    <a:pt x="131" y="186"/>
                  </a:cubicBezTo>
                  <a:cubicBezTo>
                    <a:pt x="267" y="186"/>
                    <a:pt x="267" y="0"/>
                    <a:pt x="13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6" name="Google Shape;556;p5"/>
            <p:cNvSpPr/>
            <p:nvPr/>
          </p:nvSpPr>
          <p:spPr>
            <a:xfrm>
              <a:off x="4536175" y="3212750"/>
              <a:ext cx="6125" cy="4675"/>
            </a:xfrm>
            <a:custGeom>
              <a:avLst/>
              <a:gdLst/>
              <a:ahLst/>
              <a:cxnLst/>
              <a:rect l="l" t="t" r="r" b="b"/>
              <a:pathLst>
                <a:path w="245" h="187" extrusionOk="0">
                  <a:moveTo>
                    <a:pt x="131" y="1"/>
                  </a:moveTo>
                  <a:cubicBezTo>
                    <a:pt x="0" y="1"/>
                    <a:pt x="0" y="186"/>
                    <a:pt x="131" y="186"/>
                  </a:cubicBezTo>
                  <a:cubicBezTo>
                    <a:pt x="245" y="186"/>
                    <a:pt x="245" y="1"/>
                    <a:pt x="13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7" name="Google Shape;557;p5"/>
            <p:cNvSpPr/>
            <p:nvPr/>
          </p:nvSpPr>
          <p:spPr>
            <a:xfrm>
              <a:off x="4575300" y="3239100"/>
              <a:ext cx="6575" cy="4775"/>
            </a:xfrm>
            <a:custGeom>
              <a:avLst/>
              <a:gdLst/>
              <a:ahLst/>
              <a:cxnLst/>
              <a:rect l="l" t="t" r="r" b="b"/>
              <a:pathLst>
                <a:path w="263" h="191" extrusionOk="0">
                  <a:moveTo>
                    <a:pt x="132" y="1"/>
                  </a:moveTo>
                  <a:cubicBezTo>
                    <a:pt x="1" y="1"/>
                    <a:pt x="1" y="191"/>
                    <a:pt x="132" y="191"/>
                  </a:cubicBezTo>
                  <a:cubicBezTo>
                    <a:pt x="263" y="191"/>
                    <a:pt x="263" y="1"/>
                    <a:pt x="1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5"/>
            <p:cNvSpPr/>
            <p:nvPr/>
          </p:nvSpPr>
          <p:spPr>
            <a:xfrm>
              <a:off x="4579025" y="3248500"/>
              <a:ext cx="6700" cy="4775"/>
            </a:xfrm>
            <a:custGeom>
              <a:avLst/>
              <a:gdLst/>
              <a:ahLst/>
              <a:cxnLst/>
              <a:rect l="l" t="t" r="r" b="b"/>
              <a:pathLst>
                <a:path w="268" h="191" extrusionOk="0">
                  <a:moveTo>
                    <a:pt x="137" y="0"/>
                  </a:moveTo>
                  <a:cubicBezTo>
                    <a:pt x="1" y="0"/>
                    <a:pt x="1" y="190"/>
                    <a:pt x="137" y="190"/>
                  </a:cubicBezTo>
                  <a:cubicBezTo>
                    <a:pt x="268" y="190"/>
                    <a:pt x="268" y="0"/>
                    <a:pt x="1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9" name="Google Shape;559;p5"/>
            <p:cNvSpPr/>
            <p:nvPr/>
          </p:nvSpPr>
          <p:spPr>
            <a:xfrm>
              <a:off x="4585700" y="3240575"/>
              <a:ext cx="6125" cy="4675"/>
            </a:xfrm>
            <a:custGeom>
              <a:avLst/>
              <a:gdLst/>
              <a:ahLst/>
              <a:cxnLst/>
              <a:rect l="l" t="t" r="r" b="b"/>
              <a:pathLst>
                <a:path w="245" h="187" extrusionOk="0">
                  <a:moveTo>
                    <a:pt x="132" y="1"/>
                  </a:moveTo>
                  <a:cubicBezTo>
                    <a:pt x="1" y="1"/>
                    <a:pt x="1" y="186"/>
                    <a:pt x="132" y="186"/>
                  </a:cubicBezTo>
                  <a:cubicBezTo>
                    <a:pt x="245" y="186"/>
                    <a:pt x="245" y="1"/>
                    <a:pt x="1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0" name="Google Shape;560;p5"/>
            <p:cNvSpPr/>
            <p:nvPr/>
          </p:nvSpPr>
          <p:spPr>
            <a:xfrm>
              <a:off x="4490475" y="3258900"/>
              <a:ext cx="6125" cy="4775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14" y="1"/>
                  </a:moveTo>
                  <a:cubicBezTo>
                    <a:pt x="1" y="1"/>
                    <a:pt x="1" y="191"/>
                    <a:pt x="114" y="191"/>
                  </a:cubicBezTo>
                  <a:cubicBezTo>
                    <a:pt x="245" y="191"/>
                    <a:pt x="245" y="1"/>
                    <a:pt x="11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1" name="Google Shape;561;p5"/>
            <p:cNvSpPr/>
            <p:nvPr/>
          </p:nvSpPr>
          <p:spPr>
            <a:xfrm>
              <a:off x="4492400" y="3267850"/>
              <a:ext cx="6575" cy="4775"/>
            </a:xfrm>
            <a:custGeom>
              <a:avLst/>
              <a:gdLst/>
              <a:ahLst/>
              <a:cxnLst/>
              <a:rect l="l" t="t" r="r" b="b"/>
              <a:pathLst>
                <a:path w="263" h="191" extrusionOk="0">
                  <a:moveTo>
                    <a:pt x="132" y="0"/>
                  </a:moveTo>
                  <a:cubicBezTo>
                    <a:pt x="1" y="0"/>
                    <a:pt x="1" y="190"/>
                    <a:pt x="132" y="190"/>
                  </a:cubicBezTo>
                  <a:cubicBezTo>
                    <a:pt x="263" y="190"/>
                    <a:pt x="263" y="0"/>
                    <a:pt x="13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62" name="Google Shape;562;p5"/>
          <p:cNvGrpSpPr/>
          <p:nvPr/>
        </p:nvGrpSpPr>
        <p:grpSpPr>
          <a:xfrm>
            <a:off x="10742185" y="5033669"/>
            <a:ext cx="1821087" cy="2358676"/>
            <a:chOff x="4291200" y="3137775"/>
            <a:chExt cx="177600" cy="230025"/>
          </a:xfrm>
        </p:grpSpPr>
        <p:sp>
          <p:nvSpPr>
            <p:cNvPr id="563" name="Google Shape;563;p5"/>
            <p:cNvSpPr/>
            <p:nvPr/>
          </p:nvSpPr>
          <p:spPr>
            <a:xfrm>
              <a:off x="4291200" y="3137775"/>
              <a:ext cx="177600" cy="226225"/>
            </a:xfrm>
            <a:custGeom>
              <a:avLst/>
              <a:gdLst/>
              <a:ahLst/>
              <a:cxnLst/>
              <a:rect l="l" t="t" r="r" b="b"/>
              <a:pathLst>
                <a:path w="7104" h="9049" extrusionOk="0">
                  <a:moveTo>
                    <a:pt x="1" y="1"/>
                  </a:moveTo>
                  <a:cubicBezTo>
                    <a:pt x="227" y="946"/>
                    <a:pt x="602" y="1941"/>
                    <a:pt x="906" y="2887"/>
                  </a:cubicBezTo>
                  <a:cubicBezTo>
                    <a:pt x="1448" y="4714"/>
                    <a:pt x="2996" y="5393"/>
                    <a:pt x="4353" y="6524"/>
                  </a:cubicBezTo>
                  <a:cubicBezTo>
                    <a:pt x="4977" y="7013"/>
                    <a:pt x="5560" y="7465"/>
                    <a:pt x="6126" y="8012"/>
                  </a:cubicBezTo>
                  <a:cubicBezTo>
                    <a:pt x="6430" y="8300"/>
                    <a:pt x="6658" y="8694"/>
                    <a:pt x="6986" y="8936"/>
                  </a:cubicBezTo>
                  <a:lnTo>
                    <a:pt x="6986" y="8936"/>
                  </a:lnTo>
                  <a:cubicBezTo>
                    <a:pt x="6915" y="8812"/>
                    <a:pt x="6823" y="8618"/>
                    <a:pt x="6786" y="8501"/>
                  </a:cubicBezTo>
                  <a:cubicBezTo>
                    <a:pt x="6257" y="7013"/>
                    <a:pt x="6198" y="5470"/>
                    <a:pt x="5560" y="3977"/>
                  </a:cubicBezTo>
                  <a:cubicBezTo>
                    <a:pt x="4525" y="1566"/>
                    <a:pt x="2127" y="1037"/>
                    <a:pt x="1" y="1"/>
                  </a:cubicBezTo>
                  <a:close/>
                  <a:moveTo>
                    <a:pt x="6986" y="8936"/>
                  </a:moveTo>
                  <a:cubicBezTo>
                    <a:pt x="7020" y="8994"/>
                    <a:pt x="7050" y="9037"/>
                    <a:pt x="7067" y="9048"/>
                  </a:cubicBezTo>
                  <a:lnTo>
                    <a:pt x="7103" y="9012"/>
                  </a:lnTo>
                  <a:cubicBezTo>
                    <a:pt x="7063" y="8989"/>
                    <a:pt x="7024" y="8963"/>
                    <a:pt x="6986" y="89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4" name="Google Shape;564;p5"/>
            <p:cNvSpPr/>
            <p:nvPr/>
          </p:nvSpPr>
          <p:spPr>
            <a:xfrm>
              <a:off x="4313250" y="3166425"/>
              <a:ext cx="154825" cy="201375"/>
            </a:xfrm>
            <a:custGeom>
              <a:avLst/>
              <a:gdLst/>
              <a:ahLst/>
              <a:cxnLst/>
              <a:rect l="l" t="t" r="r" b="b"/>
              <a:pathLst>
                <a:path w="6193" h="8055" extrusionOk="0">
                  <a:moveTo>
                    <a:pt x="115" y="1"/>
                  </a:moveTo>
                  <a:cubicBezTo>
                    <a:pt x="53" y="1"/>
                    <a:pt x="1" y="81"/>
                    <a:pt x="60" y="139"/>
                  </a:cubicBezTo>
                  <a:cubicBezTo>
                    <a:pt x="1154" y="1343"/>
                    <a:pt x="2358" y="2456"/>
                    <a:pt x="3471" y="3663"/>
                  </a:cubicBezTo>
                  <a:cubicBezTo>
                    <a:pt x="4583" y="4889"/>
                    <a:pt x="5280" y="6545"/>
                    <a:pt x="6018" y="8015"/>
                  </a:cubicBezTo>
                  <a:cubicBezTo>
                    <a:pt x="6033" y="8043"/>
                    <a:pt x="6056" y="8055"/>
                    <a:pt x="6079" y="8055"/>
                  </a:cubicBezTo>
                  <a:cubicBezTo>
                    <a:pt x="6134" y="8055"/>
                    <a:pt x="6192" y="7988"/>
                    <a:pt x="6167" y="7920"/>
                  </a:cubicBezTo>
                  <a:cubicBezTo>
                    <a:pt x="5452" y="6509"/>
                    <a:pt x="4751" y="4944"/>
                    <a:pt x="3733" y="3718"/>
                  </a:cubicBezTo>
                  <a:cubicBezTo>
                    <a:pt x="2625" y="2401"/>
                    <a:pt x="1322" y="1288"/>
                    <a:pt x="173" y="26"/>
                  </a:cubicBezTo>
                  <a:cubicBezTo>
                    <a:pt x="155" y="8"/>
                    <a:pt x="135" y="1"/>
                    <a:pt x="1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5" name="Google Shape;565;p5"/>
            <p:cNvSpPr/>
            <p:nvPr/>
          </p:nvSpPr>
          <p:spPr>
            <a:xfrm>
              <a:off x="4317325" y="3179550"/>
              <a:ext cx="47875" cy="38800"/>
            </a:xfrm>
            <a:custGeom>
              <a:avLst/>
              <a:gdLst/>
              <a:ahLst/>
              <a:cxnLst/>
              <a:rect l="l" t="t" r="r" b="b"/>
              <a:pathLst>
                <a:path w="1915" h="1552" extrusionOk="0">
                  <a:moveTo>
                    <a:pt x="1828" y="0"/>
                  </a:moveTo>
                  <a:cubicBezTo>
                    <a:pt x="1785" y="0"/>
                    <a:pt x="1742" y="28"/>
                    <a:pt x="1742" y="85"/>
                  </a:cubicBezTo>
                  <a:lnTo>
                    <a:pt x="1742" y="1345"/>
                  </a:lnTo>
                  <a:lnTo>
                    <a:pt x="1742" y="1345"/>
                  </a:lnTo>
                  <a:cubicBezTo>
                    <a:pt x="1230" y="1095"/>
                    <a:pt x="701" y="923"/>
                    <a:pt x="141" y="818"/>
                  </a:cubicBezTo>
                  <a:cubicBezTo>
                    <a:pt x="130" y="814"/>
                    <a:pt x="120" y="813"/>
                    <a:pt x="110" y="813"/>
                  </a:cubicBezTo>
                  <a:cubicBezTo>
                    <a:pt x="22" y="813"/>
                    <a:pt x="1" y="951"/>
                    <a:pt x="87" y="972"/>
                  </a:cubicBezTo>
                  <a:cubicBezTo>
                    <a:pt x="688" y="1103"/>
                    <a:pt x="1236" y="1270"/>
                    <a:pt x="1783" y="1537"/>
                  </a:cubicBezTo>
                  <a:cubicBezTo>
                    <a:pt x="1798" y="1547"/>
                    <a:pt x="1815" y="1552"/>
                    <a:pt x="1831" y="1552"/>
                  </a:cubicBezTo>
                  <a:cubicBezTo>
                    <a:pt x="1874" y="1552"/>
                    <a:pt x="1914" y="1521"/>
                    <a:pt x="1914" y="1478"/>
                  </a:cubicBezTo>
                  <a:lnTo>
                    <a:pt x="1914" y="85"/>
                  </a:lnTo>
                  <a:cubicBezTo>
                    <a:pt x="1914" y="28"/>
                    <a:pt x="1871" y="0"/>
                    <a:pt x="18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6" name="Google Shape;566;p5"/>
            <p:cNvSpPr/>
            <p:nvPr/>
          </p:nvSpPr>
          <p:spPr>
            <a:xfrm>
              <a:off x="4338700" y="3212875"/>
              <a:ext cx="64150" cy="43350"/>
            </a:xfrm>
            <a:custGeom>
              <a:avLst/>
              <a:gdLst/>
              <a:ahLst/>
              <a:cxnLst/>
              <a:rect l="l" t="t" r="r" b="b"/>
              <a:pathLst>
                <a:path w="2566" h="1734" extrusionOk="0">
                  <a:moveTo>
                    <a:pt x="2491" y="0"/>
                  </a:moveTo>
                  <a:cubicBezTo>
                    <a:pt x="2454" y="0"/>
                    <a:pt x="2416" y="23"/>
                    <a:pt x="2416" y="68"/>
                  </a:cubicBezTo>
                  <a:cubicBezTo>
                    <a:pt x="2400" y="552"/>
                    <a:pt x="2334" y="1035"/>
                    <a:pt x="2309" y="1515"/>
                  </a:cubicBezTo>
                  <a:lnTo>
                    <a:pt x="2309" y="1515"/>
                  </a:lnTo>
                  <a:cubicBezTo>
                    <a:pt x="1625" y="1178"/>
                    <a:pt x="859" y="1009"/>
                    <a:pt x="96" y="937"/>
                  </a:cubicBezTo>
                  <a:cubicBezTo>
                    <a:pt x="91" y="936"/>
                    <a:pt x="86" y="936"/>
                    <a:pt x="82" y="936"/>
                  </a:cubicBezTo>
                  <a:cubicBezTo>
                    <a:pt x="1" y="936"/>
                    <a:pt x="6" y="1086"/>
                    <a:pt x="96" y="1086"/>
                  </a:cubicBezTo>
                  <a:cubicBezTo>
                    <a:pt x="869" y="1163"/>
                    <a:pt x="1661" y="1353"/>
                    <a:pt x="2358" y="1729"/>
                  </a:cubicBezTo>
                  <a:cubicBezTo>
                    <a:pt x="2365" y="1732"/>
                    <a:pt x="2373" y="1733"/>
                    <a:pt x="2381" y="1733"/>
                  </a:cubicBezTo>
                  <a:cubicBezTo>
                    <a:pt x="2422" y="1733"/>
                    <a:pt x="2471" y="1700"/>
                    <a:pt x="2471" y="1652"/>
                  </a:cubicBezTo>
                  <a:cubicBezTo>
                    <a:pt x="2489" y="1127"/>
                    <a:pt x="2566" y="598"/>
                    <a:pt x="2566" y="68"/>
                  </a:cubicBezTo>
                  <a:cubicBezTo>
                    <a:pt x="2566" y="23"/>
                    <a:pt x="2528" y="0"/>
                    <a:pt x="24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7" name="Google Shape;567;p5"/>
            <p:cNvSpPr/>
            <p:nvPr/>
          </p:nvSpPr>
          <p:spPr>
            <a:xfrm>
              <a:off x="4381800" y="3249775"/>
              <a:ext cx="47225" cy="39475"/>
            </a:xfrm>
            <a:custGeom>
              <a:avLst/>
              <a:gdLst/>
              <a:ahLst/>
              <a:cxnLst/>
              <a:rect l="l" t="t" r="r" b="b"/>
              <a:pathLst>
                <a:path w="1889" h="1579" extrusionOk="0">
                  <a:moveTo>
                    <a:pt x="1791" y="1"/>
                  </a:moveTo>
                  <a:cubicBezTo>
                    <a:pt x="1762" y="1"/>
                    <a:pt x="1735" y="19"/>
                    <a:pt x="1728" y="63"/>
                  </a:cubicBezTo>
                  <a:cubicBezTo>
                    <a:pt x="1640" y="504"/>
                    <a:pt x="1650" y="957"/>
                    <a:pt x="1651" y="1396"/>
                  </a:cubicBezTo>
                  <a:lnTo>
                    <a:pt x="1651" y="1396"/>
                  </a:lnTo>
                  <a:cubicBezTo>
                    <a:pt x="1138" y="1267"/>
                    <a:pt x="644" y="1093"/>
                    <a:pt x="145" y="931"/>
                  </a:cubicBezTo>
                  <a:cubicBezTo>
                    <a:pt x="139" y="930"/>
                    <a:pt x="132" y="930"/>
                    <a:pt x="127" y="930"/>
                  </a:cubicBezTo>
                  <a:cubicBezTo>
                    <a:pt x="28" y="930"/>
                    <a:pt x="1" y="1065"/>
                    <a:pt x="86" y="1103"/>
                  </a:cubicBezTo>
                  <a:cubicBezTo>
                    <a:pt x="634" y="1252"/>
                    <a:pt x="1163" y="1442"/>
                    <a:pt x="1710" y="1573"/>
                  </a:cubicBezTo>
                  <a:cubicBezTo>
                    <a:pt x="1720" y="1577"/>
                    <a:pt x="1730" y="1578"/>
                    <a:pt x="1739" y="1578"/>
                  </a:cubicBezTo>
                  <a:cubicBezTo>
                    <a:pt x="1783" y="1578"/>
                    <a:pt x="1823" y="1545"/>
                    <a:pt x="1823" y="1497"/>
                  </a:cubicBezTo>
                  <a:cubicBezTo>
                    <a:pt x="1805" y="1026"/>
                    <a:pt x="1783" y="574"/>
                    <a:pt x="1878" y="103"/>
                  </a:cubicBezTo>
                  <a:cubicBezTo>
                    <a:pt x="1889" y="45"/>
                    <a:pt x="1837" y="1"/>
                    <a:pt x="17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8" name="Google Shape;568;p5"/>
            <p:cNvSpPr/>
            <p:nvPr/>
          </p:nvSpPr>
          <p:spPr>
            <a:xfrm>
              <a:off x="4381675" y="3210850"/>
              <a:ext cx="6600" cy="5225"/>
            </a:xfrm>
            <a:custGeom>
              <a:avLst/>
              <a:gdLst/>
              <a:ahLst/>
              <a:cxnLst/>
              <a:rect l="l" t="t" r="r" b="b"/>
              <a:pathLst>
                <a:path w="264" h="209" extrusionOk="0">
                  <a:moveTo>
                    <a:pt x="132" y="0"/>
                  </a:moveTo>
                  <a:cubicBezTo>
                    <a:pt x="1" y="0"/>
                    <a:pt x="1" y="208"/>
                    <a:pt x="132" y="208"/>
                  </a:cubicBezTo>
                  <a:cubicBezTo>
                    <a:pt x="263" y="208"/>
                    <a:pt x="263" y="0"/>
                    <a:pt x="1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9" name="Google Shape;569;p5"/>
            <p:cNvSpPr/>
            <p:nvPr/>
          </p:nvSpPr>
          <p:spPr>
            <a:xfrm>
              <a:off x="4384950" y="3197150"/>
              <a:ext cx="6150" cy="4775"/>
            </a:xfrm>
            <a:custGeom>
              <a:avLst/>
              <a:gdLst/>
              <a:ahLst/>
              <a:cxnLst/>
              <a:rect l="l" t="t" r="r" b="b"/>
              <a:pathLst>
                <a:path w="246" h="191" extrusionOk="0">
                  <a:moveTo>
                    <a:pt x="132" y="1"/>
                  </a:moveTo>
                  <a:cubicBezTo>
                    <a:pt x="1" y="1"/>
                    <a:pt x="1" y="191"/>
                    <a:pt x="132" y="191"/>
                  </a:cubicBezTo>
                  <a:cubicBezTo>
                    <a:pt x="245" y="191"/>
                    <a:pt x="245" y="1"/>
                    <a:pt x="1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5"/>
            <p:cNvSpPr/>
            <p:nvPr/>
          </p:nvSpPr>
          <p:spPr>
            <a:xfrm>
              <a:off x="4311900" y="3187775"/>
              <a:ext cx="6125" cy="5225"/>
            </a:xfrm>
            <a:custGeom>
              <a:avLst/>
              <a:gdLst/>
              <a:ahLst/>
              <a:cxnLst/>
              <a:rect l="l" t="t" r="r" b="b"/>
              <a:pathLst>
                <a:path w="245" h="209" extrusionOk="0">
                  <a:moveTo>
                    <a:pt x="132" y="0"/>
                  </a:moveTo>
                  <a:cubicBezTo>
                    <a:pt x="1" y="0"/>
                    <a:pt x="1" y="208"/>
                    <a:pt x="132" y="208"/>
                  </a:cubicBezTo>
                  <a:cubicBezTo>
                    <a:pt x="245" y="208"/>
                    <a:pt x="245" y="0"/>
                    <a:pt x="1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1" name="Google Shape;571;p5"/>
            <p:cNvSpPr/>
            <p:nvPr/>
          </p:nvSpPr>
          <p:spPr>
            <a:xfrm>
              <a:off x="4338700" y="3223050"/>
              <a:ext cx="6700" cy="4775"/>
            </a:xfrm>
            <a:custGeom>
              <a:avLst/>
              <a:gdLst/>
              <a:ahLst/>
              <a:cxnLst/>
              <a:rect l="l" t="t" r="r" b="b"/>
              <a:pathLst>
                <a:path w="268" h="191" extrusionOk="0">
                  <a:moveTo>
                    <a:pt x="136" y="1"/>
                  </a:moveTo>
                  <a:cubicBezTo>
                    <a:pt x="1" y="1"/>
                    <a:pt x="1" y="191"/>
                    <a:pt x="136" y="191"/>
                  </a:cubicBezTo>
                  <a:cubicBezTo>
                    <a:pt x="268" y="191"/>
                    <a:pt x="268" y="1"/>
                    <a:pt x="1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2" name="Google Shape;572;p5"/>
            <p:cNvSpPr/>
            <p:nvPr/>
          </p:nvSpPr>
          <p:spPr>
            <a:xfrm>
              <a:off x="4349575" y="3226900"/>
              <a:ext cx="6675" cy="5225"/>
            </a:xfrm>
            <a:custGeom>
              <a:avLst/>
              <a:gdLst/>
              <a:ahLst/>
              <a:cxnLst/>
              <a:rect l="l" t="t" r="r" b="b"/>
              <a:pathLst>
                <a:path w="267" h="209" extrusionOk="0">
                  <a:moveTo>
                    <a:pt x="131" y="0"/>
                  </a:moveTo>
                  <a:cubicBezTo>
                    <a:pt x="0" y="0"/>
                    <a:pt x="0" y="209"/>
                    <a:pt x="131" y="209"/>
                  </a:cubicBezTo>
                  <a:cubicBezTo>
                    <a:pt x="267" y="209"/>
                    <a:pt x="267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3" name="Google Shape;573;p5"/>
            <p:cNvSpPr/>
            <p:nvPr/>
          </p:nvSpPr>
          <p:spPr>
            <a:xfrm>
              <a:off x="4434825" y="3281975"/>
              <a:ext cx="6700" cy="5225"/>
            </a:xfrm>
            <a:custGeom>
              <a:avLst/>
              <a:gdLst/>
              <a:ahLst/>
              <a:cxnLst/>
              <a:rect l="l" t="t" r="r" b="b"/>
              <a:pathLst>
                <a:path w="268" h="209" extrusionOk="0">
                  <a:moveTo>
                    <a:pt x="137" y="0"/>
                  </a:moveTo>
                  <a:cubicBezTo>
                    <a:pt x="1" y="0"/>
                    <a:pt x="1" y="209"/>
                    <a:pt x="137" y="209"/>
                  </a:cubicBezTo>
                  <a:cubicBezTo>
                    <a:pt x="268" y="209"/>
                    <a:pt x="268" y="0"/>
                    <a:pt x="1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4" name="Google Shape;574;p5"/>
            <p:cNvSpPr/>
            <p:nvPr/>
          </p:nvSpPr>
          <p:spPr>
            <a:xfrm>
              <a:off x="4412775" y="3295200"/>
              <a:ext cx="6600" cy="4775"/>
            </a:xfrm>
            <a:custGeom>
              <a:avLst/>
              <a:gdLst/>
              <a:ahLst/>
              <a:cxnLst/>
              <a:rect l="l" t="t" r="r" b="b"/>
              <a:pathLst>
                <a:path w="264" h="191" extrusionOk="0">
                  <a:moveTo>
                    <a:pt x="132" y="1"/>
                  </a:moveTo>
                  <a:cubicBezTo>
                    <a:pt x="1" y="1"/>
                    <a:pt x="1" y="191"/>
                    <a:pt x="132" y="191"/>
                  </a:cubicBezTo>
                  <a:cubicBezTo>
                    <a:pt x="263" y="191"/>
                    <a:pt x="263" y="1"/>
                    <a:pt x="1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75" name="Google Shape;575;p5"/>
          <p:cNvSpPr/>
          <p:nvPr/>
        </p:nvSpPr>
        <p:spPr>
          <a:xfrm rot="2099721">
            <a:off x="10401418" y="603721"/>
            <a:ext cx="1115871" cy="696687"/>
          </a:xfrm>
          <a:custGeom>
            <a:avLst/>
            <a:gdLst/>
            <a:ahLst/>
            <a:cxnLst/>
            <a:rect l="l" t="t" r="r" b="b"/>
            <a:pathLst>
              <a:path w="8804" h="5497" extrusionOk="0">
                <a:moveTo>
                  <a:pt x="4418" y="0"/>
                </a:moveTo>
                <a:cubicBezTo>
                  <a:pt x="3635" y="0"/>
                  <a:pt x="2862" y="206"/>
                  <a:pt x="2172" y="638"/>
                </a:cubicBezTo>
                <a:cubicBezTo>
                  <a:pt x="1154" y="1263"/>
                  <a:pt x="399" y="2317"/>
                  <a:pt x="114" y="3466"/>
                </a:cubicBezTo>
                <a:cubicBezTo>
                  <a:pt x="41" y="3751"/>
                  <a:pt x="1" y="4049"/>
                  <a:pt x="1" y="4334"/>
                </a:cubicBezTo>
                <a:cubicBezTo>
                  <a:pt x="1" y="4429"/>
                  <a:pt x="59" y="4520"/>
                  <a:pt x="154" y="4543"/>
                </a:cubicBezTo>
                <a:cubicBezTo>
                  <a:pt x="164" y="4544"/>
                  <a:pt x="174" y="4545"/>
                  <a:pt x="184" y="4545"/>
                </a:cubicBezTo>
                <a:cubicBezTo>
                  <a:pt x="274" y="4545"/>
                  <a:pt x="381" y="4474"/>
                  <a:pt x="381" y="4389"/>
                </a:cubicBezTo>
                <a:cubicBezTo>
                  <a:pt x="399" y="3240"/>
                  <a:pt x="946" y="2145"/>
                  <a:pt x="1792" y="1376"/>
                </a:cubicBezTo>
                <a:cubicBezTo>
                  <a:pt x="2226" y="996"/>
                  <a:pt x="2715" y="715"/>
                  <a:pt x="3262" y="543"/>
                </a:cubicBezTo>
                <a:cubicBezTo>
                  <a:pt x="3633" y="430"/>
                  <a:pt x="4012" y="375"/>
                  <a:pt x="4393" y="375"/>
                </a:cubicBezTo>
                <a:cubicBezTo>
                  <a:pt x="4575" y="375"/>
                  <a:pt x="4758" y="387"/>
                  <a:pt x="4940" y="412"/>
                </a:cubicBezTo>
                <a:cubicBezTo>
                  <a:pt x="6071" y="562"/>
                  <a:pt x="7148" y="1168"/>
                  <a:pt x="7804" y="2109"/>
                </a:cubicBezTo>
                <a:cubicBezTo>
                  <a:pt x="8166" y="2620"/>
                  <a:pt x="8410" y="3258"/>
                  <a:pt x="8315" y="3882"/>
                </a:cubicBezTo>
                <a:cubicBezTo>
                  <a:pt x="8279" y="4108"/>
                  <a:pt x="8220" y="4316"/>
                  <a:pt x="8107" y="4520"/>
                </a:cubicBezTo>
                <a:cubicBezTo>
                  <a:pt x="8071" y="4633"/>
                  <a:pt x="8012" y="4728"/>
                  <a:pt x="7958" y="4823"/>
                </a:cubicBezTo>
                <a:cubicBezTo>
                  <a:pt x="7881" y="4918"/>
                  <a:pt x="7827" y="4972"/>
                  <a:pt x="7750" y="5031"/>
                </a:cubicBezTo>
                <a:cubicBezTo>
                  <a:pt x="7732" y="5049"/>
                  <a:pt x="7714" y="5067"/>
                  <a:pt x="7691" y="5067"/>
                </a:cubicBezTo>
                <a:cubicBezTo>
                  <a:pt x="7691" y="5067"/>
                  <a:pt x="7691" y="5067"/>
                  <a:pt x="7691" y="5067"/>
                </a:cubicBezTo>
                <a:lnTo>
                  <a:pt x="7691" y="5067"/>
                </a:lnTo>
                <a:cubicBezTo>
                  <a:pt x="7682" y="5076"/>
                  <a:pt x="7682" y="5081"/>
                  <a:pt x="7684" y="5081"/>
                </a:cubicBezTo>
                <a:cubicBezTo>
                  <a:pt x="7685" y="5081"/>
                  <a:pt x="7686" y="5080"/>
                  <a:pt x="7687" y="5080"/>
                </a:cubicBezTo>
                <a:lnTo>
                  <a:pt x="7687" y="5080"/>
                </a:lnTo>
                <a:cubicBezTo>
                  <a:pt x="7681" y="5085"/>
                  <a:pt x="7673" y="5085"/>
                  <a:pt x="7673" y="5085"/>
                </a:cubicBezTo>
                <a:cubicBezTo>
                  <a:pt x="7655" y="5108"/>
                  <a:pt x="7637" y="5108"/>
                  <a:pt x="7600" y="5126"/>
                </a:cubicBezTo>
                <a:cubicBezTo>
                  <a:pt x="7613" y="5120"/>
                  <a:pt x="7614" y="5118"/>
                  <a:pt x="7610" y="5118"/>
                </a:cubicBezTo>
                <a:cubicBezTo>
                  <a:pt x="7602" y="5118"/>
                  <a:pt x="7572" y="5126"/>
                  <a:pt x="7560" y="5126"/>
                </a:cubicBezTo>
                <a:lnTo>
                  <a:pt x="7542" y="5126"/>
                </a:lnTo>
                <a:cubicBezTo>
                  <a:pt x="7542" y="5126"/>
                  <a:pt x="7518" y="5118"/>
                  <a:pt x="7512" y="5118"/>
                </a:cubicBezTo>
                <a:cubicBezTo>
                  <a:pt x="7510" y="5118"/>
                  <a:pt x="7512" y="5120"/>
                  <a:pt x="7524" y="5126"/>
                </a:cubicBezTo>
                <a:cubicBezTo>
                  <a:pt x="7487" y="5108"/>
                  <a:pt x="7465" y="5108"/>
                  <a:pt x="7447" y="5085"/>
                </a:cubicBezTo>
                <a:cubicBezTo>
                  <a:pt x="7429" y="5085"/>
                  <a:pt x="7410" y="5067"/>
                  <a:pt x="7410" y="5067"/>
                </a:cubicBezTo>
                <a:cubicBezTo>
                  <a:pt x="7404" y="5064"/>
                  <a:pt x="7400" y="5063"/>
                  <a:pt x="7398" y="5062"/>
                </a:cubicBezTo>
                <a:lnTo>
                  <a:pt x="7398" y="5062"/>
                </a:lnTo>
                <a:cubicBezTo>
                  <a:pt x="7397" y="5060"/>
                  <a:pt x="7396" y="5055"/>
                  <a:pt x="7392" y="5049"/>
                </a:cubicBezTo>
                <a:lnTo>
                  <a:pt x="7374" y="5031"/>
                </a:lnTo>
                <a:cubicBezTo>
                  <a:pt x="7374" y="5013"/>
                  <a:pt x="7374" y="5031"/>
                  <a:pt x="7352" y="4995"/>
                </a:cubicBezTo>
                <a:cubicBezTo>
                  <a:pt x="7334" y="4954"/>
                  <a:pt x="7334" y="4918"/>
                  <a:pt x="7334" y="4859"/>
                </a:cubicBezTo>
                <a:cubicBezTo>
                  <a:pt x="7315" y="4769"/>
                  <a:pt x="7334" y="4656"/>
                  <a:pt x="7352" y="4543"/>
                </a:cubicBezTo>
                <a:cubicBezTo>
                  <a:pt x="7374" y="4258"/>
                  <a:pt x="7392" y="4013"/>
                  <a:pt x="7334" y="3751"/>
                </a:cubicBezTo>
                <a:cubicBezTo>
                  <a:pt x="7279" y="3466"/>
                  <a:pt x="7184" y="3185"/>
                  <a:pt x="7035" y="2918"/>
                </a:cubicBezTo>
                <a:cubicBezTo>
                  <a:pt x="6496" y="1915"/>
                  <a:pt x="5445" y="1235"/>
                  <a:pt x="4303" y="1235"/>
                </a:cubicBezTo>
                <a:cubicBezTo>
                  <a:pt x="4246" y="1235"/>
                  <a:pt x="4188" y="1237"/>
                  <a:pt x="4131" y="1240"/>
                </a:cubicBezTo>
                <a:cubicBezTo>
                  <a:pt x="2964" y="1299"/>
                  <a:pt x="1833" y="2073"/>
                  <a:pt x="1380" y="3163"/>
                </a:cubicBezTo>
                <a:cubicBezTo>
                  <a:pt x="1245" y="3502"/>
                  <a:pt x="1190" y="3900"/>
                  <a:pt x="1380" y="4221"/>
                </a:cubicBezTo>
                <a:cubicBezTo>
                  <a:pt x="1507" y="4419"/>
                  <a:pt x="1731" y="4543"/>
                  <a:pt x="1963" y="4543"/>
                </a:cubicBezTo>
                <a:cubicBezTo>
                  <a:pt x="2039" y="4543"/>
                  <a:pt x="2116" y="4530"/>
                  <a:pt x="2190" y="4502"/>
                </a:cubicBezTo>
                <a:cubicBezTo>
                  <a:pt x="2452" y="4407"/>
                  <a:pt x="2624" y="4144"/>
                  <a:pt x="2774" y="3918"/>
                </a:cubicBezTo>
                <a:cubicBezTo>
                  <a:pt x="2923" y="3674"/>
                  <a:pt x="3113" y="3466"/>
                  <a:pt x="3339" y="3276"/>
                </a:cubicBezTo>
                <a:cubicBezTo>
                  <a:pt x="3670" y="3017"/>
                  <a:pt x="4087" y="2848"/>
                  <a:pt x="4509" y="2848"/>
                </a:cubicBezTo>
                <a:cubicBezTo>
                  <a:pt x="4641" y="2848"/>
                  <a:pt x="4774" y="2865"/>
                  <a:pt x="4904" y="2900"/>
                </a:cubicBezTo>
                <a:cubicBezTo>
                  <a:pt x="5411" y="3032"/>
                  <a:pt x="5881" y="3466"/>
                  <a:pt x="5976" y="3977"/>
                </a:cubicBezTo>
                <a:cubicBezTo>
                  <a:pt x="6035" y="4203"/>
                  <a:pt x="6017" y="4466"/>
                  <a:pt x="5845" y="4633"/>
                </a:cubicBezTo>
                <a:cubicBezTo>
                  <a:pt x="5805" y="4663"/>
                  <a:pt x="5763" y="4681"/>
                  <a:pt x="5712" y="4681"/>
                </a:cubicBezTo>
                <a:cubicBezTo>
                  <a:pt x="5694" y="4681"/>
                  <a:pt x="5675" y="4678"/>
                  <a:pt x="5655" y="4674"/>
                </a:cubicBezTo>
                <a:cubicBezTo>
                  <a:pt x="5565" y="4633"/>
                  <a:pt x="5506" y="4520"/>
                  <a:pt x="5452" y="4429"/>
                </a:cubicBezTo>
                <a:cubicBezTo>
                  <a:pt x="5375" y="4276"/>
                  <a:pt x="5316" y="4144"/>
                  <a:pt x="5225" y="4013"/>
                </a:cubicBezTo>
                <a:cubicBezTo>
                  <a:pt x="5112" y="3882"/>
                  <a:pt x="4977" y="3769"/>
                  <a:pt x="4827" y="3692"/>
                </a:cubicBezTo>
                <a:cubicBezTo>
                  <a:pt x="4684" y="3601"/>
                  <a:pt x="4513" y="3552"/>
                  <a:pt x="4340" y="3552"/>
                </a:cubicBezTo>
                <a:cubicBezTo>
                  <a:pt x="4197" y="3552"/>
                  <a:pt x="4052" y="3586"/>
                  <a:pt x="3923" y="3656"/>
                </a:cubicBezTo>
                <a:cubicBezTo>
                  <a:pt x="3660" y="3823"/>
                  <a:pt x="3470" y="4090"/>
                  <a:pt x="3506" y="4407"/>
                </a:cubicBezTo>
                <a:cubicBezTo>
                  <a:pt x="3517" y="4519"/>
                  <a:pt x="3599" y="4569"/>
                  <a:pt x="3684" y="4569"/>
                </a:cubicBezTo>
                <a:cubicBezTo>
                  <a:pt x="3788" y="4569"/>
                  <a:pt x="3896" y="4495"/>
                  <a:pt x="3886" y="4371"/>
                </a:cubicBezTo>
                <a:cubicBezTo>
                  <a:pt x="3846" y="4126"/>
                  <a:pt x="4113" y="3936"/>
                  <a:pt x="4339" y="3918"/>
                </a:cubicBezTo>
                <a:cubicBezTo>
                  <a:pt x="4619" y="3918"/>
                  <a:pt x="4864" y="4144"/>
                  <a:pt x="5017" y="4389"/>
                </a:cubicBezTo>
                <a:cubicBezTo>
                  <a:pt x="5167" y="4656"/>
                  <a:pt x="5280" y="4972"/>
                  <a:pt x="5619" y="5049"/>
                </a:cubicBezTo>
                <a:cubicBezTo>
                  <a:pt x="5652" y="5056"/>
                  <a:pt x="5685" y="5059"/>
                  <a:pt x="5716" y="5059"/>
                </a:cubicBezTo>
                <a:cubicBezTo>
                  <a:pt x="5959" y="5059"/>
                  <a:pt x="6164" y="4872"/>
                  <a:pt x="6280" y="4656"/>
                </a:cubicBezTo>
                <a:cubicBezTo>
                  <a:pt x="6542" y="4126"/>
                  <a:pt x="6280" y="3466"/>
                  <a:pt x="5904" y="3072"/>
                </a:cubicBezTo>
                <a:cubicBezTo>
                  <a:pt x="5526" y="2679"/>
                  <a:pt x="5005" y="2470"/>
                  <a:pt x="4467" y="2470"/>
                </a:cubicBezTo>
                <a:cubicBezTo>
                  <a:pt x="4387" y="2470"/>
                  <a:pt x="4306" y="2475"/>
                  <a:pt x="4226" y="2484"/>
                </a:cubicBezTo>
                <a:cubicBezTo>
                  <a:pt x="3601" y="2579"/>
                  <a:pt x="3036" y="2937"/>
                  <a:pt x="2642" y="3448"/>
                </a:cubicBezTo>
                <a:cubicBezTo>
                  <a:pt x="2489" y="3656"/>
                  <a:pt x="2376" y="3918"/>
                  <a:pt x="2172" y="4090"/>
                </a:cubicBezTo>
                <a:cubicBezTo>
                  <a:pt x="2094" y="4135"/>
                  <a:pt x="2028" y="4167"/>
                  <a:pt x="1944" y="4167"/>
                </a:cubicBezTo>
                <a:cubicBezTo>
                  <a:pt x="1926" y="4167"/>
                  <a:pt x="1907" y="4166"/>
                  <a:pt x="1887" y="4163"/>
                </a:cubicBezTo>
                <a:cubicBezTo>
                  <a:pt x="1774" y="4144"/>
                  <a:pt x="1697" y="4031"/>
                  <a:pt x="1661" y="3918"/>
                </a:cubicBezTo>
                <a:cubicBezTo>
                  <a:pt x="1548" y="3638"/>
                  <a:pt x="1738" y="3276"/>
                  <a:pt x="1869" y="3032"/>
                </a:cubicBezTo>
                <a:cubicBezTo>
                  <a:pt x="2000" y="2787"/>
                  <a:pt x="2190" y="2561"/>
                  <a:pt x="2376" y="2371"/>
                </a:cubicBezTo>
                <a:cubicBezTo>
                  <a:pt x="2810" y="1996"/>
                  <a:pt x="3339" y="1733"/>
                  <a:pt x="3905" y="1638"/>
                </a:cubicBezTo>
                <a:cubicBezTo>
                  <a:pt x="4030" y="1619"/>
                  <a:pt x="4156" y="1610"/>
                  <a:pt x="4281" y="1610"/>
                </a:cubicBezTo>
                <a:cubicBezTo>
                  <a:pt x="5283" y="1610"/>
                  <a:pt x="6243" y="2204"/>
                  <a:pt x="6714" y="3108"/>
                </a:cubicBezTo>
                <a:cubicBezTo>
                  <a:pt x="6845" y="3371"/>
                  <a:pt x="6940" y="3638"/>
                  <a:pt x="6994" y="3918"/>
                </a:cubicBezTo>
                <a:cubicBezTo>
                  <a:pt x="7035" y="4163"/>
                  <a:pt x="6976" y="4389"/>
                  <a:pt x="6958" y="4633"/>
                </a:cubicBezTo>
                <a:cubicBezTo>
                  <a:pt x="6940" y="4900"/>
                  <a:pt x="6958" y="5162"/>
                  <a:pt x="7166" y="5352"/>
                </a:cubicBezTo>
                <a:cubicBezTo>
                  <a:pt x="7273" y="5447"/>
                  <a:pt x="7419" y="5496"/>
                  <a:pt x="7564" y="5496"/>
                </a:cubicBezTo>
                <a:cubicBezTo>
                  <a:pt x="7647" y="5496"/>
                  <a:pt x="7730" y="5480"/>
                  <a:pt x="7804" y="5447"/>
                </a:cubicBezTo>
                <a:cubicBezTo>
                  <a:pt x="8012" y="5352"/>
                  <a:pt x="8184" y="5162"/>
                  <a:pt x="8297" y="4972"/>
                </a:cubicBezTo>
                <a:cubicBezTo>
                  <a:pt x="8446" y="4746"/>
                  <a:pt x="8541" y="4520"/>
                  <a:pt x="8618" y="4276"/>
                </a:cubicBezTo>
                <a:cubicBezTo>
                  <a:pt x="8804" y="3656"/>
                  <a:pt x="8709" y="3013"/>
                  <a:pt x="8428" y="2430"/>
                </a:cubicBezTo>
                <a:cubicBezTo>
                  <a:pt x="7899" y="1317"/>
                  <a:pt x="6827" y="507"/>
                  <a:pt x="5655" y="168"/>
                </a:cubicBezTo>
                <a:cubicBezTo>
                  <a:pt x="5246" y="57"/>
                  <a:pt x="4831" y="0"/>
                  <a:pt x="441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6" name="Google Shape;576;p5"/>
          <p:cNvSpPr/>
          <p:nvPr/>
        </p:nvSpPr>
        <p:spPr>
          <a:xfrm rot="-900021">
            <a:off x="871988" y="596093"/>
            <a:ext cx="1099451" cy="1013183"/>
          </a:xfrm>
          <a:custGeom>
            <a:avLst/>
            <a:gdLst/>
            <a:ahLst/>
            <a:cxnLst/>
            <a:rect l="l" t="t" r="r" b="b"/>
            <a:pathLst>
              <a:path w="7239" h="6671" extrusionOk="0">
                <a:moveTo>
                  <a:pt x="3430" y="0"/>
                </a:moveTo>
                <a:cubicBezTo>
                  <a:pt x="3072" y="0"/>
                  <a:pt x="2691" y="149"/>
                  <a:pt x="2394" y="301"/>
                </a:cubicBezTo>
                <a:cubicBezTo>
                  <a:pt x="1851" y="582"/>
                  <a:pt x="1340" y="980"/>
                  <a:pt x="946" y="1450"/>
                </a:cubicBezTo>
                <a:cubicBezTo>
                  <a:pt x="548" y="1939"/>
                  <a:pt x="227" y="2504"/>
                  <a:pt x="114" y="3129"/>
                </a:cubicBezTo>
                <a:cubicBezTo>
                  <a:pt x="1" y="3712"/>
                  <a:pt x="42" y="4314"/>
                  <a:pt x="268" y="4879"/>
                </a:cubicBezTo>
                <a:cubicBezTo>
                  <a:pt x="494" y="5445"/>
                  <a:pt x="869" y="5938"/>
                  <a:pt x="1399" y="6236"/>
                </a:cubicBezTo>
                <a:cubicBezTo>
                  <a:pt x="1964" y="6576"/>
                  <a:pt x="2661" y="6671"/>
                  <a:pt x="3299" y="6671"/>
                </a:cubicBezTo>
                <a:cubicBezTo>
                  <a:pt x="3661" y="6653"/>
                  <a:pt x="4000" y="6616"/>
                  <a:pt x="4317" y="6558"/>
                </a:cubicBezTo>
                <a:cubicBezTo>
                  <a:pt x="4678" y="6503"/>
                  <a:pt x="5036" y="6426"/>
                  <a:pt x="5357" y="6295"/>
                </a:cubicBezTo>
                <a:cubicBezTo>
                  <a:pt x="5995" y="6051"/>
                  <a:pt x="6524" y="5617"/>
                  <a:pt x="6845" y="5015"/>
                </a:cubicBezTo>
                <a:cubicBezTo>
                  <a:pt x="7144" y="4427"/>
                  <a:pt x="7239" y="3771"/>
                  <a:pt x="7090" y="3147"/>
                </a:cubicBezTo>
                <a:cubicBezTo>
                  <a:pt x="6940" y="2486"/>
                  <a:pt x="6542" y="1903"/>
                  <a:pt x="5995" y="1527"/>
                </a:cubicBezTo>
                <a:cubicBezTo>
                  <a:pt x="5714" y="1319"/>
                  <a:pt x="5393" y="1170"/>
                  <a:pt x="5072" y="1057"/>
                </a:cubicBezTo>
                <a:cubicBezTo>
                  <a:pt x="4697" y="903"/>
                  <a:pt x="4317" y="808"/>
                  <a:pt x="3941" y="808"/>
                </a:cubicBezTo>
                <a:cubicBezTo>
                  <a:pt x="3922" y="807"/>
                  <a:pt x="3903" y="807"/>
                  <a:pt x="3884" y="807"/>
                </a:cubicBezTo>
                <a:cubicBezTo>
                  <a:pt x="3303" y="807"/>
                  <a:pt x="2761" y="1071"/>
                  <a:pt x="2376" y="1509"/>
                </a:cubicBezTo>
                <a:cubicBezTo>
                  <a:pt x="1643" y="2373"/>
                  <a:pt x="1489" y="3771"/>
                  <a:pt x="2190" y="4712"/>
                </a:cubicBezTo>
                <a:cubicBezTo>
                  <a:pt x="2376" y="4956"/>
                  <a:pt x="2584" y="5146"/>
                  <a:pt x="2869" y="5259"/>
                </a:cubicBezTo>
                <a:cubicBezTo>
                  <a:pt x="3030" y="5330"/>
                  <a:pt x="3203" y="5363"/>
                  <a:pt x="3379" y="5363"/>
                </a:cubicBezTo>
                <a:cubicBezTo>
                  <a:pt x="3529" y="5363"/>
                  <a:pt x="3680" y="5339"/>
                  <a:pt x="3828" y="5295"/>
                </a:cubicBezTo>
                <a:cubicBezTo>
                  <a:pt x="4452" y="5087"/>
                  <a:pt x="4995" y="4563"/>
                  <a:pt x="5203" y="3938"/>
                </a:cubicBezTo>
                <a:cubicBezTo>
                  <a:pt x="5411" y="3355"/>
                  <a:pt x="5244" y="2676"/>
                  <a:pt x="4769" y="2260"/>
                </a:cubicBezTo>
                <a:cubicBezTo>
                  <a:pt x="4543" y="2075"/>
                  <a:pt x="4262" y="1939"/>
                  <a:pt x="3959" y="1939"/>
                </a:cubicBezTo>
                <a:cubicBezTo>
                  <a:pt x="3661" y="1961"/>
                  <a:pt x="3358" y="2093"/>
                  <a:pt x="3149" y="2301"/>
                </a:cubicBezTo>
                <a:cubicBezTo>
                  <a:pt x="2941" y="2486"/>
                  <a:pt x="2792" y="2789"/>
                  <a:pt x="2810" y="3070"/>
                </a:cubicBezTo>
                <a:cubicBezTo>
                  <a:pt x="2810" y="3409"/>
                  <a:pt x="3000" y="3730"/>
                  <a:pt x="3321" y="3825"/>
                </a:cubicBezTo>
                <a:cubicBezTo>
                  <a:pt x="3396" y="3852"/>
                  <a:pt x="3478" y="3865"/>
                  <a:pt x="3560" y="3865"/>
                </a:cubicBezTo>
                <a:cubicBezTo>
                  <a:pt x="3766" y="3865"/>
                  <a:pt x="3977" y="3784"/>
                  <a:pt x="4113" y="3635"/>
                </a:cubicBezTo>
                <a:cubicBezTo>
                  <a:pt x="4317" y="3409"/>
                  <a:pt x="4357" y="2979"/>
                  <a:pt x="4054" y="2807"/>
                </a:cubicBezTo>
                <a:cubicBezTo>
                  <a:pt x="3997" y="2774"/>
                  <a:pt x="3933" y="2759"/>
                  <a:pt x="3869" y="2759"/>
                </a:cubicBezTo>
                <a:cubicBezTo>
                  <a:pt x="3785" y="2759"/>
                  <a:pt x="3702" y="2784"/>
                  <a:pt x="3638" y="2825"/>
                </a:cubicBezTo>
                <a:cubicBezTo>
                  <a:pt x="3489" y="2902"/>
                  <a:pt x="3434" y="3052"/>
                  <a:pt x="3453" y="3205"/>
                </a:cubicBezTo>
                <a:cubicBezTo>
                  <a:pt x="3467" y="3295"/>
                  <a:pt x="3552" y="3348"/>
                  <a:pt x="3634" y="3348"/>
                </a:cubicBezTo>
                <a:cubicBezTo>
                  <a:pt x="3656" y="3348"/>
                  <a:pt x="3677" y="3344"/>
                  <a:pt x="3697" y="3337"/>
                </a:cubicBezTo>
                <a:cubicBezTo>
                  <a:pt x="3797" y="3321"/>
                  <a:pt x="3837" y="3229"/>
                  <a:pt x="3832" y="3143"/>
                </a:cubicBezTo>
                <a:lnTo>
                  <a:pt x="3832" y="3143"/>
                </a:lnTo>
                <a:lnTo>
                  <a:pt x="3846" y="3129"/>
                </a:lnTo>
                <a:lnTo>
                  <a:pt x="3864" y="3129"/>
                </a:lnTo>
                <a:cubicBezTo>
                  <a:pt x="3846" y="3129"/>
                  <a:pt x="3887" y="3147"/>
                  <a:pt x="3887" y="3147"/>
                </a:cubicBezTo>
                <a:lnTo>
                  <a:pt x="3905" y="3183"/>
                </a:lnTo>
                <a:cubicBezTo>
                  <a:pt x="3905" y="3224"/>
                  <a:pt x="3905" y="3278"/>
                  <a:pt x="3887" y="3319"/>
                </a:cubicBezTo>
                <a:cubicBezTo>
                  <a:pt x="3819" y="3439"/>
                  <a:pt x="3683" y="3491"/>
                  <a:pt x="3555" y="3491"/>
                </a:cubicBezTo>
                <a:cubicBezTo>
                  <a:pt x="3504" y="3491"/>
                  <a:pt x="3455" y="3483"/>
                  <a:pt x="3412" y="3468"/>
                </a:cubicBezTo>
                <a:cubicBezTo>
                  <a:pt x="3226" y="3391"/>
                  <a:pt x="3149" y="3129"/>
                  <a:pt x="3186" y="2939"/>
                </a:cubicBezTo>
                <a:cubicBezTo>
                  <a:pt x="3244" y="2730"/>
                  <a:pt x="3394" y="2545"/>
                  <a:pt x="3566" y="2450"/>
                </a:cubicBezTo>
                <a:cubicBezTo>
                  <a:pt x="3703" y="2363"/>
                  <a:pt x="3838" y="2316"/>
                  <a:pt x="3979" y="2316"/>
                </a:cubicBezTo>
                <a:cubicBezTo>
                  <a:pt x="4052" y="2316"/>
                  <a:pt x="4127" y="2329"/>
                  <a:pt x="4203" y="2355"/>
                </a:cubicBezTo>
                <a:cubicBezTo>
                  <a:pt x="4412" y="2432"/>
                  <a:pt x="4602" y="2581"/>
                  <a:pt x="4715" y="2771"/>
                </a:cubicBezTo>
                <a:cubicBezTo>
                  <a:pt x="4995" y="3183"/>
                  <a:pt x="4959" y="3712"/>
                  <a:pt x="4697" y="4146"/>
                </a:cubicBezTo>
                <a:cubicBezTo>
                  <a:pt x="4418" y="4571"/>
                  <a:pt x="3909" y="4975"/>
                  <a:pt x="3374" y="4975"/>
                </a:cubicBezTo>
                <a:cubicBezTo>
                  <a:pt x="3363" y="4975"/>
                  <a:pt x="3351" y="4975"/>
                  <a:pt x="3339" y="4974"/>
                </a:cubicBezTo>
                <a:cubicBezTo>
                  <a:pt x="2869" y="4974"/>
                  <a:pt x="2507" y="4581"/>
                  <a:pt x="2322" y="4183"/>
                </a:cubicBezTo>
                <a:cubicBezTo>
                  <a:pt x="1905" y="3355"/>
                  <a:pt x="2132" y="2260"/>
                  <a:pt x="2792" y="1640"/>
                </a:cubicBezTo>
                <a:cubicBezTo>
                  <a:pt x="3111" y="1336"/>
                  <a:pt x="3516" y="1193"/>
                  <a:pt x="3941" y="1193"/>
                </a:cubicBezTo>
                <a:cubicBezTo>
                  <a:pt x="4016" y="1193"/>
                  <a:pt x="4091" y="1197"/>
                  <a:pt x="4167" y="1206"/>
                </a:cubicBezTo>
                <a:cubicBezTo>
                  <a:pt x="4488" y="1242"/>
                  <a:pt x="4810" y="1337"/>
                  <a:pt x="5090" y="1468"/>
                </a:cubicBezTo>
                <a:cubicBezTo>
                  <a:pt x="5375" y="1563"/>
                  <a:pt x="5638" y="1713"/>
                  <a:pt x="5864" y="1885"/>
                </a:cubicBezTo>
                <a:cubicBezTo>
                  <a:pt x="6750" y="2563"/>
                  <a:pt x="7031" y="3807"/>
                  <a:pt x="6524" y="4789"/>
                </a:cubicBezTo>
                <a:cubicBezTo>
                  <a:pt x="6280" y="5277"/>
                  <a:pt x="5864" y="5671"/>
                  <a:pt x="5357" y="5897"/>
                </a:cubicBezTo>
                <a:cubicBezTo>
                  <a:pt x="4810" y="6123"/>
                  <a:pt x="4185" y="6218"/>
                  <a:pt x="3602" y="6277"/>
                </a:cubicBezTo>
                <a:cubicBezTo>
                  <a:pt x="3479" y="6285"/>
                  <a:pt x="3356" y="6289"/>
                  <a:pt x="3233" y="6289"/>
                </a:cubicBezTo>
                <a:cubicBezTo>
                  <a:pt x="2791" y="6289"/>
                  <a:pt x="2352" y="6232"/>
                  <a:pt x="1923" y="6069"/>
                </a:cubicBezTo>
                <a:cubicBezTo>
                  <a:pt x="1453" y="5897"/>
                  <a:pt x="1059" y="5558"/>
                  <a:pt x="793" y="5128"/>
                </a:cubicBezTo>
                <a:cubicBezTo>
                  <a:pt x="286" y="4241"/>
                  <a:pt x="340" y="3147"/>
                  <a:pt x="833" y="2278"/>
                </a:cubicBezTo>
                <a:cubicBezTo>
                  <a:pt x="1096" y="1808"/>
                  <a:pt x="1453" y="1414"/>
                  <a:pt x="1887" y="1075"/>
                </a:cubicBezTo>
                <a:cubicBezTo>
                  <a:pt x="2095" y="921"/>
                  <a:pt x="2322" y="772"/>
                  <a:pt x="2566" y="640"/>
                </a:cubicBezTo>
                <a:cubicBezTo>
                  <a:pt x="2792" y="527"/>
                  <a:pt x="3018" y="414"/>
                  <a:pt x="3281" y="396"/>
                </a:cubicBezTo>
                <a:cubicBezTo>
                  <a:pt x="3331" y="386"/>
                  <a:pt x="3381" y="381"/>
                  <a:pt x="3430" y="381"/>
                </a:cubicBezTo>
                <a:cubicBezTo>
                  <a:pt x="3585" y="381"/>
                  <a:pt x="3733" y="432"/>
                  <a:pt x="3846" y="545"/>
                </a:cubicBezTo>
                <a:cubicBezTo>
                  <a:pt x="3886" y="590"/>
                  <a:pt x="3933" y="608"/>
                  <a:pt x="3978" y="608"/>
                </a:cubicBezTo>
                <a:cubicBezTo>
                  <a:pt x="4125" y="608"/>
                  <a:pt x="4259" y="411"/>
                  <a:pt x="4131" y="283"/>
                </a:cubicBezTo>
                <a:cubicBezTo>
                  <a:pt x="3934" y="77"/>
                  <a:pt x="3688" y="0"/>
                  <a:pt x="34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403085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2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" name="Google Shape;2529;p21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30" name="Google Shape;2530;p21"/>
          <p:cNvSpPr/>
          <p:nvPr/>
        </p:nvSpPr>
        <p:spPr>
          <a:xfrm rot="10800000">
            <a:off x="11860491" y="6365647"/>
            <a:ext cx="95508" cy="72013"/>
          </a:xfrm>
          <a:custGeom>
            <a:avLst/>
            <a:gdLst/>
            <a:ahLst/>
            <a:cxnLst/>
            <a:rect l="l" t="t" r="r" b="b"/>
            <a:pathLst>
              <a:path w="1512" h="1140" extrusionOk="0">
                <a:moveTo>
                  <a:pt x="835" y="1"/>
                </a:moveTo>
                <a:cubicBezTo>
                  <a:pt x="674" y="1"/>
                  <a:pt x="509" y="85"/>
                  <a:pt x="321" y="210"/>
                </a:cubicBezTo>
                <a:cubicBezTo>
                  <a:pt x="190" y="287"/>
                  <a:pt x="77" y="400"/>
                  <a:pt x="41" y="550"/>
                </a:cubicBezTo>
                <a:cubicBezTo>
                  <a:pt x="0" y="721"/>
                  <a:pt x="77" y="907"/>
                  <a:pt x="208" y="1020"/>
                </a:cubicBezTo>
                <a:cubicBezTo>
                  <a:pt x="334" y="1098"/>
                  <a:pt x="469" y="1139"/>
                  <a:pt x="609" y="1139"/>
                </a:cubicBezTo>
                <a:cubicBezTo>
                  <a:pt x="639" y="1139"/>
                  <a:pt x="670" y="1137"/>
                  <a:pt x="701" y="1133"/>
                </a:cubicBezTo>
                <a:cubicBezTo>
                  <a:pt x="887" y="1115"/>
                  <a:pt x="1041" y="1043"/>
                  <a:pt x="1190" y="966"/>
                </a:cubicBezTo>
                <a:cubicBezTo>
                  <a:pt x="1303" y="907"/>
                  <a:pt x="1416" y="835"/>
                  <a:pt x="1452" y="721"/>
                </a:cubicBezTo>
                <a:cubicBezTo>
                  <a:pt x="1511" y="531"/>
                  <a:pt x="1380" y="341"/>
                  <a:pt x="1226" y="192"/>
                </a:cubicBezTo>
                <a:cubicBezTo>
                  <a:pt x="1092" y="56"/>
                  <a:pt x="965" y="1"/>
                  <a:pt x="83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1" name="Google Shape;2531;p21"/>
          <p:cNvSpPr/>
          <p:nvPr/>
        </p:nvSpPr>
        <p:spPr>
          <a:xfrm rot="10800000">
            <a:off x="11755949" y="6207221"/>
            <a:ext cx="105047" cy="84079"/>
          </a:xfrm>
          <a:custGeom>
            <a:avLst/>
            <a:gdLst/>
            <a:ahLst/>
            <a:cxnLst/>
            <a:rect l="l" t="t" r="r" b="b"/>
            <a:pathLst>
              <a:path w="1663" h="1331" extrusionOk="0">
                <a:moveTo>
                  <a:pt x="849" y="0"/>
                </a:moveTo>
                <a:cubicBezTo>
                  <a:pt x="432" y="0"/>
                  <a:pt x="0" y="237"/>
                  <a:pt x="25" y="684"/>
                </a:cubicBezTo>
                <a:cubicBezTo>
                  <a:pt x="43" y="988"/>
                  <a:pt x="288" y="1250"/>
                  <a:pt x="591" y="1304"/>
                </a:cubicBezTo>
                <a:cubicBezTo>
                  <a:pt x="656" y="1322"/>
                  <a:pt x="724" y="1331"/>
                  <a:pt x="792" y="1331"/>
                </a:cubicBezTo>
                <a:cubicBezTo>
                  <a:pt x="1015" y="1331"/>
                  <a:pt x="1241" y="1238"/>
                  <a:pt x="1401" y="1078"/>
                </a:cubicBezTo>
                <a:cubicBezTo>
                  <a:pt x="1550" y="929"/>
                  <a:pt x="1663" y="721"/>
                  <a:pt x="1627" y="535"/>
                </a:cubicBezTo>
                <a:cubicBezTo>
                  <a:pt x="1591" y="363"/>
                  <a:pt x="1477" y="232"/>
                  <a:pt x="1346" y="137"/>
                </a:cubicBezTo>
                <a:cubicBezTo>
                  <a:pt x="1209" y="45"/>
                  <a:pt x="1030" y="0"/>
                  <a:pt x="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2" name="Google Shape;2532;p21"/>
          <p:cNvSpPr/>
          <p:nvPr/>
        </p:nvSpPr>
        <p:spPr>
          <a:xfrm rot="10800000">
            <a:off x="11618748" y="6089601"/>
            <a:ext cx="116921" cy="100377"/>
          </a:xfrm>
          <a:custGeom>
            <a:avLst/>
            <a:gdLst/>
            <a:ahLst/>
            <a:cxnLst/>
            <a:rect l="l" t="t" r="r" b="b"/>
            <a:pathLst>
              <a:path w="1851" h="1589" extrusionOk="0">
                <a:moveTo>
                  <a:pt x="995" y="1"/>
                </a:moveTo>
                <a:cubicBezTo>
                  <a:pt x="547" y="1"/>
                  <a:pt x="92" y="330"/>
                  <a:pt x="41" y="813"/>
                </a:cubicBezTo>
                <a:cubicBezTo>
                  <a:pt x="0" y="1170"/>
                  <a:pt x="285" y="1550"/>
                  <a:pt x="624" y="1587"/>
                </a:cubicBezTo>
                <a:cubicBezTo>
                  <a:pt x="643" y="1588"/>
                  <a:pt x="662" y="1589"/>
                  <a:pt x="681" y="1589"/>
                </a:cubicBezTo>
                <a:cubicBezTo>
                  <a:pt x="885" y="1589"/>
                  <a:pt x="1074" y="1502"/>
                  <a:pt x="1244" y="1419"/>
                </a:cubicBezTo>
                <a:cubicBezTo>
                  <a:pt x="1470" y="1284"/>
                  <a:pt x="1697" y="1116"/>
                  <a:pt x="1773" y="872"/>
                </a:cubicBezTo>
                <a:cubicBezTo>
                  <a:pt x="1850" y="605"/>
                  <a:pt x="1715" y="324"/>
                  <a:pt x="1511" y="175"/>
                </a:cubicBezTo>
                <a:cubicBezTo>
                  <a:pt x="1358" y="55"/>
                  <a:pt x="1177" y="1"/>
                  <a:pt x="99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3" name="Google Shape;2533;p21"/>
          <p:cNvSpPr/>
          <p:nvPr/>
        </p:nvSpPr>
        <p:spPr>
          <a:xfrm rot="10800000">
            <a:off x="11454449" y="6312522"/>
            <a:ext cx="129871" cy="95829"/>
          </a:xfrm>
          <a:custGeom>
            <a:avLst/>
            <a:gdLst/>
            <a:ahLst/>
            <a:cxnLst/>
            <a:rect l="l" t="t" r="r" b="b"/>
            <a:pathLst>
              <a:path w="2056" h="1517" extrusionOk="0">
                <a:moveTo>
                  <a:pt x="1196" y="0"/>
                </a:moveTo>
                <a:cubicBezTo>
                  <a:pt x="670" y="0"/>
                  <a:pt x="0" y="402"/>
                  <a:pt x="133" y="972"/>
                </a:cubicBezTo>
                <a:cubicBezTo>
                  <a:pt x="205" y="1257"/>
                  <a:pt x="472" y="1461"/>
                  <a:pt x="753" y="1502"/>
                </a:cubicBezTo>
                <a:cubicBezTo>
                  <a:pt x="808" y="1512"/>
                  <a:pt x="863" y="1517"/>
                  <a:pt x="918" y="1517"/>
                </a:cubicBezTo>
                <a:cubicBezTo>
                  <a:pt x="1145" y="1517"/>
                  <a:pt x="1365" y="1432"/>
                  <a:pt x="1562" y="1312"/>
                </a:cubicBezTo>
                <a:cubicBezTo>
                  <a:pt x="1734" y="1198"/>
                  <a:pt x="1902" y="1049"/>
                  <a:pt x="1961" y="841"/>
                </a:cubicBezTo>
                <a:cubicBezTo>
                  <a:pt x="2056" y="502"/>
                  <a:pt x="1771" y="126"/>
                  <a:pt x="1431" y="31"/>
                </a:cubicBezTo>
                <a:cubicBezTo>
                  <a:pt x="1359" y="10"/>
                  <a:pt x="1279" y="0"/>
                  <a:pt x="119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4" name="Google Shape;2534;p21"/>
          <p:cNvSpPr/>
          <p:nvPr/>
        </p:nvSpPr>
        <p:spPr>
          <a:xfrm rot="10800000">
            <a:off x="11617610" y="6362298"/>
            <a:ext cx="120396" cy="107452"/>
          </a:xfrm>
          <a:custGeom>
            <a:avLst/>
            <a:gdLst/>
            <a:ahLst/>
            <a:cxnLst/>
            <a:rect l="l" t="t" r="r" b="b"/>
            <a:pathLst>
              <a:path w="1906" h="1701" extrusionOk="0">
                <a:moveTo>
                  <a:pt x="1115" y="0"/>
                </a:moveTo>
                <a:cubicBezTo>
                  <a:pt x="751" y="0"/>
                  <a:pt x="408" y="288"/>
                  <a:pt x="191" y="551"/>
                </a:cubicBezTo>
                <a:cubicBezTo>
                  <a:pt x="78" y="700"/>
                  <a:pt x="1" y="872"/>
                  <a:pt x="19" y="1039"/>
                </a:cubicBezTo>
                <a:cubicBezTo>
                  <a:pt x="37" y="1248"/>
                  <a:pt x="191" y="1438"/>
                  <a:pt x="358" y="1528"/>
                </a:cubicBezTo>
                <a:cubicBezTo>
                  <a:pt x="530" y="1642"/>
                  <a:pt x="727" y="1701"/>
                  <a:pt x="923" y="1701"/>
                </a:cubicBezTo>
                <a:cubicBezTo>
                  <a:pt x="1052" y="1701"/>
                  <a:pt x="1180" y="1675"/>
                  <a:pt x="1299" y="1623"/>
                </a:cubicBezTo>
                <a:cubicBezTo>
                  <a:pt x="1602" y="1510"/>
                  <a:pt x="1829" y="1211"/>
                  <a:pt x="1865" y="890"/>
                </a:cubicBezTo>
                <a:cubicBezTo>
                  <a:pt x="1905" y="569"/>
                  <a:pt x="1715" y="230"/>
                  <a:pt x="1435" y="80"/>
                </a:cubicBezTo>
                <a:cubicBezTo>
                  <a:pt x="1328" y="25"/>
                  <a:pt x="1221" y="0"/>
                  <a:pt x="111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5" name="Google Shape;2535;p21"/>
          <p:cNvSpPr/>
          <p:nvPr/>
        </p:nvSpPr>
        <p:spPr>
          <a:xfrm rot="10800000">
            <a:off x="11375867" y="6126743"/>
            <a:ext cx="117869" cy="111875"/>
          </a:xfrm>
          <a:custGeom>
            <a:avLst/>
            <a:gdLst/>
            <a:ahLst/>
            <a:cxnLst/>
            <a:rect l="l" t="t" r="r" b="b"/>
            <a:pathLst>
              <a:path w="1866" h="1771" extrusionOk="0">
                <a:moveTo>
                  <a:pt x="1059" y="0"/>
                </a:moveTo>
                <a:cubicBezTo>
                  <a:pt x="525" y="0"/>
                  <a:pt x="0" y="610"/>
                  <a:pt x="15" y="1113"/>
                </a:cubicBezTo>
                <a:cubicBezTo>
                  <a:pt x="15" y="1398"/>
                  <a:pt x="205" y="1678"/>
                  <a:pt x="486" y="1755"/>
                </a:cubicBezTo>
                <a:cubicBezTo>
                  <a:pt x="531" y="1766"/>
                  <a:pt x="576" y="1771"/>
                  <a:pt x="621" y="1771"/>
                </a:cubicBezTo>
                <a:cubicBezTo>
                  <a:pt x="801" y="1771"/>
                  <a:pt x="980" y="1692"/>
                  <a:pt x="1146" y="1601"/>
                </a:cubicBezTo>
                <a:cubicBezTo>
                  <a:pt x="1391" y="1470"/>
                  <a:pt x="1639" y="1284"/>
                  <a:pt x="1730" y="1018"/>
                </a:cubicBezTo>
                <a:cubicBezTo>
                  <a:pt x="1866" y="660"/>
                  <a:pt x="1694" y="244"/>
                  <a:pt x="1372" y="77"/>
                </a:cubicBezTo>
                <a:cubicBezTo>
                  <a:pt x="1270" y="24"/>
                  <a:pt x="1165" y="0"/>
                  <a:pt x="105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6" name="Google Shape;2536;p21"/>
          <p:cNvSpPr/>
          <p:nvPr/>
        </p:nvSpPr>
        <p:spPr>
          <a:xfrm rot="10800000">
            <a:off x="11764222" y="6540244"/>
            <a:ext cx="70052" cy="59696"/>
          </a:xfrm>
          <a:custGeom>
            <a:avLst/>
            <a:gdLst/>
            <a:ahLst/>
            <a:cxnLst/>
            <a:rect l="l" t="t" r="r" b="b"/>
            <a:pathLst>
              <a:path w="1109" h="945" extrusionOk="0">
                <a:moveTo>
                  <a:pt x="452" y="1"/>
                </a:moveTo>
                <a:cubicBezTo>
                  <a:pt x="220" y="1"/>
                  <a:pt x="1" y="193"/>
                  <a:pt x="37" y="445"/>
                </a:cubicBezTo>
                <a:cubicBezTo>
                  <a:pt x="55" y="594"/>
                  <a:pt x="168" y="725"/>
                  <a:pt x="281" y="802"/>
                </a:cubicBezTo>
                <a:cubicBezTo>
                  <a:pt x="385" y="892"/>
                  <a:pt x="526" y="945"/>
                  <a:pt x="672" y="945"/>
                </a:cubicBezTo>
                <a:cubicBezTo>
                  <a:pt x="710" y="945"/>
                  <a:pt x="749" y="941"/>
                  <a:pt x="788" y="934"/>
                </a:cubicBezTo>
                <a:cubicBezTo>
                  <a:pt x="959" y="875"/>
                  <a:pt x="1109" y="725"/>
                  <a:pt x="1091" y="535"/>
                </a:cubicBezTo>
                <a:cubicBezTo>
                  <a:pt x="1091" y="386"/>
                  <a:pt x="959" y="255"/>
                  <a:pt x="828" y="160"/>
                </a:cubicBezTo>
                <a:cubicBezTo>
                  <a:pt x="751" y="83"/>
                  <a:pt x="656" y="29"/>
                  <a:pt x="543" y="11"/>
                </a:cubicBezTo>
                <a:cubicBezTo>
                  <a:pt x="513" y="4"/>
                  <a:pt x="483" y="1"/>
                  <a:pt x="45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7" name="Google Shape;2537;p21"/>
          <p:cNvSpPr/>
          <p:nvPr/>
        </p:nvSpPr>
        <p:spPr>
          <a:xfrm rot="10800000">
            <a:off x="11587921" y="6610548"/>
            <a:ext cx="142883" cy="104483"/>
          </a:xfrm>
          <a:custGeom>
            <a:avLst/>
            <a:gdLst/>
            <a:ahLst/>
            <a:cxnLst/>
            <a:rect l="l" t="t" r="r" b="b"/>
            <a:pathLst>
              <a:path w="2262" h="1654" extrusionOk="0">
                <a:moveTo>
                  <a:pt x="1473" y="1"/>
                </a:moveTo>
                <a:cubicBezTo>
                  <a:pt x="1446" y="1"/>
                  <a:pt x="1419" y="2"/>
                  <a:pt x="1393" y="5"/>
                </a:cubicBezTo>
                <a:cubicBezTo>
                  <a:pt x="774" y="78"/>
                  <a:pt x="0" y="851"/>
                  <a:pt x="602" y="1435"/>
                </a:cubicBezTo>
                <a:cubicBezTo>
                  <a:pt x="741" y="1588"/>
                  <a:pt x="951" y="1653"/>
                  <a:pt x="1167" y="1653"/>
                </a:cubicBezTo>
                <a:cubicBezTo>
                  <a:pt x="1219" y="1653"/>
                  <a:pt x="1270" y="1650"/>
                  <a:pt x="1321" y="1643"/>
                </a:cubicBezTo>
                <a:cubicBezTo>
                  <a:pt x="1565" y="1588"/>
                  <a:pt x="1810" y="1435"/>
                  <a:pt x="1977" y="1249"/>
                </a:cubicBezTo>
                <a:cubicBezTo>
                  <a:pt x="2131" y="1059"/>
                  <a:pt x="2262" y="815"/>
                  <a:pt x="2226" y="571"/>
                </a:cubicBezTo>
                <a:cubicBezTo>
                  <a:pt x="2188" y="235"/>
                  <a:pt x="1812" y="1"/>
                  <a:pt x="147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8" name="Google Shape;2538;p21"/>
          <p:cNvSpPr/>
          <p:nvPr/>
        </p:nvSpPr>
        <p:spPr>
          <a:xfrm rot="10800000">
            <a:off x="11549892" y="6187450"/>
            <a:ext cx="52365" cy="42956"/>
          </a:xfrm>
          <a:custGeom>
            <a:avLst/>
            <a:gdLst/>
            <a:ahLst/>
            <a:cxnLst/>
            <a:rect l="l" t="t" r="r" b="b"/>
            <a:pathLst>
              <a:path w="829" h="680" extrusionOk="0">
                <a:moveTo>
                  <a:pt x="417" y="1"/>
                </a:moveTo>
                <a:cubicBezTo>
                  <a:pt x="358" y="1"/>
                  <a:pt x="304" y="1"/>
                  <a:pt x="227" y="42"/>
                </a:cubicBezTo>
                <a:cubicBezTo>
                  <a:pt x="78" y="114"/>
                  <a:pt x="1" y="363"/>
                  <a:pt x="96" y="512"/>
                </a:cubicBezTo>
                <a:cubicBezTo>
                  <a:pt x="150" y="607"/>
                  <a:pt x="263" y="661"/>
                  <a:pt x="376" y="679"/>
                </a:cubicBezTo>
                <a:cubicBezTo>
                  <a:pt x="489" y="679"/>
                  <a:pt x="602" y="625"/>
                  <a:pt x="679" y="548"/>
                </a:cubicBezTo>
                <a:cubicBezTo>
                  <a:pt x="774" y="453"/>
                  <a:pt x="829" y="340"/>
                  <a:pt x="792" y="209"/>
                </a:cubicBezTo>
                <a:cubicBezTo>
                  <a:pt x="756" y="60"/>
                  <a:pt x="584" y="1"/>
                  <a:pt x="41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9" name="Google Shape;2539;p21"/>
          <p:cNvSpPr/>
          <p:nvPr/>
        </p:nvSpPr>
        <p:spPr>
          <a:xfrm rot="10800000">
            <a:off x="11461585" y="6537149"/>
            <a:ext cx="82369" cy="56348"/>
          </a:xfrm>
          <a:custGeom>
            <a:avLst/>
            <a:gdLst/>
            <a:ahLst/>
            <a:cxnLst/>
            <a:rect l="l" t="t" r="r" b="b"/>
            <a:pathLst>
              <a:path w="1304" h="892" extrusionOk="0">
                <a:moveTo>
                  <a:pt x="776" y="0"/>
                </a:moveTo>
                <a:cubicBezTo>
                  <a:pt x="756" y="0"/>
                  <a:pt x="736" y="2"/>
                  <a:pt x="715" y="4"/>
                </a:cubicBezTo>
                <a:cubicBezTo>
                  <a:pt x="566" y="22"/>
                  <a:pt x="417" y="76"/>
                  <a:pt x="304" y="189"/>
                </a:cubicBezTo>
                <a:cubicBezTo>
                  <a:pt x="1" y="510"/>
                  <a:pt x="263" y="832"/>
                  <a:pt x="643" y="886"/>
                </a:cubicBezTo>
                <a:cubicBezTo>
                  <a:pt x="672" y="890"/>
                  <a:pt x="701" y="892"/>
                  <a:pt x="731" y="892"/>
                </a:cubicBezTo>
                <a:cubicBezTo>
                  <a:pt x="874" y="892"/>
                  <a:pt x="1023" y="845"/>
                  <a:pt x="1132" y="737"/>
                </a:cubicBezTo>
                <a:cubicBezTo>
                  <a:pt x="1245" y="623"/>
                  <a:pt x="1303" y="415"/>
                  <a:pt x="1227" y="248"/>
                </a:cubicBezTo>
                <a:cubicBezTo>
                  <a:pt x="1141" y="93"/>
                  <a:pt x="963" y="0"/>
                  <a:pt x="77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0" name="Google Shape;2540;p21"/>
          <p:cNvSpPr/>
          <p:nvPr/>
        </p:nvSpPr>
        <p:spPr>
          <a:xfrm rot="3182689">
            <a:off x="474843" y="377607"/>
            <a:ext cx="210085" cy="56864"/>
          </a:xfrm>
          <a:custGeom>
            <a:avLst/>
            <a:gdLst/>
            <a:ahLst/>
            <a:cxnLst/>
            <a:rect l="l" t="t" r="r" b="b"/>
            <a:pathLst>
              <a:path w="1548" h="419" extrusionOk="0">
                <a:moveTo>
                  <a:pt x="127" y="0"/>
                </a:moveTo>
                <a:cubicBezTo>
                  <a:pt x="46" y="0"/>
                  <a:pt x="1" y="85"/>
                  <a:pt x="1" y="152"/>
                </a:cubicBezTo>
                <a:cubicBezTo>
                  <a:pt x="1" y="247"/>
                  <a:pt x="55" y="305"/>
                  <a:pt x="150" y="305"/>
                </a:cubicBezTo>
                <a:cubicBezTo>
                  <a:pt x="566" y="342"/>
                  <a:pt x="982" y="378"/>
                  <a:pt x="1394" y="419"/>
                </a:cubicBezTo>
                <a:cubicBezTo>
                  <a:pt x="1471" y="419"/>
                  <a:pt x="1548" y="342"/>
                  <a:pt x="1548" y="265"/>
                </a:cubicBezTo>
                <a:cubicBezTo>
                  <a:pt x="1548" y="174"/>
                  <a:pt x="1471" y="115"/>
                  <a:pt x="1394" y="115"/>
                </a:cubicBezTo>
                <a:cubicBezTo>
                  <a:pt x="982" y="79"/>
                  <a:pt x="566" y="39"/>
                  <a:pt x="150" y="2"/>
                </a:cubicBezTo>
                <a:cubicBezTo>
                  <a:pt x="142" y="1"/>
                  <a:pt x="134" y="0"/>
                  <a:pt x="12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1" name="Google Shape;2541;p21"/>
          <p:cNvSpPr/>
          <p:nvPr/>
        </p:nvSpPr>
        <p:spPr>
          <a:xfrm rot="3182689">
            <a:off x="654624" y="519684"/>
            <a:ext cx="173985" cy="54149"/>
          </a:xfrm>
          <a:custGeom>
            <a:avLst/>
            <a:gdLst/>
            <a:ahLst/>
            <a:cxnLst/>
            <a:rect l="l" t="t" r="r" b="b"/>
            <a:pathLst>
              <a:path w="1282" h="399" extrusionOk="0">
                <a:moveTo>
                  <a:pt x="150" y="0"/>
                </a:moveTo>
                <a:cubicBezTo>
                  <a:pt x="73" y="0"/>
                  <a:pt x="1" y="77"/>
                  <a:pt x="1" y="154"/>
                </a:cubicBezTo>
                <a:cubicBezTo>
                  <a:pt x="1" y="244"/>
                  <a:pt x="73" y="303"/>
                  <a:pt x="150" y="303"/>
                </a:cubicBezTo>
                <a:cubicBezTo>
                  <a:pt x="471" y="339"/>
                  <a:pt x="811" y="358"/>
                  <a:pt x="1132" y="398"/>
                </a:cubicBezTo>
                <a:cubicBezTo>
                  <a:pt x="1204" y="398"/>
                  <a:pt x="1281" y="321"/>
                  <a:pt x="1281" y="244"/>
                </a:cubicBezTo>
                <a:cubicBezTo>
                  <a:pt x="1281" y="154"/>
                  <a:pt x="1204" y="95"/>
                  <a:pt x="1132" y="95"/>
                </a:cubicBezTo>
                <a:cubicBezTo>
                  <a:pt x="811" y="59"/>
                  <a:pt x="471" y="41"/>
                  <a:pt x="1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2" name="Google Shape;2542;p21"/>
          <p:cNvSpPr/>
          <p:nvPr/>
        </p:nvSpPr>
        <p:spPr>
          <a:xfrm rot="3182689">
            <a:off x="513337" y="610558"/>
            <a:ext cx="158649" cy="51164"/>
          </a:xfrm>
          <a:custGeom>
            <a:avLst/>
            <a:gdLst/>
            <a:ahLst/>
            <a:cxnLst/>
            <a:rect l="l" t="t" r="r" b="b"/>
            <a:pathLst>
              <a:path w="1169" h="377" extrusionOk="0">
                <a:moveTo>
                  <a:pt x="209" y="1"/>
                </a:moveTo>
                <a:cubicBezTo>
                  <a:pt x="132" y="1"/>
                  <a:pt x="37" y="37"/>
                  <a:pt x="19" y="114"/>
                </a:cubicBezTo>
                <a:cubicBezTo>
                  <a:pt x="1" y="186"/>
                  <a:pt x="37" y="281"/>
                  <a:pt x="132" y="300"/>
                </a:cubicBezTo>
                <a:cubicBezTo>
                  <a:pt x="323" y="351"/>
                  <a:pt x="521" y="376"/>
                  <a:pt x="722" y="376"/>
                </a:cubicBezTo>
                <a:cubicBezTo>
                  <a:pt x="820" y="376"/>
                  <a:pt x="919" y="370"/>
                  <a:pt x="1019" y="358"/>
                </a:cubicBezTo>
                <a:cubicBezTo>
                  <a:pt x="1096" y="358"/>
                  <a:pt x="1168" y="300"/>
                  <a:pt x="1168" y="205"/>
                </a:cubicBezTo>
                <a:cubicBezTo>
                  <a:pt x="1168" y="138"/>
                  <a:pt x="1107" y="53"/>
                  <a:pt x="1038" y="53"/>
                </a:cubicBezTo>
                <a:cubicBezTo>
                  <a:pt x="1032" y="53"/>
                  <a:pt x="1025" y="54"/>
                  <a:pt x="1019" y="55"/>
                </a:cubicBezTo>
                <a:cubicBezTo>
                  <a:pt x="944" y="64"/>
                  <a:pt x="874" y="69"/>
                  <a:pt x="806" y="69"/>
                </a:cubicBezTo>
                <a:cubicBezTo>
                  <a:pt x="737" y="69"/>
                  <a:pt x="670" y="64"/>
                  <a:pt x="603" y="55"/>
                </a:cubicBezTo>
                <a:lnTo>
                  <a:pt x="417" y="55"/>
                </a:lnTo>
                <a:cubicBezTo>
                  <a:pt x="340" y="37"/>
                  <a:pt x="286" y="19"/>
                  <a:pt x="2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3" name="Google Shape;2543;p21"/>
          <p:cNvSpPr/>
          <p:nvPr/>
        </p:nvSpPr>
        <p:spPr>
          <a:xfrm rot="3182689">
            <a:off x="654632" y="696342"/>
            <a:ext cx="158649" cy="51164"/>
          </a:xfrm>
          <a:custGeom>
            <a:avLst/>
            <a:gdLst/>
            <a:ahLst/>
            <a:cxnLst/>
            <a:rect l="l" t="t" r="r" b="b"/>
            <a:pathLst>
              <a:path w="1169" h="377" extrusionOk="0">
                <a:moveTo>
                  <a:pt x="173" y="1"/>
                </a:moveTo>
                <a:cubicBezTo>
                  <a:pt x="78" y="1"/>
                  <a:pt x="1" y="73"/>
                  <a:pt x="19" y="168"/>
                </a:cubicBezTo>
                <a:cubicBezTo>
                  <a:pt x="19" y="245"/>
                  <a:pt x="78" y="299"/>
                  <a:pt x="173" y="317"/>
                </a:cubicBezTo>
                <a:cubicBezTo>
                  <a:pt x="453" y="340"/>
                  <a:pt x="738" y="358"/>
                  <a:pt x="1001" y="376"/>
                </a:cubicBezTo>
                <a:cubicBezTo>
                  <a:pt x="1096" y="376"/>
                  <a:pt x="1168" y="299"/>
                  <a:pt x="1168" y="227"/>
                </a:cubicBezTo>
                <a:cubicBezTo>
                  <a:pt x="1150" y="132"/>
                  <a:pt x="1096" y="73"/>
                  <a:pt x="1001" y="73"/>
                </a:cubicBezTo>
                <a:cubicBezTo>
                  <a:pt x="738" y="55"/>
                  <a:pt x="453" y="37"/>
                  <a:pt x="17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4" name="Google Shape;2544;p21"/>
          <p:cNvSpPr/>
          <p:nvPr/>
        </p:nvSpPr>
        <p:spPr>
          <a:xfrm rot="3182689">
            <a:off x="771128" y="536274"/>
            <a:ext cx="197192" cy="67857"/>
          </a:xfrm>
          <a:custGeom>
            <a:avLst/>
            <a:gdLst/>
            <a:ahLst/>
            <a:cxnLst/>
            <a:rect l="l" t="t" r="r" b="b"/>
            <a:pathLst>
              <a:path w="1453" h="500" extrusionOk="0">
                <a:moveTo>
                  <a:pt x="163" y="0"/>
                </a:moveTo>
                <a:cubicBezTo>
                  <a:pt x="91" y="0"/>
                  <a:pt x="38" y="38"/>
                  <a:pt x="19" y="118"/>
                </a:cubicBezTo>
                <a:cubicBezTo>
                  <a:pt x="1" y="195"/>
                  <a:pt x="41" y="290"/>
                  <a:pt x="114" y="308"/>
                </a:cubicBezTo>
                <a:cubicBezTo>
                  <a:pt x="494" y="362"/>
                  <a:pt x="869" y="421"/>
                  <a:pt x="1245" y="493"/>
                </a:cubicBezTo>
                <a:cubicBezTo>
                  <a:pt x="1259" y="497"/>
                  <a:pt x="1273" y="499"/>
                  <a:pt x="1288" y="499"/>
                </a:cubicBezTo>
                <a:cubicBezTo>
                  <a:pt x="1353" y="499"/>
                  <a:pt x="1420" y="458"/>
                  <a:pt x="1435" y="380"/>
                </a:cubicBezTo>
                <a:cubicBezTo>
                  <a:pt x="1453" y="308"/>
                  <a:pt x="1417" y="213"/>
                  <a:pt x="1322" y="195"/>
                </a:cubicBezTo>
                <a:cubicBezTo>
                  <a:pt x="946" y="136"/>
                  <a:pt x="584" y="63"/>
                  <a:pt x="209" y="5"/>
                </a:cubicBezTo>
                <a:cubicBezTo>
                  <a:pt x="193" y="2"/>
                  <a:pt x="178" y="0"/>
                  <a:pt x="16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5" name="Google Shape;2545;p21"/>
          <p:cNvSpPr/>
          <p:nvPr/>
        </p:nvSpPr>
        <p:spPr>
          <a:xfrm rot="3182689">
            <a:off x="897181" y="858618"/>
            <a:ext cx="143179" cy="65549"/>
          </a:xfrm>
          <a:custGeom>
            <a:avLst/>
            <a:gdLst/>
            <a:ahLst/>
            <a:cxnLst/>
            <a:rect l="l" t="t" r="r" b="b"/>
            <a:pathLst>
              <a:path w="1055" h="483" extrusionOk="0">
                <a:moveTo>
                  <a:pt x="156" y="1"/>
                </a:moveTo>
                <a:cubicBezTo>
                  <a:pt x="88" y="1"/>
                  <a:pt x="33" y="42"/>
                  <a:pt x="18" y="120"/>
                </a:cubicBezTo>
                <a:cubicBezTo>
                  <a:pt x="0" y="192"/>
                  <a:pt x="37" y="287"/>
                  <a:pt x="113" y="306"/>
                </a:cubicBezTo>
                <a:lnTo>
                  <a:pt x="846" y="477"/>
                </a:lnTo>
                <a:cubicBezTo>
                  <a:pt x="859" y="481"/>
                  <a:pt x="873" y="482"/>
                  <a:pt x="887" y="482"/>
                </a:cubicBezTo>
                <a:cubicBezTo>
                  <a:pt x="953" y="482"/>
                  <a:pt x="1021" y="446"/>
                  <a:pt x="1036" y="382"/>
                </a:cubicBezTo>
                <a:cubicBezTo>
                  <a:pt x="1054" y="287"/>
                  <a:pt x="1018" y="211"/>
                  <a:pt x="923" y="192"/>
                </a:cubicBezTo>
                <a:cubicBezTo>
                  <a:pt x="679" y="120"/>
                  <a:pt x="430" y="61"/>
                  <a:pt x="204" y="7"/>
                </a:cubicBezTo>
                <a:cubicBezTo>
                  <a:pt x="188" y="3"/>
                  <a:pt x="172" y="1"/>
                  <a:pt x="15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6" name="Google Shape;2546;p21"/>
          <p:cNvSpPr/>
          <p:nvPr/>
        </p:nvSpPr>
        <p:spPr>
          <a:xfrm rot="3182689">
            <a:off x="634971" y="916166"/>
            <a:ext cx="133407" cy="51028"/>
          </a:xfrm>
          <a:custGeom>
            <a:avLst/>
            <a:gdLst/>
            <a:ahLst/>
            <a:cxnLst/>
            <a:rect l="l" t="t" r="r" b="b"/>
            <a:pathLst>
              <a:path w="983" h="376" extrusionOk="0">
                <a:moveTo>
                  <a:pt x="178" y="0"/>
                </a:moveTo>
                <a:cubicBezTo>
                  <a:pt x="109" y="0"/>
                  <a:pt x="35" y="50"/>
                  <a:pt x="19" y="117"/>
                </a:cubicBezTo>
                <a:cubicBezTo>
                  <a:pt x="1" y="194"/>
                  <a:pt x="37" y="266"/>
                  <a:pt x="132" y="307"/>
                </a:cubicBezTo>
                <a:cubicBezTo>
                  <a:pt x="295" y="346"/>
                  <a:pt x="458" y="376"/>
                  <a:pt x="628" y="376"/>
                </a:cubicBezTo>
                <a:cubicBezTo>
                  <a:pt x="694" y="376"/>
                  <a:pt x="761" y="371"/>
                  <a:pt x="829" y="361"/>
                </a:cubicBezTo>
                <a:cubicBezTo>
                  <a:pt x="869" y="361"/>
                  <a:pt x="906" y="361"/>
                  <a:pt x="942" y="325"/>
                </a:cubicBezTo>
                <a:cubicBezTo>
                  <a:pt x="964" y="307"/>
                  <a:pt x="983" y="248"/>
                  <a:pt x="983" y="212"/>
                </a:cubicBezTo>
                <a:cubicBezTo>
                  <a:pt x="983" y="135"/>
                  <a:pt x="906" y="58"/>
                  <a:pt x="829" y="58"/>
                </a:cubicBezTo>
                <a:cubicBezTo>
                  <a:pt x="772" y="69"/>
                  <a:pt x="716" y="75"/>
                  <a:pt x="662" y="75"/>
                </a:cubicBezTo>
                <a:cubicBezTo>
                  <a:pt x="608" y="75"/>
                  <a:pt x="557" y="69"/>
                  <a:pt x="512" y="58"/>
                </a:cubicBezTo>
                <a:lnTo>
                  <a:pt x="453" y="58"/>
                </a:lnTo>
                <a:cubicBezTo>
                  <a:pt x="417" y="58"/>
                  <a:pt x="399" y="58"/>
                  <a:pt x="376" y="40"/>
                </a:cubicBezTo>
                <a:cubicBezTo>
                  <a:pt x="322" y="40"/>
                  <a:pt x="263" y="22"/>
                  <a:pt x="209" y="4"/>
                </a:cubicBezTo>
                <a:cubicBezTo>
                  <a:pt x="199" y="1"/>
                  <a:pt x="189" y="0"/>
                  <a:pt x="1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7" name="Google Shape;2547;p21"/>
          <p:cNvSpPr/>
          <p:nvPr/>
        </p:nvSpPr>
        <p:spPr>
          <a:xfrm rot="3182689">
            <a:off x="870567" y="1021743"/>
            <a:ext cx="125400" cy="57815"/>
          </a:xfrm>
          <a:custGeom>
            <a:avLst/>
            <a:gdLst/>
            <a:ahLst/>
            <a:cxnLst/>
            <a:rect l="l" t="t" r="r" b="b"/>
            <a:pathLst>
              <a:path w="924" h="426" extrusionOk="0">
                <a:moveTo>
                  <a:pt x="169" y="0"/>
                </a:moveTo>
                <a:cubicBezTo>
                  <a:pt x="102" y="0"/>
                  <a:pt x="34" y="39"/>
                  <a:pt x="18" y="118"/>
                </a:cubicBezTo>
                <a:cubicBezTo>
                  <a:pt x="0" y="195"/>
                  <a:pt x="37" y="285"/>
                  <a:pt x="113" y="308"/>
                </a:cubicBezTo>
                <a:cubicBezTo>
                  <a:pt x="322" y="344"/>
                  <a:pt x="512" y="380"/>
                  <a:pt x="715" y="421"/>
                </a:cubicBezTo>
                <a:cubicBezTo>
                  <a:pt x="727" y="424"/>
                  <a:pt x="740" y="425"/>
                  <a:pt x="753" y="425"/>
                </a:cubicBezTo>
                <a:cubicBezTo>
                  <a:pt x="820" y="425"/>
                  <a:pt x="890" y="387"/>
                  <a:pt x="905" y="326"/>
                </a:cubicBezTo>
                <a:cubicBezTo>
                  <a:pt x="923" y="249"/>
                  <a:pt x="887" y="154"/>
                  <a:pt x="792" y="136"/>
                </a:cubicBezTo>
                <a:cubicBezTo>
                  <a:pt x="602" y="100"/>
                  <a:pt x="398" y="41"/>
                  <a:pt x="208" y="5"/>
                </a:cubicBezTo>
                <a:cubicBezTo>
                  <a:pt x="196" y="2"/>
                  <a:pt x="182" y="0"/>
                  <a:pt x="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8" name="Google Shape;2548;p21"/>
          <p:cNvSpPr/>
          <p:nvPr/>
        </p:nvSpPr>
        <p:spPr>
          <a:xfrm rot="3182689">
            <a:off x="298018" y="668607"/>
            <a:ext cx="151185" cy="57272"/>
          </a:xfrm>
          <a:custGeom>
            <a:avLst/>
            <a:gdLst/>
            <a:ahLst/>
            <a:cxnLst/>
            <a:rect l="l" t="t" r="r" b="b"/>
            <a:pathLst>
              <a:path w="1114" h="422" extrusionOk="0">
                <a:moveTo>
                  <a:pt x="162" y="1"/>
                </a:moveTo>
                <a:cubicBezTo>
                  <a:pt x="89" y="1"/>
                  <a:pt x="33" y="37"/>
                  <a:pt x="18" y="101"/>
                </a:cubicBezTo>
                <a:cubicBezTo>
                  <a:pt x="0" y="177"/>
                  <a:pt x="37" y="291"/>
                  <a:pt x="113" y="291"/>
                </a:cubicBezTo>
                <a:cubicBezTo>
                  <a:pt x="376" y="345"/>
                  <a:pt x="643" y="386"/>
                  <a:pt x="905" y="422"/>
                </a:cubicBezTo>
                <a:cubicBezTo>
                  <a:pt x="982" y="422"/>
                  <a:pt x="1072" y="404"/>
                  <a:pt x="1095" y="309"/>
                </a:cubicBezTo>
                <a:cubicBezTo>
                  <a:pt x="1113" y="232"/>
                  <a:pt x="1072" y="137"/>
                  <a:pt x="982" y="119"/>
                </a:cubicBezTo>
                <a:cubicBezTo>
                  <a:pt x="715" y="82"/>
                  <a:pt x="453" y="46"/>
                  <a:pt x="208" y="6"/>
                </a:cubicBezTo>
                <a:cubicBezTo>
                  <a:pt x="192" y="2"/>
                  <a:pt x="177" y="1"/>
                  <a:pt x="16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9" name="Google Shape;2549;p21"/>
          <p:cNvSpPr/>
          <p:nvPr/>
        </p:nvSpPr>
        <p:spPr>
          <a:xfrm rot="3182689">
            <a:off x="239985" y="384794"/>
            <a:ext cx="163400" cy="59036"/>
          </a:xfrm>
          <a:custGeom>
            <a:avLst/>
            <a:gdLst/>
            <a:ahLst/>
            <a:cxnLst/>
            <a:rect l="l" t="t" r="r" b="b"/>
            <a:pathLst>
              <a:path w="1204" h="435" extrusionOk="0">
                <a:moveTo>
                  <a:pt x="209" y="1"/>
                </a:moveTo>
                <a:cubicBezTo>
                  <a:pt x="132" y="1"/>
                  <a:pt x="37" y="19"/>
                  <a:pt x="19" y="114"/>
                </a:cubicBezTo>
                <a:cubicBezTo>
                  <a:pt x="1" y="186"/>
                  <a:pt x="37" y="281"/>
                  <a:pt x="132" y="299"/>
                </a:cubicBezTo>
                <a:cubicBezTo>
                  <a:pt x="412" y="340"/>
                  <a:pt x="697" y="376"/>
                  <a:pt x="1000" y="435"/>
                </a:cubicBezTo>
                <a:cubicBezTo>
                  <a:pt x="1073" y="435"/>
                  <a:pt x="1168" y="412"/>
                  <a:pt x="1186" y="322"/>
                </a:cubicBezTo>
                <a:cubicBezTo>
                  <a:pt x="1204" y="245"/>
                  <a:pt x="1168" y="150"/>
                  <a:pt x="1073" y="132"/>
                </a:cubicBezTo>
                <a:cubicBezTo>
                  <a:pt x="792" y="96"/>
                  <a:pt x="489" y="55"/>
                  <a:pt x="2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0" name="Google Shape;2550;p21"/>
          <p:cNvSpPr/>
          <p:nvPr/>
        </p:nvSpPr>
        <p:spPr>
          <a:xfrm rot="3182689">
            <a:off x="438180" y="827998"/>
            <a:ext cx="160957" cy="70164"/>
          </a:xfrm>
          <a:custGeom>
            <a:avLst/>
            <a:gdLst/>
            <a:ahLst/>
            <a:cxnLst/>
            <a:rect l="l" t="t" r="r" b="b"/>
            <a:pathLst>
              <a:path w="1186" h="517" extrusionOk="0">
                <a:moveTo>
                  <a:pt x="168" y="1"/>
                </a:moveTo>
                <a:cubicBezTo>
                  <a:pt x="102" y="1"/>
                  <a:pt x="34" y="36"/>
                  <a:pt x="19" y="100"/>
                </a:cubicBezTo>
                <a:cubicBezTo>
                  <a:pt x="1" y="191"/>
                  <a:pt x="55" y="268"/>
                  <a:pt x="132" y="286"/>
                </a:cubicBezTo>
                <a:cubicBezTo>
                  <a:pt x="417" y="363"/>
                  <a:pt x="697" y="439"/>
                  <a:pt x="982" y="512"/>
                </a:cubicBezTo>
                <a:cubicBezTo>
                  <a:pt x="994" y="515"/>
                  <a:pt x="1007" y="516"/>
                  <a:pt x="1020" y="516"/>
                </a:cubicBezTo>
                <a:cubicBezTo>
                  <a:pt x="1084" y="516"/>
                  <a:pt x="1153" y="478"/>
                  <a:pt x="1168" y="399"/>
                </a:cubicBezTo>
                <a:cubicBezTo>
                  <a:pt x="1186" y="326"/>
                  <a:pt x="1132" y="249"/>
                  <a:pt x="1055" y="213"/>
                </a:cubicBezTo>
                <a:cubicBezTo>
                  <a:pt x="774" y="136"/>
                  <a:pt x="489" y="78"/>
                  <a:pt x="209" y="5"/>
                </a:cubicBezTo>
                <a:cubicBezTo>
                  <a:pt x="196" y="2"/>
                  <a:pt x="182" y="1"/>
                  <a:pt x="16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1" name="Google Shape;2551;p21"/>
          <p:cNvSpPr/>
          <p:nvPr/>
        </p:nvSpPr>
        <p:spPr>
          <a:xfrm rot="3182689">
            <a:off x="644950" y="1113645"/>
            <a:ext cx="130285" cy="55915"/>
          </a:xfrm>
          <a:custGeom>
            <a:avLst/>
            <a:gdLst/>
            <a:ahLst/>
            <a:cxnLst/>
            <a:rect l="l" t="t" r="r" b="b"/>
            <a:pathLst>
              <a:path w="960" h="412" extrusionOk="0">
                <a:moveTo>
                  <a:pt x="151" y="0"/>
                </a:moveTo>
                <a:cubicBezTo>
                  <a:pt x="132" y="0"/>
                  <a:pt x="114" y="5"/>
                  <a:pt x="96" y="14"/>
                </a:cubicBezTo>
                <a:cubicBezTo>
                  <a:pt x="55" y="32"/>
                  <a:pt x="19" y="72"/>
                  <a:pt x="19" y="109"/>
                </a:cubicBezTo>
                <a:cubicBezTo>
                  <a:pt x="1" y="185"/>
                  <a:pt x="37" y="280"/>
                  <a:pt x="114" y="299"/>
                </a:cubicBezTo>
                <a:cubicBezTo>
                  <a:pt x="340" y="335"/>
                  <a:pt x="548" y="371"/>
                  <a:pt x="756" y="412"/>
                </a:cubicBezTo>
                <a:cubicBezTo>
                  <a:pt x="793" y="412"/>
                  <a:pt x="829" y="412"/>
                  <a:pt x="869" y="394"/>
                </a:cubicBezTo>
                <a:cubicBezTo>
                  <a:pt x="906" y="371"/>
                  <a:pt x="924" y="335"/>
                  <a:pt x="942" y="299"/>
                </a:cubicBezTo>
                <a:cubicBezTo>
                  <a:pt x="960" y="222"/>
                  <a:pt x="924" y="127"/>
                  <a:pt x="829" y="109"/>
                </a:cubicBezTo>
                <a:cubicBezTo>
                  <a:pt x="621" y="72"/>
                  <a:pt x="417" y="32"/>
                  <a:pt x="209" y="14"/>
                </a:cubicBezTo>
                <a:cubicBezTo>
                  <a:pt x="189" y="5"/>
                  <a:pt x="169" y="0"/>
                  <a:pt x="15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2" name="Google Shape;2552;p21"/>
          <p:cNvSpPr/>
          <p:nvPr/>
        </p:nvSpPr>
        <p:spPr>
          <a:xfrm rot="3182689">
            <a:off x="605207" y="218607"/>
            <a:ext cx="171407" cy="70436"/>
          </a:xfrm>
          <a:custGeom>
            <a:avLst/>
            <a:gdLst/>
            <a:ahLst/>
            <a:cxnLst/>
            <a:rect l="l" t="t" r="r" b="b"/>
            <a:pathLst>
              <a:path w="1263" h="519" extrusionOk="0">
                <a:moveTo>
                  <a:pt x="159" y="1"/>
                </a:moveTo>
                <a:cubicBezTo>
                  <a:pt x="89" y="1"/>
                  <a:pt x="33" y="36"/>
                  <a:pt x="18" y="100"/>
                </a:cubicBezTo>
                <a:cubicBezTo>
                  <a:pt x="0" y="195"/>
                  <a:pt x="36" y="268"/>
                  <a:pt x="113" y="286"/>
                </a:cubicBezTo>
                <a:cubicBezTo>
                  <a:pt x="430" y="363"/>
                  <a:pt x="751" y="439"/>
                  <a:pt x="1054" y="512"/>
                </a:cubicBezTo>
                <a:cubicBezTo>
                  <a:pt x="1069" y="516"/>
                  <a:pt x="1083" y="518"/>
                  <a:pt x="1098" y="518"/>
                </a:cubicBezTo>
                <a:cubicBezTo>
                  <a:pt x="1163" y="518"/>
                  <a:pt x="1226" y="480"/>
                  <a:pt x="1244" y="421"/>
                </a:cubicBezTo>
                <a:cubicBezTo>
                  <a:pt x="1262" y="326"/>
                  <a:pt x="1222" y="249"/>
                  <a:pt x="1149" y="231"/>
                </a:cubicBezTo>
                <a:cubicBezTo>
                  <a:pt x="828" y="154"/>
                  <a:pt x="507" y="82"/>
                  <a:pt x="204" y="5"/>
                </a:cubicBezTo>
                <a:cubicBezTo>
                  <a:pt x="188" y="2"/>
                  <a:pt x="173" y="1"/>
                  <a:pt x="1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3" name="Google Shape;2553;p21"/>
          <p:cNvSpPr/>
          <p:nvPr/>
        </p:nvSpPr>
        <p:spPr>
          <a:xfrm rot="3182689">
            <a:off x="424467" y="1073171"/>
            <a:ext cx="125943" cy="62564"/>
          </a:xfrm>
          <a:custGeom>
            <a:avLst/>
            <a:gdLst/>
            <a:ahLst/>
            <a:cxnLst/>
            <a:rect l="l" t="t" r="r" b="b"/>
            <a:pathLst>
              <a:path w="928" h="461" extrusionOk="0">
                <a:moveTo>
                  <a:pt x="179" y="1"/>
                </a:moveTo>
                <a:cubicBezTo>
                  <a:pt x="112" y="1"/>
                  <a:pt x="38" y="51"/>
                  <a:pt x="23" y="118"/>
                </a:cubicBezTo>
                <a:cubicBezTo>
                  <a:pt x="0" y="194"/>
                  <a:pt x="41" y="289"/>
                  <a:pt x="113" y="308"/>
                </a:cubicBezTo>
                <a:cubicBezTo>
                  <a:pt x="321" y="362"/>
                  <a:pt x="511" y="403"/>
                  <a:pt x="719" y="457"/>
                </a:cubicBezTo>
                <a:cubicBezTo>
                  <a:pt x="729" y="459"/>
                  <a:pt x="739" y="460"/>
                  <a:pt x="749" y="460"/>
                </a:cubicBezTo>
                <a:cubicBezTo>
                  <a:pt x="815" y="460"/>
                  <a:pt x="889" y="411"/>
                  <a:pt x="905" y="344"/>
                </a:cubicBezTo>
                <a:cubicBezTo>
                  <a:pt x="927" y="267"/>
                  <a:pt x="887" y="176"/>
                  <a:pt x="792" y="154"/>
                </a:cubicBezTo>
                <a:cubicBezTo>
                  <a:pt x="606" y="118"/>
                  <a:pt x="398" y="63"/>
                  <a:pt x="208" y="4"/>
                </a:cubicBezTo>
                <a:cubicBezTo>
                  <a:pt x="199" y="2"/>
                  <a:pt x="189" y="1"/>
                  <a:pt x="17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4" name="Google Shape;2554;p21"/>
          <p:cNvSpPr/>
          <p:nvPr/>
        </p:nvSpPr>
        <p:spPr>
          <a:xfrm rot="3182689">
            <a:off x="280813" y="197231"/>
            <a:ext cx="163536" cy="65415"/>
          </a:xfrm>
          <a:custGeom>
            <a:avLst/>
            <a:gdLst/>
            <a:ahLst/>
            <a:cxnLst/>
            <a:rect l="l" t="t" r="r" b="b"/>
            <a:pathLst>
              <a:path w="1205" h="482" extrusionOk="0">
                <a:moveTo>
                  <a:pt x="163" y="0"/>
                </a:moveTo>
                <a:cubicBezTo>
                  <a:pt x="90" y="0"/>
                  <a:pt x="34" y="39"/>
                  <a:pt x="19" y="118"/>
                </a:cubicBezTo>
                <a:cubicBezTo>
                  <a:pt x="1" y="195"/>
                  <a:pt x="37" y="290"/>
                  <a:pt x="114" y="308"/>
                </a:cubicBezTo>
                <a:cubicBezTo>
                  <a:pt x="413" y="362"/>
                  <a:pt x="698" y="421"/>
                  <a:pt x="1001" y="475"/>
                </a:cubicBezTo>
                <a:cubicBezTo>
                  <a:pt x="1014" y="480"/>
                  <a:pt x="1029" y="482"/>
                  <a:pt x="1043" y="482"/>
                </a:cubicBezTo>
                <a:cubicBezTo>
                  <a:pt x="1106" y="482"/>
                  <a:pt x="1171" y="444"/>
                  <a:pt x="1186" y="385"/>
                </a:cubicBezTo>
                <a:cubicBezTo>
                  <a:pt x="1204" y="308"/>
                  <a:pt x="1168" y="213"/>
                  <a:pt x="1073" y="195"/>
                </a:cubicBezTo>
                <a:cubicBezTo>
                  <a:pt x="793" y="136"/>
                  <a:pt x="489" y="64"/>
                  <a:pt x="209" y="5"/>
                </a:cubicBezTo>
                <a:cubicBezTo>
                  <a:pt x="193" y="2"/>
                  <a:pt x="178" y="0"/>
                  <a:pt x="16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5" name="Google Shape;2555;p21"/>
          <p:cNvSpPr/>
          <p:nvPr/>
        </p:nvSpPr>
        <p:spPr>
          <a:xfrm rot="3182689">
            <a:off x="179775" y="812858"/>
            <a:ext cx="143179" cy="57815"/>
          </a:xfrm>
          <a:custGeom>
            <a:avLst/>
            <a:gdLst/>
            <a:ahLst/>
            <a:cxnLst/>
            <a:rect l="l" t="t" r="r" b="b"/>
            <a:pathLst>
              <a:path w="1055" h="426" extrusionOk="0">
                <a:moveTo>
                  <a:pt x="169" y="0"/>
                </a:moveTo>
                <a:cubicBezTo>
                  <a:pt x="102" y="0"/>
                  <a:pt x="34" y="39"/>
                  <a:pt x="19" y="118"/>
                </a:cubicBezTo>
                <a:cubicBezTo>
                  <a:pt x="1" y="195"/>
                  <a:pt x="37" y="290"/>
                  <a:pt x="132" y="308"/>
                </a:cubicBezTo>
                <a:cubicBezTo>
                  <a:pt x="358" y="344"/>
                  <a:pt x="602" y="385"/>
                  <a:pt x="847" y="421"/>
                </a:cubicBezTo>
                <a:cubicBezTo>
                  <a:pt x="859" y="424"/>
                  <a:pt x="873" y="425"/>
                  <a:pt x="886" y="425"/>
                </a:cubicBezTo>
                <a:cubicBezTo>
                  <a:pt x="953" y="425"/>
                  <a:pt x="1021" y="387"/>
                  <a:pt x="1037" y="308"/>
                </a:cubicBezTo>
                <a:cubicBezTo>
                  <a:pt x="1055" y="231"/>
                  <a:pt x="1018" y="136"/>
                  <a:pt x="923" y="118"/>
                </a:cubicBezTo>
                <a:cubicBezTo>
                  <a:pt x="679" y="82"/>
                  <a:pt x="453" y="45"/>
                  <a:pt x="209" y="5"/>
                </a:cubicBezTo>
                <a:cubicBezTo>
                  <a:pt x="196" y="2"/>
                  <a:pt x="183" y="0"/>
                  <a:pt x="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6" name="Google Shape;2556;p21"/>
          <p:cNvSpPr/>
          <p:nvPr/>
        </p:nvSpPr>
        <p:spPr>
          <a:xfrm rot="3182689">
            <a:off x="115258" y="476040"/>
            <a:ext cx="160957" cy="56864"/>
          </a:xfrm>
          <a:custGeom>
            <a:avLst/>
            <a:gdLst/>
            <a:ahLst/>
            <a:cxnLst/>
            <a:rect l="l" t="t" r="r" b="b"/>
            <a:pathLst>
              <a:path w="1186" h="419" extrusionOk="0">
                <a:moveTo>
                  <a:pt x="150" y="1"/>
                </a:moveTo>
                <a:cubicBezTo>
                  <a:pt x="73" y="1"/>
                  <a:pt x="1" y="77"/>
                  <a:pt x="1" y="150"/>
                </a:cubicBezTo>
                <a:cubicBezTo>
                  <a:pt x="1" y="245"/>
                  <a:pt x="55" y="304"/>
                  <a:pt x="150" y="304"/>
                </a:cubicBezTo>
                <a:cubicBezTo>
                  <a:pt x="453" y="340"/>
                  <a:pt x="733" y="376"/>
                  <a:pt x="1037" y="417"/>
                </a:cubicBezTo>
                <a:cubicBezTo>
                  <a:pt x="1043" y="418"/>
                  <a:pt x="1049" y="419"/>
                  <a:pt x="1055" y="419"/>
                </a:cubicBezTo>
                <a:cubicBezTo>
                  <a:pt x="1121" y="419"/>
                  <a:pt x="1186" y="333"/>
                  <a:pt x="1186" y="263"/>
                </a:cubicBezTo>
                <a:cubicBezTo>
                  <a:pt x="1168" y="168"/>
                  <a:pt x="1109" y="132"/>
                  <a:pt x="1037" y="114"/>
                </a:cubicBezTo>
                <a:cubicBezTo>
                  <a:pt x="733" y="77"/>
                  <a:pt x="453" y="37"/>
                  <a:pt x="15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57" name="Google Shape;2557;p21"/>
          <p:cNvGrpSpPr/>
          <p:nvPr/>
        </p:nvGrpSpPr>
        <p:grpSpPr>
          <a:xfrm>
            <a:off x="10836263" y="144919"/>
            <a:ext cx="1232467" cy="880933"/>
            <a:chOff x="8127197" y="108689"/>
            <a:chExt cx="924350" cy="660700"/>
          </a:xfrm>
        </p:grpSpPr>
        <p:sp>
          <p:nvSpPr>
            <p:cNvPr id="2558" name="Google Shape;2558;p21"/>
            <p:cNvSpPr/>
            <p:nvPr/>
          </p:nvSpPr>
          <p:spPr>
            <a:xfrm rot="10800000">
              <a:off x="8777934" y="339052"/>
              <a:ext cx="64825" cy="648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03" y="0"/>
                  </a:moveTo>
                  <a:cubicBezTo>
                    <a:pt x="267" y="0"/>
                    <a:pt x="226" y="0"/>
                    <a:pt x="190" y="19"/>
                  </a:cubicBezTo>
                  <a:cubicBezTo>
                    <a:pt x="154" y="37"/>
                    <a:pt x="113" y="59"/>
                    <a:pt x="95" y="95"/>
                  </a:cubicBezTo>
                  <a:cubicBezTo>
                    <a:pt x="59" y="114"/>
                    <a:pt x="41" y="150"/>
                    <a:pt x="23" y="190"/>
                  </a:cubicBezTo>
                  <a:cubicBezTo>
                    <a:pt x="0" y="227"/>
                    <a:pt x="0" y="263"/>
                    <a:pt x="0" y="304"/>
                  </a:cubicBezTo>
                  <a:lnTo>
                    <a:pt x="0" y="399"/>
                  </a:lnTo>
                  <a:cubicBezTo>
                    <a:pt x="23" y="435"/>
                    <a:pt x="59" y="489"/>
                    <a:pt x="95" y="530"/>
                  </a:cubicBezTo>
                  <a:cubicBezTo>
                    <a:pt x="113" y="548"/>
                    <a:pt x="136" y="566"/>
                    <a:pt x="154" y="584"/>
                  </a:cubicBezTo>
                  <a:cubicBezTo>
                    <a:pt x="190" y="602"/>
                    <a:pt x="249" y="625"/>
                    <a:pt x="303" y="625"/>
                  </a:cubicBezTo>
                  <a:cubicBezTo>
                    <a:pt x="362" y="625"/>
                    <a:pt x="398" y="602"/>
                    <a:pt x="434" y="584"/>
                  </a:cubicBezTo>
                  <a:cubicBezTo>
                    <a:pt x="475" y="584"/>
                    <a:pt x="493" y="566"/>
                    <a:pt x="529" y="530"/>
                  </a:cubicBezTo>
                  <a:cubicBezTo>
                    <a:pt x="566" y="489"/>
                    <a:pt x="588" y="471"/>
                    <a:pt x="588" y="435"/>
                  </a:cubicBezTo>
                  <a:cubicBezTo>
                    <a:pt x="606" y="399"/>
                    <a:pt x="624" y="358"/>
                    <a:pt x="624" y="304"/>
                  </a:cubicBezTo>
                  <a:cubicBezTo>
                    <a:pt x="624" y="285"/>
                    <a:pt x="606" y="245"/>
                    <a:pt x="606" y="227"/>
                  </a:cubicBezTo>
                  <a:cubicBezTo>
                    <a:pt x="588" y="172"/>
                    <a:pt x="566" y="132"/>
                    <a:pt x="529" y="95"/>
                  </a:cubicBezTo>
                  <a:cubicBezTo>
                    <a:pt x="511" y="77"/>
                    <a:pt x="493" y="59"/>
                    <a:pt x="475" y="37"/>
                  </a:cubicBezTo>
                  <a:cubicBezTo>
                    <a:pt x="416" y="19"/>
                    <a:pt x="362" y="0"/>
                    <a:pt x="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9" name="Google Shape;2559;p21"/>
            <p:cNvSpPr/>
            <p:nvPr/>
          </p:nvSpPr>
          <p:spPr>
            <a:xfrm rot="10800000">
              <a:off x="8707508" y="503242"/>
              <a:ext cx="56942" cy="56839"/>
            </a:xfrm>
            <a:custGeom>
              <a:avLst/>
              <a:gdLst/>
              <a:ahLst/>
              <a:cxnLst/>
              <a:rect l="l" t="t" r="r" b="b"/>
              <a:pathLst>
                <a:path w="549" h="548" extrusionOk="0">
                  <a:moveTo>
                    <a:pt x="286" y="0"/>
                  </a:moveTo>
                  <a:cubicBezTo>
                    <a:pt x="209" y="0"/>
                    <a:pt x="132" y="36"/>
                    <a:pt x="96" y="95"/>
                  </a:cubicBezTo>
                  <a:cubicBezTo>
                    <a:pt x="59" y="113"/>
                    <a:pt x="37" y="149"/>
                    <a:pt x="37" y="167"/>
                  </a:cubicBezTo>
                  <a:cubicBezTo>
                    <a:pt x="19" y="208"/>
                    <a:pt x="1" y="244"/>
                    <a:pt x="1" y="280"/>
                  </a:cubicBezTo>
                  <a:cubicBezTo>
                    <a:pt x="19" y="357"/>
                    <a:pt x="37" y="434"/>
                    <a:pt x="96" y="470"/>
                  </a:cubicBezTo>
                  <a:cubicBezTo>
                    <a:pt x="132" y="525"/>
                    <a:pt x="209" y="547"/>
                    <a:pt x="286" y="547"/>
                  </a:cubicBezTo>
                  <a:cubicBezTo>
                    <a:pt x="358" y="547"/>
                    <a:pt x="417" y="525"/>
                    <a:pt x="471" y="470"/>
                  </a:cubicBezTo>
                  <a:cubicBezTo>
                    <a:pt x="489" y="452"/>
                    <a:pt x="512" y="412"/>
                    <a:pt x="530" y="375"/>
                  </a:cubicBezTo>
                  <a:cubicBezTo>
                    <a:pt x="548" y="357"/>
                    <a:pt x="548" y="321"/>
                    <a:pt x="548" y="280"/>
                  </a:cubicBezTo>
                  <a:cubicBezTo>
                    <a:pt x="548" y="208"/>
                    <a:pt x="530" y="131"/>
                    <a:pt x="471" y="95"/>
                  </a:cubicBezTo>
                  <a:cubicBezTo>
                    <a:pt x="417" y="36"/>
                    <a:pt x="358" y="0"/>
                    <a:pt x="2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0" name="Google Shape;2560;p21"/>
            <p:cNvSpPr/>
            <p:nvPr/>
          </p:nvSpPr>
          <p:spPr>
            <a:xfrm rot="10800000">
              <a:off x="8496439" y="442773"/>
              <a:ext cx="50719" cy="51238"/>
            </a:xfrm>
            <a:custGeom>
              <a:avLst/>
              <a:gdLst/>
              <a:ahLst/>
              <a:cxnLst/>
              <a:rect l="l" t="t" r="r" b="b"/>
              <a:pathLst>
                <a:path w="489" h="494" extrusionOk="0">
                  <a:moveTo>
                    <a:pt x="244" y="1"/>
                  </a:moveTo>
                  <a:cubicBezTo>
                    <a:pt x="204" y="1"/>
                    <a:pt x="186" y="23"/>
                    <a:pt x="149" y="23"/>
                  </a:cubicBezTo>
                  <a:cubicBezTo>
                    <a:pt x="131" y="42"/>
                    <a:pt x="91" y="60"/>
                    <a:pt x="73" y="78"/>
                  </a:cubicBezTo>
                  <a:cubicBezTo>
                    <a:pt x="54" y="96"/>
                    <a:pt x="36" y="137"/>
                    <a:pt x="18" y="155"/>
                  </a:cubicBezTo>
                  <a:cubicBezTo>
                    <a:pt x="18" y="191"/>
                    <a:pt x="0" y="209"/>
                    <a:pt x="0" y="250"/>
                  </a:cubicBezTo>
                  <a:cubicBezTo>
                    <a:pt x="0" y="268"/>
                    <a:pt x="18" y="286"/>
                    <a:pt x="18" y="322"/>
                  </a:cubicBezTo>
                  <a:cubicBezTo>
                    <a:pt x="18" y="363"/>
                    <a:pt x="36" y="399"/>
                    <a:pt x="73" y="417"/>
                  </a:cubicBezTo>
                  <a:cubicBezTo>
                    <a:pt x="91" y="435"/>
                    <a:pt x="113" y="453"/>
                    <a:pt x="131" y="453"/>
                  </a:cubicBezTo>
                  <a:cubicBezTo>
                    <a:pt x="168" y="476"/>
                    <a:pt x="204" y="494"/>
                    <a:pt x="244" y="494"/>
                  </a:cubicBezTo>
                  <a:cubicBezTo>
                    <a:pt x="281" y="494"/>
                    <a:pt x="317" y="494"/>
                    <a:pt x="339" y="476"/>
                  </a:cubicBezTo>
                  <a:cubicBezTo>
                    <a:pt x="376" y="453"/>
                    <a:pt x="394" y="453"/>
                    <a:pt x="412" y="417"/>
                  </a:cubicBezTo>
                  <a:cubicBezTo>
                    <a:pt x="453" y="399"/>
                    <a:pt x="453" y="381"/>
                    <a:pt x="471" y="340"/>
                  </a:cubicBezTo>
                  <a:cubicBezTo>
                    <a:pt x="489" y="322"/>
                    <a:pt x="489" y="286"/>
                    <a:pt x="489" y="250"/>
                  </a:cubicBezTo>
                  <a:lnTo>
                    <a:pt x="489" y="191"/>
                  </a:lnTo>
                  <a:cubicBezTo>
                    <a:pt x="471" y="155"/>
                    <a:pt x="453" y="114"/>
                    <a:pt x="412" y="78"/>
                  </a:cubicBezTo>
                  <a:cubicBezTo>
                    <a:pt x="394" y="60"/>
                    <a:pt x="394" y="60"/>
                    <a:pt x="376" y="42"/>
                  </a:cubicBezTo>
                  <a:cubicBezTo>
                    <a:pt x="339" y="23"/>
                    <a:pt x="299" y="1"/>
                    <a:pt x="2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1" name="Google Shape;2561;p21"/>
            <p:cNvSpPr/>
            <p:nvPr/>
          </p:nvSpPr>
          <p:spPr>
            <a:xfrm rot="10800000">
              <a:off x="8467293" y="636523"/>
              <a:ext cx="40969" cy="40866"/>
            </a:xfrm>
            <a:custGeom>
              <a:avLst/>
              <a:gdLst/>
              <a:ahLst/>
              <a:cxnLst/>
              <a:rect l="l" t="t" r="r" b="b"/>
              <a:pathLst>
                <a:path w="395" h="394" extrusionOk="0">
                  <a:moveTo>
                    <a:pt x="191" y="0"/>
                  </a:moveTo>
                  <a:cubicBezTo>
                    <a:pt x="168" y="0"/>
                    <a:pt x="132" y="18"/>
                    <a:pt x="114" y="18"/>
                  </a:cubicBezTo>
                  <a:cubicBezTo>
                    <a:pt x="96" y="36"/>
                    <a:pt x="78" y="36"/>
                    <a:pt x="55" y="54"/>
                  </a:cubicBezTo>
                  <a:cubicBezTo>
                    <a:pt x="37" y="72"/>
                    <a:pt x="19" y="95"/>
                    <a:pt x="19" y="131"/>
                  </a:cubicBezTo>
                  <a:cubicBezTo>
                    <a:pt x="1" y="149"/>
                    <a:pt x="1" y="167"/>
                    <a:pt x="1" y="208"/>
                  </a:cubicBezTo>
                  <a:lnTo>
                    <a:pt x="1" y="244"/>
                  </a:lnTo>
                  <a:cubicBezTo>
                    <a:pt x="19" y="281"/>
                    <a:pt x="37" y="321"/>
                    <a:pt x="55" y="339"/>
                  </a:cubicBezTo>
                  <a:cubicBezTo>
                    <a:pt x="78" y="339"/>
                    <a:pt x="78" y="357"/>
                    <a:pt x="96" y="376"/>
                  </a:cubicBezTo>
                  <a:cubicBezTo>
                    <a:pt x="132" y="376"/>
                    <a:pt x="150" y="394"/>
                    <a:pt x="191" y="394"/>
                  </a:cubicBezTo>
                  <a:cubicBezTo>
                    <a:pt x="227" y="394"/>
                    <a:pt x="245" y="394"/>
                    <a:pt x="263" y="376"/>
                  </a:cubicBezTo>
                  <a:cubicBezTo>
                    <a:pt x="281" y="376"/>
                    <a:pt x="322" y="357"/>
                    <a:pt x="340" y="339"/>
                  </a:cubicBezTo>
                  <a:cubicBezTo>
                    <a:pt x="358" y="321"/>
                    <a:pt x="358" y="299"/>
                    <a:pt x="376" y="281"/>
                  </a:cubicBezTo>
                  <a:cubicBezTo>
                    <a:pt x="376" y="244"/>
                    <a:pt x="394" y="226"/>
                    <a:pt x="394" y="208"/>
                  </a:cubicBezTo>
                  <a:cubicBezTo>
                    <a:pt x="376" y="186"/>
                    <a:pt x="376" y="167"/>
                    <a:pt x="376" y="149"/>
                  </a:cubicBezTo>
                  <a:cubicBezTo>
                    <a:pt x="376" y="113"/>
                    <a:pt x="358" y="95"/>
                    <a:pt x="340" y="54"/>
                  </a:cubicBezTo>
                  <a:cubicBezTo>
                    <a:pt x="322" y="54"/>
                    <a:pt x="304" y="36"/>
                    <a:pt x="281" y="36"/>
                  </a:cubicBezTo>
                  <a:cubicBezTo>
                    <a:pt x="263" y="18"/>
                    <a:pt x="227" y="0"/>
                    <a:pt x="1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2" name="Google Shape;2562;p21"/>
            <p:cNvSpPr/>
            <p:nvPr/>
          </p:nvSpPr>
          <p:spPr>
            <a:xfrm rot="10800000">
              <a:off x="8633452" y="277753"/>
              <a:ext cx="29145" cy="29353"/>
            </a:xfrm>
            <a:custGeom>
              <a:avLst/>
              <a:gdLst/>
              <a:ahLst/>
              <a:cxnLst/>
              <a:rect l="l" t="t" r="r" b="b"/>
              <a:pathLst>
                <a:path w="281" h="283" extrusionOk="0">
                  <a:moveTo>
                    <a:pt x="150" y="0"/>
                  </a:moveTo>
                  <a:cubicBezTo>
                    <a:pt x="138" y="0"/>
                    <a:pt x="125" y="8"/>
                    <a:pt x="113" y="8"/>
                  </a:cubicBezTo>
                  <a:cubicBezTo>
                    <a:pt x="73" y="8"/>
                    <a:pt x="36" y="49"/>
                    <a:pt x="18" y="67"/>
                  </a:cubicBezTo>
                  <a:lnTo>
                    <a:pt x="18" y="121"/>
                  </a:lnTo>
                  <a:cubicBezTo>
                    <a:pt x="0" y="144"/>
                    <a:pt x="0" y="162"/>
                    <a:pt x="18" y="180"/>
                  </a:cubicBezTo>
                  <a:cubicBezTo>
                    <a:pt x="18" y="216"/>
                    <a:pt x="36" y="235"/>
                    <a:pt x="73" y="257"/>
                  </a:cubicBezTo>
                  <a:cubicBezTo>
                    <a:pt x="101" y="270"/>
                    <a:pt x="128" y="283"/>
                    <a:pt x="154" y="283"/>
                  </a:cubicBezTo>
                  <a:cubicBezTo>
                    <a:pt x="165" y="283"/>
                    <a:pt x="175" y="281"/>
                    <a:pt x="186" y="275"/>
                  </a:cubicBezTo>
                  <a:cubicBezTo>
                    <a:pt x="226" y="275"/>
                    <a:pt x="245" y="235"/>
                    <a:pt x="263" y="216"/>
                  </a:cubicBezTo>
                  <a:cubicBezTo>
                    <a:pt x="281" y="198"/>
                    <a:pt x="281" y="162"/>
                    <a:pt x="281" y="144"/>
                  </a:cubicBezTo>
                  <a:lnTo>
                    <a:pt x="281" y="85"/>
                  </a:lnTo>
                  <a:cubicBezTo>
                    <a:pt x="263" y="67"/>
                    <a:pt x="263" y="49"/>
                    <a:pt x="245" y="49"/>
                  </a:cubicBezTo>
                  <a:cubicBezTo>
                    <a:pt x="226" y="31"/>
                    <a:pt x="208" y="8"/>
                    <a:pt x="186" y="8"/>
                  </a:cubicBezTo>
                  <a:lnTo>
                    <a:pt x="168" y="8"/>
                  </a:lnTo>
                  <a:cubicBezTo>
                    <a:pt x="162" y="2"/>
                    <a:pt x="156" y="0"/>
                    <a:pt x="1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3" name="Google Shape;2563;p21"/>
            <p:cNvSpPr/>
            <p:nvPr/>
          </p:nvSpPr>
          <p:spPr>
            <a:xfrm rot="10800000">
              <a:off x="8586467" y="494944"/>
              <a:ext cx="39102" cy="39828"/>
            </a:xfrm>
            <a:custGeom>
              <a:avLst/>
              <a:gdLst/>
              <a:ahLst/>
              <a:cxnLst/>
              <a:rect l="l" t="t" r="r" b="b"/>
              <a:pathLst>
                <a:path w="377" h="384" extrusionOk="0">
                  <a:moveTo>
                    <a:pt x="191" y="0"/>
                  </a:moveTo>
                  <a:cubicBezTo>
                    <a:pt x="168" y="0"/>
                    <a:pt x="150" y="18"/>
                    <a:pt x="114" y="18"/>
                  </a:cubicBezTo>
                  <a:cubicBezTo>
                    <a:pt x="96" y="36"/>
                    <a:pt x="78" y="36"/>
                    <a:pt x="55" y="55"/>
                  </a:cubicBezTo>
                  <a:cubicBezTo>
                    <a:pt x="37" y="77"/>
                    <a:pt x="19" y="95"/>
                    <a:pt x="19" y="131"/>
                  </a:cubicBezTo>
                  <a:cubicBezTo>
                    <a:pt x="1" y="150"/>
                    <a:pt x="1" y="168"/>
                    <a:pt x="1" y="190"/>
                  </a:cubicBezTo>
                  <a:cubicBezTo>
                    <a:pt x="1" y="208"/>
                    <a:pt x="1" y="226"/>
                    <a:pt x="19" y="245"/>
                  </a:cubicBezTo>
                  <a:cubicBezTo>
                    <a:pt x="19" y="281"/>
                    <a:pt x="37" y="303"/>
                    <a:pt x="55" y="340"/>
                  </a:cubicBezTo>
                  <a:cubicBezTo>
                    <a:pt x="78" y="340"/>
                    <a:pt x="78" y="358"/>
                    <a:pt x="96" y="358"/>
                  </a:cubicBezTo>
                  <a:cubicBezTo>
                    <a:pt x="132" y="376"/>
                    <a:pt x="150" y="376"/>
                    <a:pt x="191" y="376"/>
                  </a:cubicBezTo>
                  <a:cubicBezTo>
                    <a:pt x="203" y="382"/>
                    <a:pt x="213" y="384"/>
                    <a:pt x="222" y="384"/>
                  </a:cubicBezTo>
                  <a:cubicBezTo>
                    <a:pt x="239" y="384"/>
                    <a:pt x="251" y="376"/>
                    <a:pt x="263" y="376"/>
                  </a:cubicBezTo>
                  <a:cubicBezTo>
                    <a:pt x="281" y="358"/>
                    <a:pt x="304" y="358"/>
                    <a:pt x="322" y="340"/>
                  </a:cubicBezTo>
                  <a:cubicBezTo>
                    <a:pt x="340" y="321"/>
                    <a:pt x="358" y="303"/>
                    <a:pt x="358" y="263"/>
                  </a:cubicBezTo>
                  <a:cubicBezTo>
                    <a:pt x="376" y="245"/>
                    <a:pt x="376" y="226"/>
                    <a:pt x="376" y="190"/>
                  </a:cubicBezTo>
                  <a:lnTo>
                    <a:pt x="376" y="150"/>
                  </a:lnTo>
                  <a:cubicBezTo>
                    <a:pt x="358" y="113"/>
                    <a:pt x="358" y="95"/>
                    <a:pt x="322" y="55"/>
                  </a:cubicBezTo>
                  <a:cubicBezTo>
                    <a:pt x="322" y="55"/>
                    <a:pt x="304" y="36"/>
                    <a:pt x="281" y="36"/>
                  </a:cubicBezTo>
                  <a:cubicBezTo>
                    <a:pt x="263" y="18"/>
                    <a:pt x="227" y="0"/>
                    <a:pt x="1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4" name="Google Shape;2564;p21"/>
            <p:cNvSpPr/>
            <p:nvPr/>
          </p:nvSpPr>
          <p:spPr>
            <a:xfrm rot="10800000">
              <a:off x="8844522" y="564748"/>
              <a:ext cx="40969" cy="42318"/>
            </a:xfrm>
            <a:custGeom>
              <a:avLst/>
              <a:gdLst/>
              <a:ahLst/>
              <a:cxnLst/>
              <a:rect l="l" t="t" r="r" b="b"/>
              <a:pathLst>
                <a:path w="395" h="408" extrusionOk="0">
                  <a:moveTo>
                    <a:pt x="227" y="1"/>
                  </a:moveTo>
                  <a:cubicBezTo>
                    <a:pt x="209" y="1"/>
                    <a:pt x="168" y="1"/>
                    <a:pt x="150" y="19"/>
                  </a:cubicBezTo>
                  <a:cubicBezTo>
                    <a:pt x="114" y="19"/>
                    <a:pt x="96" y="37"/>
                    <a:pt x="73" y="55"/>
                  </a:cubicBezTo>
                  <a:cubicBezTo>
                    <a:pt x="55" y="55"/>
                    <a:pt x="37" y="73"/>
                    <a:pt x="19" y="114"/>
                  </a:cubicBezTo>
                  <a:cubicBezTo>
                    <a:pt x="1" y="132"/>
                    <a:pt x="1" y="150"/>
                    <a:pt x="1" y="186"/>
                  </a:cubicBezTo>
                  <a:lnTo>
                    <a:pt x="1" y="263"/>
                  </a:lnTo>
                  <a:cubicBezTo>
                    <a:pt x="19" y="281"/>
                    <a:pt x="19" y="299"/>
                    <a:pt x="19" y="299"/>
                  </a:cubicBezTo>
                  <a:cubicBezTo>
                    <a:pt x="37" y="340"/>
                    <a:pt x="73" y="358"/>
                    <a:pt x="96" y="376"/>
                  </a:cubicBezTo>
                  <a:cubicBezTo>
                    <a:pt x="114" y="394"/>
                    <a:pt x="132" y="394"/>
                    <a:pt x="150" y="394"/>
                  </a:cubicBezTo>
                  <a:cubicBezTo>
                    <a:pt x="168" y="403"/>
                    <a:pt x="187" y="408"/>
                    <a:pt x="204" y="408"/>
                  </a:cubicBezTo>
                  <a:cubicBezTo>
                    <a:pt x="221" y="408"/>
                    <a:pt x="236" y="403"/>
                    <a:pt x="245" y="394"/>
                  </a:cubicBezTo>
                  <a:cubicBezTo>
                    <a:pt x="263" y="394"/>
                    <a:pt x="281" y="394"/>
                    <a:pt x="299" y="376"/>
                  </a:cubicBezTo>
                  <a:cubicBezTo>
                    <a:pt x="340" y="358"/>
                    <a:pt x="358" y="340"/>
                    <a:pt x="376" y="299"/>
                  </a:cubicBezTo>
                  <a:cubicBezTo>
                    <a:pt x="376" y="299"/>
                    <a:pt x="394" y="281"/>
                    <a:pt x="394" y="263"/>
                  </a:cubicBezTo>
                  <a:lnTo>
                    <a:pt x="394" y="168"/>
                  </a:lnTo>
                  <a:lnTo>
                    <a:pt x="394" y="150"/>
                  </a:lnTo>
                  <a:cubicBezTo>
                    <a:pt x="394" y="132"/>
                    <a:pt x="376" y="114"/>
                    <a:pt x="358" y="96"/>
                  </a:cubicBezTo>
                  <a:cubicBezTo>
                    <a:pt x="340" y="55"/>
                    <a:pt x="322" y="37"/>
                    <a:pt x="299" y="37"/>
                  </a:cubicBezTo>
                  <a:cubicBezTo>
                    <a:pt x="281" y="19"/>
                    <a:pt x="245" y="19"/>
                    <a:pt x="2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5" name="Google Shape;2565;p21"/>
            <p:cNvSpPr/>
            <p:nvPr/>
          </p:nvSpPr>
          <p:spPr>
            <a:xfrm rot="10800000">
              <a:off x="9020534" y="407508"/>
              <a:ext cx="31012" cy="29664"/>
            </a:xfrm>
            <a:custGeom>
              <a:avLst/>
              <a:gdLst/>
              <a:ahLst/>
              <a:cxnLst/>
              <a:rect l="l" t="t" r="r" b="b"/>
              <a:pathLst>
                <a:path w="299" h="286" extrusionOk="0">
                  <a:moveTo>
                    <a:pt x="131" y="0"/>
                  </a:moveTo>
                  <a:cubicBezTo>
                    <a:pt x="113" y="0"/>
                    <a:pt x="113" y="0"/>
                    <a:pt x="91" y="18"/>
                  </a:cubicBezTo>
                  <a:cubicBezTo>
                    <a:pt x="72" y="18"/>
                    <a:pt x="72" y="18"/>
                    <a:pt x="54" y="41"/>
                  </a:cubicBezTo>
                  <a:cubicBezTo>
                    <a:pt x="54" y="41"/>
                    <a:pt x="36" y="41"/>
                    <a:pt x="36" y="59"/>
                  </a:cubicBezTo>
                  <a:cubicBezTo>
                    <a:pt x="18" y="59"/>
                    <a:pt x="18" y="77"/>
                    <a:pt x="18" y="95"/>
                  </a:cubicBezTo>
                  <a:cubicBezTo>
                    <a:pt x="0" y="113"/>
                    <a:pt x="0" y="131"/>
                    <a:pt x="0" y="154"/>
                  </a:cubicBezTo>
                  <a:cubicBezTo>
                    <a:pt x="0" y="154"/>
                    <a:pt x="0" y="172"/>
                    <a:pt x="18" y="190"/>
                  </a:cubicBezTo>
                  <a:lnTo>
                    <a:pt x="18" y="208"/>
                  </a:lnTo>
                  <a:cubicBezTo>
                    <a:pt x="36" y="226"/>
                    <a:pt x="36" y="226"/>
                    <a:pt x="54" y="245"/>
                  </a:cubicBezTo>
                  <a:lnTo>
                    <a:pt x="72" y="267"/>
                  </a:lnTo>
                  <a:cubicBezTo>
                    <a:pt x="91" y="267"/>
                    <a:pt x="91" y="285"/>
                    <a:pt x="113" y="285"/>
                  </a:cubicBezTo>
                  <a:lnTo>
                    <a:pt x="204" y="285"/>
                  </a:lnTo>
                  <a:cubicBezTo>
                    <a:pt x="226" y="267"/>
                    <a:pt x="244" y="267"/>
                    <a:pt x="244" y="245"/>
                  </a:cubicBezTo>
                  <a:lnTo>
                    <a:pt x="262" y="226"/>
                  </a:lnTo>
                  <a:cubicBezTo>
                    <a:pt x="281" y="208"/>
                    <a:pt x="281" y="208"/>
                    <a:pt x="281" y="190"/>
                  </a:cubicBezTo>
                  <a:cubicBezTo>
                    <a:pt x="299" y="172"/>
                    <a:pt x="299" y="154"/>
                    <a:pt x="299" y="154"/>
                  </a:cubicBezTo>
                  <a:lnTo>
                    <a:pt x="299" y="113"/>
                  </a:lnTo>
                  <a:cubicBezTo>
                    <a:pt x="281" y="95"/>
                    <a:pt x="281" y="77"/>
                    <a:pt x="262" y="59"/>
                  </a:cubicBezTo>
                  <a:lnTo>
                    <a:pt x="244" y="41"/>
                  </a:lnTo>
                  <a:lnTo>
                    <a:pt x="226" y="18"/>
                  </a:lnTo>
                  <a:cubicBezTo>
                    <a:pt x="204" y="18"/>
                    <a:pt x="204" y="0"/>
                    <a:pt x="1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6" name="Google Shape;2566;p21"/>
            <p:cNvSpPr/>
            <p:nvPr/>
          </p:nvSpPr>
          <p:spPr>
            <a:xfrm rot="10800000">
              <a:off x="8748892" y="643991"/>
              <a:ext cx="66173" cy="66796"/>
            </a:xfrm>
            <a:custGeom>
              <a:avLst/>
              <a:gdLst/>
              <a:ahLst/>
              <a:cxnLst/>
              <a:rect l="l" t="t" r="r" b="b"/>
              <a:pathLst>
                <a:path w="638" h="644" extrusionOk="0">
                  <a:moveTo>
                    <a:pt x="321" y="1"/>
                  </a:moveTo>
                  <a:cubicBezTo>
                    <a:pt x="281" y="1"/>
                    <a:pt x="244" y="1"/>
                    <a:pt x="208" y="19"/>
                  </a:cubicBezTo>
                  <a:cubicBezTo>
                    <a:pt x="167" y="37"/>
                    <a:pt x="131" y="55"/>
                    <a:pt x="95" y="96"/>
                  </a:cubicBezTo>
                  <a:cubicBezTo>
                    <a:pt x="54" y="114"/>
                    <a:pt x="36" y="150"/>
                    <a:pt x="36" y="191"/>
                  </a:cubicBezTo>
                  <a:cubicBezTo>
                    <a:pt x="18" y="227"/>
                    <a:pt x="0" y="281"/>
                    <a:pt x="0" y="322"/>
                  </a:cubicBezTo>
                  <a:cubicBezTo>
                    <a:pt x="0" y="340"/>
                    <a:pt x="18" y="376"/>
                    <a:pt x="18" y="394"/>
                  </a:cubicBezTo>
                  <a:cubicBezTo>
                    <a:pt x="36" y="453"/>
                    <a:pt x="54" y="508"/>
                    <a:pt x="95" y="548"/>
                  </a:cubicBezTo>
                  <a:cubicBezTo>
                    <a:pt x="167" y="603"/>
                    <a:pt x="244" y="643"/>
                    <a:pt x="321" y="643"/>
                  </a:cubicBezTo>
                  <a:cubicBezTo>
                    <a:pt x="376" y="643"/>
                    <a:pt x="412" y="643"/>
                    <a:pt x="452" y="621"/>
                  </a:cubicBezTo>
                  <a:cubicBezTo>
                    <a:pt x="489" y="603"/>
                    <a:pt x="525" y="584"/>
                    <a:pt x="547" y="548"/>
                  </a:cubicBezTo>
                  <a:cubicBezTo>
                    <a:pt x="584" y="508"/>
                    <a:pt x="602" y="489"/>
                    <a:pt x="620" y="453"/>
                  </a:cubicBezTo>
                  <a:cubicBezTo>
                    <a:pt x="638" y="394"/>
                    <a:pt x="638" y="358"/>
                    <a:pt x="638" y="322"/>
                  </a:cubicBezTo>
                  <a:lnTo>
                    <a:pt x="638" y="227"/>
                  </a:lnTo>
                  <a:cubicBezTo>
                    <a:pt x="620" y="168"/>
                    <a:pt x="584" y="132"/>
                    <a:pt x="547" y="96"/>
                  </a:cubicBezTo>
                  <a:cubicBezTo>
                    <a:pt x="489" y="37"/>
                    <a:pt x="412" y="1"/>
                    <a:pt x="3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7" name="Google Shape;2567;p21"/>
            <p:cNvSpPr/>
            <p:nvPr/>
          </p:nvSpPr>
          <p:spPr>
            <a:xfrm rot="10800000">
              <a:off x="8363678" y="437691"/>
              <a:ext cx="40866" cy="36717"/>
            </a:xfrm>
            <a:custGeom>
              <a:avLst/>
              <a:gdLst/>
              <a:ahLst/>
              <a:cxnLst/>
              <a:rect l="l" t="t" r="r" b="b"/>
              <a:pathLst>
                <a:path w="394" h="354" extrusionOk="0">
                  <a:moveTo>
                    <a:pt x="211" y="0"/>
                  </a:moveTo>
                  <a:cubicBezTo>
                    <a:pt x="171" y="0"/>
                    <a:pt x="129" y="16"/>
                    <a:pt x="95" y="38"/>
                  </a:cubicBezTo>
                  <a:cubicBezTo>
                    <a:pt x="55" y="61"/>
                    <a:pt x="37" y="79"/>
                    <a:pt x="18" y="97"/>
                  </a:cubicBezTo>
                  <a:cubicBezTo>
                    <a:pt x="18" y="115"/>
                    <a:pt x="0" y="151"/>
                    <a:pt x="0" y="174"/>
                  </a:cubicBezTo>
                  <a:cubicBezTo>
                    <a:pt x="0" y="210"/>
                    <a:pt x="18" y="228"/>
                    <a:pt x="18" y="264"/>
                  </a:cubicBezTo>
                  <a:cubicBezTo>
                    <a:pt x="37" y="287"/>
                    <a:pt x="55" y="305"/>
                    <a:pt x="95" y="323"/>
                  </a:cubicBezTo>
                  <a:cubicBezTo>
                    <a:pt x="127" y="344"/>
                    <a:pt x="167" y="353"/>
                    <a:pt x="205" y="353"/>
                  </a:cubicBezTo>
                  <a:cubicBezTo>
                    <a:pt x="232" y="353"/>
                    <a:pt x="258" y="349"/>
                    <a:pt x="281" y="341"/>
                  </a:cubicBezTo>
                  <a:cubicBezTo>
                    <a:pt x="299" y="323"/>
                    <a:pt x="299" y="323"/>
                    <a:pt x="322" y="305"/>
                  </a:cubicBezTo>
                  <a:cubicBezTo>
                    <a:pt x="358" y="287"/>
                    <a:pt x="394" y="228"/>
                    <a:pt x="394" y="174"/>
                  </a:cubicBezTo>
                  <a:cubicBezTo>
                    <a:pt x="394" y="133"/>
                    <a:pt x="358" y="79"/>
                    <a:pt x="322" y="61"/>
                  </a:cubicBezTo>
                  <a:cubicBezTo>
                    <a:pt x="299" y="38"/>
                    <a:pt x="299" y="38"/>
                    <a:pt x="281" y="20"/>
                  </a:cubicBezTo>
                  <a:cubicBezTo>
                    <a:pt x="260" y="6"/>
                    <a:pt x="236" y="0"/>
                    <a:pt x="2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8" name="Google Shape;2568;p21"/>
            <p:cNvSpPr/>
            <p:nvPr/>
          </p:nvSpPr>
          <p:spPr>
            <a:xfrm rot="10800000">
              <a:off x="8377265" y="209402"/>
              <a:ext cx="80279" cy="77168"/>
            </a:xfrm>
            <a:custGeom>
              <a:avLst/>
              <a:gdLst/>
              <a:ahLst/>
              <a:cxnLst/>
              <a:rect l="l" t="t" r="r" b="b"/>
              <a:pathLst>
                <a:path w="774" h="744" extrusionOk="0">
                  <a:moveTo>
                    <a:pt x="380" y="0"/>
                  </a:moveTo>
                  <a:cubicBezTo>
                    <a:pt x="303" y="0"/>
                    <a:pt x="244" y="18"/>
                    <a:pt x="190" y="59"/>
                  </a:cubicBezTo>
                  <a:cubicBezTo>
                    <a:pt x="113" y="95"/>
                    <a:pt x="77" y="150"/>
                    <a:pt x="41" y="227"/>
                  </a:cubicBezTo>
                  <a:cubicBezTo>
                    <a:pt x="18" y="285"/>
                    <a:pt x="0" y="340"/>
                    <a:pt x="18" y="417"/>
                  </a:cubicBezTo>
                  <a:cubicBezTo>
                    <a:pt x="18" y="489"/>
                    <a:pt x="59" y="566"/>
                    <a:pt x="113" y="625"/>
                  </a:cubicBezTo>
                  <a:lnTo>
                    <a:pt x="113" y="643"/>
                  </a:lnTo>
                  <a:cubicBezTo>
                    <a:pt x="187" y="717"/>
                    <a:pt x="294" y="744"/>
                    <a:pt x="402" y="744"/>
                  </a:cubicBezTo>
                  <a:cubicBezTo>
                    <a:pt x="432" y="744"/>
                    <a:pt x="463" y="742"/>
                    <a:pt x="493" y="738"/>
                  </a:cubicBezTo>
                  <a:cubicBezTo>
                    <a:pt x="606" y="697"/>
                    <a:pt x="719" y="602"/>
                    <a:pt x="738" y="471"/>
                  </a:cubicBezTo>
                  <a:cubicBezTo>
                    <a:pt x="774" y="340"/>
                    <a:pt x="738" y="208"/>
                    <a:pt x="643" y="113"/>
                  </a:cubicBezTo>
                  <a:cubicBezTo>
                    <a:pt x="606" y="59"/>
                    <a:pt x="548" y="37"/>
                    <a:pt x="493" y="18"/>
                  </a:cubicBezTo>
                  <a:cubicBezTo>
                    <a:pt x="455" y="9"/>
                    <a:pt x="421" y="5"/>
                    <a:pt x="388" y="5"/>
                  </a:cubicBezTo>
                  <a:cubicBezTo>
                    <a:pt x="369" y="5"/>
                    <a:pt x="351" y="6"/>
                    <a:pt x="332" y="9"/>
                  </a:cubicBezTo>
                  <a:lnTo>
                    <a:pt x="332" y="9"/>
                  </a:lnTo>
                  <a:cubicBezTo>
                    <a:pt x="346" y="5"/>
                    <a:pt x="360" y="0"/>
                    <a:pt x="38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9" name="Google Shape;2569;p21"/>
            <p:cNvSpPr/>
            <p:nvPr/>
          </p:nvSpPr>
          <p:spPr>
            <a:xfrm rot="10800000">
              <a:off x="8244504" y="479801"/>
              <a:ext cx="35265" cy="39517"/>
            </a:xfrm>
            <a:custGeom>
              <a:avLst/>
              <a:gdLst/>
              <a:ahLst/>
              <a:cxnLst/>
              <a:rect l="l" t="t" r="r" b="b"/>
              <a:pathLst>
                <a:path w="340" h="381" extrusionOk="0">
                  <a:moveTo>
                    <a:pt x="173" y="1"/>
                  </a:moveTo>
                  <a:cubicBezTo>
                    <a:pt x="155" y="19"/>
                    <a:pt x="136" y="19"/>
                    <a:pt x="136" y="19"/>
                  </a:cubicBezTo>
                  <a:cubicBezTo>
                    <a:pt x="114" y="19"/>
                    <a:pt x="96" y="19"/>
                    <a:pt x="96" y="41"/>
                  </a:cubicBezTo>
                  <a:cubicBezTo>
                    <a:pt x="78" y="41"/>
                    <a:pt x="60" y="59"/>
                    <a:pt x="41" y="77"/>
                  </a:cubicBezTo>
                  <a:cubicBezTo>
                    <a:pt x="23" y="96"/>
                    <a:pt x="23" y="114"/>
                    <a:pt x="23" y="132"/>
                  </a:cubicBezTo>
                  <a:cubicBezTo>
                    <a:pt x="23" y="132"/>
                    <a:pt x="1" y="154"/>
                    <a:pt x="1" y="172"/>
                  </a:cubicBezTo>
                  <a:lnTo>
                    <a:pt x="1" y="245"/>
                  </a:lnTo>
                  <a:cubicBezTo>
                    <a:pt x="23" y="286"/>
                    <a:pt x="41" y="304"/>
                    <a:pt x="60" y="322"/>
                  </a:cubicBezTo>
                  <a:cubicBezTo>
                    <a:pt x="78" y="358"/>
                    <a:pt x="136" y="381"/>
                    <a:pt x="173" y="381"/>
                  </a:cubicBezTo>
                  <a:cubicBezTo>
                    <a:pt x="191" y="381"/>
                    <a:pt x="209" y="381"/>
                    <a:pt x="227" y="358"/>
                  </a:cubicBezTo>
                  <a:cubicBezTo>
                    <a:pt x="250" y="358"/>
                    <a:pt x="268" y="340"/>
                    <a:pt x="286" y="322"/>
                  </a:cubicBezTo>
                  <a:cubicBezTo>
                    <a:pt x="304" y="304"/>
                    <a:pt x="322" y="286"/>
                    <a:pt x="322" y="245"/>
                  </a:cubicBezTo>
                  <a:cubicBezTo>
                    <a:pt x="340" y="227"/>
                    <a:pt x="340" y="191"/>
                    <a:pt x="322" y="172"/>
                  </a:cubicBezTo>
                  <a:lnTo>
                    <a:pt x="322" y="132"/>
                  </a:lnTo>
                  <a:cubicBezTo>
                    <a:pt x="322" y="114"/>
                    <a:pt x="322" y="96"/>
                    <a:pt x="304" y="96"/>
                  </a:cubicBezTo>
                  <a:cubicBezTo>
                    <a:pt x="304" y="77"/>
                    <a:pt x="286" y="59"/>
                    <a:pt x="268" y="41"/>
                  </a:cubicBezTo>
                  <a:cubicBezTo>
                    <a:pt x="268" y="41"/>
                    <a:pt x="250" y="19"/>
                    <a:pt x="227" y="19"/>
                  </a:cubicBezTo>
                  <a:cubicBezTo>
                    <a:pt x="209" y="19"/>
                    <a:pt x="191" y="1"/>
                    <a:pt x="17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0" name="Google Shape;2570;p21"/>
            <p:cNvSpPr/>
            <p:nvPr/>
          </p:nvSpPr>
          <p:spPr>
            <a:xfrm rot="10800000">
              <a:off x="8206957" y="319760"/>
              <a:ext cx="61091" cy="47089"/>
            </a:xfrm>
            <a:custGeom>
              <a:avLst/>
              <a:gdLst/>
              <a:ahLst/>
              <a:cxnLst/>
              <a:rect l="l" t="t" r="r" b="b"/>
              <a:pathLst>
                <a:path w="589" h="454" extrusionOk="0">
                  <a:moveTo>
                    <a:pt x="304" y="1"/>
                  </a:moveTo>
                  <a:cubicBezTo>
                    <a:pt x="1" y="1"/>
                    <a:pt x="1" y="453"/>
                    <a:pt x="304" y="453"/>
                  </a:cubicBezTo>
                  <a:cubicBezTo>
                    <a:pt x="589" y="453"/>
                    <a:pt x="589" y="1"/>
                    <a:pt x="3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1" name="Google Shape;2571;p21"/>
            <p:cNvSpPr/>
            <p:nvPr/>
          </p:nvSpPr>
          <p:spPr>
            <a:xfrm rot="10800000">
              <a:off x="8769948" y="135864"/>
              <a:ext cx="51238" cy="48852"/>
            </a:xfrm>
            <a:custGeom>
              <a:avLst/>
              <a:gdLst/>
              <a:ahLst/>
              <a:cxnLst/>
              <a:rect l="l" t="t" r="r" b="b"/>
              <a:pathLst>
                <a:path w="494" h="471" extrusionOk="0">
                  <a:moveTo>
                    <a:pt x="245" y="0"/>
                  </a:moveTo>
                  <a:cubicBezTo>
                    <a:pt x="208" y="0"/>
                    <a:pt x="172" y="0"/>
                    <a:pt x="154" y="18"/>
                  </a:cubicBezTo>
                  <a:cubicBezTo>
                    <a:pt x="113" y="18"/>
                    <a:pt x="95" y="36"/>
                    <a:pt x="77" y="54"/>
                  </a:cubicBezTo>
                  <a:cubicBezTo>
                    <a:pt x="59" y="72"/>
                    <a:pt x="41" y="113"/>
                    <a:pt x="18" y="131"/>
                  </a:cubicBezTo>
                  <a:cubicBezTo>
                    <a:pt x="0" y="167"/>
                    <a:pt x="0" y="208"/>
                    <a:pt x="0" y="226"/>
                  </a:cubicBezTo>
                  <a:cubicBezTo>
                    <a:pt x="0" y="262"/>
                    <a:pt x="0" y="280"/>
                    <a:pt x="18" y="299"/>
                  </a:cubicBezTo>
                  <a:cubicBezTo>
                    <a:pt x="18" y="339"/>
                    <a:pt x="41" y="375"/>
                    <a:pt x="77" y="394"/>
                  </a:cubicBezTo>
                  <a:cubicBezTo>
                    <a:pt x="95" y="412"/>
                    <a:pt x="113" y="434"/>
                    <a:pt x="113" y="434"/>
                  </a:cubicBezTo>
                  <a:cubicBezTo>
                    <a:pt x="154" y="470"/>
                    <a:pt x="208" y="470"/>
                    <a:pt x="245" y="470"/>
                  </a:cubicBezTo>
                  <a:cubicBezTo>
                    <a:pt x="285" y="470"/>
                    <a:pt x="303" y="470"/>
                    <a:pt x="340" y="452"/>
                  </a:cubicBezTo>
                  <a:cubicBezTo>
                    <a:pt x="358" y="452"/>
                    <a:pt x="398" y="434"/>
                    <a:pt x="416" y="394"/>
                  </a:cubicBezTo>
                  <a:cubicBezTo>
                    <a:pt x="435" y="375"/>
                    <a:pt x="453" y="357"/>
                    <a:pt x="471" y="321"/>
                  </a:cubicBezTo>
                  <a:cubicBezTo>
                    <a:pt x="471" y="299"/>
                    <a:pt x="493" y="262"/>
                    <a:pt x="493" y="226"/>
                  </a:cubicBezTo>
                  <a:cubicBezTo>
                    <a:pt x="493" y="208"/>
                    <a:pt x="471" y="185"/>
                    <a:pt x="471" y="167"/>
                  </a:cubicBezTo>
                  <a:cubicBezTo>
                    <a:pt x="471" y="131"/>
                    <a:pt x="435" y="95"/>
                    <a:pt x="416" y="54"/>
                  </a:cubicBezTo>
                  <a:cubicBezTo>
                    <a:pt x="398" y="54"/>
                    <a:pt x="380" y="36"/>
                    <a:pt x="358" y="18"/>
                  </a:cubicBezTo>
                  <a:cubicBezTo>
                    <a:pt x="321" y="0"/>
                    <a:pt x="285" y="0"/>
                    <a:pt x="2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2" name="Google Shape;2572;p21"/>
            <p:cNvSpPr/>
            <p:nvPr/>
          </p:nvSpPr>
          <p:spPr>
            <a:xfrm rot="10800000">
              <a:off x="8568628" y="108689"/>
              <a:ext cx="33502" cy="31012"/>
            </a:xfrm>
            <a:custGeom>
              <a:avLst/>
              <a:gdLst/>
              <a:ahLst/>
              <a:cxnLst/>
              <a:rect l="l" t="t" r="r" b="b"/>
              <a:pathLst>
                <a:path w="323" h="299" extrusionOk="0">
                  <a:moveTo>
                    <a:pt x="168" y="0"/>
                  </a:moveTo>
                  <a:cubicBezTo>
                    <a:pt x="150" y="0"/>
                    <a:pt x="114" y="0"/>
                    <a:pt x="96" y="18"/>
                  </a:cubicBezTo>
                  <a:cubicBezTo>
                    <a:pt x="78" y="18"/>
                    <a:pt x="78" y="18"/>
                    <a:pt x="78" y="36"/>
                  </a:cubicBezTo>
                  <a:cubicBezTo>
                    <a:pt x="37" y="36"/>
                    <a:pt x="37" y="55"/>
                    <a:pt x="19" y="73"/>
                  </a:cubicBezTo>
                  <a:cubicBezTo>
                    <a:pt x="1" y="91"/>
                    <a:pt x="1" y="113"/>
                    <a:pt x="1" y="150"/>
                  </a:cubicBezTo>
                  <a:cubicBezTo>
                    <a:pt x="1" y="168"/>
                    <a:pt x="1" y="186"/>
                    <a:pt x="19" y="204"/>
                  </a:cubicBezTo>
                  <a:cubicBezTo>
                    <a:pt x="37" y="226"/>
                    <a:pt x="37" y="245"/>
                    <a:pt x="78" y="263"/>
                  </a:cubicBezTo>
                  <a:lnTo>
                    <a:pt x="96" y="281"/>
                  </a:lnTo>
                  <a:cubicBezTo>
                    <a:pt x="114" y="281"/>
                    <a:pt x="150" y="299"/>
                    <a:pt x="168" y="299"/>
                  </a:cubicBezTo>
                  <a:cubicBezTo>
                    <a:pt x="191" y="299"/>
                    <a:pt x="227" y="281"/>
                    <a:pt x="245" y="281"/>
                  </a:cubicBezTo>
                  <a:cubicBezTo>
                    <a:pt x="281" y="245"/>
                    <a:pt x="322" y="204"/>
                    <a:pt x="322" y="150"/>
                  </a:cubicBezTo>
                  <a:cubicBezTo>
                    <a:pt x="322" y="91"/>
                    <a:pt x="281" y="36"/>
                    <a:pt x="245" y="18"/>
                  </a:cubicBezTo>
                  <a:cubicBezTo>
                    <a:pt x="227" y="0"/>
                    <a:pt x="191" y="0"/>
                    <a:pt x="1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3" name="Google Shape;2573;p21"/>
            <p:cNvSpPr/>
            <p:nvPr/>
          </p:nvSpPr>
          <p:spPr>
            <a:xfrm rot="10800000">
              <a:off x="8234650" y="155571"/>
              <a:ext cx="89718" cy="89718"/>
            </a:xfrm>
            <a:custGeom>
              <a:avLst/>
              <a:gdLst/>
              <a:ahLst/>
              <a:cxnLst/>
              <a:rect l="l" t="t" r="r" b="b"/>
              <a:pathLst>
                <a:path w="865" h="865" extrusionOk="0">
                  <a:moveTo>
                    <a:pt x="431" y="0"/>
                  </a:moveTo>
                  <a:cubicBezTo>
                    <a:pt x="376" y="0"/>
                    <a:pt x="318" y="19"/>
                    <a:pt x="281" y="37"/>
                  </a:cubicBezTo>
                  <a:cubicBezTo>
                    <a:pt x="227" y="55"/>
                    <a:pt x="168" y="91"/>
                    <a:pt x="132" y="132"/>
                  </a:cubicBezTo>
                  <a:cubicBezTo>
                    <a:pt x="91" y="168"/>
                    <a:pt x="55" y="227"/>
                    <a:pt x="55" y="263"/>
                  </a:cubicBezTo>
                  <a:cubicBezTo>
                    <a:pt x="19" y="317"/>
                    <a:pt x="1" y="376"/>
                    <a:pt x="19" y="430"/>
                  </a:cubicBezTo>
                  <a:lnTo>
                    <a:pt x="19" y="543"/>
                  </a:lnTo>
                  <a:cubicBezTo>
                    <a:pt x="55" y="620"/>
                    <a:pt x="73" y="679"/>
                    <a:pt x="132" y="733"/>
                  </a:cubicBezTo>
                  <a:cubicBezTo>
                    <a:pt x="168" y="751"/>
                    <a:pt x="186" y="792"/>
                    <a:pt x="227" y="810"/>
                  </a:cubicBezTo>
                  <a:cubicBezTo>
                    <a:pt x="281" y="846"/>
                    <a:pt x="358" y="864"/>
                    <a:pt x="431" y="864"/>
                  </a:cubicBezTo>
                  <a:cubicBezTo>
                    <a:pt x="490" y="864"/>
                    <a:pt x="544" y="846"/>
                    <a:pt x="603" y="828"/>
                  </a:cubicBezTo>
                  <a:cubicBezTo>
                    <a:pt x="657" y="810"/>
                    <a:pt x="698" y="769"/>
                    <a:pt x="734" y="733"/>
                  </a:cubicBezTo>
                  <a:cubicBezTo>
                    <a:pt x="793" y="697"/>
                    <a:pt x="811" y="656"/>
                    <a:pt x="829" y="602"/>
                  </a:cubicBezTo>
                  <a:cubicBezTo>
                    <a:pt x="865" y="543"/>
                    <a:pt x="865" y="489"/>
                    <a:pt x="865" y="430"/>
                  </a:cubicBezTo>
                  <a:cubicBezTo>
                    <a:pt x="865" y="394"/>
                    <a:pt x="865" y="358"/>
                    <a:pt x="847" y="317"/>
                  </a:cubicBezTo>
                  <a:cubicBezTo>
                    <a:pt x="829" y="245"/>
                    <a:pt x="793" y="186"/>
                    <a:pt x="734" y="132"/>
                  </a:cubicBezTo>
                  <a:cubicBezTo>
                    <a:pt x="716" y="114"/>
                    <a:pt x="680" y="91"/>
                    <a:pt x="657" y="73"/>
                  </a:cubicBezTo>
                  <a:cubicBezTo>
                    <a:pt x="585" y="19"/>
                    <a:pt x="508" y="0"/>
                    <a:pt x="4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4" name="Google Shape;2574;p21"/>
            <p:cNvSpPr/>
            <p:nvPr/>
          </p:nvSpPr>
          <p:spPr>
            <a:xfrm rot="10800000">
              <a:off x="8955813" y="239584"/>
              <a:ext cx="54972" cy="549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3" y="0"/>
                  </a:moveTo>
                  <a:cubicBezTo>
                    <a:pt x="245" y="0"/>
                    <a:pt x="209" y="0"/>
                    <a:pt x="173" y="23"/>
                  </a:cubicBezTo>
                  <a:cubicBezTo>
                    <a:pt x="132" y="41"/>
                    <a:pt x="114" y="59"/>
                    <a:pt x="96" y="77"/>
                  </a:cubicBezTo>
                  <a:cubicBezTo>
                    <a:pt x="59" y="95"/>
                    <a:pt x="37" y="136"/>
                    <a:pt x="37" y="172"/>
                  </a:cubicBezTo>
                  <a:cubicBezTo>
                    <a:pt x="19" y="190"/>
                    <a:pt x="1" y="227"/>
                    <a:pt x="19" y="267"/>
                  </a:cubicBezTo>
                  <a:lnTo>
                    <a:pt x="19" y="340"/>
                  </a:lnTo>
                  <a:cubicBezTo>
                    <a:pt x="37" y="380"/>
                    <a:pt x="59" y="417"/>
                    <a:pt x="96" y="453"/>
                  </a:cubicBezTo>
                  <a:cubicBezTo>
                    <a:pt x="114" y="453"/>
                    <a:pt x="114" y="475"/>
                    <a:pt x="132" y="494"/>
                  </a:cubicBezTo>
                  <a:cubicBezTo>
                    <a:pt x="191" y="512"/>
                    <a:pt x="227" y="530"/>
                    <a:pt x="263" y="530"/>
                  </a:cubicBezTo>
                  <a:cubicBezTo>
                    <a:pt x="304" y="530"/>
                    <a:pt x="340" y="512"/>
                    <a:pt x="376" y="512"/>
                  </a:cubicBezTo>
                  <a:cubicBezTo>
                    <a:pt x="399" y="494"/>
                    <a:pt x="435" y="475"/>
                    <a:pt x="453" y="453"/>
                  </a:cubicBezTo>
                  <a:cubicBezTo>
                    <a:pt x="489" y="417"/>
                    <a:pt x="512" y="399"/>
                    <a:pt x="512" y="362"/>
                  </a:cubicBezTo>
                  <a:cubicBezTo>
                    <a:pt x="530" y="340"/>
                    <a:pt x="530" y="304"/>
                    <a:pt x="530" y="267"/>
                  </a:cubicBezTo>
                  <a:lnTo>
                    <a:pt x="530" y="190"/>
                  </a:lnTo>
                  <a:cubicBezTo>
                    <a:pt x="512" y="154"/>
                    <a:pt x="489" y="114"/>
                    <a:pt x="453" y="77"/>
                  </a:cubicBezTo>
                  <a:cubicBezTo>
                    <a:pt x="435" y="59"/>
                    <a:pt x="417" y="59"/>
                    <a:pt x="399" y="41"/>
                  </a:cubicBezTo>
                  <a:cubicBezTo>
                    <a:pt x="358" y="23"/>
                    <a:pt x="322" y="0"/>
                    <a:pt x="26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5" name="Google Shape;2575;p21"/>
            <p:cNvSpPr/>
            <p:nvPr/>
          </p:nvSpPr>
          <p:spPr>
            <a:xfrm rot="10800000">
              <a:off x="8625466" y="718670"/>
              <a:ext cx="50719" cy="50719"/>
            </a:xfrm>
            <a:custGeom>
              <a:avLst/>
              <a:gdLst/>
              <a:ahLst/>
              <a:cxnLst/>
              <a:rect l="l" t="t" r="r" b="b"/>
              <a:pathLst>
                <a:path w="489" h="489" extrusionOk="0">
                  <a:moveTo>
                    <a:pt x="244" y="0"/>
                  </a:moveTo>
                  <a:cubicBezTo>
                    <a:pt x="204" y="0"/>
                    <a:pt x="167" y="0"/>
                    <a:pt x="149" y="18"/>
                  </a:cubicBezTo>
                  <a:cubicBezTo>
                    <a:pt x="113" y="18"/>
                    <a:pt x="91" y="37"/>
                    <a:pt x="54" y="55"/>
                  </a:cubicBezTo>
                  <a:cubicBezTo>
                    <a:pt x="36" y="95"/>
                    <a:pt x="18" y="113"/>
                    <a:pt x="18" y="150"/>
                  </a:cubicBezTo>
                  <a:cubicBezTo>
                    <a:pt x="0" y="168"/>
                    <a:pt x="0" y="208"/>
                    <a:pt x="0" y="245"/>
                  </a:cubicBezTo>
                  <a:lnTo>
                    <a:pt x="0" y="303"/>
                  </a:lnTo>
                  <a:cubicBezTo>
                    <a:pt x="18" y="340"/>
                    <a:pt x="36" y="376"/>
                    <a:pt x="54" y="417"/>
                  </a:cubicBezTo>
                  <a:cubicBezTo>
                    <a:pt x="72" y="417"/>
                    <a:pt x="91" y="435"/>
                    <a:pt x="113" y="453"/>
                  </a:cubicBezTo>
                  <a:cubicBezTo>
                    <a:pt x="149" y="471"/>
                    <a:pt x="186" y="489"/>
                    <a:pt x="244" y="489"/>
                  </a:cubicBezTo>
                  <a:cubicBezTo>
                    <a:pt x="262" y="489"/>
                    <a:pt x="299" y="471"/>
                    <a:pt x="339" y="453"/>
                  </a:cubicBezTo>
                  <a:cubicBezTo>
                    <a:pt x="357" y="453"/>
                    <a:pt x="394" y="435"/>
                    <a:pt x="412" y="417"/>
                  </a:cubicBezTo>
                  <a:cubicBezTo>
                    <a:pt x="430" y="394"/>
                    <a:pt x="452" y="358"/>
                    <a:pt x="471" y="340"/>
                  </a:cubicBezTo>
                  <a:cubicBezTo>
                    <a:pt x="471" y="303"/>
                    <a:pt x="489" y="263"/>
                    <a:pt x="489" y="245"/>
                  </a:cubicBezTo>
                  <a:cubicBezTo>
                    <a:pt x="471" y="208"/>
                    <a:pt x="471" y="190"/>
                    <a:pt x="471" y="168"/>
                  </a:cubicBezTo>
                  <a:cubicBezTo>
                    <a:pt x="471" y="132"/>
                    <a:pt x="430" y="95"/>
                    <a:pt x="412" y="55"/>
                  </a:cubicBezTo>
                  <a:cubicBezTo>
                    <a:pt x="394" y="55"/>
                    <a:pt x="376" y="37"/>
                    <a:pt x="357" y="18"/>
                  </a:cubicBezTo>
                  <a:cubicBezTo>
                    <a:pt x="317" y="0"/>
                    <a:pt x="281" y="0"/>
                    <a:pt x="24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6" name="Google Shape;2576;p21"/>
            <p:cNvSpPr/>
            <p:nvPr/>
          </p:nvSpPr>
          <p:spPr>
            <a:xfrm rot="10800000">
              <a:off x="8269811" y="591508"/>
              <a:ext cx="64410" cy="66692"/>
            </a:xfrm>
            <a:custGeom>
              <a:avLst/>
              <a:gdLst/>
              <a:ahLst/>
              <a:cxnLst/>
              <a:rect l="l" t="t" r="r" b="b"/>
              <a:pathLst>
                <a:path w="621" h="643" extrusionOk="0">
                  <a:moveTo>
                    <a:pt x="300" y="1"/>
                  </a:moveTo>
                  <a:cubicBezTo>
                    <a:pt x="263" y="1"/>
                    <a:pt x="227" y="1"/>
                    <a:pt x="186" y="41"/>
                  </a:cubicBezTo>
                  <a:cubicBezTo>
                    <a:pt x="150" y="41"/>
                    <a:pt x="114" y="59"/>
                    <a:pt x="96" y="96"/>
                  </a:cubicBezTo>
                  <a:cubicBezTo>
                    <a:pt x="55" y="136"/>
                    <a:pt x="37" y="154"/>
                    <a:pt x="19" y="191"/>
                  </a:cubicBezTo>
                  <a:cubicBezTo>
                    <a:pt x="1" y="227"/>
                    <a:pt x="1" y="286"/>
                    <a:pt x="1" y="322"/>
                  </a:cubicBezTo>
                  <a:lnTo>
                    <a:pt x="1" y="399"/>
                  </a:lnTo>
                  <a:cubicBezTo>
                    <a:pt x="19" y="453"/>
                    <a:pt x="55" y="512"/>
                    <a:pt x="96" y="548"/>
                  </a:cubicBezTo>
                  <a:cubicBezTo>
                    <a:pt x="114" y="566"/>
                    <a:pt x="132" y="566"/>
                    <a:pt x="150" y="589"/>
                  </a:cubicBezTo>
                  <a:cubicBezTo>
                    <a:pt x="209" y="625"/>
                    <a:pt x="245" y="643"/>
                    <a:pt x="300" y="643"/>
                  </a:cubicBezTo>
                  <a:cubicBezTo>
                    <a:pt x="358" y="643"/>
                    <a:pt x="395" y="625"/>
                    <a:pt x="435" y="607"/>
                  </a:cubicBezTo>
                  <a:cubicBezTo>
                    <a:pt x="471" y="589"/>
                    <a:pt x="508" y="566"/>
                    <a:pt x="526" y="548"/>
                  </a:cubicBezTo>
                  <a:cubicBezTo>
                    <a:pt x="566" y="512"/>
                    <a:pt x="585" y="476"/>
                    <a:pt x="603" y="435"/>
                  </a:cubicBezTo>
                  <a:cubicBezTo>
                    <a:pt x="621" y="399"/>
                    <a:pt x="621" y="362"/>
                    <a:pt x="621" y="322"/>
                  </a:cubicBezTo>
                  <a:lnTo>
                    <a:pt x="621" y="227"/>
                  </a:lnTo>
                  <a:cubicBezTo>
                    <a:pt x="603" y="191"/>
                    <a:pt x="566" y="136"/>
                    <a:pt x="526" y="96"/>
                  </a:cubicBezTo>
                  <a:cubicBezTo>
                    <a:pt x="508" y="77"/>
                    <a:pt x="490" y="59"/>
                    <a:pt x="471" y="41"/>
                  </a:cubicBezTo>
                  <a:cubicBezTo>
                    <a:pt x="413" y="23"/>
                    <a:pt x="358" y="1"/>
                    <a:pt x="3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7" name="Google Shape;2577;p21"/>
            <p:cNvSpPr/>
            <p:nvPr/>
          </p:nvSpPr>
          <p:spPr>
            <a:xfrm rot="10800000">
              <a:off x="8127197" y="419228"/>
              <a:ext cx="35265" cy="31531"/>
            </a:xfrm>
            <a:custGeom>
              <a:avLst/>
              <a:gdLst/>
              <a:ahLst/>
              <a:cxnLst/>
              <a:rect l="l" t="t" r="r" b="b"/>
              <a:pathLst>
                <a:path w="340" h="304" extrusionOk="0">
                  <a:moveTo>
                    <a:pt x="154" y="0"/>
                  </a:moveTo>
                  <a:cubicBezTo>
                    <a:pt x="114" y="0"/>
                    <a:pt x="78" y="18"/>
                    <a:pt x="41" y="59"/>
                  </a:cubicBezTo>
                  <a:cubicBezTo>
                    <a:pt x="41" y="59"/>
                    <a:pt x="23" y="77"/>
                    <a:pt x="23" y="95"/>
                  </a:cubicBezTo>
                  <a:cubicBezTo>
                    <a:pt x="1" y="131"/>
                    <a:pt x="1" y="190"/>
                    <a:pt x="23" y="226"/>
                  </a:cubicBezTo>
                  <a:cubicBezTo>
                    <a:pt x="23" y="226"/>
                    <a:pt x="41" y="226"/>
                    <a:pt x="41" y="244"/>
                  </a:cubicBezTo>
                  <a:cubicBezTo>
                    <a:pt x="59" y="285"/>
                    <a:pt x="114" y="303"/>
                    <a:pt x="154" y="303"/>
                  </a:cubicBezTo>
                  <a:cubicBezTo>
                    <a:pt x="191" y="303"/>
                    <a:pt x="227" y="303"/>
                    <a:pt x="249" y="285"/>
                  </a:cubicBezTo>
                  <a:lnTo>
                    <a:pt x="286" y="285"/>
                  </a:lnTo>
                  <a:cubicBezTo>
                    <a:pt x="304" y="262"/>
                    <a:pt x="304" y="244"/>
                    <a:pt x="322" y="244"/>
                  </a:cubicBezTo>
                  <a:cubicBezTo>
                    <a:pt x="340" y="208"/>
                    <a:pt x="340" y="190"/>
                    <a:pt x="340" y="149"/>
                  </a:cubicBezTo>
                  <a:cubicBezTo>
                    <a:pt x="340" y="131"/>
                    <a:pt x="340" y="113"/>
                    <a:pt x="322" y="77"/>
                  </a:cubicBezTo>
                  <a:cubicBezTo>
                    <a:pt x="322" y="59"/>
                    <a:pt x="286" y="18"/>
                    <a:pt x="249" y="18"/>
                  </a:cubicBezTo>
                  <a:cubicBezTo>
                    <a:pt x="227" y="18"/>
                    <a:pt x="191" y="0"/>
                    <a:pt x="1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8" name="Google Shape;2578;p21"/>
            <p:cNvSpPr/>
            <p:nvPr/>
          </p:nvSpPr>
          <p:spPr>
            <a:xfrm rot="10800000">
              <a:off x="8668613" y="382200"/>
              <a:ext cx="37132" cy="37132"/>
            </a:xfrm>
            <a:custGeom>
              <a:avLst/>
              <a:gdLst/>
              <a:ahLst/>
              <a:cxnLst/>
              <a:rect l="l" t="t" r="r" b="b"/>
              <a:pathLst>
                <a:path w="358" h="358" extrusionOk="0">
                  <a:moveTo>
                    <a:pt x="172" y="0"/>
                  </a:moveTo>
                  <a:cubicBezTo>
                    <a:pt x="149" y="0"/>
                    <a:pt x="131" y="0"/>
                    <a:pt x="95" y="18"/>
                  </a:cubicBezTo>
                  <a:cubicBezTo>
                    <a:pt x="77" y="18"/>
                    <a:pt x="59" y="36"/>
                    <a:pt x="36" y="54"/>
                  </a:cubicBezTo>
                  <a:cubicBezTo>
                    <a:pt x="36" y="73"/>
                    <a:pt x="18" y="95"/>
                    <a:pt x="0" y="113"/>
                  </a:cubicBezTo>
                  <a:lnTo>
                    <a:pt x="0" y="168"/>
                  </a:lnTo>
                  <a:lnTo>
                    <a:pt x="0" y="226"/>
                  </a:lnTo>
                  <a:cubicBezTo>
                    <a:pt x="0" y="244"/>
                    <a:pt x="18" y="281"/>
                    <a:pt x="36" y="299"/>
                  </a:cubicBezTo>
                  <a:cubicBezTo>
                    <a:pt x="59" y="299"/>
                    <a:pt x="77" y="321"/>
                    <a:pt x="77" y="321"/>
                  </a:cubicBezTo>
                  <a:cubicBezTo>
                    <a:pt x="113" y="339"/>
                    <a:pt x="131" y="358"/>
                    <a:pt x="172" y="358"/>
                  </a:cubicBezTo>
                  <a:lnTo>
                    <a:pt x="190" y="358"/>
                  </a:lnTo>
                  <a:cubicBezTo>
                    <a:pt x="226" y="339"/>
                    <a:pt x="244" y="339"/>
                    <a:pt x="262" y="321"/>
                  </a:cubicBezTo>
                  <a:cubicBezTo>
                    <a:pt x="285" y="321"/>
                    <a:pt x="285" y="299"/>
                    <a:pt x="303" y="299"/>
                  </a:cubicBezTo>
                  <a:lnTo>
                    <a:pt x="321" y="281"/>
                  </a:lnTo>
                  <a:cubicBezTo>
                    <a:pt x="321" y="281"/>
                    <a:pt x="339" y="263"/>
                    <a:pt x="339" y="244"/>
                  </a:cubicBezTo>
                  <a:cubicBezTo>
                    <a:pt x="357" y="226"/>
                    <a:pt x="357" y="186"/>
                    <a:pt x="357" y="168"/>
                  </a:cubicBezTo>
                  <a:lnTo>
                    <a:pt x="357" y="131"/>
                  </a:lnTo>
                  <a:cubicBezTo>
                    <a:pt x="339" y="113"/>
                    <a:pt x="339" y="73"/>
                    <a:pt x="321" y="54"/>
                  </a:cubicBezTo>
                  <a:lnTo>
                    <a:pt x="303" y="54"/>
                  </a:lnTo>
                  <a:lnTo>
                    <a:pt x="262" y="18"/>
                  </a:lnTo>
                  <a:cubicBezTo>
                    <a:pt x="244" y="18"/>
                    <a:pt x="226" y="18"/>
                    <a:pt x="2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79" name="Google Shape;2579;p21"/>
          <p:cNvGrpSpPr/>
          <p:nvPr/>
        </p:nvGrpSpPr>
        <p:grpSpPr>
          <a:xfrm>
            <a:off x="144271" y="5673577"/>
            <a:ext cx="1093269" cy="1070681"/>
            <a:chOff x="108203" y="1706482"/>
            <a:chExt cx="819952" cy="803011"/>
          </a:xfrm>
        </p:grpSpPr>
        <p:sp>
          <p:nvSpPr>
            <p:cNvPr id="2580" name="Google Shape;2580;p21"/>
            <p:cNvSpPr/>
            <p:nvPr/>
          </p:nvSpPr>
          <p:spPr>
            <a:xfrm rot="2700000">
              <a:off x="310775" y="1917343"/>
              <a:ext cx="64824" cy="64824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03" y="0"/>
                  </a:moveTo>
                  <a:cubicBezTo>
                    <a:pt x="267" y="0"/>
                    <a:pt x="226" y="0"/>
                    <a:pt x="190" y="19"/>
                  </a:cubicBezTo>
                  <a:cubicBezTo>
                    <a:pt x="154" y="37"/>
                    <a:pt x="113" y="59"/>
                    <a:pt x="95" y="95"/>
                  </a:cubicBezTo>
                  <a:cubicBezTo>
                    <a:pt x="59" y="114"/>
                    <a:pt x="41" y="150"/>
                    <a:pt x="23" y="190"/>
                  </a:cubicBezTo>
                  <a:cubicBezTo>
                    <a:pt x="0" y="227"/>
                    <a:pt x="0" y="263"/>
                    <a:pt x="0" y="304"/>
                  </a:cubicBezTo>
                  <a:lnTo>
                    <a:pt x="0" y="399"/>
                  </a:lnTo>
                  <a:cubicBezTo>
                    <a:pt x="23" y="435"/>
                    <a:pt x="59" y="489"/>
                    <a:pt x="95" y="530"/>
                  </a:cubicBezTo>
                  <a:cubicBezTo>
                    <a:pt x="113" y="548"/>
                    <a:pt x="136" y="566"/>
                    <a:pt x="154" y="584"/>
                  </a:cubicBezTo>
                  <a:cubicBezTo>
                    <a:pt x="190" y="602"/>
                    <a:pt x="249" y="625"/>
                    <a:pt x="303" y="625"/>
                  </a:cubicBezTo>
                  <a:cubicBezTo>
                    <a:pt x="362" y="625"/>
                    <a:pt x="398" y="602"/>
                    <a:pt x="434" y="584"/>
                  </a:cubicBezTo>
                  <a:cubicBezTo>
                    <a:pt x="475" y="584"/>
                    <a:pt x="493" y="566"/>
                    <a:pt x="529" y="530"/>
                  </a:cubicBezTo>
                  <a:cubicBezTo>
                    <a:pt x="566" y="489"/>
                    <a:pt x="588" y="471"/>
                    <a:pt x="588" y="435"/>
                  </a:cubicBezTo>
                  <a:cubicBezTo>
                    <a:pt x="606" y="399"/>
                    <a:pt x="624" y="358"/>
                    <a:pt x="624" y="304"/>
                  </a:cubicBezTo>
                  <a:cubicBezTo>
                    <a:pt x="624" y="285"/>
                    <a:pt x="606" y="245"/>
                    <a:pt x="606" y="227"/>
                  </a:cubicBezTo>
                  <a:cubicBezTo>
                    <a:pt x="588" y="172"/>
                    <a:pt x="566" y="132"/>
                    <a:pt x="529" y="95"/>
                  </a:cubicBezTo>
                  <a:cubicBezTo>
                    <a:pt x="511" y="77"/>
                    <a:pt x="493" y="59"/>
                    <a:pt x="475" y="37"/>
                  </a:cubicBezTo>
                  <a:cubicBezTo>
                    <a:pt x="416" y="19"/>
                    <a:pt x="362" y="0"/>
                    <a:pt x="3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1" name="Google Shape;2581;p21"/>
            <p:cNvSpPr/>
            <p:nvPr/>
          </p:nvSpPr>
          <p:spPr>
            <a:xfrm rot="2700000">
              <a:off x="480578" y="1860646"/>
              <a:ext cx="56941" cy="56838"/>
            </a:xfrm>
            <a:custGeom>
              <a:avLst/>
              <a:gdLst/>
              <a:ahLst/>
              <a:cxnLst/>
              <a:rect l="l" t="t" r="r" b="b"/>
              <a:pathLst>
                <a:path w="549" h="548" extrusionOk="0">
                  <a:moveTo>
                    <a:pt x="286" y="0"/>
                  </a:moveTo>
                  <a:cubicBezTo>
                    <a:pt x="209" y="0"/>
                    <a:pt x="132" y="36"/>
                    <a:pt x="96" y="95"/>
                  </a:cubicBezTo>
                  <a:cubicBezTo>
                    <a:pt x="59" y="113"/>
                    <a:pt x="37" y="149"/>
                    <a:pt x="37" y="167"/>
                  </a:cubicBezTo>
                  <a:cubicBezTo>
                    <a:pt x="19" y="208"/>
                    <a:pt x="1" y="244"/>
                    <a:pt x="1" y="280"/>
                  </a:cubicBezTo>
                  <a:cubicBezTo>
                    <a:pt x="19" y="357"/>
                    <a:pt x="37" y="434"/>
                    <a:pt x="96" y="470"/>
                  </a:cubicBezTo>
                  <a:cubicBezTo>
                    <a:pt x="132" y="525"/>
                    <a:pt x="209" y="547"/>
                    <a:pt x="286" y="547"/>
                  </a:cubicBezTo>
                  <a:cubicBezTo>
                    <a:pt x="358" y="547"/>
                    <a:pt x="417" y="525"/>
                    <a:pt x="471" y="470"/>
                  </a:cubicBezTo>
                  <a:cubicBezTo>
                    <a:pt x="489" y="452"/>
                    <a:pt x="512" y="412"/>
                    <a:pt x="530" y="375"/>
                  </a:cubicBezTo>
                  <a:cubicBezTo>
                    <a:pt x="548" y="357"/>
                    <a:pt x="548" y="321"/>
                    <a:pt x="548" y="280"/>
                  </a:cubicBezTo>
                  <a:cubicBezTo>
                    <a:pt x="548" y="208"/>
                    <a:pt x="530" y="131"/>
                    <a:pt x="471" y="95"/>
                  </a:cubicBezTo>
                  <a:cubicBezTo>
                    <a:pt x="417" y="36"/>
                    <a:pt x="358" y="0"/>
                    <a:pt x="2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2" name="Google Shape;2582;p21"/>
            <p:cNvSpPr/>
            <p:nvPr/>
          </p:nvSpPr>
          <p:spPr>
            <a:xfrm rot="2700000">
              <a:off x="590400" y="2059633"/>
              <a:ext cx="50718" cy="51237"/>
            </a:xfrm>
            <a:custGeom>
              <a:avLst/>
              <a:gdLst/>
              <a:ahLst/>
              <a:cxnLst/>
              <a:rect l="l" t="t" r="r" b="b"/>
              <a:pathLst>
                <a:path w="489" h="494" extrusionOk="0">
                  <a:moveTo>
                    <a:pt x="244" y="1"/>
                  </a:moveTo>
                  <a:cubicBezTo>
                    <a:pt x="204" y="1"/>
                    <a:pt x="186" y="23"/>
                    <a:pt x="149" y="23"/>
                  </a:cubicBezTo>
                  <a:cubicBezTo>
                    <a:pt x="131" y="42"/>
                    <a:pt x="91" y="60"/>
                    <a:pt x="73" y="78"/>
                  </a:cubicBezTo>
                  <a:cubicBezTo>
                    <a:pt x="54" y="96"/>
                    <a:pt x="36" y="137"/>
                    <a:pt x="18" y="155"/>
                  </a:cubicBezTo>
                  <a:cubicBezTo>
                    <a:pt x="18" y="191"/>
                    <a:pt x="0" y="209"/>
                    <a:pt x="0" y="250"/>
                  </a:cubicBezTo>
                  <a:cubicBezTo>
                    <a:pt x="0" y="268"/>
                    <a:pt x="18" y="286"/>
                    <a:pt x="18" y="322"/>
                  </a:cubicBezTo>
                  <a:cubicBezTo>
                    <a:pt x="18" y="363"/>
                    <a:pt x="36" y="399"/>
                    <a:pt x="73" y="417"/>
                  </a:cubicBezTo>
                  <a:cubicBezTo>
                    <a:pt x="91" y="435"/>
                    <a:pt x="113" y="453"/>
                    <a:pt x="131" y="453"/>
                  </a:cubicBezTo>
                  <a:cubicBezTo>
                    <a:pt x="168" y="476"/>
                    <a:pt x="204" y="494"/>
                    <a:pt x="244" y="494"/>
                  </a:cubicBezTo>
                  <a:cubicBezTo>
                    <a:pt x="281" y="494"/>
                    <a:pt x="317" y="494"/>
                    <a:pt x="339" y="476"/>
                  </a:cubicBezTo>
                  <a:cubicBezTo>
                    <a:pt x="376" y="453"/>
                    <a:pt x="394" y="453"/>
                    <a:pt x="412" y="417"/>
                  </a:cubicBezTo>
                  <a:cubicBezTo>
                    <a:pt x="453" y="399"/>
                    <a:pt x="453" y="381"/>
                    <a:pt x="471" y="340"/>
                  </a:cubicBezTo>
                  <a:cubicBezTo>
                    <a:pt x="489" y="322"/>
                    <a:pt x="489" y="286"/>
                    <a:pt x="489" y="250"/>
                  </a:cubicBezTo>
                  <a:lnTo>
                    <a:pt x="489" y="191"/>
                  </a:lnTo>
                  <a:cubicBezTo>
                    <a:pt x="471" y="155"/>
                    <a:pt x="453" y="114"/>
                    <a:pt x="412" y="78"/>
                  </a:cubicBezTo>
                  <a:cubicBezTo>
                    <a:pt x="394" y="60"/>
                    <a:pt x="394" y="60"/>
                    <a:pt x="376" y="42"/>
                  </a:cubicBezTo>
                  <a:cubicBezTo>
                    <a:pt x="339" y="23"/>
                    <a:pt x="299" y="1"/>
                    <a:pt x="2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3" name="Google Shape;2583;p21"/>
            <p:cNvSpPr/>
            <p:nvPr/>
          </p:nvSpPr>
          <p:spPr>
            <a:xfrm rot="2700000">
              <a:off x="752665" y="1955540"/>
              <a:ext cx="40969" cy="40865"/>
            </a:xfrm>
            <a:custGeom>
              <a:avLst/>
              <a:gdLst/>
              <a:ahLst/>
              <a:cxnLst/>
              <a:rect l="l" t="t" r="r" b="b"/>
              <a:pathLst>
                <a:path w="395" h="394" extrusionOk="0">
                  <a:moveTo>
                    <a:pt x="191" y="0"/>
                  </a:moveTo>
                  <a:cubicBezTo>
                    <a:pt x="168" y="0"/>
                    <a:pt x="132" y="18"/>
                    <a:pt x="114" y="18"/>
                  </a:cubicBezTo>
                  <a:cubicBezTo>
                    <a:pt x="96" y="36"/>
                    <a:pt x="78" y="36"/>
                    <a:pt x="55" y="54"/>
                  </a:cubicBezTo>
                  <a:cubicBezTo>
                    <a:pt x="37" y="72"/>
                    <a:pt x="19" y="95"/>
                    <a:pt x="19" y="131"/>
                  </a:cubicBezTo>
                  <a:cubicBezTo>
                    <a:pt x="1" y="149"/>
                    <a:pt x="1" y="167"/>
                    <a:pt x="1" y="208"/>
                  </a:cubicBezTo>
                  <a:lnTo>
                    <a:pt x="1" y="244"/>
                  </a:lnTo>
                  <a:cubicBezTo>
                    <a:pt x="19" y="281"/>
                    <a:pt x="37" y="321"/>
                    <a:pt x="55" y="339"/>
                  </a:cubicBezTo>
                  <a:cubicBezTo>
                    <a:pt x="78" y="339"/>
                    <a:pt x="78" y="357"/>
                    <a:pt x="96" y="376"/>
                  </a:cubicBezTo>
                  <a:cubicBezTo>
                    <a:pt x="132" y="376"/>
                    <a:pt x="150" y="394"/>
                    <a:pt x="191" y="394"/>
                  </a:cubicBezTo>
                  <a:cubicBezTo>
                    <a:pt x="227" y="394"/>
                    <a:pt x="245" y="394"/>
                    <a:pt x="263" y="376"/>
                  </a:cubicBezTo>
                  <a:cubicBezTo>
                    <a:pt x="281" y="376"/>
                    <a:pt x="322" y="357"/>
                    <a:pt x="340" y="339"/>
                  </a:cubicBezTo>
                  <a:cubicBezTo>
                    <a:pt x="358" y="321"/>
                    <a:pt x="358" y="299"/>
                    <a:pt x="376" y="281"/>
                  </a:cubicBezTo>
                  <a:cubicBezTo>
                    <a:pt x="376" y="244"/>
                    <a:pt x="394" y="226"/>
                    <a:pt x="394" y="208"/>
                  </a:cubicBezTo>
                  <a:cubicBezTo>
                    <a:pt x="376" y="186"/>
                    <a:pt x="376" y="167"/>
                    <a:pt x="376" y="149"/>
                  </a:cubicBezTo>
                  <a:cubicBezTo>
                    <a:pt x="376" y="113"/>
                    <a:pt x="358" y="95"/>
                    <a:pt x="340" y="54"/>
                  </a:cubicBezTo>
                  <a:cubicBezTo>
                    <a:pt x="322" y="54"/>
                    <a:pt x="304" y="36"/>
                    <a:pt x="281" y="36"/>
                  </a:cubicBezTo>
                  <a:cubicBezTo>
                    <a:pt x="263" y="18"/>
                    <a:pt x="227" y="0"/>
                    <a:pt x="1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4" name="Google Shape;2584;p21"/>
            <p:cNvSpPr/>
            <p:nvPr/>
          </p:nvSpPr>
          <p:spPr>
            <a:xfrm rot="2700000">
              <a:off x="387507" y="2105744"/>
              <a:ext cx="29145" cy="29352"/>
            </a:xfrm>
            <a:custGeom>
              <a:avLst/>
              <a:gdLst/>
              <a:ahLst/>
              <a:cxnLst/>
              <a:rect l="l" t="t" r="r" b="b"/>
              <a:pathLst>
                <a:path w="281" h="283" extrusionOk="0">
                  <a:moveTo>
                    <a:pt x="150" y="0"/>
                  </a:moveTo>
                  <a:cubicBezTo>
                    <a:pt x="138" y="0"/>
                    <a:pt x="125" y="8"/>
                    <a:pt x="113" y="8"/>
                  </a:cubicBezTo>
                  <a:cubicBezTo>
                    <a:pt x="73" y="8"/>
                    <a:pt x="36" y="49"/>
                    <a:pt x="18" y="67"/>
                  </a:cubicBezTo>
                  <a:lnTo>
                    <a:pt x="18" y="121"/>
                  </a:lnTo>
                  <a:cubicBezTo>
                    <a:pt x="0" y="144"/>
                    <a:pt x="0" y="162"/>
                    <a:pt x="18" y="180"/>
                  </a:cubicBezTo>
                  <a:cubicBezTo>
                    <a:pt x="18" y="216"/>
                    <a:pt x="36" y="235"/>
                    <a:pt x="73" y="257"/>
                  </a:cubicBezTo>
                  <a:cubicBezTo>
                    <a:pt x="101" y="270"/>
                    <a:pt x="128" y="283"/>
                    <a:pt x="154" y="283"/>
                  </a:cubicBezTo>
                  <a:cubicBezTo>
                    <a:pt x="165" y="283"/>
                    <a:pt x="175" y="281"/>
                    <a:pt x="186" y="275"/>
                  </a:cubicBezTo>
                  <a:cubicBezTo>
                    <a:pt x="226" y="275"/>
                    <a:pt x="245" y="235"/>
                    <a:pt x="263" y="216"/>
                  </a:cubicBezTo>
                  <a:cubicBezTo>
                    <a:pt x="281" y="198"/>
                    <a:pt x="281" y="162"/>
                    <a:pt x="281" y="144"/>
                  </a:cubicBezTo>
                  <a:lnTo>
                    <a:pt x="281" y="85"/>
                  </a:lnTo>
                  <a:cubicBezTo>
                    <a:pt x="263" y="67"/>
                    <a:pt x="263" y="49"/>
                    <a:pt x="245" y="49"/>
                  </a:cubicBezTo>
                  <a:cubicBezTo>
                    <a:pt x="226" y="31"/>
                    <a:pt x="208" y="8"/>
                    <a:pt x="186" y="8"/>
                  </a:cubicBezTo>
                  <a:lnTo>
                    <a:pt x="168" y="8"/>
                  </a:lnTo>
                  <a:cubicBezTo>
                    <a:pt x="162" y="2"/>
                    <a:pt x="156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5" name="Google Shape;2585;p21"/>
            <p:cNvSpPr/>
            <p:nvPr/>
          </p:nvSpPr>
          <p:spPr>
            <a:xfrm rot="2700000">
              <a:off x="569512" y="1972928"/>
              <a:ext cx="39102" cy="39828"/>
            </a:xfrm>
            <a:custGeom>
              <a:avLst/>
              <a:gdLst/>
              <a:ahLst/>
              <a:cxnLst/>
              <a:rect l="l" t="t" r="r" b="b"/>
              <a:pathLst>
                <a:path w="377" h="384" extrusionOk="0">
                  <a:moveTo>
                    <a:pt x="191" y="0"/>
                  </a:moveTo>
                  <a:cubicBezTo>
                    <a:pt x="168" y="0"/>
                    <a:pt x="150" y="18"/>
                    <a:pt x="114" y="18"/>
                  </a:cubicBezTo>
                  <a:cubicBezTo>
                    <a:pt x="96" y="36"/>
                    <a:pt x="78" y="36"/>
                    <a:pt x="55" y="55"/>
                  </a:cubicBezTo>
                  <a:cubicBezTo>
                    <a:pt x="37" y="77"/>
                    <a:pt x="19" y="95"/>
                    <a:pt x="19" y="131"/>
                  </a:cubicBezTo>
                  <a:cubicBezTo>
                    <a:pt x="1" y="150"/>
                    <a:pt x="1" y="168"/>
                    <a:pt x="1" y="190"/>
                  </a:cubicBezTo>
                  <a:cubicBezTo>
                    <a:pt x="1" y="208"/>
                    <a:pt x="1" y="226"/>
                    <a:pt x="19" y="245"/>
                  </a:cubicBezTo>
                  <a:cubicBezTo>
                    <a:pt x="19" y="281"/>
                    <a:pt x="37" y="303"/>
                    <a:pt x="55" y="340"/>
                  </a:cubicBezTo>
                  <a:cubicBezTo>
                    <a:pt x="78" y="340"/>
                    <a:pt x="78" y="358"/>
                    <a:pt x="96" y="358"/>
                  </a:cubicBezTo>
                  <a:cubicBezTo>
                    <a:pt x="132" y="376"/>
                    <a:pt x="150" y="376"/>
                    <a:pt x="191" y="376"/>
                  </a:cubicBezTo>
                  <a:cubicBezTo>
                    <a:pt x="203" y="382"/>
                    <a:pt x="213" y="384"/>
                    <a:pt x="222" y="384"/>
                  </a:cubicBezTo>
                  <a:cubicBezTo>
                    <a:pt x="239" y="384"/>
                    <a:pt x="251" y="376"/>
                    <a:pt x="263" y="376"/>
                  </a:cubicBezTo>
                  <a:cubicBezTo>
                    <a:pt x="281" y="358"/>
                    <a:pt x="304" y="358"/>
                    <a:pt x="322" y="340"/>
                  </a:cubicBezTo>
                  <a:cubicBezTo>
                    <a:pt x="340" y="321"/>
                    <a:pt x="358" y="303"/>
                    <a:pt x="358" y="263"/>
                  </a:cubicBezTo>
                  <a:cubicBezTo>
                    <a:pt x="376" y="245"/>
                    <a:pt x="376" y="226"/>
                    <a:pt x="376" y="190"/>
                  </a:cubicBezTo>
                  <a:lnTo>
                    <a:pt x="376" y="150"/>
                  </a:lnTo>
                  <a:cubicBezTo>
                    <a:pt x="358" y="113"/>
                    <a:pt x="358" y="95"/>
                    <a:pt x="322" y="55"/>
                  </a:cubicBezTo>
                  <a:cubicBezTo>
                    <a:pt x="322" y="55"/>
                    <a:pt x="304" y="36"/>
                    <a:pt x="281" y="36"/>
                  </a:cubicBezTo>
                  <a:cubicBezTo>
                    <a:pt x="263" y="18"/>
                    <a:pt x="227" y="0"/>
                    <a:pt x="1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6" name="Google Shape;2586;p21"/>
            <p:cNvSpPr/>
            <p:nvPr/>
          </p:nvSpPr>
          <p:spPr>
            <a:xfrm rot="2700000">
              <a:off x="435685" y="1738312"/>
              <a:ext cx="40969" cy="42317"/>
            </a:xfrm>
            <a:custGeom>
              <a:avLst/>
              <a:gdLst/>
              <a:ahLst/>
              <a:cxnLst/>
              <a:rect l="l" t="t" r="r" b="b"/>
              <a:pathLst>
                <a:path w="395" h="408" extrusionOk="0">
                  <a:moveTo>
                    <a:pt x="227" y="1"/>
                  </a:moveTo>
                  <a:cubicBezTo>
                    <a:pt x="209" y="1"/>
                    <a:pt x="168" y="1"/>
                    <a:pt x="150" y="19"/>
                  </a:cubicBezTo>
                  <a:cubicBezTo>
                    <a:pt x="114" y="19"/>
                    <a:pt x="96" y="37"/>
                    <a:pt x="73" y="55"/>
                  </a:cubicBezTo>
                  <a:cubicBezTo>
                    <a:pt x="55" y="55"/>
                    <a:pt x="37" y="73"/>
                    <a:pt x="19" y="114"/>
                  </a:cubicBezTo>
                  <a:cubicBezTo>
                    <a:pt x="1" y="132"/>
                    <a:pt x="1" y="150"/>
                    <a:pt x="1" y="186"/>
                  </a:cubicBezTo>
                  <a:lnTo>
                    <a:pt x="1" y="263"/>
                  </a:lnTo>
                  <a:cubicBezTo>
                    <a:pt x="19" y="281"/>
                    <a:pt x="19" y="299"/>
                    <a:pt x="19" y="299"/>
                  </a:cubicBezTo>
                  <a:cubicBezTo>
                    <a:pt x="37" y="340"/>
                    <a:pt x="73" y="358"/>
                    <a:pt x="96" y="376"/>
                  </a:cubicBezTo>
                  <a:cubicBezTo>
                    <a:pt x="114" y="394"/>
                    <a:pt x="132" y="394"/>
                    <a:pt x="150" y="394"/>
                  </a:cubicBezTo>
                  <a:cubicBezTo>
                    <a:pt x="168" y="403"/>
                    <a:pt x="187" y="408"/>
                    <a:pt x="204" y="408"/>
                  </a:cubicBezTo>
                  <a:cubicBezTo>
                    <a:pt x="221" y="408"/>
                    <a:pt x="236" y="403"/>
                    <a:pt x="245" y="394"/>
                  </a:cubicBezTo>
                  <a:cubicBezTo>
                    <a:pt x="263" y="394"/>
                    <a:pt x="281" y="394"/>
                    <a:pt x="299" y="376"/>
                  </a:cubicBezTo>
                  <a:cubicBezTo>
                    <a:pt x="340" y="358"/>
                    <a:pt x="358" y="340"/>
                    <a:pt x="376" y="299"/>
                  </a:cubicBezTo>
                  <a:cubicBezTo>
                    <a:pt x="376" y="299"/>
                    <a:pt x="394" y="281"/>
                    <a:pt x="394" y="263"/>
                  </a:cubicBezTo>
                  <a:lnTo>
                    <a:pt x="394" y="168"/>
                  </a:lnTo>
                  <a:lnTo>
                    <a:pt x="394" y="150"/>
                  </a:lnTo>
                  <a:cubicBezTo>
                    <a:pt x="394" y="132"/>
                    <a:pt x="376" y="114"/>
                    <a:pt x="358" y="96"/>
                  </a:cubicBezTo>
                  <a:cubicBezTo>
                    <a:pt x="340" y="55"/>
                    <a:pt x="322" y="37"/>
                    <a:pt x="299" y="37"/>
                  </a:cubicBezTo>
                  <a:cubicBezTo>
                    <a:pt x="281" y="19"/>
                    <a:pt x="245" y="19"/>
                    <a:pt x="2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7" name="Google Shape;2587;p21"/>
            <p:cNvSpPr/>
            <p:nvPr/>
          </p:nvSpPr>
          <p:spPr>
            <a:xfrm rot="2700000">
              <a:off x="204065" y="1739360"/>
              <a:ext cx="31012" cy="29663"/>
            </a:xfrm>
            <a:custGeom>
              <a:avLst/>
              <a:gdLst/>
              <a:ahLst/>
              <a:cxnLst/>
              <a:rect l="l" t="t" r="r" b="b"/>
              <a:pathLst>
                <a:path w="299" h="286" extrusionOk="0">
                  <a:moveTo>
                    <a:pt x="131" y="0"/>
                  </a:moveTo>
                  <a:cubicBezTo>
                    <a:pt x="113" y="0"/>
                    <a:pt x="113" y="0"/>
                    <a:pt x="91" y="18"/>
                  </a:cubicBezTo>
                  <a:cubicBezTo>
                    <a:pt x="72" y="18"/>
                    <a:pt x="72" y="18"/>
                    <a:pt x="54" y="41"/>
                  </a:cubicBezTo>
                  <a:cubicBezTo>
                    <a:pt x="54" y="41"/>
                    <a:pt x="36" y="41"/>
                    <a:pt x="36" y="59"/>
                  </a:cubicBezTo>
                  <a:cubicBezTo>
                    <a:pt x="18" y="59"/>
                    <a:pt x="18" y="77"/>
                    <a:pt x="18" y="95"/>
                  </a:cubicBezTo>
                  <a:cubicBezTo>
                    <a:pt x="0" y="113"/>
                    <a:pt x="0" y="131"/>
                    <a:pt x="0" y="154"/>
                  </a:cubicBezTo>
                  <a:cubicBezTo>
                    <a:pt x="0" y="154"/>
                    <a:pt x="0" y="172"/>
                    <a:pt x="18" y="190"/>
                  </a:cubicBezTo>
                  <a:lnTo>
                    <a:pt x="18" y="208"/>
                  </a:lnTo>
                  <a:cubicBezTo>
                    <a:pt x="36" y="226"/>
                    <a:pt x="36" y="226"/>
                    <a:pt x="54" y="245"/>
                  </a:cubicBezTo>
                  <a:lnTo>
                    <a:pt x="72" y="267"/>
                  </a:lnTo>
                  <a:cubicBezTo>
                    <a:pt x="91" y="267"/>
                    <a:pt x="91" y="285"/>
                    <a:pt x="113" y="285"/>
                  </a:cubicBezTo>
                  <a:lnTo>
                    <a:pt x="204" y="285"/>
                  </a:lnTo>
                  <a:cubicBezTo>
                    <a:pt x="226" y="267"/>
                    <a:pt x="244" y="267"/>
                    <a:pt x="244" y="245"/>
                  </a:cubicBezTo>
                  <a:lnTo>
                    <a:pt x="262" y="226"/>
                  </a:lnTo>
                  <a:cubicBezTo>
                    <a:pt x="281" y="208"/>
                    <a:pt x="281" y="208"/>
                    <a:pt x="281" y="190"/>
                  </a:cubicBezTo>
                  <a:cubicBezTo>
                    <a:pt x="299" y="172"/>
                    <a:pt x="299" y="154"/>
                    <a:pt x="299" y="154"/>
                  </a:cubicBezTo>
                  <a:lnTo>
                    <a:pt x="299" y="113"/>
                  </a:lnTo>
                  <a:cubicBezTo>
                    <a:pt x="281" y="95"/>
                    <a:pt x="281" y="77"/>
                    <a:pt x="262" y="59"/>
                  </a:cubicBezTo>
                  <a:lnTo>
                    <a:pt x="244" y="41"/>
                  </a:lnTo>
                  <a:lnTo>
                    <a:pt x="226" y="18"/>
                  </a:lnTo>
                  <a:cubicBezTo>
                    <a:pt x="204" y="18"/>
                    <a:pt x="204" y="0"/>
                    <a:pt x="1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8" name="Google Shape;2588;p21"/>
            <p:cNvSpPr/>
            <p:nvPr/>
          </p:nvSpPr>
          <p:spPr>
            <a:xfrm rot="2700000">
              <a:off x="546480" y="1720095"/>
              <a:ext cx="66172" cy="66795"/>
            </a:xfrm>
            <a:custGeom>
              <a:avLst/>
              <a:gdLst/>
              <a:ahLst/>
              <a:cxnLst/>
              <a:rect l="l" t="t" r="r" b="b"/>
              <a:pathLst>
                <a:path w="638" h="644" extrusionOk="0">
                  <a:moveTo>
                    <a:pt x="321" y="1"/>
                  </a:moveTo>
                  <a:cubicBezTo>
                    <a:pt x="281" y="1"/>
                    <a:pt x="244" y="1"/>
                    <a:pt x="208" y="19"/>
                  </a:cubicBezTo>
                  <a:cubicBezTo>
                    <a:pt x="167" y="37"/>
                    <a:pt x="131" y="55"/>
                    <a:pt x="95" y="96"/>
                  </a:cubicBezTo>
                  <a:cubicBezTo>
                    <a:pt x="54" y="114"/>
                    <a:pt x="36" y="150"/>
                    <a:pt x="36" y="191"/>
                  </a:cubicBezTo>
                  <a:cubicBezTo>
                    <a:pt x="18" y="227"/>
                    <a:pt x="0" y="281"/>
                    <a:pt x="0" y="322"/>
                  </a:cubicBezTo>
                  <a:cubicBezTo>
                    <a:pt x="0" y="340"/>
                    <a:pt x="18" y="376"/>
                    <a:pt x="18" y="394"/>
                  </a:cubicBezTo>
                  <a:cubicBezTo>
                    <a:pt x="36" y="453"/>
                    <a:pt x="54" y="508"/>
                    <a:pt x="95" y="548"/>
                  </a:cubicBezTo>
                  <a:cubicBezTo>
                    <a:pt x="167" y="603"/>
                    <a:pt x="244" y="643"/>
                    <a:pt x="321" y="643"/>
                  </a:cubicBezTo>
                  <a:cubicBezTo>
                    <a:pt x="376" y="643"/>
                    <a:pt x="412" y="643"/>
                    <a:pt x="452" y="621"/>
                  </a:cubicBezTo>
                  <a:cubicBezTo>
                    <a:pt x="489" y="603"/>
                    <a:pt x="525" y="584"/>
                    <a:pt x="547" y="548"/>
                  </a:cubicBezTo>
                  <a:cubicBezTo>
                    <a:pt x="584" y="508"/>
                    <a:pt x="602" y="489"/>
                    <a:pt x="620" y="453"/>
                  </a:cubicBezTo>
                  <a:cubicBezTo>
                    <a:pt x="638" y="394"/>
                    <a:pt x="638" y="358"/>
                    <a:pt x="638" y="322"/>
                  </a:cubicBezTo>
                  <a:lnTo>
                    <a:pt x="638" y="227"/>
                  </a:lnTo>
                  <a:cubicBezTo>
                    <a:pt x="620" y="168"/>
                    <a:pt x="584" y="132"/>
                    <a:pt x="547" y="96"/>
                  </a:cubicBezTo>
                  <a:cubicBezTo>
                    <a:pt x="489" y="37"/>
                    <a:pt x="412" y="1"/>
                    <a:pt x="32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9" name="Google Shape;2589;p21"/>
            <p:cNvSpPr/>
            <p:nvPr/>
          </p:nvSpPr>
          <p:spPr>
            <a:xfrm rot="2700000">
              <a:off x="683959" y="2172981"/>
              <a:ext cx="40865" cy="36716"/>
            </a:xfrm>
            <a:custGeom>
              <a:avLst/>
              <a:gdLst/>
              <a:ahLst/>
              <a:cxnLst/>
              <a:rect l="l" t="t" r="r" b="b"/>
              <a:pathLst>
                <a:path w="394" h="354" extrusionOk="0">
                  <a:moveTo>
                    <a:pt x="211" y="0"/>
                  </a:moveTo>
                  <a:cubicBezTo>
                    <a:pt x="171" y="0"/>
                    <a:pt x="129" y="16"/>
                    <a:pt x="95" y="38"/>
                  </a:cubicBezTo>
                  <a:cubicBezTo>
                    <a:pt x="55" y="61"/>
                    <a:pt x="37" y="79"/>
                    <a:pt x="18" y="97"/>
                  </a:cubicBezTo>
                  <a:cubicBezTo>
                    <a:pt x="18" y="115"/>
                    <a:pt x="0" y="151"/>
                    <a:pt x="0" y="174"/>
                  </a:cubicBezTo>
                  <a:cubicBezTo>
                    <a:pt x="0" y="210"/>
                    <a:pt x="18" y="228"/>
                    <a:pt x="18" y="264"/>
                  </a:cubicBezTo>
                  <a:cubicBezTo>
                    <a:pt x="37" y="287"/>
                    <a:pt x="55" y="305"/>
                    <a:pt x="95" y="323"/>
                  </a:cubicBezTo>
                  <a:cubicBezTo>
                    <a:pt x="127" y="344"/>
                    <a:pt x="167" y="353"/>
                    <a:pt x="205" y="353"/>
                  </a:cubicBezTo>
                  <a:cubicBezTo>
                    <a:pt x="232" y="353"/>
                    <a:pt x="258" y="349"/>
                    <a:pt x="281" y="341"/>
                  </a:cubicBezTo>
                  <a:cubicBezTo>
                    <a:pt x="299" y="323"/>
                    <a:pt x="299" y="323"/>
                    <a:pt x="322" y="305"/>
                  </a:cubicBezTo>
                  <a:cubicBezTo>
                    <a:pt x="358" y="287"/>
                    <a:pt x="394" y="228"/>
                    <a:pt x="394" y="174"/>
                  </a:cubicBezTo>
                  <a:cubicBezTo>
                    <a:pt x="394" y="133"/>
                    <a:pt x="358" y="79"/>
                    <a:pt x="322" y="61"/>
                  </a:cubicBezTo>
                  <a:cubicBezTo>
                    <a:pt x="299" y="38"/>
                    <a:pt x="299" y="38"/>
                    <a:pt x="281" y="20"/>
                  </a:cubicBezTo>
                  <a:cubicBezTo>
                    <a:pt x="260" y="6"/>
                    <a:pt x="236" y="0"/>
                    <a:pt x="2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0" name="Google Shape;2590;p21"/>
            <p:cNvSpPr/>
            <p:nvPr/>
          </p:nvSpPr>
          <p:spPr>
            <a:xfrm rot="2700000">
              <a:off x="493587" y="2276336"/>
              <a:ext cx="80278" cy="77167"/>
            </a:xfrm>
            <a:custGeom>
              <a:avLst/>
              <a:gdLst/>
              <a:ahLst/>
              <a:cxnLst/>
              <a:rect l="l" t="t" r="r" b="b"/>
              <a:pathLst>
                <a:path w="774" h="744" extrusionOk="0">
                  <a:moveTo>
                    <a:pt x="380" y="0"/>
                  </a:moveTo>
                  <a:cubicBezTo>
                    <a:pt x="303" y="0"/>
                    <a:pt x="244" y="18"/>
                    <a:pt x="190" y="59"/>
                  </a:cubicBezTo>
                  <a:cubicBezTo>
                    <a:pt x="113" y="95"/>
                    <a:pt x="77" y="150"/>
                    <a:pt x="41" y="227"/>
                  </a:cubicBezTo>
                  <a:cubicBezTo>
                    <a:pt x="18" y="285"/>
                    <a:pt x="0" y="340"/>
                    <a:pt x="18" y="417"/>
                  </a:cubicBezTo>
                  <a:cubicBezTo>
                    <a:pt x="18" y="489"/>
                    <a:pt x="59" y="566"/>
                    <a:pt x="113" y="625"/>
                  </a:cubicBezTo>
                  <a:lnTo>
                    <a:pt x="113" y="643"/>
                  </a:lnTo>
                  <a:cubicBezTo>
                    <a:pt x="187" y="717"/>
                    <a:pt x="294" y="744"/>
                    <a:pt x="402" y="744"/>
                  </a:cubicBezTo>
                  <a:cubicBezTo>
                    <a:pt x="432" y="744"/>
                    <a:pt x="463" y="742"/>
                    <a:pt x="493" y="738"/>
                  </a:cubicBezTo>
                  <a:cubicBezTo>
                    <a:pt x="606" y="697"/>
                    <a:pt x="719" y="602"/>
                    <a:pt x="738" y="471"/>
                  </a:cubicBezTo>
                  <a:cubicBezTo>
                    <a:pt x="774" y="340"/>
                    <a:pt x="738" y="208"/>
                    <a:pt x="643" y="113"/>
                  </a:cubicBezTo>
                  <a:cubicBezTo>
                    <a:pt x="606" y="59"/>
                    <a:pt x="548" y="37"/>
                    <a:pt x="493" y="18"/>
                  </a:cubicBezTo>
                  <a:cubicBezTo>
                    <a:pt x="455" y="9"/>
                    <a:pt x="421" y="5"/>
                    <a:pt x="388" y="5"/>
                  </a:cubicBezTo>
                  <a:cubicBezTo>
                    <a:pt x="369" y="5"/>
                    <a:pt x="351" y="6"/>
                    <a:pt x="332" y="9"/>
                  </a:cubicBezTo>
                  <a:lnTo>
                    <a:pt x="332" y="9"/>
                  </a:lnTo>
                  <a:cubicBezTo>
                    <a:pt x="346" y="5"/>
                    <a:pt x="360" y="0"/>
                    <a:pt x="3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1" name="Google Shape;2591;p21"/>
            <p:cNvSpPr/>
            <p:nvPr/>
          </p:nvSpPr>
          <p:spPr>
            <a:xfrm rot="2700000">
              <a:off x="803775" y="2227063"/>
              <a:ext cx="35264" cy="39517"/>
            </a:xfrm>
            <a:custGeom>
              <a:avLst/>
              <a:gdLst/>
              <a:ahLst/>
              <a:cxnLst/>
              <a:rect l="l" t="t" r="r" b="b"/>
              <a:pathLst>
                <a:path w="340" h="381" extrusionOk="0">
                  <a:moveTo>
                    <a:pt x="173" y="1"/>
                  </a:moveTo>
                  <a:cubicBezTo>
                    <a:pt x="155" y="19"/>
                    <a:pt x="136" y="19"/>
                    <a:pt x="136" y="19"/>
                  </a:cubicBezTo>
                  <a:cubicBezTo>
                    <a:pt x="114" y="19"/>
                    <a:pt x="96" y="19"/>
                    <a:pt x="96" y="41"/>
                  </a:cubicBezTo>
                  <a:cubicBezTo>
                    <a:pt x="78" y="41"/>
                    <a:pt x="60" y="59"/>
                    <a:pt x="41" y="77"/>
                  </a:cubicBezTo>
                  <a:cubicBezTo>
                    <a:pt x="23" y="96"/>
                    <a:pt x="23" y="114"/>
                    <a:pt x="23" y="132"/>
                  </a:cubicBezTo>
                  <a:cubicBezTo>
                    <a:pt x="23" y="132"/>
                    <a:pt x="1" y="154"/>
                    <a:pt x="1" y="172"/>
                  </a:cubicBezTo>
                  <a:lnTo>
                    <a:pt x="1" y="245"/>
                  </a:lnTo>
                  <a:cubicBezTo>
                    <a:pt x="23" y="286"/>
                    <a:pt x="41" y="304"/>
                    <a:pt x="60" y="322"/>
                  </a:cubicBezTo>
                  <a:cubicBezTo>
                    <a:pt x="78" y="358"/>
                    <a:pt x="136" y="381"/>
                    <a:pt x="173" y="381"/>
                  </a:cubicBezTo>
                  <a:cubicBezTo>
                    <a:pt x="191" y="381"/>
                    <a:pt x="209" y="381"/>
                    <a:pt x="227" y="358"/>
                  </a:cubicBezTo>
                  <a:cubicBezTo>
                    <a:pt x="250" y="358"/>
                    <a:pt x="268" y="340"/>
                    <a:pt x="286" y="322"/>
                  </a:cubicBezTo>
                  <a:cubicBezTo>
                    <a:pt x="304" y="304"/>
                    <a:pt x="322" y="286"/>
                    <a:pt x="322" y="245"/>
                  </a:cubicBezTo>
                  <a:cubicBezTo>
                    <a:pt x="340" y="227"/>
                    <a:pt x="340" y="191"/>
                    <a:pt x="322" y="172"/>
                  </a:cubicBezTo>
                  <a:lnTo>
                    <a:pt x="322" y="132"/>
                  </a:lnTo>
                  <a:cubicBezTo>
                    <a:pt x="322" y="114"/>
                    <a:pt x="322" y="96"/>
                    <a:pt x="304" y="96"/>
                  </a:cubicBezTo>
                  <a:cubicBezTo>
                    <a:pt x="304" y="77"/>
                    <a:pt x="286" y="59"/>
                    <a:pt x="268" y="41"/>
                  </a:cubicBezTo>
                  <a:cubicBezTo>
                    <a:pt x="268" y="41"/>
                    <a:pt x="250" y="19"/>
                    <a:pt x="227" y="19"/>
                  </a:cubicBezTo>
                  <a:cubicBezTo>
                    <a:pt x="209" y="19"/>
                    <a:pt x="191" y="1"/>
                    <a:pt x="1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2" name="Google Shape;2592;p21"/>
            <p:cNvSpPr/>
            <p:nvPr/>
          </p:nvSpPr>
          <p:spPr>
            <a:xfrm rot="2700000">
              <a:off x="697791" y="2351185"/>
              <a:ext cx="61090" cy="47088"/>
            </a:xfrm>
            <a:custGeom>
              <a:avLst/>
              <a:gdLst/>
              <a:ahLst/>
              <a:cxnLst/>
              <a:rect l="l" t="t" r="r" b="b"/>
              <a:pathLst>
                <a:path w="589" h="454" extrusionOk="0">
                  <a:moveTo>
                    <a:pt x="304" y="1"/>
                  </a:moveTo>
                  <a:cubicBezTo>
                    <a:pt x="1" y="1"/>
                    <a:pt x="1" y="453"/>
                    <a:pt x="304" y="453"/>
                  </a:cubicBezTo>
                  <a:cubicBezTo>
                    <a:pt x="589" y="453"/>
                    <a:pt x="589" y="1"/>
                    <a:pt x="3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3" name="Google Shape;2593;p21"/>
            <p:cNvSpPr/>
            <p:nvPr/>
          </p:nvSpPr>
          <p:spPr>
            <a:xfrm rot="2700000">
              <a:off x="178696" y="2085104"/>
              <a:ext cx="51237" cy="48851"/>
            </a:xfrm>
            <a:custGeom>
              <a:avLst/>
              <a:gdLst/>
              <a:ahLst/>
              <a:cxnLst/>
              <a:rect l="l" t="t" r="r" b="b"/>
              <a:pathLst>
                <a:path w="494" h="471" extrusionOk="0">
                  <a:moveTo>
                    <a:pt x="245" y="0"/>
                  </a:moveTo>
                  <a:cubicBezTo>
                    <a:pt x="208" y="0"/>
                    <a:pt x="172" y="0"/>
                    <a:pt x="154" y="18"/>
                  </a:cubicBezTo>
                  <a:cubicBezTo>
                    <a:pt x="113" y="18"/>
                    <a:pt x="95" y="36"/>
                    <a:pt x="77" y="54"/>
                  </a:cubicBezTo>
                  <a:cubicBezTo>
                    <a:pt x="59" y="72"/>
                    <a:pt x="41" y="113"/>
                    <a:pt x="18" y="131"/>
                  </a:cubicBezTo>
                  <a:cubicBezTo>
                    <a:pt x="0" y="167"/>
                    <a:pt x="0" y="208"/>
                    <a:pt x="0" y="226"/>
                  </a:cubicBezTo>
                  <a:cubicBezTo>
                    <a:pt x="0" y="262"/>
                    <a:pt x="0" y="280"/>
                    <a:pt x="18" y="299"/>
                  </a:cubicBezTo>
                  <a:cubicBezTo>
                    <a:pt x="18" y="339"/>
                    <a:pt x="41" y="375"/>
                    <a:pt x="77" y="394"/>
                  </a:cubicBezTo>
                  <a:cubicBezTo>
                    <a:pt x="95" y="412"/>
                    <a:pt x="113" y="434"/>
                    <a:pt x="113" y="434"/>
                  </a:cubicBezTo>
                  <a:cubicBezTo>
                    <a:pt x="154" y="470"/>
                    <a:pt x="208" y="470"/>
                    <a:pt x="245" y="470"/>
                  </a:cubicBezTo>
                  <a:cubicBezTo>
                    <a:pt x="285" y="470"/>
                    <a:pt x="303" y="470"/>
                    <a:pt x="340" y="452"/>
                  </a:cubicBezTo>
                  <a:cubicBezTo>
                    <a:pt x="358" y="452"/>
                    <a:pt x="398" y="434"/>
                    <a:pt x="416" y="394"/>
                  </a:cubicBezTo>
                  <a:cubicBezTo>
                    <a:pt x="435" y="375"/>
                    <a:pt x="453" y="357"/>
                    <a:pt x="471" y="321"/>
                  </a:cubicBezTo>
                  <a:cubicBezTo>
                    <a:pt x="471" y="299"/>
                    <a:pt x="493" y="262"/>
                    <a:pt x="493" y="226"/>
                  </a:cubicBezTo>
                  <a:cubicBezTo>
                    <a:pt x="493" y="208"/>
                    <a:pt x="471" y="185"/>
                    <a:pt x="471" y="167"/>
                  </a:cubicBezTo>
                  <a:cubicBezTo>
                    <a:pt x="471" y="131"/>
                    <a:pt x="435" y="95"/>
                    <a:pt x="416" y="54"/>
                  </a:cubicBezTo>
                  <a:cubicBezTo>
                    <a:pt x="398" y="54"/>
                    <a:pt x="380" y="36"/>
                    <a:pt x="358" y="18"/>
                  </a:cubicBezTo>
                  <a:cubicBezTo>
                    <a:pt x="321" y="0"/>
                    <a:pt x="285" y="0"/>
                    <a:pt x="2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4" name="Google Shape;2594;p21"/>
            <p:cNvSpPr/>
            <p:nvPr/>
          </p:nvSpPr>
          <p:spPr>
            <a:xfrm rot="2700000">
              <a:off x="310667" y="2268172"/>
              <a:ext cx="33501" cy="31012"/>
            </a:xfrm>
            <a:custGeom>
              <a:avLst/>
              <a:gdLst/>
              <a:ahLst/>
              <a:cxnLst/>
              <a:rect l="l" t="t" r="r" b="b"/>
              <a:pathLst>
                <a:path w="323" h="299" extrusionOk="0">
                  <a:moveTo>
                    <a:pt x="168" y="0"/>
                  </a:moveTo>
                  <a:cubicBezTo>
                    <a:pt x="150" y="0"/>
                    <a:pt x="114" y="0"/>
                    <a:pt x="96" y="18"/>
                  </a:cubicBezTo>
                  <a:cubicBezTo>
                    <a:pt x="78" y="18"/>
                    <a:pt x="78" y="18"/>
                    <a:pt x="78" y="36"/>
                  </a:cubicBezTo>
                  <a:cubicBezTo>
                    <a:pt x="37" y="36"/>
                    <a:pt x="37" y="55"/>
                    <a:pt x="19" y="73"/>
                  </a:cubicBezTo>
                  <a:cubicBezTo>
                    <a:pt x="1" y="91"/>
                    <a:pt x="1" y="113"/>
                    <a:pt x="1" y="150"/>
                  </a:cubicBezTo>
                  <a:cubicBezTo>
                    <a:pt x="1" y="168"/>
                    <a:pt x="1" y="186"/>
                    <a:pt x="19" y="204"/>
                  </a:cubicBezTo>
                  <a:cubicBezTo>
                    <a:pt x="37" y="226"/>
                    <a:pt x="37" y="245"/>
                    <a:pt x="78" y="263"/>
                  </a:cubicBezTo>
                  <a:lnTo>
                    <a:pt x="96" y="281"/>
                  </a:lnTo>
                  <a:cubicBezTo>
                    <a:pt x="114" y="281"/>
                    <a:pt x="150" y="299"/>
                    <a:pt x="168" y="299"/>
                  </a:cubicBezTo>
                  <a:cubicBezTo>
                    <a:pt x="191" y="299"/>
                    <a:pt x="227" y="281"/>
                    <a:pt x="245" y="281"/>
                  </a:cubicBezTo>
                  <a:cubicBezTo>
                    <a:pt x="281" y="245"/>
                    <a:pt x="322" y="204"/>
                    <a:pt x="322" y="150"/>
                  </a:cubicBezTo>
                  <a:cubicBezTo>
                    <a:pt x="322" y="91"/>
                    <a:pt x="281" y="36"/>
                    <a:pt x="245" y="18"/>
                  </a:cubicBezTo>
                  <a:cubicBezTo>
                    <a:pt x="227" y="0"/>
                    <a:pt x="191" y="0"/>
                    <a:pt x="1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5" name="Google Shape;2595;p21"/>
            <p:cNvSpPr/>
            <p:nvPr/>
          </p:nvSpPr>
          <p:spPr>
            <a:xfrm rot="2700000">
              <a:off x="552747" y="2401195"/>
              <a:ext cx="89716" cy="89716"/>
            </a:xfrm>
            <a:custGeom>
              <a:avLst/>
              <a:gdLst/>
              <a:ahLst/>
              <a:cxnLst/>
              <a:rect l="l" t="t" r="r" b="b"/>
              <a:pathLst>
                <a:path w="865" h="865" extrusionOk="0">
                  <a:moveTo>
                    <a:pt x="431" y="0"/>
                  </a:moveTo>
                  <a:cubicBezTo>
                    <a:pt x="376" y="0"/>
                    <a:pt x="318" y="19"/>
                    <a:pt x="281" y="37"/>
                  </a:cubicBezTo>
                  <a:cubicBezTo>
                    <a:pt x="227" y="55"/>
                    <a:pt x="168" y="91"/>
                    <a:pt x="132" y="132"/>
                  </a:cubicBezTo>
                  <a:cubicBezTo>
                    <a:pt x="91" y="168"/>
                    <a:pt x="55" y="227"/>
                    <a:pt x="55" y="263"/>
                  </a:cubicBezTo>
                  <a:cubicBezTo>
                    <a:pt x="19" y="317"/>
                    <a:pt x="1" y="376"/>
                    <a:pt x="19" y="430"/>
                  </a:cubicBezTo>
                  <a:lnTo>
                    <a:pt x="19" y="543"/>
                  </a:lnTo>
                  <a:cubicBezTo>
                    <a:pt x="55" y="620"/>
                    <a:pt x="73" y="679"/>
                    <a:pt x="132" y="733"/>
                  </a:cubicBezTo>
                  <a:cubicBezTo>
                    <a:pt x="168" y="751"/>
                    <a:pt x="186" y="792"/>
                    <a:pt x="227" y="810"/>
                  </a:cubicBezTo>
                  <a:cubicBezTo>
                    <a:pt x="281" y="846"/>
                    <a:pt x="358" y="864"/>
                    <a:pt x="431" y="864"/>
                  </a:cubicBezTo>
                  <a:cubicBezTo>
                    <a:pt x="490" y="864"/>
                    <a:pt x="544" y="846"/>
                    <a:pt x="603" y="828"/>
                  </a:cubicBezTo>
                  <a:cubicBezTo>
                    <a:pt x="657" y="810"/>
                    <a:pt x="698" y="769"/>
                    <a:pt x="734" y="733"/>
                  </a:cubicBezTo>
                  <a:cubicBezTo>
                    <a:pt x="793" y="697"/>
                    <a:pt x="811" y="656"/>
                    <a:pt x="829" y="602"/>
                  </a:cubicBezTo>
                  <a:cubicBezTo>
                    <a:pt x="865" y="543"/>
                    <a:pt x="865" y="489"/>
                    <a:pt x="865" y="430"/>
                  </a:cubicBezTo>
                  <a:cubicBezTo>
                    <a:pt x="865" y="394"/>
                    <a:pt x="865" y="358"/>
                    <a:pt x="847" y="317"/>
                  </a:cubicBezTo>
                  <a:cubicBezTo>
                    <a:pt x="829" y="245"/>
                    <a:pt x="793" y="186"/>
                    <a:pt x="734" y="132"/>
                  </a:cubicBezTo>
                  <a:cubicBezTo>
                    <a:pt x="716" y="114"/>
                    <a:pt x="680" y="91"/>
                    <a:pt x="657" y="73"/>
                  </a:cubicBezTo>
                  <a:cubicBezTo>
                    <a:pt x="585" y="19"/>
                    <a:pt x="508" y="0"/>
                    <a:pt x="4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6" name="Google Shape;2596;p21"/>
            <p:cNvSpPr/>
            <p:nvPr/>
          </p:nvSpPr>
          <p:spPr>
            <a:xfrm rot="2700000">
              <a:off x="119587" y="1873792"/>
              <a:ext cx="54971" cy="54971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3" y="0"/>
                  </a:moveTo>
                  <a:cubicBezTo>
                    <a:pt x="245" y="0"/>
                    <a:pt x="209" y="0"/>
                    <a:pt x="173" y="23"/>
                  </a:cubicBezTo>
                  <a:cubicBezTo>
                    <a:pt x="132" y="41"/>
                    <a:pt x="114" y="59"/>
                    <a:pt x="96" y="77"/>
                  </a:cubicBezTo>
                  <a:cubicBezTo>
                    <a:pt x="59" y="95"/>
                    <a:pt x="37" y="136"/>
                    <a:pt x="37" y="172"/>
                  </a:cubicBezTo>
                  <a:cubicBezTo>
                    <a:pt x="19" y="190"/>
                    <a:pt x="1" y="227"/>
                    <a:pt x="19" y="267"/>
                  </a:cubicBezTo>
                  <a:lnTo>
                    <a:pt x="19" y="340"/>
                  </a:lnTo>
                  <a:cubicBezTo>
                    <a:pt x="37" y="380"/>
                    <a:pt x="59" y="417"/>
                    <a:pt x="96" y="453"/>
                  </a:cubicBezTo>
                  <a:cubicBezTo>
                    <a:pt x="114" y="453"/>
                    <a:pt x="114" y="475"/>
                    <a:pt x="132" y="494"/>
                  </a:cubicBezTo>
                  <a:cubicBezTo>
                    <a:pt x="191" y="512"/>
                    <a:pt x="227" y="530"/>
                    <a:pt x="263" y="530"/>
                  </a:cubicBezTo>
                  <a:cubicBezTo>
                    <a:pt x="304" y="530"/>
                    <a:pt x="340" y="512"/>
                    <a:pt x="376" y="512"/>
                  </a:cubicBezTo>
                  <a:cubicBezTo>
                    <a:pt x="399" y="494"/>
                    <a:pt x="435" y="475"/>
                    <a:pt x="453" y="453"/>
                  </a:cubicBezTo>
                  <a:cubicBezTo>
                    <a:pt x="489" y="417"/>
                    <a:pt x="512" y="399"/>
                    <a:pt x="512" y="362"/>
                  </a:cubicBezTo>
                  <a:cubicBezTo>
                    <a:pt x="530" y="340"/>
                    <a:pt x="530" y="304"/>
                    <a:pt x="530" y="267"/>
                  </a:cubicBezTo>
                  <a:lnTo>
                    <a:pt x="530" y="190"/>
                  </a:lnTo>
                  <a:cubicBezTo>
                    <a:pt x="512" y="154"/>
                    <a:pt x="489" y="114"/>
                    <a:pt x="453" y="77"/>
                  </a:cubicBezTo>
                  <a:cubicBezTo>
                    <a:pt x="435" y="59"/>
                    <a:pt x="417" y="59"/>
                    <a:pt x="399" y="41"/>
                  </a:cubicBezTo>
                  <a:cubicBezTo>
                    <a:pt x="358" y="23"/>
                    <a:pt x="322" y="0"/>
                    <a:pt x="2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7" name="Google Shape;2597;p21"/>
            <p:cNvSpPr/>
            <p:nvPr/>
          </p:nvSpPr>
          <p:spPr>
            <a:xfrm rot="2700000">
              <a:off x="694069" y="1773751"/>
              <a:ext cx="50718" cy="50718"/>
            </a:xfrm>
            <a:custGeom>
              <a:avLst/>
              <a:gdLst/>
              <a:ahLst/>
              <a:cxnLst/>
              <a:rect l="l" t="t" r="r" b="b"/>
              <a:pathLst>
                <a:path w="489" h="489" extrusionOk="0">
                  <a:moveTo>
                    <a:pt x="244" y="0"/>
                  </a:moveTo>
                  <a:cubicBezTo>
                    <a:pt x="204" y="0"/>
                    <a:pt x="167" y="0"/>
                    <a:pt x="149" y="18"/>
                  </a:cubicBezTo>
                  <a:cubicBezTo>
                    <a:pt x="113" y="18"/>
                    <a:pt x="91" y="37"/>
                    <a:pt x="54" y="55"/>
                  </a:cubicBezTo>
                  <a:cubicBezTo>
                    <a:pt x="36" y="95"/>
                    <a:pt x="18" y="113"/>
                    <a:pt x="18" y="150"/>
                  </a:cubicBezTo>
                  <a:cubicBezTo>
                    <a:pt x="0" y="168"/>
                    <a:pt x="0" y="208"/>
                    <a:pt x="0" y="245"/>
                  </a:cubicBezTo>
                  <a:lnTo>
                    <a:pt x="0" y="303"/>
                  </a:lnTo>
                  <a:cubicBezTo>
                    <a:pt x="18" y="340"/>
                    <a:pt x="36" y="376"/>
                    <a:pt x="54" y="417"/>
                  </a:cubicBezTo>
                  <a:cubicBezTo>
                    <a:pt x="72" y="417"/>
                    <a:pt x="91" y="435"/>
                    <a:pt x="113" y="453"/>
                  </a:cubicBezTo>
                  <a:cubicBezTo>
                    <a:pt x="149" y="471"/>
                    <a:pt x="186" y="489"/>
                    <a:pt x="244" y="489"/>
                  </a:cubicBezTo>
                  <a:cubicBezTo>
                    <a:pt x="262" y="489"/>
                    <a:pt x="299" y="471"/>
                    <a:pt x="339" y="453"/>
                  </a:cubicBezTo>
                  <a:cubicBezTo>
                    <a:pt x="357" y="453"/>
                    <a:pt x="394" y="435"/>
                    <a:pt x="412" y="417"/>
                  </a:cubicBezTo>
                  <a:cubicBezTo>
                    <a:pt x="430" y="394"/>
                    <a:pt x="452" y="358"/>
                    <a:pt x="471" y="340"/>
                  </a:cubicBezTo>
                  <a:cubicBezTo>
                    <a:pt x="471" y="303"/>
                    <a:pt x="489" y="263"/>
                    <a:pt x="489" y="245"/>
                  </a:cubicBezTo>
                  <a:cubicBezTo>
                    <a:pt x="471" y="208"/>
                    <a:pt x="471" y="190"/>
                    <a:pt x="471" y="168"/>
                  </a:cubicBezTo>
                  <a:cubicBezTo>
                    <a:pt x="471" y="132"/>
                    <a:pt x="430" y="95"/>
                    <a:pt x="412" y="55"/>
                  </a:cubicBezTo>
                  <a:cubicBezTo>
                    <a:pt x="394" y="55"/>
                    <a:pt x="376" y="37"/>
                    <a:pt x="357" y="18"/>
                  </a:cubicBezTo>
                  <a:cubicBezTo>
                    <a:pt x="317" y="0"/>
                    <a:pt x="281" y="0"/>
                    <a:pt x="2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8" name="Google Shape;2598;p21"/>
            <p:cNvSpPr/>
            <p:nvPr/>
          </p:nvSpPr>
          <p:spPr>
            <a:xfrm rot="2700000">
              <a:off x="849599" y="2096680"/>
              <a:ext cx="64409" cy="66691"/>
            </a:xfrm>
            <a:custGeom>
              <a:avLst/>
              <a:gdLst/>
              <a:ahLst/>
              <a:cxnLst/>
              <a:rect l="l" t="t" r="r" b="b"/>
              <a:pathLst>
                <a:path w="621" h="643" extrusionOk="0">
                  <a:moveTo>
                    <a:pt x="300" y="1"/>
                  </a:moveTo>
                  <a:cubicBezTo>
                    <a:pt x="263" y="1"/>
                    <a:pt x="227" y="1"/>
                    <a:pt x="186" y="41"/>
                  </a:cubicBezTo>
                  <a:cubicBezTo>
                    <a:pt x="150" y="41"/>
                    <a:pt x="114" y="59"/>
                    <a:pt x="96" y="96"/>
                  </a:cubicBezTo>
                  <a:cubicBezTo>
                    <a:pt x="55" y="136"/>
                    <a:pt x="37" y="154"/>
                    <a:pt x="19" y="191"/>
                  </a:cubicBezTo>
                  <a:cubicBezTo>
                    <a:pt x="1" y="227"/>
                    <a:pt x="1" y="286"/>
                    <a:pt x="1" y="322"/>
                  </a:cubicBezTo>
                  <a:lnTo>
                    <a:pt x="1" y="399"/>
                  </a:lnTo>
                  <a:cubicBezTo>
                    <a:pt x="19" y="453"/>
                    <a:pt x="55" y="512"/>
                    <a:pt x="96" y="548"/>
                  </a:cubicBezTo>
                  <a:cubicBezTo>
                    <a:pt x="114" y="566"/>
                    <a:pt x="132" y="566"/>
                    <a:pt x="150" y="589"/>
                  </a:cubicBezTo>
                  <a:cubicBezTo>
                    <a:pt x="209" y="625"/>
                    <a:pt x="245" y="643"/>
                    <a:pt x="300" y="643"/>
                  </a:cubicBezTo>
                  <a:cubicBezTo>
                    <a:pt x="358" y="643"/>
                    <a:pt x="395" y="625"/>
                    <a:pt x="435" y="607"/>
                  </a:cubicBezTo>
                  <a:cubicBezTo>
                    <a:pt x="471" y="589"/>
                    <a:pt x="508" y="566"/>
                    <a:pt x="526" y="548"/>
                  </a:cubicBezTo>
                  <a:cubicBezTo>
                    <a:pt x="566" y="512"/>
                    <a:pt x="585" y="476"/>
                    <a:pt x="603" y="435"/>
                  </a:cubicBezTo>
                  <a:cubicBezTo>
                    <a:pt x="621" y="399"/>
                    <a:pt x="621" y="362"/>
                    <a:pt x="621" y="322"/>
                  </a:cubicBezTo>
                  <a:lnTo>
                    <a:pt x="621" y="227"/>
                  </a:lnTo>
                  <a:cubicBezTo>
                    <a:pt x="603" y="191"/>
                    <a:pt x="566" y="136"/>
                    <a:pt x="526" y="96"/>
                  </a:cubicBezTo>
                  <a:cubicBezTo>
                    <a:pt x="508" y="77"/>
                    <a:pt x="490" y="59"/>
                    <a:pt x="471" y="41"/>
                  </a:cubicBezTo>
                  <a:cubicBezTo>
                    <a:pt x="413" y="23"/>
                    <a:pt x="358" y="1"/>
                    <a:pt x="3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9" name="Google Shape;2599;p21"/>
            <p:cNvSpPr/>
            <p:nvPr/>
          </p:nvSpPr>
          <p:spPr>
            <a:xfrm rot="2700000">
              <a:off x="841068" y="2359660"/>
              <a:ext cx="35264" cy="31530"/>
            </a:xfrm>
            <a:custGeom>
              <a:avLst/>
              <a:gdLst/>
              <a:ahLst/>
              <a:cxnLst/>
              <a:rect l="l" t="t" r="r" b="b"/>
              <a:pathLst>
                <a:path w="340" h="304" extrusionOk="0">
                  <a:moveTo>
                    <a:pt x="154" y="0"/>
                  </a:moveTo>
                  <a:cubicBezTo>
                    <a:pt x="114" y="0"/>
                    <a:pt x="78" y="18"/>
                    <a:pt x="41" y="59"/>
                  </a:cubicBezTo>
                  <a:cubicBezTo>
                    <a:pt x="41" y="59"/>
                    <a:pt x="23" y="77"/>
                    <a:pt x="23" y="95"/>
                  </a:cubicBezTo>
                  <a:cubicBezTo>
                    <a:pt x="1" y="131"/>
                    <a:pt x="1" y="190"/>
                    <a:pt x="23" y="226"/>
                  </a:cubicBezTo>
                  <a:cubicBezTo>
                    <a:pt x="23" y="226"/>
                    <a:pt x="41" y="226"/>
                    <a:pt x="41" y="244"/>
                  </a:cubicBezTo>
                  <a:cubicBezTo>
                    <a:pt x="59" y="285"/>
                    <a:pt x="114" y="303"/>
                    <a:pt x="154" y="303"/>
                  </a:cubicBezTo>
                  <a:cubicBezTo>
                    <a:pt x="191" y="303"/>
                    <a:pt x="227" y="303"/>
                    <a:pt x="249" y="285"/>
                  </a:cubicBezTo>
                  <a:lnTo>
                    <a:pt x="286" y="285"/>
                  </a:lnTo>
                  <a:cubicBezTo>
                    <a:pt x="304" y="262"/>
                    <a:pt x="304" y="244"/>
                    <a:pt x="322" y="244"/>
                  </a:cubicBezTo>
                  <a:cubicBezTo>
                    <a:pt x="340" y="208"/>
                    <a:pt x="340" y="190"/>
                    <a:pt x="340" y="149"/>
                  </a:cubicBezTo>
                  <a:cubicBezTo>
                    <a:pt x="340" y="131"/>
                    <a:pt x="340" y="113"/>
                    <a:pt x="322" y="77"/>
                  </a:cubicBezTo>
                  <a:cubicBezTo>
                    <a:pt x="322" y="59"/>
                    <a:pt x="286" y="18"/>
                    <a:pt x="249" y="18"/>
                  </a:cubicBezTo>
                  <a:cubicBezTo>
                    <a:pt x="227" y="18"/>
                    <a:pt x="191" y="0"/>
                    <a:pt x="15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0" name="Google Shape;2600;p21"/>
            <p:cNvSpPr/>
            <p:nvPr/>
          </p:nvSpPr>
          <p:spPr>
            <a:xfrm rot="2700000">
              <a:off x="432433" y="1997563"/>
              <a:ext cx="37131" cy="37131"/>
            </a:xfrm>
            <a:custGeom>
              <a:avLst/>
              <a:gdLst/>
              <a:ahLst/>
              <a:cxnLst/>
              <a:rect l="l" t="t" r="r" b="b"/>
              <a:pathLst>
                <a:path w="358" h="358" extrusionOk="0">
                  <a:moveTo>
                    <a:pt x="172" y="0"/>
                  </a:moveTo>
                  <a:cubicBezTo>
                    <a:pt x="149" y="0"/>
                    <a:pt x="131" y="0"/>
                    <a:pt x="95" y="18"/>
                  </a:cubicBezTo>
                  <a:cubicBezTo>
                    <a:pt x="77" y="18"/>
                    <a:pt x="59" y="36"/>
                    <a:pt x="36" y="54"/>
                  </a:cubicBezTo>
                  <a:cubicBezTo>
                    <a:pt x="36" y="73"/>
                    <a:pt x="18" y="95"/>
                    <a:pt x="0" y="113"/>
                  </a:cubicBezTo>
                  <a:lnTo>
                    <a:pt x="0" y="168"/>
                  </a:lnTo>
                  <a:lnTo>
                    <a:pt x="0" y="226"/>
                  </a:lnTo>
                  <a:cubicBezTo>
                    <a:pt x="0" y="244"/>
                    <a:pt x="18" y="281"/>
                    <a:pt x="36" y="299"/>
                  </a:cubicBezTo>
                  <a:cubicBezTo>
                    <a:pt x="59" y="299"/>
                    <a:pt x="77" y="321"/>
                    <a:pt x="77" y="321"/>
                  </a:cubicBezTo>
                  <a:cubicBezTo>
                    <a:pt x="113" y="339"/>
                    <a:pt x="131" y="358"/>
                    <a:pt x="172" y="358"/>
                  </a:cubicBezTo>
                  <a:lnTo>
                    <a:pt x="190" y="358"/>
                  </a:lnTo>
                  <a:cubicBezTo>
                    <a:pt x="226" y="339"/>
                    <a:pt x="244" y="339"/>
                    <a:pt x="262" y="321"/>
                  </a:cubicBezTo>
                  <a:cubicBezTo>
                    <a:pt x="285" y="321"/>
                    <a:pt x="285" y="299"/>
                    <a:pt x="303" y="299"/>
                  </a:cubicBezTo>
                  <a:lnTo>
                    <a:pt x="321" y="281"/>
                  </a:lnTo>
                  <a:cubicBezTo>
                    <a:pt x="321" y="281"/>
                    <a:pt x="339" y="263"/>
                    <a:pt x="339" y="244"/>
                  </a:cubicBezTo>
                  <a:cubicBezTo>
                    <a:pt x="357" y="226"/>
                    <a:pt x="357" y="186"/>
                    <a:pt x="357" y="168"/>
                  </a:cubicBezTo>
                  <a:lnTo>
                    <a:pt x="357" y="131"/>
                  </a:lnTo>
                  <a:cubicBezTo>
                    <a:pt x="339" y="113"/>
                    <a:pt x="339" y="73"/>
                    <a:pt x="321" y="54"/>
                  </a:cubicBezTo>
                  <a:lnTo>
                    <a:pt x="303" y="54"/>
                  </a:lnTo>
                  <a:lnTo>
                    <a:pt x="262" y="18"/>
                  </a:lnTo>
                  <a:cubicBezTo>
                    <a:pt x="244" y="18"/>
                    <a:pt x="226" y="18"/>
                    <a:pt x="2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485827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5" name="Google Shape;2305;p1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grpSp>
        <p:nvGrpSpPr>
          <p:cNvPr id="2306" name="Google Shape;2306;p17"/>
          <p:cNvGrpSpPr/>
          <p:nvPr/>
        </p:nvGrpSpPr>
        <p:grpSpPr>
          <a:xfrm>
            <a:off x="190634" y="158334"/>
            <a:ext cx="1171367" cy="837300"/>
            <a:chOff x="142975" y="118750"/>
            <a:chExt cx="878525" cy="627975"/>
          </a:xfrm>
        </p:grpSpPr>
        <p:sp>
          <p:nvSpPr>
            <p:cNvPr id="2307" name="Google Shape;2307;p17"/>
            <p:cNvSpPr/>
            <p:nvPr/>
          </p:nvSpPr>
          <p:spPr>
            <a:xfrm>
              <a:off x="339616" y="466103"/>
              <a:ext cx="63379" cy="61703"/>
            </a:xfrm>
            <a:custGeom>
              <a:avLst/>
              <a:gdLst/>
              <a:ahLst/>
              <a:cxnLst/>
              <a:rect l="l" t="t" r="r" b="b"/>
              <a:pathLst>
                <a:path w="643" h="626" extrusionOk="0">
                  <a:moveTo>
                    <a:pt x="322" y="1"/>
                  </a:moveTo>
                  <a:cubicBezTo>
                    <a:pt x="285" y="1"/>
                    <a:pt x="245" y="1"/>
                    <a:pt x="208" y="19"/>
                  </a:cubicBezTo>
                  <a:cubicBezTo>
                    <a:pt x="172" y="37"/>
                    <a:pt x="132" y="60"/>
                    <a:pt x="95" y="96"/>
                  </a:cubicBezTo>
                  <a:cubicBezTo>
                    <a:pt x="77" y="114"/>
                    <a:pt x="59" y="150"/>
                    <a:pt x="41" y="191"/>
                  </a:cubicBezTo>
                  <a:cubicBezTo>
                    <a:pt x="18" y="227"/>
                    <a:pt x="0" y="263"/>
                    <a:pt x="18" y="304"/>
                  </a:cubicBezTo>
                  <a:lnTo>
                    <a:pt x="18" y="399"/>
                  </a:lnTo>
                  <a:cubicBezTo>
                    <a:pt x="41" y="435"/>
                    <a:pt x="59" y="489"/>
                    <a:pt x="95" y="530"/>
                  </a:cubicBezTo>
                  <a:cubicBezTo>
                    <a:pt x="132" y="548"/>
                    <a:pt x="154" y="566"/>
                    <a:pt x="172" y="584"/>
                  </a:cubicBezTo>
                  <a:cubicBezTo>
                    <a:pt x="208" y="602"/>
                    <a:pt x="267" y="625"/>
                    <a:pt x="322" y="625"/>
                  </a:cubicBezTo>
                  <a:cubicBezTo>
                    <a:pt x="358" y="625"/>
                    <a:pt x="398" y="602"/>
                    <a:pt x="435" y="584"/>
                  </a:cubicBezTo>
                  <a:cubicBezTo>
                    <a:pt x="471" y="584"/>
                    <a:pt x="512" y="566"/>
                    <a:pt x="548" y="530"/>
                  </a:cubicBezTo>
                  <a:cubicBezTo>
                    <a:pt x="566" y="489"/>
                    <a:pt x="607" y="471"/>
                    <a:pt x="607" y="435"/>
                  </a:cubicBezTo>
                  <a:cubicBezTo>
                    <a:pt x="625" y="399"/>
                    <a:pt x="643" y="358"/>
                    <a:pt x="643" y="304"/>
                  </a:cubicBezTo>
                  <a:cubicBezTo>
                    <a:pt x="625" y="286"/>
                    <a:pt x="625" y="245"/>
                    <a:pt x="625" y="227"/>
                  </a:cubicBezTo>
                  <a:cubicBezTo>
                    <a:pt x="607" y="173"/>
                    <a:pt x="584" y="132"/>
                    <a:pt x="548" y="96"/>
                  </a:cubicBezTo>
                  <a:cubicBezTo>
                    <a:pt x="530" y="78"/>
                    <a:pt x="512" y="60"/>
                    <a:pt x="471" y="37"/>
                  </a:cubicBezTo>
                  <a:cubicBezTo>
                    <a:pt x="435" y="19"/>
                    <a:pt x="380" y="1"/>
                    <a:pt x="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8" name="Google Shape;2308;p17"/>
            <p:cNvSpPr/>
            <p:nvPr/>
          </p:nvSpPr>
          <p:spPr>
            <a:xfrm>
              <a:off x="415808" y="317660"/>
              <a:ext cx="54114" cy="54015"/>
            </a:xfrm>
            <a:custGeom>
              <a:avLst/>
              <a:gdLst/>
              <a:ahLst/>
              <a:cxnLst/>
              <a:rect l="l" t="t" r="r" b="b"/>
              <a:pathLst>
                <a:path w="549" h="548" extrusionOk="0">
                  <a:moveTo>
                    <a:pt x="286" y="0"/>
                  </a:moveTo>
                  <a:cubicBezTo>
                    <a:pt x="209" y="0"/>
                    <a:pt x="132" y="37"/>
                    <a:pt x="78" y="95"/>
                  </a:cubicBezTo>
                  <a:cubicBezTo>
                    <a:pt x="60" y="114"/>
                    <a:pt x="37" y="150"/>
                    <a:pt x="19" y="168"/>
                  </a:cubicBezTo>
                  <a:cubicBezTo>
                    <a:pt x="19" y="209"/>
                    <a:pt x="1" y="245"/>
                    <a:pt x="1" y="281"/>
                  </a:cubicBezTo>
                  <a:cubicBezTo>
                    <a:pt x="1" y="358"/>
                    <a:pt x="37" y="412"/>
                    <a:pt x="78" y="471"/>
                  </a:cubicBezTo>
                  <a:cubicBezTo>
                    <a:pt x="132" y="525"/>
                    <a:pt x="209" y="548"/>
                    <a:pt x="286" y="548"/>
                  </a:cubicBezTo>
                  <a:cubicBezTo>
                    <a:pt x="340" y="548"/>
                    <a:pt x="417" y="525"/>
                    <a:pt x="471" y="471"/>
                  </a:cubicBezTo>
                  <a:cubicBezTo>
                    <a:pt x="490" y="453"/>
                    <a:pt x="512" y="412"/>
                    <a:pt x="530" y="376"/>
                  </a:cubicBezTo>
                  <a:cubicBezTo>
                    <a:pt x="548" y="358"/>
                    <a:pt x="548" y="322"/>
                    <a:pt x="548" y="281"/>
                  </a:cubicBezTo>
                  <a:cubicBezTo>
                    <a:pt x="548" y="209"/>
                    <a:pt x="530" y="132"/>
                    <a:pt x="471" y="95"/>
                  </a:cubicBezTo>
                  <a:cubicBezTo>
                    <a:pt x="417" y="37"/>
                    <a:pt x="358" y="0"/>
                    <a:pt x="2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9" name="Google Shape;2309;p17"/>
            <p:cNvSpPr/>
            <p:nvPr/>
          </p:nvSpPr>
          <p:spPr>
            <a:xfrm>
              <a:off x="622305" y="380546"/>
              <a:ext cx="48298" cy="48692"/>
            </a:xfrm>
            <a:custGeom>
              <a:avLst/>
              <a:gdLst/>
              <a:ahLst/>
              <a:cxnLst/>
              <a:rect l="l" t="t" r="r" b="b"/>
              <a:pathLst>
                <a:path w="490" h="494" extrusionOk="0">
                  <a:moveTo>
                    <a:pt x="245" y="0"/>
                  </a:moveTo>
                  <a:cubicBezTo>
                    <a:pt x="204" y="0"/>
                    <a:pt x="186" y="23"/>
                    <a:pt x="150" y="23"/>
                  </a:cubicBezTo>
                  <a:cubicBezTo>
                    <a:pt x="114" y="41"/>
                    <a:pt x="91" y="59"/>
                    <a:pt x="73" y="77"/>
                  </a:cubicBezTo>
                  <a:cubicBezTo>
                    <a:pt x="55" y="95"/>
                    <a:pt x="37" y="136"/>
                    <a:pt x="19" y="154"/>
                  </a:cubicBezTo>
                  <a:cubicBezTo>
                    <a:pt x="0" y="190"/>
                    <a:pt x="0" y="208"/>
                    <a:pt x="0" y="249"/>
                  </a:cubicBezTo>
                  <a:cubicBezTo>
                    <a:pt x="0" y="267"/>
                    <a:pt x="0" y="285"/>
                    <a:pt x="19" y="321"/>
                  </a:cubicBezTo>
                  <a:cubicBezTo>
                    <a:pt x="19" y="362"/>
                    <a:pt x="37" y="398"/>
                    <a:pt x="73" y="416"/>
                  </a:cubicBezTo>
                  <a:cubicBezTo>
                    <a:pt x="91" y="435"/>
                    <a:pt x="114" y="453"/>
                    <a:pt x="132" y="453"/>
                  </a:cubicBezTo>
                  <a:cubicBezTo>
                    <a:pt x="168" y="475"/>
                    <a:pt x="204" y="493"/>
                    <a:pt x="245" y="493"/>
                  </a:cubicBezTo>
                  <a:cubicBezTo>
                    <a:pt x="281" y="493"/>
                    <a:pt x="299" y="493"/>
                    <a:pt x="340" y="475"/>
                  </a:cubicBezTo>
                  <a:cubicBezTo>
                    <a:pt x="376" y="453"/>
                    <a:pt x="394" y="453"/>
                    <a:pt x="412" y="416"/>
                  </a:cubicBezTo>
                  <a:cubicBezTo>
                    <a:pt x="430" y="398"/>
                    <a:pt x="453" y="380"/>
                    <a:pt x="471" y="340"/>
                  </a:cubicBezTo>
                  <a:cubicBezTo>
                    <a:pt x="489" y="321"/>
                    <a:pt x="489" y="285"/>
                    <a:pt x="489" y="249"/>
                  </a:cubicBezTo>
                  <a:cubicBezTo>
                    <a:pt x="489" y="226"/>
                    <a:pt x="489" y="208"/>
                    <a:pt x="471" y="190"/>
                  </a:cubicBezTo>
                  <a:cubicBezTo>
                    <a:pt x="471" y="154"/>
                    <a:pt x="453" y="113"/>
                    <a:pt x="412" y="77"/>
                  </a:cubicBezTo>
                  <a:cubicBezTo>
                    <a:pt x="394" y="59"/>
                    <a:pt x="376" y="59"/>
                    <a:pt x="376" y="41"/>
                  </a:cubicBezTo>
                  <a:cubicBezTo>
                    <a:pt x="340" y="23"/>
                    <a:pt x="281" y="0"/>
                    <a:pt x="2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0" name="Google Shape;2310;p17"/>
            <p:cNvSpPr/>
            <p:nvPr/>
          </p:nvSpPr>
          <p:spPr>
            <a:xfrm>
              <a:off x="659267" y="206180"/>
              <a:ext cx="37160" cy="38934"/>
            </a:xfrm>
            <a:custGeom>
              <a:avLst/>
              <a:gdLst/>
              <a:ahLst/>
              <a:cxnLst/>
              <a:rect l="l" t="t" r="r" b="b"/>
              <a:pathLst>
                <a:path w="377" h="395" extrusionOk="0">
                  <a:moveTo>
                    <a:pt x="191" y="0"/>
                  </a:moveTo>
                  <a:cubicBezTo>
                    <a:pt x="168" y="0"/>
                    <a:pt x="132" y="19"/>
                    <a:pt x="114" y="19"/>
                  </a:cubicBezTo>
                  <a:cubicBezTo>
                    <a:pt x="96" y="37"/>
                    <a:pt x="78" y="37"/>
                    <a:pt x="55" y="55"/>
                  </a:cubicBezTo>
                  <a:cubicBezTo>
                    <a:pt x="37" y="73"/>
                    <a:pt x="19" y="95"/>
                    <a:pt x="19" y="132"/>
                  </a:cubicBezTo>
                  <a:cubicBezTo>
                    <a:pt x="1" y="150"/>
                    <a:pt x="1" y="168"/>
                    <a:pt x="1" y="209"/>
                  </a:cubicBezTo>
                  <a:lnTo>
                    <a:pt x="1" y="245"/>
                  </a:lnTo>
                  <a:cubicBezTo>
                    <a:pt x="19" y="281"/>
                    <a:pt x="19" y="322"/>
                    <a:pt x="55" y="340"/>
                  </a:cubicBezTo>
                  <a:cubicBezTo>
                    <a:pt x="55" y="340"/>
                    <a:pt x="78" y="358"/>
                    <a:pt x="96" y="376"/>
                  </a:cubicBezTo>
                  <a:cubicBezTo>
                    <a:pt x="114" y="376"/>
                    <a:pt x="150" y="394"/>
                    <a:pt x="191" y="394"/>
                  </a:cubicBezTo>
                  <a:cubicBezTo>
                    <a:pt x="209" y="394"/>
                    <a:pt x="245" y="394"/>
                    <a:pt x="263" y="376"/>
                  </a:cubicBezTo>
                  <a:cubicBezTo>
                    <a:pt x="281" y="376"/>
                    <a:pt x="304" y="358"/>
                    <a:pt x="322" y="340"/>
                  </a:cubicBezTo>
                  <a:cubicBezTo>
                    <a:pt x="340" y="322"/>
                    <a:pt x="358" y="299"/>
                    <a:pt x="358" y="281"/>
                  </a:cubicBezTo>
                  <a:cubicBezTo>
                    <a:pt x="376" y="245"/>
                    <a:pt x="376" y="227"/>
                    <a:pt x="376" y="209"/>
                  </a:cubicBezTo>
                  <a:lnTo>
                    <a:pt x="376" y="150"/>
                  </a:lnTo>
                  <a:cubicBezTo>
                    <a:pt x="376" y="114"/>
                    <a:pt x="358" y="95"/>
                    <a:pt x="322" y="55"/>
                  </a:cubicBezTo>
                  <a:cubicBezTo>
                    <a:pt x="322" y="55"/>
                    <a:pt x="304" y="37"/>
                    <a:pt x="281" y="37"/>
                  </a:cubicBezTo>
                  <a:cubicBezTo>
                    <a:pt x="263" y="19"/>
                    <a:pt x="227" y="0"/>
                    <a:pt x="1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1" name="Google Shape;2311;p17"/>
            <p:cNvSpPr/>
            <p:nvPr/>
          </p:nvSpPr>
          <p:spPr>
            <a:xfrm>
              <a:off x="512600" y="558066"/>
              <a:ext cx="27796" cy="27993"/>
            </a:xfrm>
            <a:custGeom>
              <a:avLst/>
              <a:gdLst/>
              <a:ahLst/>
              <a:cxnLst/>
              <a:rect l="l" t="t" r="r" b="b"/>
              <a:pathLst>
                <a:path w="282" h="284" extrusionOk="0">
                  <a:moveTo>
                    <a:pt x="150" y="1"/>
                  </a:moveTo>
                  <a:cubicBezTo>
                    <a:pt x="138" y="1"/>
                    <a:pt x="126" y="9"/>
                    <a:pt x="114" y="9"/>
                  </a:cubicBezTo>
                  <a:cubicBezTo>
                    <a:pt x="73" y="9"/>
                    <a:pt x="37" y="49"/>
                    <a:pt x="19" y="68"/>
                  </a:cubicBezTo>
                  <a:cubicBezTo>
                    <a:pt x="19" y="86"/>
                    <a:pt x="1" y="104"/>
                    <a:pt x="1" y="122"/>
                  </a:cubicBezTo>
                  <a:cubicBezTo>
                    <a:pt x="1" y="144"/>
                    <a:pt x="1" y="163"/>
                    <a:pt x="19" y="181"/>
                  </a:cubicBezTo>
                  <a:cubicBezTo>
                    <a:pt x="19" y="217"/>
                    <a:pt x="37" y="235"/>
                    <a:pt x="73" y="258"/>
                  </a:cubicBezTo>
                  <a:cubicBezTo>
                    <a:pt x="102" y="270"/>
                    <a:pt x="128" y="283"/>
                    <a:pt x="154" y="283"/>
                  </a:cubicBezTo>
                  <a:cubicBezTo>
                    <a:pt x="165" y="283"/>
                    <a:pt x="175" y="281"/>
                    <a:pt x="186" y="276"/>
                  </a:cubicBezTo>
                  <a:cubicBezTo>
                    <a:pt x="209" y="276"/>
                    <a:pt x="245" y="235"/>
                    <a:pt x="263" y="217"/>
                  </a:cubicBezTo>
                  <a:cubicBezTo>
                    <a:pt x="281" y="199"/>
                    <a:pt x="281" y="163"/>
                    <a:pt x="281" y="144"/>
                  </a:cubicBezTo>
                  <a:cubicBezTo>
                    <a:pt x="281" y="122"/>
                    <a:pt x="281" y="104"/>
                    <a:pt x="263" y="86"/>
                  </a:cubicBezTo>
                  <a:cubicBezTo>
                    <a:pt x="263" y="68"/>
                    <a:pt x="263" y="49"/>
                    <a:pt x="245" y="49"/>
                  </a:cubicBezTo>
                  <a:cubicBezTo>
                    <a:pt x="227" y="31"/>
                    <a:pt x="209" y="9"/>
                    <a:pt x="186" y="9"/>
                  </a:cubicBezTo>
                  <a:lnTo>
                    <a:pt x="168" y="9"/>
                  </a:lnTo>
                  <a:cubicBezTo>
                    <a:pt x="162" y="3"/>
                    <a:pt x="156" y="1"/>
                    <a:pt x="1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2" name="Google Shape;2312;p17"/>
            <p:cNvSpPr/>
            <p:nvPr/>
          </p:nvSpPr>
          <p:spPr>
            <a:xfrm>
              <a:off x="547788" y="341710"/>
              <a:ext cx="37160" cy="37948"/>
            </a:xfrm>
            <a:custGeom>
              <a:avLst/>
              <a:gdLst/>
              <a:ahLst/>
              <a:cxnLst/>
              <a:rect l="l" t="t" r="r" b="b"/>
              <a:pathLst>
                <a:path w="377" h="385" extrusionOk="0">
                  <a:moveTo>
                    <a:pt x="191" y="1"/>
                  </a:moveTo>
                  <a:cubicBezTo>
                    <a:pt x="168" y="1"/>
                    <a:pt x="132" y="19"/>
                    <a:pt x="114" y="19"/>
                  </a:cubicBezTo>
                  <a:cubicBezTo>
                    <a:pt x="96" y="37"/>
                    <a:pt x="78" y="37"/>
                    <a:pt x="55" y="55"/>
                  </a:cubicBezTo>
                  <a:cubicBezTo>
                    <a:pt x="37" y="78"/>
                    <a:pt x="19" y="96"/>
                    <a:pt x="19" y="132"/>
                  </a:cubicBezTo>
                  <a:cubicBezTo>
                    <a:pt x="1" y="150"/>
                    <a:pt x="1" y="168"/>
                    <a:pt x="1" y="191"/>
                  </a:cubicBezTo>
                  <a:lnTo>
                    <a:pt x="1" y="245"/>
                  </a:lnTo>
                  <a:cubicBezTo>
                    <a:pt x="19" y="281"/>
                    <a:pt x="37" y="304"/>
                    <a:pt x="55" y="340"/>
                  </a:cubicBezTo>
                  <a:cubicBezTo>
                    <a:pt x="78" y="340"/>
                    <a:pt x="78" y="358"/>
                    <a:pt x="96" y="358"/>
                  </a:cubicBezTo>
                  <a:cubicBezTo>
                    <a:pt x="132" y="376"/>
                    <a:pt x="150" y="376"/>
                    <a:pt x="191" y="376"/>
                  </a:cubicBezTo>
                  <a:cubicBezTo>
                    <a:pt x="197" y="382"/>
                    <a:pt x="205" y="384"/>
                    <a:pt x="214" y="384"/>
                  </a:cubicBezTo>
                  <a:cubicBezTo>
                    <a:pt x="231" y="384"/>
                    <a:pt x="251" y="376"/>
                    <a:pt x="263" y="376"/>
                  </a:cubicBezTo>
                  <a:cubicBezTo>
                    <a:pt x="281" y="358"/>
                    <a:pt x="304" y="358"/>
                    <a:pt x="322" y="340"/>
                  </a:cubicBezTo>
                  <a:cubicBezTo>
                    <a:pt x="340" y="322"/>
                    <a:pt x="358" y="304"/>
                    <a:pt x="358" y="263"/>
                  </a:cubicBezTo>
                  <a:cubicBezTo>
                    <a:pt x="376" y="245"/>
                    <a:pt x="376" y="227"/>
                    <a:pt x="376" y="191"/>
                  </a:cubicBezTo>
                  <a:lnTo>
                    <a:pt x="376" y="150"/>
                  </a:lnTo>
                  <a:cubicBezTo>
                    <a:pt x="358" y="114"/>
                    <a:pt x="340" y="96"/>
                    <a:pt x="322" y="55"/>
                  </a:cubicBezTo>
                  <a:cubicBezTo>
                    <a:pt x="304" y="55"/>
                    <a:pt x="304" y="37"/>
                    <a:pt x="281" y="37"/>
                  </a:cubicBezTo>
                  <a:cubicBezTo>
                    <a:pt x="263" y="19"/>
                    <a:pt x="227" y="1"/>
                    <a:pt x="19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3" name="Google Shape;2313;p17"/>
            <p:cNvSpPr/>
            <p:nvPr/>
          </p:nvSpPr>
          <p:spPr>
            <a:xfrm>
              <a:off x="299006" y="273107"/>
              <a:ext cx="40708" cy="40216"/>
            </a:xfrm>
            <a:custGeom>
              <a:avLst/>
              <a:gdLst/>
              <a:ahLst/>
              <a:cxnLst/>
              <a:rect l="l" t="t" r="r" b="b"/>
              <a:pathLst>
                <a:path w="413" h="408" extrusionOk="0">
                  <a:moveTo>
                    <a:pt x="245" y="0"/>
                  </a:moveTo>
                  <a:cubicBezTo>
                    <a:pt x="204" y="0"/>
                    <a:pt x="186" y="0"/>
                    <a:pt x="168" y="18"/>
                  </a:cubicBezTo>
                  <a:cubicBezTo>
                    <a:pt x="132" y="18"/>
                    <a:pt x="114" y="36"/>
                    <a:pt x="91" y="54"/>
                  </a:cubicBezTo>
                  <a:cubicBezTo>
                    <a:pt x="73" y="54"/>
                    <a:pt x="55" y="72"/>
                    <a:pt x="37" y="113"/>
                  </a:cubicBezTo>
                  <a:cubicBezTo>
                    <a:pt x="19" y="131"/>
                    <a:pt x="19" y="149"/>
                    <a:pt x="19" y="186"/>
                  </a:cubicBezTo>
                  <a:cubicBezTo>
                    <a:pt x="1" y="208"/>
                    <a:pt x="19" y="226"/>
                    <a:pt x="19" y="262"/>
                  </a:cubicBezTo>
                  <a:cubicBezTo>
                    <a:pt x="19" y="281"/>
                    <a:pt x="37" y="299"/>
                    <a:pt x="37" y="299"/>
                  </a:cubicBezTo>
                  <a:cubicBezTo>
                    <a:pt x="55" y="339"/>
                    <a:pt x="73" y="357"/>
                    <a:pt x="114" y="376"/>
                  </a:cubicBezTo>
                  <a:cubicBezTo>
                    <a:pt x="132" y="394"/>
                    <a:pt x="150" y="394"/>
                    <a:pt x="168" y="394"/>
                  </a:cubicBezTo>
                  <a:cubicBezTo>
                    <a:pt x="177" y="403"/>
                    <a:pt x="192" y="407"/>
                    <a:pt x="209" y="407"/>
                  </a:cubicBezTo>
                  <a:cubicBezTo>
                    <a:pt x="226" y="407"/>
                    <a:pt x="245" y="403"/>
                    <a:pt x="263" y="394"/>
                  </a:cubicBezTo>
                  <a:cubicBezTo>
                    <a:pt x="281" y="394"/>
                    <a:pt x="299" y="394"/>
                    <a:pt x="317" y="376"/>
                  </a:cubicBezTo>
                  <a:cubicBezTo>
                    <a:pt x="340" y="357"/>
                    <a:pt x="376" y="339"/>
                    <a:pt x="394" y="299"/>
                  </a:cubicBezTo>
                  <a:cubicBezTo>
                    <a:pt x="394" y="299"/>
                    <a:pt x="394" y="281"/>
                    <a:pt x="412" y="262"/>
                  </a:cubicBezTo>
                  <a:lnTo>
                    <a:pt x="412" y="167"/>
                  </a:lnTo>
                  <a:lnTo>
                    <a:pt x="412" y="149"/>
                  </a:lnTo>
                  <a:cubicBezTo>
                    <a:pt x="394" y="131"/>
                    <a:pt x="394" y="113"/>
                    <a:pt x="376" y="72"/>
                  </a:cubicBezTo>
                  <a:cubicBezTo>
                    <a:pt x="358" y="54"/>
                    <a:pt x="340" y="36"/>
                    <a:pt x="317" y="36"/>
                  </a:cubicBezTo>
                  <a:cubicBezTo>
                    <a:pt x="299" y="18"/>
                    <a:pt x="263" y="18"/>
                    <a:pt x="2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4" name="Google Shape;2314;p17"/>
            <p:cNvSpPr/>
            <p:nvPr/>
          </p:nvSpPr>
          <p:spPr>
            <a:xfrm>
              <a:off x="142975" y="434462"/>
              <a:ext cx="29472" cy="28190"/>
            </a:xfrm>
            <a:custGeom>
              <a:avLst/>
              <a:gdLst/>
              <a:ahLst/>
              <a:cxnLst/>
              <a:rect l="l" t="t" r="r" b="b"/>
              <a:pathLst>
                <a:path w="299" h="286" extrusionOk="0">
                  <a:moveTo>
                    <a:pt x="132" y="1"/>
                  </a:moveTo>
                  <a:cubicBezTo>
                    <a:pt x="113" y="1"/>
                    <a:pt x="91" y="1"/>
                    <a:pt x="91" y="19"/>
                  </a:cubicBezTo>
                  <a:cubicBezTo>
                    <a:pt x="73" y="19"/>
                    <a:pt x="73" y="19"/>
                    <a:pt x="55" y="41"/>
                  </a:cubicBezTo>
                  <a:cubicBezTo>
                    <a:pt x="55" y="41"/>
                    <a:pt x="37" y="41"/>
                    <a:pt x="37" y="59"/>
                  </a:cubicBezTo>
                  <a:cubicBezTo>
                    <a:pt x="18" y="59"/>
                    <a:pt x="18" y="78"/>
                    <a:pt x="18" y="96"/>
                  </a:cubicBezTo>
                  <a:cubicBezTo>
                    <a:pt x="0" y="114"/>
                    <a:pt x="0" y="132"/>
                    <a:pt x="0" y="154"/>
                  </a:cubicBezTo>
                  <a:lnTo>
                    <a:pt x="0" y="191"/>
                  </a:lnTo>
                  <a:cubicBezTo>
                    <a:pt x="18" y="191"/>
                    <a:pt x="18" y="209"/>
                    <a:pt x="18" y="209"/>
                  </a:cubicBezTo>
                  <a:cubicBezTo>
                    <a:pt x="37" y="227"/>
                    <a:pt x="37" y="227"/>
                    <a:pt x="37" y="245"/>
                  </a:cubicBezTo>
                  <a:cubicBezTo>
                    <a:pt x="55" y="245"/>
                    <a:pt x="55" y="268"/>
                    <a:pt x="73" y="268"/>
                  </a:cubicBezTo>
                  <a:cubicBezTo>
                    <a:pt x="73" y="268"/>
                    <a:pt x="91" y="286"/>
                    <a:pt x="113" y="286"/>
                  </a:cubicBezTo>
                  <a:lnTo>
                    <a:pt x="204" y="286"/>
                  </a:lnTo>
                  <a:lnTo>
                    <a:pt x="245" y="245"/>
                  </a:lnTo>
                  <a:lnTo>
                    <a:pt x="263" y="227"/>
                  </a:lnTo>
                  <a:cubicBezTo>
                    <a:pt x="281" y="209"/>
                    <a:pt x="281" y="209"/>
                    <a:pt x="281" y="191"/>
                  </a:cubicBezTo>
                  <a:cubicBezTo>
                    <a:pt x="299" y="173"/>
                    <a:pt x="299" y="154"/>
                    <a:pt x="299" y="154"/>
                  </a:cubicBezTo>
                  <a:lnTo>
                    <a:pt x="299" y="114"/>
                  </a:lnTo>
                  <a:cubicBezTo>
                    <a:pt x="281" y="96"/>
                    <a:pt x="281" y="78"/>
                    <a:pt x="263" y="59"/>
                  </a:cubicBezTo>
                  <a:lnTo>
                    <a:pt x="245" y="41"/>
                  </a:lnTo>
                  <a:lnTo>
                    <a:pt x="227" y="19"/>
                  </a:lnTo>
                  <a:cubicBezTo>
                    <a:pt x="204" y="19"/>
                    <a:pt x="186" y="1"/>
                    <a:pt x="1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5" name="Google Shape;2315;p17"/>
            <p:cNvSpPr/>
            <p:nvPr/>
          </p:nvSpPr>
          <p:spPr>
            <a:xfrm>
              <a:off x="367707" y="174539"/>
              <a:ext cx="62985" cy="63379"/>
            </a:xfrm>
            <a:custGeom>
              <a:avLst/>
              <a:gdLst/>
              <a:ahLst/>
              <a:cxnLst/>
              <a:rect l="l" t="t" r="r" b="b"/>
              <a:pathLst>
                <a:path w="639" h="643" extrusionOk="0">
                  <a:moveTo>
                    <a:pt x="322" y="0"/>
                  </a:moveTo>
                  <a:cubicBezTo>
                    <a:pt x="281" y="0"/>
                    <a:pt x="245" y="0"/>
                    <a:pt x="186" y="18"/>
                  </a:cubicBezTo>
                  <a:cubicBezTo>
                    <a:pt x="150" y="36"/>
                    <a:pt x="132" y="55"/>
                    <a:pt x="95" y="95"/>
                  </a:cubicBezTo>
                  <a:cubicBezTo>
                    <a:pt x="55" y="113"/>
                    <a:pt x="37" y="150"/>
                    <a:pt x="18" y="190"/>
                  </a:cubicBezTo>
                  <a:cubicBezTo>
                    <a:pt x="0" y="226"/>
                    <a:pt x="0" y="281"/>
                    <a:pt x="0" y="321"/>
                  </a:cubicBezTo>
                  <a:cubicBezTo>
                    <a:pt x="0" y="340"/>
                    <a:pt x="0" y="376"/>
                    <a:pt x="18" y="394"/>
                  </a:cubicBezTo>
                  <a:cubicBezTo>
                    <a:pt x="18" y="453"/>
                    <a:pt x="55" y="507"/>
                    <a:pt x="95" y="548"/>
                  </a:cubicBezTo>
                  <a:cubicBezTo>
                    <a:pt x="150" y="602"/>
                    <a:pt x="227" y="643"/>
                    <a:pt x="322" y="643"/>
                  </a:cubicBezTo>
                  <a:cubicBezTo>
                    <a:pt x="358" y="643"/>
                    <a:pt x="412" y="643"/>
                    <a:pt x="453" y="620"/>
                  </a:cubicBezTo>
                  <a:cubicBezTo>
                    <a:pt x="489" y="602"/>
                    <a:pt x="525" y="584"/>
                    <a:pt x="548" y="548"/>
                  </a:cubicBezTo>
                  <a:cubicBezTo>
                    <a:pt x="584" y="507"/>
                    <a:pt x="602" y="489"/>
                    <a:pt x="620" y="435"/>
                  </a:cubicBezTo>
                  <a:cubicBezTo>
                    <a:pt x="638" y="394"/>
                    <a:pt x="638" y="358"/>
                    <a:pt x="638" y="321"/>
                  </a:cubicBezTo>
                  <a:lnTo>
                    <a:pt x="638" y="226"/>
                  </a:lnTo>
                  <a:cubicBezTo>
                    <a:pt x="620" y="168"/>
                    <a:pt x="584" y="131"/>
                    <a:pt x="548" y="95"/>
                  </a:cubicBezTo>
                  <a:cubicBezTo>
                    <a:pt x="489" y="36"/>
                    <a:pt x="412" y="0"/>
                    <a:pt x="32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6" name="Google Shape;2316;p17"/>
            <p:cNvSpPr/>
            <p:nvPr/>
          </p:nvSpPr>
          <p:spPr>
            <a:xfrm>
              <a:off x="757834" y="399077"/>
              <a:ext cx="38934" cy="34893"/>
            </a:xfrm>
            <a:custGeom>
              <a:avLst/>
              <a:gdLst/>
              <a:ahLst/>
              <a:cxnLst/>
              <a:rect l="l" t="t" r="r" b="b"/>
              <a:pathLst>
                <a:path w="395" h="354" extrusionOk="0">
                  <a:moveTo>
                    <a:pt x="205" y="1"/>
                  </a:moveTo>
                  <a:cubicBezTo>
                    <a:pt x="160" y="1"/>
                    <a:pt x="109" y="16"/>
                    <a:pt x="73" y="38"/>
                  </a:cubicBezTo>
                  <a:cubicBezTo>
                    <a:pt x="55" y="61"/>
                    <a:pt x="37" y="79"/>
                    <a:pt x="19" y="97"/>
                  </a:cubicBezTo>
                  <a:cubicBezTo>
                    <a:pt x="1" y="115"/>
                    <a:pt x="1" y="152"/>
                    <a:pt x="1" y="174"/>
                  </a:cubicBezTo>
                  <a:cubicBezTo>
                    <a:pt x="1" y="210"/>
                    <a:pt x="1" y="228"/>
                    <a:pt x="19" y="265"/>
                  </a:cubicBezTo>
                  <a:cubicBezTo>
                    <a:pt x="37" y="287"/>
                    <a:pt x="55" y="305"/>
                    <a:pt x="73" y="323"/>
                  </a:cubicBezTo>
                  <a:cubicBezTo>
                    <a:pt x="108" y="345"/>
                    <a:pt x="154" y="353"/>
                    <a:pt x="198" y="353"/>
                  </a:cubicBezTo>
                  <a:cubicBezTo>
                    <a:pt x="229" y="353"/>
                    <a:pt x="259" y="349"/>
                    <a:pt x="281" y="342"/>
                  </a:cubicBezTo>
                  <a:cubicBezTo>
                    <a:pt x="281" y="323"/>
                    <a:pt x="299" y="323"/>
                    <a:pt x="322" y="305"/>
                  </a:cubicBezTo>
                  <a:cubicBezTo>
                    <a:pt x="358" y="287"/>
                    <a:pt x="394" y="228"/>
                    <a:pt x="394" y="174"/>
                  </a:cubicBezTo>
                  <a:cubicBezTo>
                    <a:pt x="394" y="133"/>
                    <a:pt x="358" y="79"/>
                    <a:pt x="322" y="61"/>
                  </a:cubicBezTo>
                  <a:cubicBezTo>
                    <a:pt x="299" y="38"/>
                    <a:pt x="281" y="38"/>
                    <a:pt x="281" y="20"/>
                  </a:cubicBezTo>
                  <a:cubicBezTo>
                    <a:pt x="260" y="7"/>
                    <a:pt x="234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7" name="Google Shape;2317;p17"/>
            <p:cNvSpPr/>
            <p:nvPr/>
          </p:nvSpPr>
          <p:spPr>
            <a:xfrm>
              <a:off x="707466" y="577583"/>
              <a:ext cx="76390" cy="73433"/>
            </a:xfrm>
            <a:custGeom>
              <a:avLst/>
              <a:gdLst/>
              <a:ahLst/>
              <a:cxnLst/>
              <a:rect l="l" t="t" r="r" b="b"/>
              <a:pathLst>
                <a:path w="775" h="745" extrusionOk="0">
                  <a:moveTo>
                    <a:pt x="358" y="1"/>
                  </a:moveTo>
                  <a:cubicBezTo>
                    <a:pt x="304" y="1"/>
                    <a:pt x="245" y="19"/>
                    <a:pt x="191" y="60"/>
                  </a:cubicBezTo>
                  <a:cubicBezTo>
                    <a:pt x="114" y="96"/>
                    <a:pt x="59" y="150"/>
                    <a:pt x="41" y="227"/>
                  </a:cubicBezTo>
                  <a:cubicBezTo>
                    <a:pt x="1" y="286"/>
                    <a:pt x="1" y="340"/>
                    <a:pt x="1" y="417"/>
                  </a:cubicBezTo>
                  <a:cubicBezTo>
                    <a:pt x="19" y="489"/>
                    <a:pt x="59" y="566"/>
                    <a:pt x="114" y="625"/>
                  </a:cubicBezTo>
                  <a:lnTo>
                    <a:pt x="114" y="643"/>
                  </a:lnTo>
                  <a:cubicBezTo>
                    <a:pt x="188" y="717"/>
                    <a:pt x="294" y="744"/>
                    <a:pt x="391" y="744"/>
                  </a:cubicBezTo>
                  <a:cubicBezTo>
                    <a:pt x="419" y="744"/>
                    <a:pt x="446" y="742"/>
                    <a:pt x="471" y="738"/>
                  </a:cubicBezTo>
                  <a:cubicBezTo>
                    <a:pt x="607" y="697"/>
                    <a:pt x="697" y="602"/>
                    <a:pt x="738" y="471"/>
                  </a:cubicBezTo>
                  <a:cubicBezTo>
                    <a:pt x="774" y="340"/>
                    <a:pt x="738" y="209"/>
                    <a:pt x="643" y="114"/>
                  </a:cubicBezTo>
                  <a:cubicBezTo>
                    <a:pt x="607" y="60"/>
                    <a:pt x="548" y="37"/>
                    <a:pt x="471" y="19"/>
                  </a:cubicBezTo>
                  <a:cubicBezTo>
                    <a:pt x="444" y="10"/>
                    <a:pt x="411" y="5"/>
                    <a:pt x="378" y="5"/>
                  </a:cubicBezTo>
                  <a:cubicBezTo>
                    <a:pt x="345" y="5"/>
                    <a:pt x="313" y="10"/>
                    <a:pt x="286" y="19"/>
                  </a:cubicBezTo>
                  <a:cubicBezTo>
                    <a:pt x="304" y="1"/>
                    <a:pt x="340" y="1"/>
                    <a:pt x="3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8" name="Google Shape;2318;p17"/>
            <p:cNvSpPr/>
            <p:nvPr/>
          </p:nvSpPr>
          <p:spPr>
            <a:xfrm>
              <a:off x="876508" y="356397"/>
              <a:ext cx="33513" cy="37554"/>
            </a:xfrm>
            <a:custGeom>
              <a:avLst/>
              <a:gdLst/>
              <a:ahLst/>
              <a:cxnLst/>
              <a:rect l="l" t="t" r="r" b="b"/>
              <a:pathLst>
                <a:path w="340" h="381" extrusionOk="0">
                  <a:moveTo>
                    <a:pt x="172" y="1"/>
                  </a:moveTo>
                  <a:cubicBezTo>
                    <a:pt x="154" y="19"/>
                    <a:pt x="136" y="19"/>
                    <a:pt x="113" y="19"/>
                  </a:cubicBezTo>
                  <a:cubicBezTo>
                    <a:pt x="113" y="19"/>
                    <a:pt x="95" y="19"/>
                    <a:pt x="77" y="42"/>
                  </a:cubicBezTo>
                  <a:cubicBezTo>
                    <a:pt x="59" y="42"/>
                    <a:pt x="59" y="60"/>
                    <a:pt x="41" y="78"/>
                  </a:cubicBezTo>
                  <a:cubicBezTo>
                    <a:pt x="23" y="96"/>
                    <a:pt x="23" y="114"/>
                    <a:pt x="0" y="132"/>
                  </a:cubicBezTo>
                  <a:lnTo>
                    <a:pt x="0" y="173"/>
                  </a:lnTo>
                  <a:lnTo>
                    <a:pt x="0" y="245"/>
                  </a:lnTo>
                  <a:cubicBezTo>
                    <a:pt x="23" y="286"/>
                    <a:pt x="23" y="304"/>
                    <a:pt x="41" y="322"/>
                  </a:cubicBezTo>
                  <a:cubicBezTo>
                    <a:pt x="77" y="358"/>
                    <a:pt x="113" y="381"/>
                    <a:pt x="172" y="381"/>
                  </a:cubicBezTo>
                  <a:cubicBezTo>
                    <a:pt x="190" y="381"/>
                    <a:pt x="208" y="381"/>
                    <a:pt x="226" y="358"/>
                  </a:cubicBezTo>
                  <a:cubicBezTo>
                    <a:pt x="249" y="358"/>
                    <a:pt x="267" y="340"/>
                    <a:pt x="285" y="322"/>
                  </a:cubicBezTo>
                  <a:cubicBezTo>
                    <a:pt x="303" y="304"/>
                    <a:pt x="321" y="286"/>
                    <a:pt x="321" y="245"/>
                  </a:cubicBezTo>
                  <a:cubicBezTo>
                    <a:pt x="339" y="227"/>
                    <a:pt x="339" y="191"/>
                    <a:pt x="321" y="173"/>
                  </a:cubicBezTo>
                  <a:lnTo>
                    <a:pt x="321" y="132"/>
                  </a:lnTo>
                  <a:cubicBezTo>
                    <a:pt x="321" y="114"/>
                    <a:pt x="303" y="96"/>
                    <a:pt x="303" y="96"/>
                  </a:cubicBezTo>
                  <a:cubicBezTo>
                    <a:pt x="303" y="78"/>
                    <a:pt x="285" y="60"/>
                    <a:pt x="267" y="42"/>
                  </a:cubicBezTo>
                  <a:cubicBezTo>
                    <a:pt x="249" y="42"/>
                    <a:pt x="249" y="19"/>
                    <a:pt x="226" y="19"/>
                  </a:cubicBezTo>
                  <a:cubicBezTo>
                    <a:pt x="208" y="19"/>
                    <a:pt x="190" y="1"/>
                    <a:pt x="1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9" name="Google Shape;2319;p17"/>
            <p:cNvSpPr/>
            <p:nvPr/>
          </p:nvSpPr>
          <p:spPr>
            <a:xfrm>
              <a:off x="887646" y="501390"/>
              <a:ext cx="58056" cy="44651"/>
            </a:xfrm>
            <a:custGeom>
              <a:avLst/>
              <a:gdLst/>
              <a:ahLst/>
              <a:cxnLst/>
              <a:rect l="l" t="t" r="r" b="b"/>
              <a:pathLst>
                <a:path w="589" h="453" extrusionOk="0">
                  <a:moveTo>
                    <a:pt x="303" y="0"/>
                  </a:moveTo>
                  <a:cubicBezTo>
                    <a:pt x="0" y="0"/>
                    <a:pt x="0" y="453"/>
                    <a:pt x="303" y="453"/>
                  </a:cubicBezTo>
                  <a:cubicBezTo>
                    <a:pt x="588" y="453"/>
                    <a:pt x="588" y="0"/>
                    <a:pt x="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0" name="Google Shape;2320;p17"/>
            <p:cNvSpPr/>
            <p:nvPr/>
          </p:nvSpPr>
          <p:spPr>
            <a:xfrm>
              <a:off x="361892" y="673588"/>
              <a:ext cx="48692" cy="47214"/>
            </a:xfrm>
            <a:custGeom>
              <a:avLst/>
              <a:gdLst/>
              <a:ahLst/>
              <a:cxnLst/>
              <a:rect l="l" t="t" r="r" b="b"/>
              <a:pathLst>
                <a:path w="494" h="479" extrusionOk="0">
                  <a:moveTo>
                    <a:pt x="214" y="1"/>
                  </a:moveTo>
                  <a:cubicBezTo>
                    <a:pt x="189" y="1"/>
                    <a:pt x="167" y="14"/>
                    <a:pt x="154" y="27"/>
                  </a:cubicBezTo>
                  <a:cubicBezTo>
                    <a:pt x="114" y="27"/>
                    <a:pt x="96" y="45"/>
                    <a:pt x="77" y="63"/>
                  </a:cubicBezTo>
                  <a:cubicBezTo>
                    <a:pt x="41" y="81"/>
                    <a:pt x="41" y="122"/>
                    <a:pt x="19" y="140"/>
                  </a:cubicBezTo>
                  <a:cubicBezTo>
                    <a:pt x="1" y="176"/>
                    <a:pt x="1" y="217"/>
                    <a:pt x="1" y="235"/>
                  </a:cubicBezTo>
                  <a:lnTo>
                    <a:pt x="1" y="307"/>
                  </a:lnTo>
                  <a:cubicBezTo>
                    <a:pt x="19" y="348"/>
                    <a:pt x="41" y="384"/>
                    <a:pt x="77" y="402"/>
                  </a:cubicBezTo>
                  <a:cubicBezTo>
                    <a:pt x="96" y="420"/>
                    <a:pt x="96" y="443"/>
                    <a:pt x="114" y="443"/>
                  </a:cubicBezTo>
                  <a:cubicBezTo>
                    <a:pt x="154" y="479"/>
                    <a:pt x="191" y="479"/>
                    <a:pt x="245" y="479"/>
                  </a:cubicBezTo>
                  <a:cubicBezTo>
                    <a:pt x="267" y="479"/>
                    <a:pt x="304" y="479"/>
                    <a:pt x="340" y="461"/>
                  </a:cubicBezTo>
                  <a:cubicBezTo>
                    <a:pt x="358" y="461"/>
                    <a:pt x="399" y="443"/>
                    <a:pt x="417" y="402"/>
                  </a:cubicBezTo>
                  <a:cubicBezTo>
                    <a:pt x="435" y="384"/>
                    <a:pt x="453" y="366"/>
                    <a:pt x="453" y="330"/>
                  </a:cubicBezTo>
                  <a:cubicBezTo>
                    <a:pt x="471" y="307"/>
                    <a:pt x="494" y="271"/>
                    <a:pt x="471" y="235"/>
                  </a:cubicBezTo>
                  <a:lnTo>
                    <a:pt x="471" y="176"/>
                  </a:lnTo>
                  <a:cubicBezTo>
                    <a:pt x="453" y="140"/>
                    <a:pt x="435" y="103"/>
                    <a:pt x="417" y="63"/>
                  </a:cubicBezTo>
                  <a:cubicBezTo>
                    <a:pt x="399" y="63"/>
                    <a:pt x="381" y="45"/>
                    <a:pt x="358" y="27"/>
                  </a:cubicBezTo>
                  <a:cubicBezTo>
                    <a:pt x="322" y="8"/>
                    <a:pt x="286" y="8"/>
                    <a:pt x="245" y="8"/>
                  </a:cubicBezTo>
                  <a:cubicBezTo>
                    <a:pt x="234" y="3"/>
                    <a:pt x="224" y="1"/>
                    <a:pt x="21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1" name="Google Shape;2321;p17"/>
            <p:cNvSpPr/>
            <p:nvPr/>
          </p:nvSpPr>
          <p:spPr>
            <a:xfrm>
              <a:off x="570163" y="717155"/>
              <a:ext cx="31739" cy="29570"/>
            </a:xfrm>
            <a:custGeom>
              <a:avLst/>
              <a:gdLst/>
              <a:ahLst/>
              <a:cxnLst/>
              <a:rect l="l" t="t" r="r" b="b"/>
              <a:pathLst>
                <a:path w="322" h="300" extrusionOk="0">
                  <a:moveTo>
                    <a:pt x="168" y="1"/>
                  </a:moveTo>
                  <a:cubicBezTo>
                    <a:pt x="131" y="1"/>
                    <a:pt x="113" y="1"/>
                    <a:pt x="95" y="19"/>
                  </a:cubicBezTo>
                  <a:cubicBezTo>
                    <a:pt x="77" y="19"/>
                    <a:pt x="77" y="19"/>
                    <a:pt x="54" y="37"/>
                  </a:cubicBezTo>
                  <a:cubicBezTo>
                    <a:pt x="36" y="37"/>
                    <a:pt x="18" y="55"/>
                    <a:pt x="18" y="73"/>
                  </a:cubicBezTo>
                  <a:cubicBezTo>
                    <a:pt x="0" y="91"/>
                    <a:pt x="0" y="114"/>
                    <a:pt x="0" y="150"/>
                  </a:cubicBezTo>
                  <a:cubicBezTo>
                    <a:pt x="0" y="168"/>
                    <a:pt x="0" y="186"/>
                    <a:pt x="18" y="204"/>
                  </a:cubicBezTo>
                  <a:cubicBezTo>
                    <a:pt x="18" y="227"/>
                    <a:pt x="36" y="245"/>
                    <a:pt x="54" y="263"/>
                  </a:cubicBezTo>
                  <a:cubicBezTo>
                    <a:pt x="77" y="263"/>
                    <a:pt x="77" y="263"/>
                    <a:pt x="95" y="281"/>
                  </a:cubicBezTo>
                  <a:cubicBezTo>
                    <a:pt x="113" y="281"/>
                    <a:pt x="131" y="299"/>
                    <a:pt x="168" y="299"/>
                  </a:cubicBezTo>
                  <a:cubicBezTo>
                    <a:pt x="190" y="299"/>
                    <a:pt x="226" y="281"/>
                    <a:pt x="244" y="281"/>
                  </a:cubicBezTo>
                  <a:cubicBezTo>
                    <a:pt x="281" y="245"/>
                    <a:pt x="321" y="186"/>
                    <a:pt x="321" y="150"/>
                  </a:cubicBezTo>
                  <a:cubicBezTo>
                    <a:pt x="321" y="91"/>
                    <a:pt x="281" y="37"/>
                    <a:pt x="244" y="19"/>
                  </a:cubicBezTo>
                  <a:cubicBezTo>
                    <a:pt x="226" y="1"/>
                    <a:pt x="190" y="1"/>
                    <a:pt x="1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2" name="Google Shape;2322;p17"/>
            <p:cNvSpPr/>
            <p:nvPr/>
          </p:nvSpPr>
          <p:spPr>
            <a:xfrm>
              <a:off x="834125" y="616813"/>
              <a:ext cx="85261" cy="85261"/>
            </a:xfrm>
            <a:custGeom>
              <a:avLst/>
              <a:gdLst/>
              <a:ahLst/>
              <a:cxnLst/>
              <a:rect l="l" t="t" r="r" b="b"/>
              <a:pathLst>
                <a:path w="865" h="865" extrusionOk="0">
                  <a:moveTo>
                    <a:pt x="430" y="1"/>
                  </a:moveTo>
                  <a:cubicBezTo>
                    <a:pt x="376" y="1"/>
                    <a:pt x="317" y="19"/>
                    <a:pt x="263" y="37"/>
                  </a:cubicBezTo>
                  <a:cubicBezTo>
                    <a:pt x="226" y="55"/>
                    <a:pt x="168" y="91"/>
                    <a:pt x="131" y="132"/>
                  </a:cubicBezTo>
                  <a:cubicBezTo>
                    <a:pt x="91" y="168"/>
                    <a:pt x="55" y="227"/>
                    <a:pt x="36" y="263"/>
                  </a:cubicBezTo>
                  <a:cubicBezTo>
                    <a:pt x="18" y="318"/>
                    <a:pt x="0" y="376"/>
                    <a:pt x="0" y="431"/>
                  </a:cubicBezTo>
                  <a:cubicBezTo>
                    <a:pt x="18" y="471"/>
                    <a:pt x="18" y="508"/>
                    <a:pt x="18" y="544"/>
                  </a:cubicBezTo>
                  <a:cubicBezTo>
                    <a:pt x="36" y="621"/>
                    <a:pt x="73" y="679"/>
                    <a:pt x="131" y="734"/>
                  </a:cubicBezTo>
                  <a:cubicBezTo>
                    <a:pt x="168" y="752"/>
                    <a:pt x="186" y="793"/>
                    <a:pt x="226" y="811"/>
                  </a:cubicBezTo>
                  <a:cubicBezTo>
                    <a:pt x="281" y="847"/>
                    <a:pt x="358" y="865"/>
                    <a:pt x="430" y="865"/>
                  </a:cubicBezTo>
                  <a:cubicBezTo>
                    <a:pt x="489" y="865"/>
                    <a:pt x="543" y="847"/>
                    <a:pt x="602" y="829"/>
                  </a:cubicBezTo>
                  <a:cubicBezTo>
                    <a:pt x="656" y="811"/>
                    <a:pt x="697" y="770"/>
                    <a:pt x="733" y="734"/>
                  </a:cubicBezTo>
                  <a:cubicBezTo>
                    <a:pt x="769" y="698"/>
                    <a:pt x="810" y="657"/>
                    <a:pt x="828" y="603"/>
                  </a:cubicBezTo>
                  <a:cubicBezTo>
                    <a:pt x="846" y="544"/>
                    <a:pt x="864" y="489"/>
                    <a:pt x="864" y="431"/>
                  </a:cubicBezTo>
                  <a:cubicBezTo>
                    <a:pt x="864" y="394"/>
                    <a:pt x="846" y="358"/>
                    <a:pt x="846" y="318"/>
                  </a:cubicBezTo>
                  <a:cubicBezTo>
                    <a:pt x="828" y="245"/>
                    <a:pt x="792" y="186"/>
                    <a:pt x="733" y="132"/>
                  </a:cubicBezTo>
                  <a:cubicBezTo>
                    <a:pt x="715" y="114"/>
                    <a:pt x="679" y="91"/>
                    <a:pt x="656" y="73"/>
                  </a:cubicBezTo>
                  <a:cubicBezTo>
                    <a:pt x="584" y="19"/>
                    <a:pt x="507" y="1"/>
                    <a:pt x="43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3" name="Google Shape;2323;p17"/>
            <p:cNvSpPr/>
            <p:nvPr/>
          </p:nvSpPr>
          <p:spPr>
            <a:xfrm>
              <a:off x="181712" y="569993"/>
              <a:ext cx="52339" cy="52339"/>
            </a:xfrm>
            <a:custGeom>
              <a:avLst/>
              <a:gdLst/>
              <a:ahLst/>
              <a:cxnLst/>
              <a:rect l="l" t="t" r="r" b="b"/>
              <a:pathLst>
                <a:path w="531" h="531" extrusionOk="0">
                  <a:moveTo>
                    <a:pt x="263" y="1"/>
                  </a:moveTo>
                  <a:cubicBezTo>
                    <a:pt x="227" y="1"/>
                    <a:pt x="209" y="1"/>
                    <a:pt x="173" y="23"/>
                  </a:cubicBezTo>
                  <a:cubicBezTo>
                    <a:pt x="132" y="42"/>
                    <a:pt x="114" y="60"/>
                    <a:pt x="78" y="78"/>
                  </a:cubicBezTo>
                  <a:cubicBezTo>
                    <a:pt x="60" y="96"/>
                    <a:pt x="37" y="137"/>
                    <a:pt x="37" y="155"/>
                  </a:cubicBezTo>
                  <a:cubicBezTo>
                    <a:pt x="19" y="191"/>
                    <a:pt x="1" y="227"/>
                    <a:pt x="1" y="268"/>
                  </a:cubicBezTo>
                  <a:cubicBezTo>
                    <a:pt x="19" y="286"/>
                    <a:pt x="19" y="304"/>
                    <a:pt x="19" y="340"/>
                  </a:cubicBezTo>
                  <a:cubicBezTo>
                    <a:pt x="37" y="381"/>
                    <a:pt x="60" y="417"/>
                    <a:pt x="78" y="453"/>
                  </a:cubicBezTo>
                  <a:cubicBezTo>
                    <a:pt x="96" y="453"/>
                    <a:pt x="114" y="476"/>
                    <a:pt x="132" y="494"/>
                  </a:cubicBezTo>
                  <a:cubicBezTo>
                    <a:pt x="173" y="512"/>
                    <a:pt x="227" y="530"/>
                    <a:pt x="263" y="530"/>
                  </a:cubicBezTo>
                  <a:cubicBezTo>
                    <a:pt x="304" y="530"/>
                    <a:pt x="340" y="512"/>
                    <a:pt x="376" y="512"/>
                  </a:cubicBezTo>
                  <a:cubicBezTo>
                    <a:pt x="399" y="494"/>
                    <a:pt x="435" y="476"/>
                    <a:pt x="453" y="453"/>
                  </a:cubicBezTo>
                  <a:cubicBezTo>
                    <a:pt x="471" y="417"/>
                    <a:pt x="490" y="399"/>
                    <a:pt x="512" y="363"/>
                  </a:cubicBezTo>
                  <a:cubicBezTo>
                    <a:pt x="530" y="340"/>
                    <a:pt x="530" y="304"/>
                    <a:pt x="530" y="268"/>
                  </a:cubicBezTo>
                  <a:lnTo>
                    <a:pt x="530" y="191"/>
                  </a:lnTo>
                  <a:cubicBezTo>
                    <a:pt x="512" y="155"/>
                    <a:pt x="490" y="114"/>
                    <a:pt x="453" y="78"/>
                  </a:cubicBezTo>
                  <a:cubicBezTo>
                    <a:pt x="435" y="60"/>
                    <a:pt x="417" y="60"/>
                    <a:pt x="399" y="42"/>
                  </a:cubicBezTo>
                  <a:cubicBezTo>
                    <a:pt x="358" y="23"/>
                    <a:pt x="322" y="1"/>
                    <a:pt x="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4" name="Google Shape;2324;p17"/>
            <p:cNvSpPr/>
            <p:nvPr/>
          </p:nvSpPr>
          <p:spPr>
            <a:xfrm>
              <a:off x="497421" y="118750"/>
              <a:ext cx="50467" cy="48298"/>
            </a:xfrm>
            <a:custGeom>
              <a:avLst/>
              <a:gdLst/>
              <a:ahLst/>
              <a:cxnLst/>
              <a:rect l="l" t="t" r="r" b="b"/>
              <a:pathLst>
                <a:path w="512" h="490" extrusionOk="0">
                  <a:moveTo>
                    <a:pt x="250" y="1"/>
                  </a:moveTo>
                  <a:cubicBezTo>
                    <a:pt x="227" y="1"/>
                    <a:pt x="191" y="1"/>
                    <a:pt x="155" y="19"/>
                  </a:cubicBezTo>
                  <a:cubicBezTo>
                    <a:pt x="137" y="19"/>
                    <a:pt x="96" y="37"/>
                    <a:pt x="78" y="55"/>
                  </a:cubicBezTo>
                  <a:cubicBezTo>
                    <a:pt x="60" y="96"/>
                    <a:pt x="42" y="114"/>
                    <a:pt x="42" y="150"/>
                  </a:cubicBezTo>
                  <a:cubicBezTo>
                    <a:pt x="23" y="168"/>
                    <a:pt x="1" y="209"/>
                    <a:pt x="23" y="245"/>
                  </a:cubicBezTo>
                  <a:lnTo>
                    <a:pt x="23" y="304"/>
                  </a:lnTo>
                  <a:cubicBezTo>
                    <a:pt x="42" y="340"/>
                    <a:pt x="60" y="376"/>
                    <a:pt x="78" y="417"/>
                  </a:cubicBezTo>
                  <a:cubicBezTo>
                    <a:pt x="96" y="417"/>
                    <a:pt x="114" y="435"/>
                    <a:pt x="137" y="453"/>
                  </a:cubicBezTo>
                  <a:cubicBezTo>
                    <a:pt x="173" y="471"/>
                    <a:pt x="209" y="489"/>
                    <a:pt x="250" y="489"/>
                  </a:cubicBezTo>
                  <a:cubicBezTo>
                    <a:pt x="286" y="489"/>
                    <a:pt x="322" y="471"/>
                    <a:pt x="340" y="453"/>
                  </a:cubicBezTo>
                  <a:cubicBezTo>
                    <a:pt x="381" y="453"/>
                    <a:pt x="399" y="435"/>
                    <a:pt x="435" y="417"/>
                  </a:cubicBezTo>
                  <a:cubicBezTo>
                    <a:pt x="453" y="394"/>
                    <a:pt x="476" y="358"/>
                    <a:pt x="476" y="340"/>
                  </a:cubicBezTo>
                  <a:cubicBezTo>
                    <a:pt x="494" y="304"/>
                    <a:pt x="512" y="263"/>
                    <a:pt x="494" y="245"/>
                  </a:cubicBezTo>
                  <a:lnTo>
                    <a:pt x="494" y="168"/>
                  </a:lnTo>
                  <a:cubicBezTo>
                    <a:pt x="476" y="132"/>
                    <a:pt x="453" y="96"/>
                    <a:pt x="435" y="55"/>
                  </a:cubicBezTo>
                  <a:cubicBezTo>
                    <a:pt x="417" y="55"/>
                    <a:pt x="399" y="37"/>
                    <a:pt x="381" y="19"/>
                  </a:cubicBezTo>
                  <a:cubicBezTo>
                    <a:pt x="340" y="1"/>
                    <a:pt x="304" y="1"/>
                    <a:pt x="2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5" name="Google Shape;2325;p17"/>
            <p:cNvSpPr/>
            <p:nvPr/>
          </p:nvSpPr>
          <p:spPr>
            <a:xfrm>
              <a:off x="822987" y="224415"/>
              <a:ext cx="62985" cy="63477"/>
            </a:xfrm>
            <a:custGeom>
              <a:avLst/>
              <a:gdLst/>
              <a:ahLst/>
              <a:cxnLst/>
              <a:rect l="l" t="t" r="r" b="b"/>
              <a:pathLst>
                <a:path w="639" h="644" extrusionOk="0">
                  <a:moveTo>
                    <a:pt x="317" y="1"/>
                  </a:moveTo>
                  <a:cubicBezTo>
                    <a:pt x="281" y="1"/>
                    <a:pt x="244" y="1"/>
                    <a:pt x="204" y="42"/>
                  </a:cubicBezTo>
                  <a:cubicBezTo>
                    <a:pt x="168" y="42"/>
                    <a:pt x="131" y="60"/>
                    <a:pt x="91" y="96"/>
                  </a:cubicBezTo>
                  <a:cubicBezTo>
                    <a:pt x="73" y="114"/>
                    <a:pt x="54" y="155"/>
                    <a:pt x="36" y="191"/>
                  </a:cubicBezTo>
                  <a:cubicBezTo>
                    <a:pt x="18" y="227"/>
                    <a:pt x="0" y="268"/>
                    <a:pt x="18" y="322"/>
                  </a:cubicBezTo>
                  <a:lnTo>
                    <a:pt x="18" y="399"/>
                  </a:lnTo>
                  <a:cubicBezTo>
                    <a:pt x="36" y="453"/>
                    <a:pt x="54" y="512"/>
                    <a:pt x="91" y="548"/>
                  </a:cubicBezTo>
                  <a:cubicBezTo>
                    <a:pt x="131" y="548"/>
                    <a:pt x="149" y="566"/>
                    <a:pt x="168" y="589"/>
                  </a:cubicBezTo>
                  <a:cubicBezTo>
                    <a:pt x="204" y="625"/>
                    <a:pt x="263" y="625"/>
                    <a:pt x="317" y="643"/>
                  </a:cubicBezTo>
                  <a:cubicBezTo>
                    <a:pt x="376" y="643"/>
                    <a:pt x="412" y="625"/>
                    <a:pt x="453" y="607"/>
                  </a:cubicBezTo>
                  <a:cubicBezTo>
                    <a:pt x="489" y="589"/>
                    <a:pt x="525" y="566"/>
                    <a:pt x="543" y="548"/>
                  </a:cubicBezTo>
                  <a:cubicBezTo>
                    <a:pt x="584" y="512"/>
                    <a:pt x="602" y="476"/>
                    <a:pt x="620" y="435"/>
                  </a:cubicBezTo>
                  <a:cubicBezTo>
                    <a:pt x="638" y="399"/>
                    <a:pt x="638" y="363"/>
                    <a:pt x="638" y="322"/>
                  </a:cubicBezTo>
                  <a:cubicBezTo>
                    <a:pt x="638" y="286"/>
                    <a:pt x="638" y="268"/>
                    <a:pt x="620" y="227"/>
                  </a:cubicBezTo>
                  <a:cubicBezTo>
                    <a:pt x="620" y="191"/>
                    <a:pt x="584" y="137"/>
                    <a:pt x="543" y="96"/>
                  </a:cubicBezTo>
                  <a:cubicBezTo>
                    <a:pt x="525" y="78"/>
                    <a:pt x="507" y="60"/>
                    <a:pt x="489" y="42"/>
                  </a:cubicBezTo>
                  <a:cubicBezTo>
                    <a:pt x="430" y="24"/>
                    <a:pt x="376" y="1"/>
                    <a:pt x="31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6" name="Google Shape;2326;p17"/>
            <p:cNvSpPr/>
            <p:nvPr/>
          </p:nvSpPr>
          <p:spPr>
            <a:xfrm>
              <a:off x="986115" y="421550"/>
              <a:ext cx="35386" cy="29965"/>
            </a:xfrm>
            <a:custGeom>
              <a:avLst/>
              <a:gdLst/>
              <a:ahLst/>
              <a:cxnLst/>
              <a:rect l="l" t="t" r="r" b="b"/>
              <a:pathLst>
                <a:path w="359" h="304" extrusionOk="0">
                  <a:moveTo>
                    <a:pt x="173" y="0"/>
                  </a:moveTo>
                  <a:cubicBezTo>
                    <a:pt x="132" y="0"/>
                    <a:pt x="96" y="19"/>
                    <a:pt x="60" y="59"/>
                  </a:cubicBezTo>
                  <a:cubicBezTo>
                    <a:pt x="60" y="59"/>
                    <a:pt x="42" y="77"/>
                    <a:pt x="42" y="95"/>
                  </a:cubicBezTo>
                  <a:cubicBezTo>
                    <a:pt x="1" y="132"/>
                    <a:pt x="1" y="190"/>
                    <a:pt x="42" y="227"/>
                  </a:cubicBezTo>
                  <a:lnTo>
                    <a:pt x="60" y="245"/>
                  </a:lnTo>
                  <a:cubicBezTo>
                    <a:pt x="78" y="285"/>
                    <a:pt x="132" y="304"/>
                    <a:pt x="173" y="304"/>
                  </a:cubicBezTo>
                  <a:cubicBezTo>
                    <a:pt x="209" y="304"/>
                    <a:pt x="227" y="304"/>
                    <a:pt x="268" y="285"/>
                  </a:cubicBezTo>
                  <a:lnTo>
                    <a:pt x="304" y="285"/>
                  </a:lnTo>
                  <a:cubicBezTo>
                    <a:pt x="304" y="263"/>
                    <a:pt x="322" y="245"/>
                    <a:pt x="340" y="245"/>
                  </a:cubicBezTo>
                  <a:cubicBezTo>
                    <a:pt x="358" y="209"/>
                    <a:pt x="358" y="190"/>
                    <a:pt x="358" y="150"/>
                  </a:cubicBezTo>
                  <a:cubicBezTo>
                    <a:pt x="358" y="132"/>
                    <a:pt x="358" y="114"/>
                    <a:pt x="340" y="77"/>
                  </a:cubicBezTo>
                  <a:cubicBezTo>
                    <a:pt x="322" y="59"/>
                    <a:pt x="286" y="19"/>
                    <a:pt x="268" y="19"/>
                  </a:cubicBezTo>
                  <a:cubicBezTo>
                    <a:pt x="227" y="19"/>
                    <a:pt x="209" y="0"/>
                    <a:pt x="1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7" name="Google Shape;2327;p17"/>
            <p:cNvSpPr/>
            <p:nvPr/>
          </p:nvSpPr>
          <p:spPr>
            <a:xfrm>
              <a:off x="469822" y="451416"/>
              <a:ext cx="37061" cy="35287"/>
            </a:xfrm>
            <a:custGeom>
              <a:avLst/>
              <a:gdLst/>
              <a:ahLst/>
              <a:cxnLst/>
              <a:rect l="l" t="t" r="r" b="b"/>
              <a:pathLst>
                <a:path w="376" h="358" extrusionOk="0">
                  <a:moveTo>
                    <a:pt x="190" y="1"/>
                  </a:moveTo>
                  <a:cubicBezTo>
                    <a:pt x="168" y="1"/>
                    <a:pt x="132" y="1"/>
                    <a:pt x="113" y="19"/>
                  </a:cubicBezTo>
                  <a:cubicBezTo>
                    <a:pt x="95" y="19"/>
                    <a:pt x="77" y="37"/>
                    <a:pt x="55" y="55"/>
                  </a:cubicBezTo>
                  <a:cubicBezTo>
                    <a:pt x="37" y="73"/>
                    <a:pt x="37" y="96"/>
                    <a:pt x="18" y="114"/>
                  </a:cubicBezTo>
                  <a:cubicBezTo>
                    <a:pt x="18" y="132"/>
                    <a:pt x="0" y="150"/>
                    <a:pt x="18" y="168"/>
                  </a:cubicBezTo>
                  <a:lnTo>
                    <a:pt x="18" y="227"/>
                  </a:lnTo>
                  <a:cubicBezTo>
                    <a:pt x="18" y="245"/>
                    <a:pt x="37" y="281"/>
                    <a:pt x="55" y="299"/>
                  </a:cubicBezTo>
                  <a:cubicBezTo>
                    <a:pt x="77" y="299"/>
                    <a:pt x="95" y="322"/>
                    <a:pt x="95" y="322"/>
                  </a:cubicBezTo>
                  <a:cubicBezTo>
                    <a:pt x="132" y="340"/>
                    <a:pt x="150" y="358"/>
                    <a:pt x="190" y="358"/>
                  </a:cubicBezTo>
                  <a:cubicBezTo>
                    <a:pt x="190" y="358"/>
                    <a:pt x="208" y="358"/>
                    <a:pt x="208" y="340"/>
                  </a:cubicBezTo>
                  <a:cubicBezTo>
                    <a:pt x="245" y="340"/>
                    <a:pt x="263" y="340"/>
                    <a:pt x="281" y="322"/>
                  </a:cubicBezTo>
                  <a:cubicBezTo>
                    <a:pt x="281" y="322"/>
                    <a:pt x="303" y="299"/>
                    <a:pt x="322" y="299"/>
                  </a:cubicBezTo>
                  <a:lnTo>
                    <a:pt x="322" y="281"/>
                  </a:lnTo>
                  <a:cubicBezTo>
                    <a:pt x="340" y="281"/>
                    <a:pt x="358" y="263"/>
                    <a:pt x="358" y="245"/>
                  </a:cubicBezTo>
                  <a:cubicBezTo>
                    <a:pt x="376" y="227"/>
                    <a:pt x="376" y="186"/>
                    <a:pt x="376" y="168"/>
                  </a:cubicBezTo>
                  <a:lnTo>
                    <a:pt x="376" y="132"/>
                  </a:lnTo>
                  <a:cubicBezTo>
                    <a:pt x="358" y="114"/>
                    <a:pt x="340" y="73"/>
                    <a:pt x="322" y="55"/>
                  </a:cubicBezTo>
                  <a:cubicBezTo>
                    <a:pt x="303" y="37"/>
                    <a:pt x="281" y="37"/>
                    <a:pt x="281" y="19"/>
                  </a:cubicBezTo>
                  <a:cubicBezTo>
                    <a:pt x="263" y="19"/>
                    <a:pt x="245" y="19"/>
                    <a:pt x="2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28" name="Google Shape;2328;p17"/>
          <p:cNvGrpSpPr/>
          <p:nvPr/>
        </p:nvGrpSpPr>
        <p:grpSpPr>
          <a:xfrm>
            <a:off x="10724091" y="88421"/>
            <a:ext cx="1341699" cy="1168913"/>
            <a:chOff x="8043068" y="66315"/>
            <a:chExt cx="1006274" cy="876685"/>
          </a:xfrm>
        </p:grpSpPr>
        <p:sp>
          <p:nvSpPr>
            <p:cNvPr id="2329" name="Google Shape;2329;p17"/>
            <p:cNvSpPr/>
            <p:nvPr/>
          </p:nvSpPr>
          <p:spPr>
            <a:xfrm rot="-3439216">
              <a:off x="8199825" y="438753"/>
              <a:ext cx="186964" cy="111391"/>
            </a:xfrm>
            <a:custGeom>
              <a:avLst/>
              <a:gdLst/>
              <a:ahLst/>
              <a:cxnLst/>
              <a:rect l="l" t="t" r="r" b="b"/>
              <a:pathLst>
                <a:path w="1472" h="877" extrusionOk="0">
                  <a:moveTo>
                    <a:pt x="166" y="1"/>
                  </a:moveTo>
                  <a:cubicBezTo>
                    <a:pt x="108" y="1"/>
                    <a:pt x="50" y="35"/>
                    <a:pt x="23" y="92"/>
                  </a:cubicBezTo>
                  <a:cubicBezTo>
                    <a:pt x="1" y="169"/>
                    <a:pt x="42" y="259"/>
                    <a:pt x="114" y="300"/>
                  </a:cubicBezTo>
                  <a:cubicBezTo>
                    <a:pt x="494" y="485"/>
                    <a:pt x="851" y="675"/>
                    <a:pt x="1227" y="865"/>
                  </a:cubicBezTo>
                  <a:cubicBezTo>
                    <a:pt x="1244" y="873"/>
                    <a:pt x="1261" y="877"/>
                    <a:pt x="1279" y="877"/>
                  </a:cubicBezTo>
                  <a:cubicBezTo>
                    <a:pt x="1342" y="877"/>
                    <a:pt x="1407" y="830"/>
                    <a:pt x="1435" y="770"/>
                  </a:cubicBezTo>
                  <a:cubicBezTo>
                    <a:pt x="1471" y="693"/>
                    <a:pt x="1417" y="598"/>
                    <a:pt x="1340" y="580"/>
                  </a:cubicBezTo>
                  <a:cubicBezTo>
                    <a:pt x="983" y="395"/>
                    <a:pt x="607" y="205"/>
                    <a:pt x="227" y="15"/>
                  </a:cubicBezTo>
                  <a:cubicBezTo>
                    <a:pt x="208" y="5"/>
                    <a:pt x="187" y="1"/>
                    <a:pt x="1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0" name="Google Shape;2330;p17"/>
            <p:cNvSpPr/>
            <p:nvPr/>
          </p:nvSpPr>
          <p:spPr>
            <a:xfrm rot="-3439216">
              <a:off x="8350564" y="297962"/>
              <a:ext cx="155846" cy="96657"/>
            </a:xfrm>
            <a:custGeom>
              <a:avLst/>
              <a:gdLst/>
              <a:ahLst/>
              <a:cxnLst/>
              <a:rect l="l" t="t" r="r" b="b"/>
              <a:pathLst>
                <a:path w="1227" h="761" extrusionOk="0">
                  <a:moveTo>
                    <a:pt x="184" y="1"/>
                  </a:moveTo>
                  <a:cubicBezTo>
                    <a:pt x="127" y="1"/>
                    <a:pt x="55" y="47"/>
                    <a:pt x="41" y="107"/>
                  </a:cubicBezTo>
                  <a:cubicBezTo>
                    <a:pt x="0" y="184"/>
                    <a:pt x="41" y="256"/>
                    <a:pt x="113" y="297"/>
                  </a:cubicBezTo>
                  <a:cubicBezTo>
                    <a:pt x="416" y="446"/>
                    <a:pt x="697" y="596"/>
                    <a:pt x="982" y="749"/>
                  </a:cubicBezTo>
                  <a:cubicBezTo>
                    <a:pt x="998" y="757"/>
                    <a:pt x="1016" y="760"/>
                    <a:pt x="1034" y="760"/>
                  </a:cubicBezTo>
                  <a:cubicBezTo>
                    <a:pt x="1102" y="760"/>
                    <a:pt x="1176" y="712"/>
                    <a:pt x="1190" y="654"/>
                  </a:cubicBezTo>
                  <a:cubicBezTo>
                    <a:pt x="1226" y="578"/>
                    <a:pt x="1190" y="501"/>
                    <a:pt x="1095" y="464"/>
                  </a:cubicBezTo>
                  <a:cubicBezTo>
                    <a:pt x="810" y="315"/>
                    <a:pt x="529" y="161"/>
                    <a:pt x="226" y="12"/>
                  </a:cubicBezTo>
                  <a:cubicBezTo>
                    <a:pt x="215" y="4"/>
                    <a:pt x="200" y="1"/>
                    <a:pt x="1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1" name="Google Shape;2331;p17"/>
            <p:cNvSpPr/>
            <p:nvPr/>
          </p:nvSpPr>
          <p:spPr>
            <a:xfrm rot="-3439216">
              <a:off x="8438759" y="443508"/>
              <a:ext cx="140858" cy="85353"/>
            </a:xfrm>
            <a:custGeom>
              <a:avLst/>
              <a:gdLst/>
              <a:ahLst/>
              <a:cxnLst/>
              <a:rect l="l" t="t" r="r" b="b"/>
              <a:pathLst>
                <a:path w="1109" h="672" extrusionOk="0">
                  <a:moveTo>
                    <a:pt x="160" y="1"/>
                  </a:moveTo>
                  <a:cubicBezTo>
                    <a:pt x="113" y="1"/>
                    <a:pt x="68" y="19"/>
                    <a:pt x="37" y="64"/>
                  </a:cubicBezTo>
                  <a:cubicBezTo>
                    <a:pt x="0" y="141"/>
                    <a:pt x="0" y="231"/>
                    <a:pt x="73" y="272"/>
                  </a:cubicBezTo>
                  <a:cubicBezTo>
                    <a:pt x="317" y="439"/>
                    <a:pt x="584" y="571"/>
                    <a:pt x="883" y="666"/>
                  </a:cubicBezTo>
                  <a:cubicBezTo>
                    <a:pt x="900" y="670"/>
                    <a:pt x="918" y="672"/>
                    <a:pt x="935" y="672"/>
                  </a:cubicBezTo>
                  <a:cubicBezTo>
                    <a:pt x="998" y="672"/>
                    <a:pt x="1058" y="645"/>
                    <a:pt x="1073" y="571"/>
                  </a:cubicBezTo>
                  <a:cubicBezTo>
                    <a:pt x="1109" y="498"/>
                    <a:pt x="1073" y="403"/>
                    <a:pt x="996" y="367"/>
                  </a:cubicBezTo>
                  <a:cubicBezTo>
                    <a:pt x="864" y="326"/>
                    <a:pt x="733" y="290"/>
                    <a:pt x="602" y="231"/>
                  </a:cubicBezTo>
                  <a:cubicBezTo>
                    <a:pt x="566" y="213"/>
                    <a:pt x="543" y="195"/>
                    <a:pt x="507" y="195"/>
                  </a:cubicBezTo>
                  <a:cubicBezTo>
                    <a:pt x="489" y="177"/>
                    <a:pt x="489" y="177"/>
                    <a:pt x="471" y="159"/>
                  </a:cubicBezTo>
                  <a:lnTo>
                    <a:pt x="453" y="159"/>
                  </a:lnTo>
                  <a:lnTo>
                    <a:pt x="430" y="141"/>
                  </a:lnTo>
                  <a:cubicBezTo>
                    <a:pt x="376" y="118"/>
                    <a:pt x="317" y="82"/>
                    <a:pt x="263" y="28"/>
                  </a:cubicBezTo>
                  <a:cubicBezTo>
                    <a:pt x="230" y="11"/>
                    <a:pt x="195" y="1"/>
                    <a:pt x="16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2" name="Google Shape;2332;p17"/>
            <p:cNvSpPr/>
            <p:nvPr/>
          </p:nvSpPr>
          <p:spPr>
            <a:xfrm rot="-3439216">
              <a:off x="8522236" y="315416"/>
              <a:ext cx="141493" cy="85226"/>
            </a:xfrm>
            <a:custGeom>
              <a:avLst/>
              <a:gdLst/>
              <a:ahLst/>
              <a:cxnLst/>
              <a:rect l="l" t="t" r="r" b="b"/>
              <a:pathLst>
                <a:path w="1114" h="671" extrusionOk="0">
                  <a:moveTo>
                    <a:pt x="173" y="1"/>
                  </a:moveTo>
                  <a:cubicBezTo>
                    <a:pt x="118" y="1"/>
                    <a:pt x="55" y="37"/>
                    <a:pt x="41" y="89"/>
                  </a:cubicBezTo>
                  <a:cubicBezTo>
                    <a:pt x="1" y="166"/>
                    <a:pt x="41" y="261"/>
                    <a:pt x="114" y="297"/>
                  </a:cubicBezTo>
                  <a:cubicBezTo>
                    <a:pt x="381" y="410"/>
                    <a:pt x="625" y="542"/>
                    <a:pt x="887" y="655"/>
                  </a:cubicBezTo>
                  <a:cubicBezTo>
                    <a:pt x="908" y="666"/>
                    <a:pt x="931" y="671"/>
                    <a:pt x="952" y="671"/>
                  </a:cubicBezTo>
                  <a:cubicBezTo>
                    <a:pt x="1010" y="671"/>
                    <a:pt x="1064" y="635"/>
                    <a:pt x="1077" y="582"/>
                  </a:cubicBezTo>
                  <a:cubicBezTo>
                    <a:pt x="1114" y="487"/>
                    <a:pt x="1077" y="410"/>
                    <a:pt x="1001" y="374"/>
                  </a:cubicBezTo>
                  <a:cubicBezTo>
                    <a:pt x="738" y="261"/>
                    <a:pt x="494" y="130"/>
                    <a:pt x="227" y="17"/>
                  </a:cubicBezTo>
                  <a:cubicBezTo>
                    <a:pt x="212" y="6"/>
                    <a:pt x="193" y="1"/>
                    <a:pt x="1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3" name="Google Shape;2333;p17"/>
            <p:cNvSpPr/>
            <p:nvPr/>
          </p:nvSpPr>
          <p:spPr>
            <a:xfrm rot="-3439216">
              <a:off x="8369635" y="170263"/>
              <a:ext cx="167404" cy="113677"/>
            </a:xfrm>
            <a:custGeom>
              <a:avLst/>
              <a:gdLst/>
              <a:ahLst/>
              <a:cxnLst/>
              <a:rect l="l" t="t" r="r" b="b"/>
              <a:pathLst>
                <a:path w="1318" h="895" extrusionOk="0">
                  <a:moveTo>
                    <a:pt x="169" y="0"/>
                  </a:moveTo>
                  <a:cubicBezTo>
                    <a:pt x="128" y="0"/>
                    <a:pt x="89" y="19"/>
                    <a:pt x="55" y="64"/>
                  </a:cubicBezTo>
                  <a:cubicBezTo>
                    <a:pt x="1" y="118"/>
                    <a:pt x="1" y="231"/>
                    <a:pt x="73" y="272"/>
                  </a:cubicBezTo>
                  <a:cubicBezTo>
                    <a:pt x="412" y="457"/>
                    <a:pt x="734" y="665"/>
                    <a:pt x="1055" y="855"/>
                  </a:cubicBezTo>
                  <a:cubicBezTo>
                    <a:pt x="1090" y="881"/>
                    <a:pt x="1130" y="894"/>
                    <a:pt x="1166" y="894"/>
                  </a:cubicBezTo>
                  <a:cubicBezTo>
                    <a:pt x="1207" y="894"/>
                    <a:pt x="1243" y="876"/>
                    <a:pt x="1263" y="837"/>
                  </a:cubicBezTo>
                  <a:cubicBezTo>
                    <a:pt x="1317" y="778"/>
                    <a:pt x="1317" y="665"/>
                    <a:pt x="1245" y="611"/>
                  </a:cubicBezTo>
                  <a:cubicBezTo>
                    <a:pt x="924" y="421"/>
                    <a:pt x="584" y="213"/>
                    <a:pt x="263" y="27"/>
                  </a:cubicBezTo>
                  <a:cubicBezTo>
                    <a:pt x="231" y="10"/>
                    <a:pt x="199" y="0"/>
                    <a:pt x="16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4" name="Google Shape;2334;p17"/>
            <p:cNvSpPr/>
            <p:nvPr/>
          </p:nvSpPr>
          <p:spPr>
            <a:xfrm rot="-3439216">
              <a:off x="8695895" y="94902"/>
              <a:ext cx="119647" cy="94625"/>
            </a:xfrm>
            <a:custGeom>
              <a:avLst/>
              <a:gdLst/>
              <a:ahLst/>
              <a:cxnLst/>
              <a:rect l="l" t="t" r="r" b="b"/>
              <a:pathLst>
                <a:path w="942" h="745" extrusionOk="0">
                  <a:moveTo>
                    <a:pt x="162" y="0"/>
                  </a:moveTo>
                  <a:cubicBezTo>
                    <a:pt x="119" y="0"/>
                    <a:pt x="76" y="19"/>
                    <a:pt x="55" y="60"/>
                  </a:cubicBezTo>
                  <a:cubicBezTo>
                    <a:pt x="0" y="137"/>
                    <a:pt x="0" y="232"/>
                    <a:pt x="73" y="268"/>
                  </a:cubicBezTo>
                  <a:cubicBezTo>
                    <a:pt x="281" y="418"/>
                    <a:pt x="489" y="571"/>
                    <a:pt x="697" y="721"/>
                  </a:cubicBezTo>
                  <a:cubicBezTo>
                    <a:pt x="720" y="736"/>
                    <a:pt x="749" y="744"/>
                    <a:pt x="780" y="744"/>
                  </a:cubicBezTo>
                  <a:cubicBezTo>
                    <a:pt x="824" y="744"/>
                    <a:pt x="871" y="727"/>
                    <a:pt x="905" y="684"/>
                  </a:cubicBezTo>
                  <a:cubicBezTo>
                    <a:pt x="941" y="626"/>
                    <a:pt x="941" y="513"/>
                    <a:pt x="864" y="476"/>
                  </a:cubicBezTo>
                  <a:cubicBezTo>
                    <a:pt x="679" y="323"/>
                    <a:pt x="471" y="173"/>
                    <a:pt x="263" y="42"/>
                  </a:cubicBezTo>
                  <a:cubicBezTo>
                    <a:pt x="237" y="15"/>
                    <a:pt x="199" y="0"/>
                    <a:pt x="1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5" name="Google Shape;2335;p17"/>
            <p:cNvSpPr/>
            <p:nvPr/>
          </p:nvSpPr>
          <p:spPr>
            <a:xfrm rot="-3439216">
              <a:off x="8738948" y="353955"/>
              <a:ext cx="117233" cy="76716"/>
            </a:xfrm>
            <a:custGeom>
              <a:avLst/>
              <a:gdLst/>
              <a:ahLst/>
              <a:cxnLst/>
              <a:rect l="l" t="t" r="r" b="b"/>
              <a:pathLst>
                <a:path w="923" h="604" extrusionOk="0">
                  <a:moveTo>
                    <a:pt x="468" y="171"/>
                  </a:moveTo>
                  <a:cubicBezTo>
                    <a:pt x="466" y="171"/>
                    <a:pt x="466" y="173"/>
                    <a:pt x="471" y="178"/>
                  </a:cubicBezTo>
                  <a:cubicBezTo>
                    <a:pt x="474" y="178"/>
                    <a:pt x="478" y="179"/>
                    <a:pt x="482" y="180"/>
                  </a:cubicBezTo>
                  <a:lnTo>
                    <a:pt x="482" y="180"/>
                  </a:lnTo>
                  <a:cubicBezTo>
                    <a:pt x="478" y="177"/>
                    <a:pt x="470" y="171"/>
                    <a:pt x="468" y="171"/>
                  </a:cubicBezTo>
                  <a:close/>
                  <a:moveTo>
                    <a:pt x="176" y="1"/>
                  </a:moveTo>
                  <a:cubicBezTo>
                    <a:pt x="128" y="1"/>
                    <a:pt x="79" y="20"/>
                    <a:pt x="54" y="65"/>
                  </a:cubicBezTo>
                  <a:cubicBezTo>
                    <a:pt x="0" y="138"/>
                    <a:pt x="18" y="214"/>
                    <a:pt x="73" y="269"/>
                  </a:cubicBezTo>
                  <a:cubicBezTo>
                    <a:pt x="263" y="423"/>
                    <a:pt x="489" y="536"/>
                    <a:pt x="697" y="590"/>
                  </a:cubicBezTo>
                  <a:cubicBezTo>
                    <a:pt x="724" y="599"/>
                    <a:pt x="748" y="603"/>
                    <a:pt x="769" y="603"/>
                  </a:cubicBezTo>
                  <a:cubicBezTo>
                    <a:pt x="791" y="603"/>
                    <a:pt x="810" y="599"/>
                    <a:pt x="828" y="590"/>
                  </a:cubicBezTo>
                  <a:cubicBezTo>
                    <a:pt x="864" y="572"/>
                    <a:pt x="887" y="554"/>
                    <a:pt x="905" y="518"/>
                  </a:cubicBezTo>
                  <a:cubicBezTo>
                    <a:pt x="923" y="441"/>
                    <a:pt x="905" y="346"/>
                    <a:pt x="828" y="309"/>
                  </a:cubicBezTo>
                  <a:cubicBezTo>
                    <a:pt x="715" y="291"/>
                    <a:pt x="620" y="251"/>
                    <a:pt x="507" y="196"/>
                  </a:cubicBezTo>
                  <a:cubicBezTo>
                    <a:pt x="507" y="196"/>
                    <a:pt x="495" y="185"/>
                    <a:pt x="482" y="180"/>
                  </a:cubicBezTo>
                  <a:lnTo>
                    <a:pt x="482" y="180"/>
                  </a:lnTo>
                  <a:cubicBezTo>
                    <a:pt x="483" y="182"/>
                    <a:pt x="484" y="183"/>
                    <a:pt x="483" y="183"/>
                  </a:cubicBezTo>
                  <a:cubicBezTo>
                    <a:pt x="481" y="183"/>
                    <a:pt x="478" y="182"/>
                    <a:pt x="471" y="178"/>
                  </a:cubicBezTo>
                  <a:cubicBezTo>
                    <a:pt x="453" y="156"/>
                    <a:pt x="434" y="138"/>
                    <a:pt x="394" y="119"/>
                  </a:cubicBezTo>
                  <a:cubicBezTo>
                    <a:pt x="358" y="101"/>
                    <a:pt x="321" y="65"/>
                    <a:pt x="263" y="24"/>
                  </a:cubicBezTo>
                  <a:cubicBezTo>
                    <a:pt x="240" y="10"/>
                    <a:pt x="209" y="1"/>
                    <a:pt x="17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6" name="Google Shape;2336;p17"/>
            <p:cNvSpPr/>
            <p:nvPr/>
          </p:nvSpPr>
          <p:spPr>
            <a:xfrm rot="-3439216">
              <a:off x="8852924" y="138209"/>
              <a:ext cx="105294" cy="80908"/>
            </a:xfrm>
            <a:custGeom>
              <a:avLst/>
              <a:gdLst/>
              <a:ahLst/>
              <a:cxnLst/>
              <a:rect l="l" t="t" r="r" b="b"/>
              <a:pathLst>
                <a:path w="829" h="637" extrusionOk="0">
                  <a:moveTo>
                    <a:pt x="154" y="1"/>
                  </a:moveTo>
                  <a:cubicBezTo>
                    <a:pt x="113" y="1"/>
                    <a:pt x="70" y="15"/>
                    <a:pt x="37" y="48"/>
                  </a:cubicBezTo>
                  <a:cubicBezTo>
                    <a:pt x="1" y="120"/>
                    <a:pt x="1" y="215"/>
                    <a:pt x="73" y="274"/>
                  </a:cubicBezTo>
                  <a:cubicBezTo>
                    <a:pt x="245" y="387"/>
                    <a:pt x="394" y="500"/>
                    <a:pt x="566" y="613"/>
                  </a:cubicBezTo>
                  <a:cubicBezTo>
                    <a:pt x="596" y="628"/>
                    <a:pt x="629" y="637"/>
                    <a:pt x="662" y="637"/>
                  </a:cubicBezTo>
                  <a:cubicBezTo>
                    <a:pt x="710" y="637"/>
                    <a:pt x="758" y="618"/>
                    <a:pt x="792" y="573"/>
                  </a:cubicBezTo>
                  <a:cubicBezTo>
                    <a:pt x="829" y="518"/>
                    <a:pt x="829" y="405"/>
                    <a:pt x="752" y="365"/>
                  </a:cubicBezTo>
                  <a:lnTo>
                    <a:pt x="245" y="25"/>
                  </a:lnTo>
                  <a:cubicBezTo>
                    <a:pt x="219" y="9"/>
                    <a:pt x="187" y="1"/>
                    <a:pt x="1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7" name="Google Shape;2337;p17"/>
            <p:cNvSpPr/>
            <p:nvPr/>
          </p:nvSpPr>
          <p:spPr>
            <a:xfrm rot="-3439216">
              <a:off x="8496075" y="648999"/>
              <a:ext cx="129427" cy="90053"/>
            </a:xfrm>
            <a:custGeom>
              <a:avLst/>
              <a:gdLst/>
              <a:ahLst/>
              <a:cxnLst/>
              <a:rect l="l" t="t" r="r" b="b"/>
              <a:pathLst>
                <a:path w="1019" h="709" extrusionOk="0">
                  <a:moveTo>
                    <a:pt x="162" y="1"/>
                  </a:moveTo>
                  <a:cubicBezTo>
                    <a:pt x="118" y="1"/>
                    <a:pt x="72" y="19"/>
                    <a:pt x="37" y="65"/>
                  </a:cubicBezTo>
                  <a:cubicBezTo>
                    <a:pt x="1" y="119"/>
                    <a:pt x="1" y="232"/>
                    <a:pt x="73" y="268"/>
                  </a:cubicBezTo>
                  <a:cubicBezTo>
                    <a:pt x="299" y="404"/>
                    <a:pt x="525" y="553"/>
                    <a:pt x="752" y="685"/>
                  </a:cubicBezTo>
                  <a:cubicBezTo>
                    <a:pt x="776" y="700"/>
                    <a:pt x="806" y="708"/>
                    <a:pt x="838" y="708"/>
                  </a:cubicBezTo>
                  <a:cubicBezTo>
                    <a:pt x="882" y="708"/>
                    <a:pt x="928" y="691"/>
                    <a:pt x="960" y="648"/>
                  </a:cubicBezTo>
                  <a:cubicBezTo>
                    <a:pt x="1000" y="590"/>
                    <a:pt x="1018" y="477"/>
                    <a:pt x="942" y="440"/>
                  </a:cubicBezTo>
                  <a:cubicBezTo>
                    <a:pt x="715" y="309"/>
                    <a:pt x="471" y="155"/>
                    <a:pt x="245" y="24"/>
                  </a:cubicBezTo>
                  <a:cubicBezTo>
                    <a:pt x="221" y="9"/>
                    <a:pt x="192" y="1"/>
                    <a:pt x="1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8" name="Google Shape;2338;p17"/>
            <p:cNvSpPr/>
            <p:nvPr/>
          </p:nvSpPr>
          <p:spPr>
            <a:xfrm rot="-3439216">
              <a:off x="8225122" y="689079"/>
              <a:ext cx="139207" cy="95133"/>
            </a:xfrm>
            <a:custGeom>
              <a:avLst/>
              <a:gdLst/>
              <a:ahLst/>
              <a:cxnLst/>
              <a:rect l="l" t="t" r="r" b="b"/>
              <a:pathLst>
                <a:path w="1096" h="749" extrusionOk="0">
                  <a:moveTo>
                    <a:pt x="165" y="1"/>
                  </a:moveTo>
                  <a:cubicBezTo>
                    <a:pt x="118" y="1"/>
                    <a:pt x="71" y="19"/>
                    <a:pt x="37" y="61"/>
                  </a:cubicBezTo>
                  <a:cubicBezTo>
                    <a:pt x="0" y="120"/>
                    <a:pt x="0" y="233"/>
                    <a:pt x="77" y="269"/>
                  </a:cubicBezTo>
                  <a:cubicBezTo>
                    <a:pt x="322" y="423"/>
                    <a:pt x="584" y="572"/>
                    <a:pt x="828" y="721"/>
                  </a:cubicBezTo>
                  <a:cubicBezTo>
                    <a:pt x="861" y="739"/>
                    <a:pt x="896" y="748"/>
                    <a:pt x="931" y="748"/>
                  </a:cubicBezTo>
                  <a:cubicBezTo>
                    <a:pt x="978" y="748"/>
                    <a:pt x="1023" y="730"/>
                    <a:pt x="1054" y="685"/>
                  </a:cubicBezTo>
                  <a:cubicBezTo>
                    <a:pt x="1095" y="626"/>
                    <a:pt x="1095" y="513"/>
                    <a:pt x="1018" y="477"/>
                  </a:cubicBezTo>
                  <a:cubicBezTo>
                    <a:pt x="774" y="328"/>
                    <a:pt x="507" y="174"/>
                    <a:pt x="263" y="25"/>
                  </a:cubicBezTo>
                  <a:cubicBezTo>
                    <a:pt x="233" y="10"/>
                    <a:pt x="199" y="1"/>
                    <a:pt x="16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9" name="Google Shape;2339;p17"/>
            <p:cNvSpPr/>
            <p:nvPr/>
          </p:nvSpPr>
          <p:spPr>
            <a:xfrm rot="-3439216">
              <a:off x="8653687" y="509329"/>
              <a:ext cx="132221" cy="104405"/>
            </a:xfrm>
            <a:custGeom>
              <a:avLst/>
              <a:gdLst/>
              <a:ahLst/>
              <a:cxnLst/>
              <a:rect l="l" t="t" r="r" b="b"/>
              <a:pathLst>
                <a:path w="1041" h="822" extrusionOk="0">
                  <a:moveTo>
                    <a:pt x="166" y="1"/>
                  </a:moveTo>
                  <a:cubicBezTo>
                    <a:pt x="118" y="1"/>
                    <a:pt x="73" y="18"/>
                    <a:pt x="41" y="61"/>
                  </a:cubicBezTo>
                  <a:cubicBezTo>
                    <a:pt x="0" y="138"/>
                    <a:pt x="0" y="233"/>
                    <a:pt x="77" y="269"/>
                  </a:cubicBezTo>
                  <a:cubicBezTo>
                    <a:pt x="303" y="459"/>
                    <a:pt x="548" y="626"/>
                    <a:pt x="774" y="798"/>
                  </a:cubicBezTo>
                  <a:cubicBezTo>
                    <a:pt x="806" y="813"/>
                    <a:pt x="841" y="822"/>
                    <a:pt x="873" y="822"/>
                  </a:cubicBezTo>
                  <a:cubicBezTo>
                    <a:pt x="919" y="822"/>
                    <a:pt x="961" y="804"/>
                    <a:pt x="982" y="762"/>
                  </a:cubicBezTo>
                  <a:cubicBezTo>
                    <a:pt x="1041" y="703"/>
                    <a:pt x="1041" y="608"/>
                    <a:pt x="964" y="554"/>
                  </a:cubicBezTo>
                  <a:cubicBezTo>
                    <a:pt x="719" y="382"/>
                    <a:pt x="493" y="214"/>
                    <a:pt x="267" y="24"/>
                  </a:cubicBezTo>
                  <a:cubicBezTo>
                    <a:pt x="235" y="9"/>
                    <a:pt x="200" y="1"/>
                    <a:pt x="1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0" name="Google Shape;2340;p17"/>
            <p:cNvSpPr/>
            <p:nvPr/>
          </p:nvSpPr>
          <p:spPr>
            <a:xfrm rot="-3439216">
              <a:off x="8930200" y="348632"/>
              <a:ext cx="110375" cy="81162"/>
            </a:xfrm>
            <a:custGeom>
              <a:avLst/>
              <a:gdLst/>
              <a:ahLst/>
              <a:cxnLst/>
              <a:rect l="l" t="t" r="r" b="b"/>
              <a:pathLst>
                <a:path w="869" h="639" extrusionOk="0">
                  <a:moveTo>
                    <a:pt x="131" y="0"/>
                  </a:moveTo>
                  <a:cubicBezTo>
                    <a:pt x="95" y="0"/>
                    <a:pt x="59" y="36"/>
                    <a:pt x="41" y="54"/>
                  </a:cubicBezTo>
                  <a:cubicBezTo>
                    <a:pt x="0" y="131"/>
                    <a:pt x="0" y="226"/>
                    <a:pt x="59" y="281"/>
                  </a:cubicBezTo>
                  <a:cubicBezTo>
                    <a:pt x="244" y="376"/>
                    <a:pt x="434" y="489"/>
                    <a:pt x="606" y="602"/>
                  </a:cubicBezTo>
                  <a:cubicBezTo>
                    <a:pt x="642" y="620"/>
                    <a:pt x="679" y="638"/>
                    <a:pt x="737" y="638"/>
                  </a:cubicBezTo>
                  <a:cubicBezTo>
                    <a:pt x="774" y="620"/>
                    <a:pt x="810" y="602"/>
                    <a:pt x="832" y="584"/>
                  </a:cubicBezTo>
                  <a:cubicBezTo>
                    <a:pt x="869" y="507"/>
                    <a:pt x="869" y="412"/>
                    <a:pt x="792" y="358"/>
                  </a:cubicBezTo>
                  <a:cubicBezTo>
                    <a:pt x="624" y="244"/>
                    <a:pt x="434" y="149"/>
                    <a:pt x="244" y="36"/>
                  </a:cubicBezTo>
                  <a:cubicBezTo>
                    <a:pt x="208" y="0"/>
                    <a:pt x="172" y="0"/>
                    <a:pt x="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1" name="Google Shape;2341;p17"/>
            <p:cNvSpPr/>
            <p:nvPr/>
          </p:nvSpPr>
          <p:spPr>
            <a:xfrm rot="-3439216">
              <a:off x="8892801" y="554689"/>
              <a:ext cx="105294" cy="84083"/>
            </a:xfrm>
            <a:custGeom>
              <a:avLst/>
              <a:gdLst/>
              <a:ahLst/>
              <a:cxnLst/>
              <a:rect l="l" t="t" r="r" b="b"/>
              <a:pathLst>
                <a:path w="829" h="662" extrusionOk="0">
                  <a:moveTo>
                    <a:pt x="166" y="1"/>
                  </a:moveTo>
                  <a:cubicBezTo>
                    <a:pt x="120" y="1"/>
                    <a:pt x="73" y="26"/>
                    <a:pt x="37" y="73"/>
                  </a:cubicBezTo>
                  <a:cubicBezTo>
                    <a:pt x="1" y="127"/>
                    <a:pt x="1" y="222"/>
                    <a:pt x="73" y="281"/>
                  </a:cubicBezTo>
                  <a:cubicBezTo>
                    <a:pt x="227" y="394"/>
                    <a:pt x="394" y="525"/>
                    <a:pt x="566" y="638"/>
                  </a:cubicBezTo>
                  <a:cubicBezTo>
                    <a:pt x="595" y="653"/>
                    <a:pt x="629" y="662"/>
                    <a:pt x="662" y="662"/>
                  </a:cubicBezTo>
                  <a:cubicBezTo>
                    <a:pt x="710" y="662"/>
                    <a:pt x="757" y="643"/>
                    <a:pt x="792" y="597"/>
                  </a:cubicBezTo>
                  <a:cubicBezTo>
                    <a:pt x="828" y="543"/>
                    <a:pt x="828" y="448"/>
                    <a:pt x="752" y="394"/>
                  </a:cubicBezTo>
                  <a:cubicBezTo>
                    <a:pt x="584" y="281"/>
                    <a:pt x="412" y="145"/>
                    <a:pt x="245" y="32"/>
                  </a:cubicBezTo>
                  <a:cubicBezTo>
                    <a:pt x="222" y="11"/>
                    <a:pt x="194" y="1"/>
                    <a:pt x="1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2" name="Google Shape;2342;p17"/>
            <p:cNvSpPr/>
            <p:nvPr/>
          </p:nvSpPr>
          <p:spPr>
            <a:xfrm rot="-3439216">
              <a:off x="8053999" y="644117"/>
              <a:ext cx="139080" cy="101992"/>
            </a:xfrm>
            <a:custGeom>
              <a:avLst/>
              <a:gdLst/>
              <a:ahLst/>
              <a:cxnLst/>
              <a:rect l="l" t="t" r="r" b="b"/>
              <a:pathLst>
                <a:path w="1095" h="803" extrusionOk="0">
                  <a:moveTo>
                    <a:pt x="167" y="0"/>
                  </a:moveTo>
                  <a:cubicBezTo>
                    <a:pt x="119" y="0"/>
                    <a:pt x="71" y="19"/>
                    <a:pt x="36" y="64"/>
                  </a:cubicBezTo>
                  <a:cubicBezTo>
                    <a:pt x="0" y="119"/>
                    <a:pt x="0" y="232"/>
                    <a:pt x="77" y="268"/>
                  </a:cubicBezTo>
                  <a:cubicBezTo>
                    <a:pt x="321" y="440"/>
                    <a:pt x="584" y="607"/>
                    <a:pt x="828" y="779"/>
                  </a:cubicBezTo>
                  <a:cubicBezTo>
                    <a:pt x="860" y="794"/>
                    <a:pt x="895" y="803"/>
                    <a:pt x="927" y="803"/>
                  </a:cubicBezTo>
                  <a:cubicBezTo>
                    <a:pt x="973" y="803"/>
                    <a:pt x="1015" y="785"/>
                    <a:pt x="1036" y="743"/>
                  </a:cubicBezTo>
                  <a:cubicBezTo>
                    <a:pt x="1095" y="684"/>
                    <a:pt x="1095" y="571"/>
                    <a:pt x="1018" y="535"/>
                  </a:cubicBezTo>
                  <a:cubicBezTo>
                    <a:pt x="756" y="363"/>
                    <a:pt x="507" y="196"/>
                    <a:pt x="262" y="24"/>
                  </a:cubicBezTo>
                  <a:cubicBezTo>
                    <a:pt x="233" y="9"/>
                    <a:pt x="200" y="0"/>
                    <a:pt x="16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3" name="Google Shape;2343;p17"/>
            <p:cNvSpPr/>
            <p:nvPr/>
          </p:nvSpPr>
          <p:spPr>
            <a:xfrm rot="-3439216">
              <a:off x="8632796" y="768265"/>
              <a:ext cx="122568" cy="88020"/>
            </a:xfrm>
            <a:custGeom>
              <a:avLst/>
              <a:gdLst/>
              <a:ahLst/>
              <a:cxnLst/>
              <a:rect l="l" t="t" r="r" b="b"/>
              <a:pathLst>
                <a:path w="965" h="693" extrusionOk="0">
                  <a:moveTo>
                    <a:pt x="164" y="1"/>
                  </a:moveTo>
                  <a:cubicBezTo>
                    <a:pt x="117" y="1"/>
                    <a:pt x="71" y="20"/>
                    <a:pt x="37" y="64"/>
                  </a:cubicBezTo>
                  <a:cubicBezTo>
                    <a:pt x="1" y="118"/>
                    <a:pt x="1" y="232"/>
                    <a:pt x="77" y="272"/>
                  </a:cubicBezTo>
                  <a:cubicBezTo>
                    <a:pt x="286" y="403"/>
                    <a:pt x="489" y="535"/>
                    <a:pt x="697" y="666"/>
                  </a:cubicBezTo>
                  <a:cubicBezTo>
                    <a:pt x="730" y="683"/>
                    <a:pt x="765" y="693"/>
                    <a:pt x="798" y="693"/>
                  </a:cubicBezTo>
                  <a:cubicBezTo>
                    <a:pt x="844" y="693"/>
                    <a:pt x="884" y="674"/>
                    <a:pt x="905" y="630"/>
                  </a:cubicBezTo>
                  <a:cubicBezTo>
                    <a:pt x="964" y="571"/>
                    <a:pt x="964" y="458"/>
                    <a:pt x="887" y="422"/>
                  </a:cubicBezTo>
                  <a:cubicBezTo>
                    <a:pt x="679" y="290"/>
                    <a:pt x="471" y="159"/>
                    <a:pt x="263" y="28"/>
                  </a:cubicBezTo>
                  <a:cubicBezTo>
                    <a:pt x="232" y="11"/>
                    <a:pt x="198" y="1"/>
                    <a:pt x="1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4" name="Google Shape;2344;p17"/>
            <p:cNvSpPr/>
            <p:nvPr/>
          </p:nvSpPr>
          <p:spPr>
            <a:xfrm rot="-3439216">
              <a:off x="8304129" y="810219"/>
              <a:ext cx="143779" cy="93863"/>
            </a:xfrm>
            <a:custGeom>
              <a:avLst/>
              <a:gdLst/>
              <a:ahLst/>
              <a:cxnLst/>
              <a:rect l="l" t="t" r="r" b="b"/>
              <a:pathLst>
                <a:path w="1132" h="739" extrusionOk="0">
                  <a:moveTo>
                    <a:pt x="168" y="1"/>
                  </a:moveTo>
                  <a:cubicBezTo>
                    <a:pt x="112" y="1"/>
                    <a:pt x="50" y="44"/>
                    <a:pt x="37" y="100"/>
                  </a:cubicBezTo>
                  <a:cubicBezTo>
                    <a:pt x="1" y="195"/>
                    <a:pt x="37" y="249"/>
                    <a:pt x="114" y="308"/>
                  </a:cubicBezTo>
                  <a:cubicBezTo>
                    <a:pt x="376" y="439"/>
                    <a:pt x="639" y="588"/>
                    <a:pt x="906" y="724"/>
                  </a:cubicBezTo>
                  <a:cubicBezTo>
                    <a:pt x="920" y="734"/>
                    <a:pt x="939" y="738"/>
                    <a:pt x="958" y="738"/>
                  </a:cubicBezTo>
                  <a:cubicBezTo>
                    <a:pt x="1013" y="738"/>
                    <a:pt x="1078" y="704"/>
                    <a:pt x="1091" y="647"/>
                  </a:cubicBezTo>
                  <a:cubicBezTo>
                    <a:pt x="1132" y="552"/>
                    <a:pt x="1091" y="475"/>
                    <a:pt x="1019" y="439"/>
                  </a:cubicBezTo>
                  <a:cubicBezTo>
                    <a:pt x="752" y="308"/>
                    <a:pt x="490" y="158"/>
                    <a:pt x="227" y="23"/>
                  </a:cubicBezTo>
                  <a:cubicBezTo>
                    <a:pt x="211" y="7"/>
                    <a:pt x="190" y="1"/>
                    <a:pt x="1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45" name="Google Shape;2345;p17"/>
          <p:cNvGrpSpPr/>
          <p:nvPr/>
        </p:nvGrpSpPr>
        <p:grpSpPr>
          <a:xfrm>
            <a:off x="89373" y="5584685"/>
            <a:ext cx="1026500" cy="1106633"/>
            <a:chOff x="67029" y="4188513"/>
            <a:chExt cx="769875" cy="829975"/>
          </a:xfrm>
        </p:grpSpPr>
        <p:sp>
          <p:nvSpPr>
            <p:cNvPr id="2346" name="Google Shape;2346;p17"/>
            <p:cNvSpPr/>
            <p:nvPr/>
          </p:nvSpPr>
          <p:spPr>
            <a:xfrm>
              <a:off x="67029" y="4556599"/>
              <a:ext cx="126747" cy="95563"/>
            </a:xfrm>
            <a:custGeom>
              <a:avLst/>
              <a:gdLst/>
              <a:ahLst/>
              <a:cxnLst/>
              <a:rect l="l" t="t" r="r" b="b"/>
              <a:pathLst>
                <a:path w="1512" h="1140" extrusionOk="0">
                  <a:moveTo>
                    <a:pt x="835" y="1"/>
                  </a:moveTo>
                  <a:cubicBezTo>
                    <a:pt x="674" y="1"/>
                    <a:pt x="509" y="85"/>
                    <a:pt x="321" y="210"/>
                  </a:cubicBezTo>
                  <a:cubicBezTo>
                    <a:pt x="190" y="287"/>
                    <a:pt x="77" y="400"/>
                    <a:pt x="41" y="550"/>
                  </a:cubicBezTo>
                  <a:cubicBezTo>
                    <a:pt x="0" y="721"/>
                    <a:pt x="77" y="907"/>
                    <a:pt x="208" y="1020"/>
                  </a:cubicBezTo>
                  <a:cubicBezTo>
                    <a:pt x="334" y="1098"/>
                    <a:pt x="469" y="1139"/>
                    <a:pt x="609" y="1139"/>
                  </a:cubicBezTo>
                  <a:cubicBezTo>
                    <a:pt x="639" y="1139"/>
                    <a:pt x="670" y="1137"/>
                    <a:pt x="701" y="1133"/>
                  </a:cubicBezTo>
                  <a:cubicBezTo>
                    <a:pt x="887" y="1115"/>
                    <a:pt x="1041" y="1043"/>
                    <a:pt x="1190" y="966"/>
                  </a:cubicBezTo>
                  <a:cubicBezTo>
                    <a:pt x="1303" y="907"/>
                    <a:pt x="1416" y="835"/>
                    <a:pt x="1452" y="721"/>
                  </a:cubicBezTo>
                  <a:cubicBezTo>
                    <a:pt x="1511" y="531"/>
                    <a:pt x="1380" y="341"/>
                    <a:pt x="1226" y="192"/>
                  </a:cubicBezTo>
                  <a:cubicBezTo>
                    <a:pt x="1092" y="56"/>
                    <a:pt x="965" y="1"/>
                    <a:pt x="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7" name="Google Shape;2347;p17"/>
            <p:cNvSpPr/>
            <p:nvPr/>
          </p:nvSpPr>
          <p:spPr>
            <a:xfrm>
              <a:off x="193106" y="4750827"/>
              <a:ext cx="139405" cy="111574"/>
            </a:xfrm>
            <a:custGeom>
              <a:avLst/>
              <a:gdLst/>
              <a:ahLst/>
              <a:cxnLst/>
              <a:rect l="l" t="t" r="r" b="b"/>
              <a:pathLst>
                <a:path w="1663" h="1331" extrusionOk="0">
                  <a:moveTo>
                    <a:pt x="849" y="0"/>
                  </a:moveTo>
                  <a:cubicBezTo>
                    <a:pt x="432" y="0"/>
                    <a:pt x="0" y="237"/>
                    <a:pt x="25" y="684"/>
                  </a:cubicBezTo>
                  <a:cubicBezTo>
                    <a:pt x="43" y="988"/>
                    <a:pt x="288" y="1250"/>
                    <a:pt x="591" y="1304"/>
                  </a:cubicBezTo>
                  <a:cubicBezTo>
                    <a:pt x="656" y="1322"/>
                    <a:pt x="724" y="1331"/>
                    <a:pt x="792" y="1331"/>
                  </a:cubicBezTo>
                  <a:cubicBezTo>
                    <a:pt x="1015" y="1331"/>
                    <a:pt x="1241" y="1238"/>
                    <a:pt x="1401" y="1078"/>
                  </a:cubicBezTo>
                  <a:cubicBezTo>
                    <a:pt x="1550" y="929"/>
                    <a:pt x="1663" y="721"/>
                    <a:pt x="1627" y="535"/>
                  </a:cubicBezTo>
                  <a:cubicBezTo>
                    <a:pt x="1591" y="363"/>
                    <a:pt x="1477" y="232"/>
                    <a:pt x="1346" y="137"/>
                  </a:cubicBezTo>
                  <a:cubicBezTo>
                    <a:pt x="1209" y="45"/>
                    <a:pt x="1030" y="0"/>
                    <a:pt x="84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8" name="Google Shape;2348;p17"/>
            <p:cNvSpPr/>
            <p:nvPr/>
          </p:nvSpPr>
          <p:spPr>
            <a:xfrm>
              <a:off x="359421" y="4885286"/>
              <a:ext cx="155165" cy="133202"/>
            </a:xfrm>
            <a:custGeom>
              <a:avLst/>
              <a:gdLst/>
              <a:ahLst/>
              <a:cxnLst/>
              <a:rect l="l" t="t" r="r" b="b"/>
              <a:pathLst>
                <a:path w="1851" h="1589" extrusionOk="0">
                  <a:moveTo>
                    <a:pt x="995" y="1"/>
                  </a:moveTo>
                  <a:cubicBezTo>
                    <a:pt x="547" y="1"/>
                    <a:pt x="92" y="330"/>
                    <a:pt x="41" y="813"/>
                  </a:cubicBezTo>
                  <a:cubicBezTo>
                    <a:pt x="0" y="1170"/>
                    <a:pt x="285" y="1550"/>
                    <a:pt x="624" y="1587"/>
                  </a:cubicBezTo>
                  <a:cubicBezTo>
                    <a:pt x="643" y="1588"/>
                    <a:pt x="662" y="1589"/>
                    <a:pt x="681" y="1589"/>
                  </a:cubicBezTo>
                  <a:cubicBezTo>
                    <a:pt x="885" y="1589"/>
                    <a:pt x="1074" y="1502"/>
                    <a:pt x="1244" y="1419"/>
                  </a:cubicBezTo>
                  <a:cubicBezTo>
                    <a:pt x="1470" y="1284"/>
                    <a:pt x="1697" y="1116"/>
                    <a:pt x="1773" y="872"/>
                  </a:cubicBezTo>
                  <a:cubicBezTo>
                    <a:pt x="1850" y="605"/>
                    <a:pt x="1715" y="324"/>
                    <a:pt x="1511" y="175"/>
                  </a:cubicBezTo>
                  <a:cubicBezTo>
                    <a:pt x="1358" y="55"/>
                    <a:pt x="1177" y="1"/>
                    <a:pt x="9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9" name="Google Shape;2349;p17"/>
            <p:cNvSpPr/>
            <p:nvPr/>
          </p:nvSpPr>
          <p:spPr>
            <a:xfrm>
              <a:off x="560272" y="4595494"/>
              <a:ext cx="172349" cy="127166"/>
            </a:xfrm>
            <a:custGeom>
              <a:avLst/>
              <a:gdLst/>
              <a:ahLst/>
              <a:cxnLst/>
              <a:rect l="l" t="t" r="r" b="b"/>
              <a:pathLst>
                <a:path w="2056" h="1517" extrusionOk="0">
                  <a:moveTo>
                    <a:pt x="1196" y="0"/>
                  </a:moveTo>
                  <a:cubicBezTo>
                    <a:pt x="670" y="0"/>
                    <a:pt x="0" y="402"/>
                    <a:pt x="133" y="972"/>
                  </a:cubicBezTo>
                  <a:cubicBezTo>
                    <a:pt x="205" y="1257"/>
                    <a:pt x="472" y="1461"/>
                    <a:pt x="753" y="1502"/>
                  </a:cubicBezTo>
                  <a:cubicBezTo>
                    <a:pt x="808" y="1512"/>
                    <a:pt x="863" y="1517"/>
                    <a:pt x="918" y="1517"/>
                  </a:cubicBezTo>
                  <a:cubicBezTo>
                    <a:pt x="1145" y="1517"/>
                    <a:pt x="1365" y="1432"/>
                    <a:pt x="1562" y="1312"/>
                  </a:cubicBezTo>
                  <a:cubicBezTo>
                    <a:pt x="1734" y="1198"/>
                    <a:pt x="1902" y="1049"/>
                    <a:pt x="1961" y="841"/>
                  </a:cubicBezTo>
                  <a:cubicBezTo>
                    <a:pt x="2056" y="502"/>
                    <a:pt x="1771" y="126"/>
                    <a:pt x="1431" y="31"/>
                  </a:cubicBezTo>
                  <a:cubicBezTo>
                    <a:pt x="1359" y="10"/>
                    <a:pt x="1279" y="0"/>
                    <a:pt x="119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0" name="Google Shape;2350;p17"/>
            <p:cNvSpPr/>
            <p:nvPr/>
          </p:nvSpPr>
          <p:spPr>
            <a:xfrm>
              <a:off x="356319" y="4514014"/>
              <a:ext cx="159775" cy="142591"/>
            </a:xfrm>
            <a:custGeom>
              <a:avLst/>
              <a:gdLst/>
              <a:ahLst/>
              <a:cxnLst/>
              <a:rect l="l" t="t" r="r" b="b"/>
              <a:pathLst>
                <a:path w="1906" h="1701" extrusionOk="0">
                  <a:moveTo>
                    <a:pt x="1115" y="0"/>
                  </a:moveTo>
                  <a:cubicBezTo>
                    <a:pt x="751" y="0"/>
                    <a:pt x="408" y="288"/>
                    <a:pt x="191" y="551"/>
                  </a:cubicBezTo>
                  <a:cubicBezTo>
                    <a:pt x="78" y="700"/>
                    <a:pt x="1" y="872"/>
                    <a:pt x="19" y="1039"/>
                  </a:cubicBezTo>
                  <a:cubicBezTo>
                    <a:pt x="37" y="1248"/>
                    <a:pt x="191" y="1438"/>
                    <a:pt x="358" y="1528"/>
                  </a:cubicBezTo>
                  <a:cubicBezTo>
                    <a:pt x="530" y="1642"/>
                    <a:pt x="727" y="1701"/>
                    <a:pt x="923" y="1701"/>
                  </a:cubicBezTo>
                  <a:cubicBezTo>
                    <a:pt x="1052" y="1701"/>
                    <a:pt x="1180" y="1675"/>
                    <a:pt x="1299" y="1623"/>
                  </a:cubicBezTo>
                  <a:cubicBezTo>
                    <a:pt x="1602" y="1510"/>
                    <a:pt x="1829" y="1211"/>
                    <a:pt x="1865" y="890"/>
                  </a:cubicBezTo>
                  <a:cubicBezTo>
                    <a:pt x="1905" y="569"/>
                    <a:pt x="1715" y="230"/>
                    <a:pt x="1435" y="80"/>
                  </a:cubicBezTo>
                  <a:cubicBezTo>
                    <a:pt x="1328" y="25"/>
                    <a:pt x="1221" y="0"/>
                    <a:pt x="111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1" name="Google Shape;2351;p17"/>
            <p:cNvSpPr/>
            <p:nvPr/>
          </p:nvSpPr>
          <p:spPr>
            <a:xfrm>
              <a:off x="680482" y="4820739"/>
              <a:ext cx="156422" cy="148459"/>
            </a:xfrm>
            <a:custGeom>
              <a:avLst/>
              <a:gdLst/>
              <a:ahLst/>
              <a:cxnLst/>
              <a:rect l="l" t="t" r="r" b="b"/>
              <a:pathLst>
                <a:path w="1866" h="1771" extrusionOk="0">
                  <a:moveTo>
                    <a:pt x="1059" y="0"/>
                  </a:moveTo>
                  <a:cubicBezTo>
                    <a:pt x="525" y="0"/>
                    <a:pt x="0" y="610"/>
                    <a:pt x="15" y="1113"/>
                  </a:cubicBezTo>
                  <a:cubicBezTo>
                    <a:pt x="15" y="1398"/>
                    <a:pt x="205" y="1678"/>
                    <a:pt x="486" y="1755"/>
                  </a:cubicBezTo>
                  <a:cubicBezTo>
                    <a:pt x="531" y="1766"/>
                    <a:pt x="576" y="1771"/>
                    <a:pt x="621" y="1771"/>
                  </a:cubicBezTo>
                  <a:cubicBezTo>
                    <a:pt x="801" y="1771"/>
                    <a:pt x="980" y="1692"/>
                    <a:pt x="1146" y="1601"/>
                  </a:cubicBezTo>
                  <a:cubicBezTo>
                    <a:pt x="1391" y="1470"/>
                    <a:pt x="1639" y="1284"/>
                    <a:pt x="1730" y="1018"/>
                  </a:cubicBezTo>
                  <a:cubicBezTo>
                    <a:pt x="1866" y="660"/>
                    <a:pt x="1694" y="244"/>
                    <a:pt x="1372" y="77"/>
                  </a:cubicBezTo>
                  <a:cubicBezTo>
                    <a:pt x="1270" y="24"/>
                    <a:pt x="1165" y="0"/>
                    <a:pt x="105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2" name="Google Shape;2352;p17"/>
            <p:cNvSpPr/>
            <p:nvPr/>
          </p:nvSpPr>
          <p:spPr>
            <a:xfrm>
              <a:off x="228565" y="4341246"/>
              <a:ext cx="92965" cy="79217"/>
            </a:xfrm>
            <a:custGeom>
              <a:avLst/>
              <a:gdLst/>
              <a:ahLst/>
              <a:cxnLst/>
              <a:rect l="l" t="t" r="r" b="b"/>
              <a:pathLst>
                <a:path w="1109" h="945" extrusionOk="0">
                  <a:moveTo>
                    <a:pt x="452" y="1"/>
                  </a:moveTo>
                  <a:cubicBezTo>
                    <a:pt x="220" y="1"/>
                    <a:pt x="1" y="193"/>
                    <a:pt x="37" y="445"/>
                  </a:cubicBezTo>
                  <a:cubicBezTo>
                    <a:pt x="55" y="594"/>
                    <a:pt x="168" y="725"/>
                    <a:pt x="281" y="802"/>
                  </a:cubicBezTo>
                  <a:cubicBezTo>
                    <a:pt x="385" y="892"/>
                    <a:pt x="526" y="945"/>
                    <a:pt x="672" y="945"/>
                  </a:cubicBezTo>
                  <a:cubicBezTo>
                    <a:pt x="710" y="945"/>
                    <a:pt x="749" y="941"/>
                    <a:pt x="788" y="934"/>
                  </a:cubicBezTo>
                  <a:cubicBezTo>
                    <a:pt x="959" y="875"/>
                    <a:pt x="1109" y="725"/>
                    <a:pt x="1091" y="535"/>
                  </a:cubicBezTo>
                  <a:cubicBezTo>
                    <a:pt x="1091" y="386"/>
                    <a:pt x="959" y="255"/>
                    <a:pt x="828" y="160"/>
                  </a:cubicBezTo>
                  <a:cubicBezTo>
                    <a:pt x="751" y="83"/>
                    <a:pt x="656" y="29"/>
                    <a:pt x="543" y="11"/>
                  </a:cubicBezTo>
                  <a:cubicBezTo>
                    <a:pt x="513" y="4"/>
                    <a:pt x="483" y="1"/>
                    <a:pt x="45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3" name="Google Shape;2353;p17"/>
            <p:cNvSpPr/>
            <p:nvPr/>
          </p:nvSpPr>
          <p:spPr>
            <a:xfrm>
              <a:off x="365875" y="4188513"/>
              <a:ext cx="189618" cy="138651"/>
            </a:xfrm>
            <a:custGeom>
              <a:avLst/>
              <a:gdLst/>
              <a:ahLst/>
              <a:cxnLst/>
              <a:rect l="l" t="t" r="r" b="b"/>
              <a:pathLst>
                <a:path w="2262" h="1654" extrusionOk="0">
                  <a:moveTo>
                    <a:pt x="1473" y="1"/>
                  </a:moveTo>
                  <a:cubicBezTo>
                    <a:pt x="1446" y="1"/>
                    <a:pt x="1419" y="2"/>
                    <a:pt x="1393" y="5"/>
                  </a:cubicBezTo>
                  <a:cubicBezTo>
                    <a:pt x="774" y="78"/>
                    <a:pt x="0" y="851"/>
                    <a:pt x="602" y="1435"/>
                  </a:cubicBezTo>
                  <a:cubicBezTo>
                    <a:pt x="741" y="1588"/>
                    <a:pt x="951" y="1653"/>
                    <a:pt x="1167" y="1653"/>
                  </a:cubicBezTo>
                  <a:cubicBezTo>
                    <a:pt x="1219" y="1653"/>
                    <a:pt x="1270" y="1650"/>
                    <a:pt x="1321" y="1643"/>
                  </a:cubicBezTo>
                  <a:cubicBezTo>
                    <a:pt x="1565" y="1588"/>
                    <a:pt x="1810" y="1435"/>
                    <a:pt x="1977" y="1249"/>
                  </a:cubicBezTo>
                  <a:cubicBezTo>
                    <a:pt x="2131" y="1059"/>
                    <a:pt x="2262" y="815"/>
                    <a:pt x="2226" y="571"/>
                  </a:cubicBezTo>
                  <a:cubicBezTo>
                    <a:pt x="2188" y="235"/>
                    <a:pt x="1812" y="1"/>
                    <a:pt x="147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4" name="Google Shape;2354;p17"/>
            <p:cNvSpPr/>
            <p:nvPr/>
          </p:nvSpPr>
          <p:spPr>
            <a:xfrm>
              <a:off x="536465" y="4831636"/>
              <a:ext cx="69493" cy="57003"/>
            </a:xfrm>
            <a:custGeom>
              <a:avLst/>
              <a:gdLst/>
              <a:ahLst/>
              <a:cxnLst/>
              <a:rect l="l" t="t" r="r" b="b"/>
              <a:pathLst>
                <a:path w="829" h="680" extrusionOk="0">
                  <a:moveTo>
                    <a:pt x="417" y="1"/>
                  </a:moveTo>
                  <a:cubicBezTo>
                    <a:pt x="358" y="1"/>
                    <a:pt x="304" y="1"/>
                    <a:pt x="227" y="42"/>
                  </a:cubicBezTo>
                  <a:cubicBezTo>
                    <a:pt x="78" y="114"/>
                    <a:pt x="1" y="363"/>
                    <a:pt x="96" y="512"/>
                  </a:cubicBezTo>
                  <a:cubicBezTo>
                    <a:pt x="150" y="607"/>
                    <a:pt x="263" y="661"/>
                    <a:pt x="376" y="679"/>
                  </a:cubicBezTo>
                  <a:cubicBezTo>
                    <a:pt x="489" y="679"/>
                    <a:pt x="602" y="625"/>
                    <a:pt x="679" y="548"/>
                  </a:cubicBezTo>
                  <a:cubicBezTo>
                    <a:pt x="774" y="453"/>
                    <a:pt x="829" y="340"/>
                    <a:pt x="792" y="209"/>
                  </a:cubicBezTo>
                  <a:cubicBezTo>
                    <a:pt x="756" y="60"/>
                    <a:pt x="584" y="1"/>
                    <a:pt x="4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5" name="Google Shape;2355;p17"/>
            <p:cNvSpPr/>
            <p:nvPr/>
          </p:nvSpPr>
          <p:spPr>
            <a:xfrm>
              <a:off x="613838" y="4349796"/>
              <a:ext cx="109311" cy="74774"/>
            </a:xfrm>
            <a:custGeom>
              <a:avLst/>
              <a:gdLst/>
              <a:ahLst/>
              <a:cxnLst/>
              <a:rect l="l" t="t" r="r" b="b"/>
              <a:pathLst>
                <a:path w="1304" h="892" extrusionOk="0">
                  <a:moveTo>
                    <a:pt x="776" y="0"/>
                  </a:moveTo>
                  <a:cubicBezTo>
                    <a:pt x="756" y="0"/>
                    <a:pt x="736" y="2"/>
                    <a:pt x="715" y="4"/>
                  </a:cubicBezTo>
                  <a:cubicBezTo>
                    <a:pt x="566" y="22"/>
                    <a:pt x="417" y="76"/>
                    <a:pt x="304" y="189"/>
                  </a:cubicBezTo>
                  <a:cubicBezTo>
                    <a:pt x="1" y="510"/>
                    <a:pt x="263" y="832"/>
                    <a:pt x="643" y="886"/>
                  </a:cubicBezTo>
                  <a:cubicBezTo>
                    <a:pt x="672" y="890"/>
                    <a:pt x="701" y="892"/>
                    <a:pt x="731" y="892"/>
                  </a:cubicBezTo>
                  <a:cubicBezTo>
                    <a:pt x="874" y="892"/>
                    <a:pt x="1023" y="845"/>
                    <a:pt x="1132" y="737"/>
                  </a:cubicBezTo>
                  <a:cubicBezTo>
                    <a:pt x="1245" y="623"/>
                    <a:pt x="1303" y="415"/>
                    <a:pt x="1227" y="248"/>
                  </a:cubicBezTo>
                  <a:cubicBezTo>
                    <a:pt x="1141" y="93"/>
                    <a:pt x="963" y="0"/>
                    <a:pt x="77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53065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2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" name="Google Shape;2386;p19"/>
          <p:cNvSpPr/>
          <p:nvPr/>
        </p:nvSpPr>
        <p:spPr>
          <a:xfrm rot="3785861">
            <a:off x="10856563" y="-1197142"/>
            <a:ext cx="3577780" cy="2851393"/>
          </a:xfrm>
          <a:custGeom>
            <a:avLst/>
            <a:gdLst/>
            <a:ahLst/>
            <a:cxnLst/>
            <a:rect l="l" t="t" r="r" b="b"/>
            <a:pathLst>
              <a:path w="12949" h="10320" extrusionOk="0">
                <a:moveTo>
                  <a:pt x="5030" y="0"/>
                </a:moveTo>
                <a:cubicBezTo>
                  <a:pt x="4569" y="0"/>
                  <a:pt x="4094" y="82"/>
                  <a:pt x="3620" y="273"/>
                </a:cubicBezTo>
                <a:cubicBezTo>
                  <a:pt x="1" y="1761"/>
                  <a:pt x="2204" y="7343"/>
                  <a:pt x="3466" y="8434"/>
                </a:cubicBezTo>
                <a:cubicBezTo>
                  <a:pt x="4280" y="9135"/>
                  <a:pt x="5185" y="9755"/>
                  <a:pt x="6294" y="10094"/>
                </a:cubicBezTo>
                <a:cubicBezTo>
                  <a:pt x="6796" y="10237"/>
                  <a:pt x="7348" y="10319"/>
                  <a:pt x="7918" y="10319"/>
                </a:cubicBezTo>
                <a:cubicBezTo>
                  <a:pt x="8631" y="10319"/>
                  <a:pt x="9373" y="10190"/>
                  <a:pt x="10084" y="9886"/>
                </a:cubicBezTo>
                <a:cubicBezTo>
                  <a:pt x="11383" y="9361"/>
                  <a:pt x="12536" y="8248"/>
                  <a:pt x="12763" y="7099"/>
                </a:cubicBezTo>
                <a:cubicBezTo>
                  <a:pt x="12948" y="6212"/>
                  <a:pt x="12573" y="5439"/>
                  <a:pt x="12043" y="4837"/>
                </a:cubicBezTo>
                <a:cubicBezTo>
                  <a:pt x="11496" y="4249"/>
                  <a:pt x="10799" y="3797"/>
                  <a:pt x="10179" y="3254"/>
                </a:cubicBezTo>
                <a:cubicBezTo>
                  <a:pt x="9275" y="2462"/>
                  <a:pt x="8578" y="1499"/>
                  <a:pt x="7560" y="820"/>
                </a:cubicBezTo>
                <a:cubicBezTo>
                  <a:pt x="6874" y="351"/>
                  <a:pt x="5983" y="0"/>
                  <a:pt x="503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87" name="Google Shape;2387;p19"/>
          <p:cNvSpPr/>
          <p:nvPr/>
        </p:nvSpPr>
        <p:spPr>
          <a:xfrm rot="-4452864">
            <a:off x="10520875" y="5587354"/>
            <a:ext cx="3577768" cy="2851383"/>
          </a:xfrm>
          <a:custGeom>
            <a:avLst/>
            <a:gdLst/>
            <a:ahLst/>
            <a:cxnLst/>
            <a:rect l="l" t="t" r="r" b="b"/>
            <a:pathLst>
              <a:path w="12949" h="10320" extrusionOk="0">
                <a:moveTo>
                  <a:pt x="5030" y="0"/>
                </a:moveTo>
                <a:cubicBezTo>
                  <a:pt x="4569" y="0"/>
                  <a:pt x="4094" y="82"/>
                  <a:pt x="3620" y="273"/>
                </a:cubicBezTo>
                <a:cubicBezTo>
                  <a:pt x="1" y="1761"/>
                  <a:pt x="2204" y="7343"/>
                  <a:pt x="3466" y="8434"/>
                </a:cubicBezTo>
                <a:cubicBezTo>
                  <a:pt x="4280" y="9135"/>
                  <a:pt x="5185" y="9755"/>
                  <a:pt x="6294" y="10094"/>
                </a:cubicBezTo>
                <a:cubicBezTo>
                  <a:pt x="6796" y="10237"/>
                  <a:pt x="7348" y="10319"/>
                  <a:pt x="7918" y="10319"/>
                </a:cubicBezTo>
                <a:cubicBezTo>
                  <a:pt x="8631" y="10319"/>
                  <a:pt x="9373" y="10190"/>
                  <a:pt x="10084" y="9886"/>
                </a:cubicBezTo>
                <a:cubicBezTo>
                  <a:pt x="11383" y="9361"/>
                  <a:pt x="12536" y="8248"/>
                  <a:pt x="12763" y="7099"/>
                </a:cubicBezTo>
                <a:cubicBezTo>
                  <a:pt x="12948" y="6212"/>
                  <a:pt x="12573" y="5439"/>
                  <a:pt x="12043" y="4837"/>
                </a:cubicBezTo>
                <a:cubicBezTo>
                  <a:pt x="11496" y="4249"/>
                  <a:pt x="10799" y="3797"/>
                  <a:pt x="10179" y="3254"/>
                </a:cubicBezTo>
                <a:cubicBezTo>
                  <a:pt x="9275" y="2462"/>
                  <a:pt x="8578" y="1499"/>
                  <a:pt x="7560" y="820"/>
                </a:cubicBezTo>
                <a:cubicBezTo>
                  <a:pt x="6874" y="351"/>
                  <a:pt x="5983" y="0"/>
                  <a:pt x="50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88" name="Google Shape;2388;p19"/>
          <p:cNvSpPr/>
          <p:nvPr/>
        </p:nvSpPr>
        <p:spPr>
          <a:xfrm rot="-4452864">
            <a:off x="-2438759" y="5911354"/>
            <a:ext cx="3577768" cy="2851383"/>
          </a:xfrm>
          <a:custGeom>
            <a:avLst/>
            <a:gdLst/>
            <a:ahLst/>
            <a:cxnLst/>
            <a:rect l="l" t="t" r="r" b="b"/>
            <a:pathLst>
              <a:path w="12949" h="10320" extrusionOk="0">
                <a:moveTo>
                  <a:pt x="5030" y="0"/>
                </a:moveTo>
                <a:cubicBezTo>
                  <a:pt x="4569" y="0"/>
                  <a:pt x="4094" y="82"/>
                  <a:pt x="3620" y="273"/>
                </a:cubicBezTo>
                <a:cubicBezTo>
                  <a:pt x="1" y="1761"/>
                  <a:pt x="2204" y="7343"/>
                  <a:pt x="3466" y="8434"/>
                </a:cubicBezTo>
                <a:cubicBezTo>
                  <a:pt x="4280" y="9135"/>
                  <a:pt x="5185" y="9755"/>
                  <a:pt x="6294" y="10094"/>
                </a:cubicBezTo>
                <a:cubicBezTo>
                  <a:pt x="6796" y="10237"/>
                  <a:pt x="7348" y="10319"/>
                  <a:pt x="7918" y="10319"/>
                </a:cubicBezTo>
                <a:cubicBezTo>
                  <a:pt x="8631" y="10319"/>
                  <a:pt x="9373" y="10190"/>
                  <a:pt x="10084" y="9886"/>
                </a:cubicBezTo>
                <a:cubicBezTo>
                  <a:pt x="11383" y="9361"/>
                  <a:pt x="12536" y="8248"/>
                  <a:pt x="12763" y="7099"/>
                </a:cubicBezTo>
                <a:cubicBezTo>
                  <a:pt x="12948" y="6212"/>
                  <a:pt x="12573" y="5439"/>
                  <a:pt x="12043" y="4837"/>
                </a:cubicBezTo>
                <a:cubicBezTo>
                  <a:pt x="11496" y="4249"/>
                  <a:pt x="10799" y="3797"/>
                  <a:pt x="10179" y="3254"/>
                </a:cubicBezTo>
                <a:cubicBezTo>
                  <a:pt x="9275" y="2462"/>
                  <a:pt x="8578" y="1499"/>
                  <a:pt x="7560" y="820"/>
                </a:cubicBezTo>
                <a:cubicBezTo>
                  <a:pt x="6874" y="351"/>
                  <a:pt x="5983" y="0"/>
                  <a:pt x="50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89" name="Google Shape;2389;p19"/>
          <p:cNvSpPr/>
          <p:nvPr/>
        </p:nvSpPr>
        <p:spPr>
          <a:xfrm rot="5595821">
            <a:off x="-1815287" y="-1197153"/>
            <a:ext cx="3577784" cy="2851397"/>
          </a:xfrm>
          <a:custGeom>
            <a:avLst/>
            <a:gdLst/>
            <a:ahLst/>
            <a:cxnLst/>
            <a:rect l="l" t="t" r="r" b="b"/>
            <a:pathLst>
              <a:path w="12949" h="10320" extrusionOk="0">
                <a:moveTo>
                  <a:pt x="5030" y="0"/>
                </a:moveTo>
                <a:cubicBezTo>
                  <a:pt x="4569" y="0"/>
                  <a:pt x="4094" y="82"/>
                  <a:pt x="3620" y="273"/>
                </a:cubicBezTo>
                <a:cubicBezTo>
                  <a:pt x="1" y="1761"/>
                  <a:pt x="2204" y="7343"/>
                  <a:pt x="3466" y="8434"/>
                </a:cubicBezTo>
                <a:cubicBezTo>
                  <a:pt x="4280" y="9135"/>
                  <a:pt x="5185" y="9755"/>
                  <a:pt x="6294" y="10094"/>
                </a:cubicBezTo>
                <a:cubicBezTo>
                  <a:pt x="6796" y="10237"/>
                  <a:pt x="7348" y="10319"/>
                  <a:pt x="7918" y="10319"/>
                </a:cubicBezTo>
                <a:cubicBezTo>
                  <a:pt x="8631" y="10319"/>
                  <a:pt x="9373" y="10190"/>
                  <a:pt x="10084" y="9886"/>
                </a:cubicBezTo>
                <a:cubicBezTo>
                  <a:pt x="11383" y="9361"/>
                  <a:pt x="12536" y="8248"/>
                  <a:pt x="12763" y="7099"/>
                </a:cubicBezTo>
                <a:cubicBezTo>
                  <a:pt x="12948" y="6212"/>
                  <a:pt x="12573" y="5439"/>
                  <a:pt x="12043" y="4837"/>
                </a:cubicBezTo>
                <a:cubicBezTo>
                  <a:pt x="11496" y="4249"/>
                  <a:pt x="10799" y="3797"/>
                  <a:pt x="10179" y="3254"/>
                </a:cubicBezTo>
                <a:cubicBezTo>
                  <a:pt x="9275" y="2462"/>
                  <a:pt x="8578" y="1499"/>
                  <a:pt x="7560" y="820"/>
                </a:cubicBezTo>
                <a:cubicBezTo>
                  <a:pt x="6874" y="351"/>
                  <a:pt x="5983" y="0"/>
                  <a:pt x="50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90" name="Google Shape;2390;p19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391" name="Google Shape;2391;p19"/>
          <p:cNvSpPr txBox="1">
            <a:spLocks noGrp="1"/>
          </p:cNvSpPr>
          <p:nvPr>
            <p:ph type="subTitle" idx="1"/>
          </p:nvPr>
        </p:nvSpPr>
        <p:spPr>
          <a:xfrm>
            <a:off x="965500" y="3124489"/>
            <a:ext cx="30880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392" name="Google Shape;2392;p19"/>
          <p:cNvSpPr txBox="1">
            <a:spLocks noGrp="1"/>
          </p:cNvSpPr>
          <p:nvPr>
            <p:ph type="title" idx="2"/>
          </p:nvPr>
        </p:nvSpPr>
        <p:spPr>
          <a:xfrm>
            <a:off x="965500" y="2822027"/>
            <a:ext cx="3088000" cy="3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393" name="Google Shape;2393;p19"/>
          <p:cNvSpPr txBox="1">
            <a:spLocks noGrp="1"/>
          </p:cNvSpPr>
          <p:nvPr>
            <p:ph type="title" idx="3" hasCustomPrompt="1"/>
          </p:nvPr>
        </p:nvSpPr>
        <p:spPr>
          <a:xfrm>
            <a:off x="965516" y="2054364"/>
            <a:ext cx="3088000" cy="5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394" name="Google Shape;2394;p19"/>
          <p:cNvSpPr txBox="1">
            <a:spLocks noGrp="1"/>
          </p:cNvSpPr>
          <p:nvPr>
            <p:ph type="subTitle" idx="4"/>
          </p:nvPr>
        </p:nvSpPr>
        <p:spPr>
          <a:xfrm>
            <a:off x="4551995" y="3124489"/>
            <a:ext cx="30880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395" name="Google Shape;2395;p19"/>
          <p:cNvSpPr txBox="1">
            <a:spLocks noGrp="1"/>
          </p:cNvSpPr>
          <p:nvPr>
            <p:ph type="title" idx="5"/>
          </p:nvPr>
        </p:nvSpPr>
        <p:spPr>
          <a:xfrm>
            <a:off x="4551999" y="2822027"/>
            <a:ext cx="3088000" cy="3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396" name="Google Shape;2396;p19"/>
          <p:cNvSpPr txBox="1">
            <a:spLocks noGrp="1"/>
          </p:cNvSpPr>
          <p:nvPr>
            <p:ph type="title" idx="6" hasCustomPrompt="1"/>
          </p:nvPr>
        </p:nvSpPr>
        <p:spPr>
          <a:xfrm>
            <a:off x="4552011" y="2054364"/>
            <a:ext cx="3088000" cy="5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397" name="Google Shape;2397;p19"/>
          <p:cNvSpPr txBox="1">
            <a:spLocks noGrp="1"/>
          </p:cNvSpPr>
          <p:nvPr>
            <p:ph type="subTitle" idx="7"/>
          </p:nvPr>
        </p:nvSpPr>
        <p:spPr>
          <a:xfrm>
            <a:off x="8138488" y="3124489"/>
            <a:ext cx="30880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398" name="Google Shape;2398;p19"/>
          <p:cNvSpPr txBox="1">
            <a:spLocks noGrp="1"/>
          </p:cNvSpPr>
          <p:nvPr>
            <p:ph type="title" idx="8"/>
          </p:nvPr>
        </p:nvSpPr>
        <p:spPr>
          <a:xfrm>
            <a:off x="8138496" y="2822027"/>
            <a:ext cx="3088000" cy="3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399" name="Google Shape;2399;p19"/>
          <p:cNvSpPr txBox="1">
            <a:spLocks noGrp="1"/>
          </p:cNvSpPr>
          <p:nvPr>
            <p:ph type="title" idx="9" hasCustomPrompt="1"/>
          </p:nvPr>
        </p:nvSpPr>
        <p:spPr>
          <a:xfrm>
            <a:off x="8138505" y="2054364"/>
            <a:ext cx="3088000" cy="5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400" name="Google Shape;2400;p19"/>
          <p:cNvSpPr txBox="1">
            <a:spLocks noGrp="1"/>
          </p:cNvSpPr>
          <p:nvPr>
            <p:ph type="subTitle" idx="13"/>
          </p:nvPr>
        </p:nvSpPr>
        <p:spPr>
          <a:xfrm>
            <a:off x="965500" y="5206277"/>
            <a:ext cx="30880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401" name="Google Shape;2401;p19"/>
          <p:cNvSpPr txBox="1">
            <a:spLocks noGrp="1"/>
          </p:cNvSpPr>
          <p:nvPr>
            <p:ph type="title" idx="14"/>
          </p:nvPr>
        </p:nvSpPr>
        <p:spPr>
          <a:xfrm>
            <a:off x="965500" y="4903815"/>
            <a:ext cx="3088000" cy="3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402" name="Google Shape;2402;p19"/>
          <p:cNvSpPr txBox="1">
            <a:spLocks noGrp="1"/>
          </p:cNvSpPr>
          <p:nvPr>
            <p:ph type="title" idx="15" hasCustomPrompt="1"/>
          </p:nvPr>
        </p:nvSpPr>
        <p:spPr>
          <a:xfrm>
            <a:off x="965516" y="4136152"/>
            <a:ext cx="3088000" cy="5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403" name="Google Shape;2403;p19"/>
          <p:cNvSpPr txBox="1">
            <a:spLocks noGrp="1"/>
          </p:cNvSpPr>
          <p:nvPr>
            <p:ph type="subTitle" idx="16"/>
          </p:nvPr>
        </p:nvSpPr>
        <p:spPr>
          <a:xfrm>
            <a:off x="4551995" y="5206277"/>
            <a:ext cx="30880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404" name="Google Shape;2404;p19"/>
          <p:cNvSpPr txBox="1">
            <a:spLocks noGrp="1"/>
          </p:cNvSpPr>
          <p:nvPr>
            <p:ph type="title" idx="17"/>
          </p:nvPr>
        </p:nvSpPr>
        <p:spPr>
          <a:xfrm>
            <a:off x="4551999" y="4903815"/>
            <a:ext cx="3088000" cy="3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405" name="Google Shape;2405;p19"/>
          <p:cNvSpPr txBox="1">
            <a:spLocks noGrp="1"/>
          </p:cNvSpPr>
          <p:nvPr>
            <p:ph type="title" idx="18" hasCustomPrompt="1"/>
          </p:nvPr>
        </p:nvSpPr>
        <p:spPr>
          <a:xfrm>
            <a:off x="4552011" y="4136152"/>
            <a:ext cx="3088000" cy="5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406" name="Google Shape;2406;p19"/>
          <p:cNvSpPr txBox="1">
            <a:spLocks noGrp="1"/>
          </p:cNvSpPr>
          <p:nvPr>
            <p:ph type="subTitle" idx="19"/>
          </p:nvPr>
        </p:nvSpPr>
        <p:spPr>
          <a:xfrm>
            <a:off x="8138488" y="5206277"/>
            <a:ext cx="30880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407" name="Google Shape;2407;p19"/>
          <p:cNvSpPr txBox="1">
            <a:spLocks noGrp="1"/>
          </p:cNvSpPr>
          <p:nvPr>
            <p:ph type="title" idx="20"/>
          </p:nvPr>
        </p:nvSpPr>
        <p:spPr>
          <a:xfrm>
            <a:off x="8138496" y="4903815"/>
            <a:ext cx="3088000" cy="3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408" name="Google Shape;2408;p19"/>
          <p:cNvSpPr txBox="1">
            <a:spLocks noGrp="1"/>
          </p:cNvSpPr>
          <p:nvPr>
            <p:ph type="title" idx="21" hasCustomPrompt="1"/>
          </p:nvPr>
        </p:nvSpPr>
        <p:spPr>
          <a:xfrm>
            <a:off x="8138505" y="4136152"/>
            <a:ext cx="3088000" cy="5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grpSp>
        <p:nvGrpSpPr>
          <p:cNvPr id="2409" name="Google Shape;2409;p19"/>
          <p:cNvGrpSpPr/>
          <p:nvPr/>
        </p:nvGrpSpPr>
        <p:grpSpPr>
          <a:xfrm rot="9401011">
            <a:off x="164995" y="121901"/>
            <a:ext cx="1298641" cy="1005131"/>
            <a:chOff x="1642400" y="1129775"/>
            <a:chExt cx="193200" cy="144025"/>
          </a:xfrm>
        </p:grpSpPr>
        <p:sp>
          <p:nvSpPr>
            <p:cNvPr id="2410" name="Google Shape;2410;p19"/>
            <p:cNvSpPr/>
            <p:nvPr/>
          </p:nvSpPr>
          <p:spPr>
            <a:xfrm>
              <a:off x="1689450" y="1135650"/>
              <a:ext cx="36800" cy="21925"/>
            </a:xfrm>
            <a:custGeom>
              <a:avLst/>
              <a:gdLst/>
              <a:ahLst/>
              <a:cxnLst/>
              <a:rect l="l" t="t" r="r" b="b"/>
              <a:pathLst>
                <a:path w="1472" h="877" extrusionOk="0">
                  <a:moveTo>
                    <a:pt x="166" y="1"/>
                  </a:moveTo>
                  <a:cubicBezTo>
                    <a:pt x="108" y="1"/>
                    <a:pt x="50" y="35"/>
                    <a:pt x="23" y="92"/>
                  </a:cubicBezTo>
                  <a:cubicBezTo>
                    <a:pt x="1" y="169"/>
                    <a:pt x="42" y="259"/>
                    <a:pt x="114" y="300"/>
                  </a:cubicBezTo>
                  <a:cubicBezTo>
                    <a:pt x="494" y="485"/>
                    <a:pt x="851" y="675"/>
                    <a:pt x="1227" y="865"/>
                  </a:cubicBezTo>
                  <a:cubicBezTo>
                    <a:pt x="1244" y="873"/>
                    <a:pt x="1261" y="877"/>
                    <a:pt x="1279" y="877"/>
                  </a:cubicBezTo>
                  <a:cubicBezTo>
                    <a:pt x="1342" y="877"/>
                    <a:pt x="1407" y="830"/>
                    <a:pt x="1435" y="770"/>
                  </a:cubicBezTo>
                  <a:cubicBezTo>
                    <a:pt x="1471" y="693"/>
                    <a:pt x="1417" y="598"/>
                    <a:pt x="1340" y="580"/>
                  </a:cubicBezTo>
                  <a:cubicBezTo>
                    <a:pt x="983" y="395"/>
                    <a:pt x="607" y="205"/>
                    <a:pt x="227" y="15"/>
                  </a:cubicBezTo>
                  <a:cubicBezTo>
                    <a:pt x="208" y="5"/>
                    <a:pt x="187" y="1"/>
                    <a:pt x="1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1" name="Google Shape;2411;p19"/>
            <p:cNvSpPr/>
            <p:nvPr/>
          </p:nvSpPr>
          <p:spPr>
            <a:xfrm>
              <a:off x="1731425" y="1143750"/>
              <a:ext cx="30675" cy="19025"/>
            </a:xfrm>
            <a:custGeom>
              <a:avLst/>
              <a:gdLst/>
              <a:ahLst/>
              <a:cxnLst/>
              <a:rect l="l" t="t" r="r" b="b"/>
              <a:pathLst>
                <a:path w="1227" h="761" extrusionOk="0">
                  <a:moveTo>
                    <a:pt x="184" y="1"/>
                  </a:moveTo>
                  <a:cubicBezTo>
                    <a:pt x="127" y="1"/>
                    <a:pt x="55" y="47"/>
                    <a:pt x="41" y="107"/>
                  </a:cubicBezTo>
                  <a:cubicBezTo>
                    <a:pt x="0" y="184"/>
                    <a:pt x="41" y="256"/>
                    <a:pt x="113" y="297"/>
                  </a:cubicBezTo>
                  <a:cubicBezTo>
                    <a:pt x="416" y="446"/>
                    <a:pt x="697" y="596"/>
                    <a:pt x="982" y="749"/>
                  </a:cubicBezTo>
                  <a:cubicBezTo>
                    <a:pt x="998" y="757"/>
                    <a:pt x="1016" y="760"/>
                    <a:pt x="1034" y="760"/>
                  </a:cubicBezTo>
                  <a:cubicBezTo>
                    <a:pt x="1102" y="760"/>
                    <a:pt x="1176" y="712"/>
                    <a:pt x="1190" y="654"/>
                  </a:cubicBezTo>
                  <a:cubicBezTo>
                    <a:pt x="1226" y="578"/>
                    <a:pt x="1190" y="501"/>
                    <a:pt x="1095" y="464"/>
                  </a:cubicBezTo>
                  <a:cubicBezTo>
                    <a:pt x="810" y="315"/>
                    <a:pt x="529" y="161"/>
                    <a:pt x="226" y="12"/>
                  </a:cubicBezTo>
                  <a:cubicBezTo>
                    <a:pt x="215" y="4"/>
                    <a:pt x="200" y="1"/>
                    <a:pt x="1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2" name="Google Shape;2412;p19"/>
            <p:cNvSpPr/>
            <p:nvPr/>
          </p:nvSpPr>
          <p:spPr>
            <a:xfrm>
              <a:off x="1718300" y="1173100"/>
              <a:ext cx="27725" cy="16800"/>
            </a:xfrm>
            <a:custGeom>
              <a:avLst/>
              <a:gdLst/>
              <a:ahLst/>
              <a:cxnLst/>
              <a:rect l="l" t="t" r="r" b="b"/>
              <a:pathLst>
                <a:path w="1109" h="672" extrusionOk="0">
                  <a:moveTo>
                    <a:pt x="160" y="1"/>
                  </a:moveTo>
                  <a:cubicBezTo>
                    <a:pt x="113" y="1"/>
                    <a:pt x="68" y="19"/>
                    <a:pt x="37" y="64"/>
                  </a:cubicBezTo>
                  <a:cubicBezTo>
                    <a:pt x="0" y="141"/>
                    <a:pt x="0" y="231"/>
                    <a:pt x="73" y="272"/>
                  </a:cubicBezTo>
                  <a:cubicBezTo>
                    <a:pt x="317" y="439"/>
                    <a:pt x="584" y="571"/>
                    <a:pt x="883" y="666"/>
                  </a:cubicBezTo>
                  <a:cubicBezTo>
                    <a:pt x="900" y="670"/>
                    <a:pt x="918" y="672"/>
                    <a:pt x="935" y="672"/>
                  </a:cubicBezTo>
                  <a:cubicBezTo>
                    <a:pt x="998" y="672"/>
                    <a:pt x="1058" y="645"/>
                    <a:pt x="1073" y="571"/>
                  </a:cubicBezTo>
                  <a:cubicBezTo>
                    <a:pt x="1109" y="498"/>
                    <a:pt x="1073" y="403"/>
                    <a:pt x="996" y="367"/>
                  </a:cubicBezTo>
                  <a:cubicBezTo>
                    <a:pt x="864" y="326"/>
                    <a:pt x="733" y="290"/>
                    <a:pt x="602" y="231"/>
                  </a:cubicBezTo>
                  <a:cubicBezTo>
                    <a:pt x="566" y="213"/>
                    <a:pt x="543" y="195"/>
                    <a:pt x="507" y="195"/>
                  </a:cubicBezTo>
                  <a:cubicBezTo>
                    <a:pt x="489" y="177"/>
                    <a:pt x="489" y="177"/>
                    <a:pt x="471" y="159"/>
                  </a:cubicBezTo>
                  <a:lnTo>
                    <a:pt x="453" y="159"/>
                  </a:lnTo>
                  <a:lnTo>
                    <a:pt x="430" y="141"/>
                  </a:lnTo>
                  <a:cubicBezTo>
                    <a:pt x="376" y="118"/>
                    <a:pt x="317" y="82"/>
                    <a:pt x="263" y="28"/>
                  </a:cubicBezTo>
                  <a:cubicBezTo>
                    <a:pt x="230" y="11"/>
                    <a:pt x="195" y="1"/>
                    <a:pt x="16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3" name="Google Shape;2413;p19"/>
            <p:cNvSpPr/>
            <p:nvPr/>
          </p:nvSpPr>
          <p:spPr>
            <a:xfrm>
              <a:off x="1748375" y="1173375"/>
              <a:ext cx="27850" cy="16775"/>
            </a:xfrm>
            <a:custGeom>
              <a:avLst/>
              <a:gdLst/>
              <a:ahLst/>
              <a:cxnLst/>
              <a:rect l="l" t="t" r="r" b="b"/>
              <a:pathLst>
                <a:path w="1114" h="671" extrusionOk="0">
                  <a:moveTo>
                    <a:pt x="173" y="1"/>
                  </a:moveTo>
                  <a:cubicBezTo>
                    <a:pt x="118" y="1"/>
                    <a:pt x="55" y="37"/>
                    <a:pt x="41" y="89"/>
                  </a:cubicBezTo>
                  <a:cubicBezTo>
                    <a:pt x="1" y="166"/>
                    <a:pt x="41" y="261"/>
                    <a:pt x="114" y="297"/>
                  </a:cubicBezTo>
                  <a:cubicBezTo>
                    <a:pt x="381" y="410"/>
                    <a:pt x="625" y="542"/>
                    <a:pt x="887" y="655"/>
                  </a:cubicBezTo>
                  <a:cubicBezTo>
                    <a:pt x="908" y="666"/>
                    <a:pt x="931" y="671"/>
                    <a:pt x="952" y="671"/>
                  </a:cubicBezTo>
                  <a:cubicBezTo>
                    <a:pt x="1010" y="671"/>
                    <a:pt x="1064" y="635"/>
                    <a:pt x="1077" y="582"/>
                  </a:cubicBezTo>
                  <a:cubicBezTo>
                    <a:pt x="1114" y="487"/>
                    <a:pt x="1077" y="410"/>
                    <a:pt x="1001" y="374"/>
                  </a:cubicBezTo>
                  <a:cubicBezTo>
                    <a:pt x="738" y="261"/>
                    <a:pt x="494" y="130"/>
                    <a:pt x="227" y="17"/>
                  </a:cubicBezTo>
                  <a:cubicBezTo>
                    <a:pt x="212" y="6"/>
                    <a:pt x="193" y="1"/>
                    <a:pt x="1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4" name="Google Shape;2414;p19"/>
            <p:cNvSpPr/>
            <p:nvPr/>
          </p:nvSpPr>
          <p:spPr>
            <a:xfrm>
              <a:off x="1752675" y="1133525"/>
              <a:ext cx="32950" cy="22375"/>
            </a:xfrm>
            <a:custGeom>
              <a:avLst/>
              <a:gdLst/>
              <a:ahLst/>
              <a:cxnLst/>
              <a:rect l="l" t="t" r="r" b="b"/>
              <a:pathLst>
                <a:path w="1318" h="895" extrusionOk="0">
                  <a:moveTo>
                    <a:pt x="169" y="0"/>
                  </a:moveTo>
                  <a:cubicBezTo>
                    <a:pt x="128" y="0"/>
                    <a:pt x="89" y="19"/>
                    <a:pt x="55" y="64"/>
                  </a:cubicBezTo>
                  <a:cubicBezTo>
                    <a:pt x="1" y="118"/>
                    <a:pt x="1" y="231"/>
                    <a:pt x="73" y="272"/>
                  </a:cubicBezTo>
                  <a:cubicBezTo>
                    <a:pt x="412" y="457"/>
                    <a:pt x="734" y="665"/>
                    <a:pt x="1055" y="855"/>
                  </a:cubicBezTo>
                  <a:cubicBezTo>
                    <a:pt x="1090" y="881"/>
                    <a:pt x="1130" y="894"/>
                    <a:pt x="1166" y="894"/>
                  </a:cubicBezTo>
                  <a:cubicBezTo>
                    <a:pt x="1207" y="894"/>
                    <a:pt x="1243" y="876"/>
                    <a:pt x="1263" y="837"/>
                  </a:cubicBezTo>
                  <a:cubicBezTo>
                    <a:pt x="1317" y="778"/>
                    <a:pt x="1317" y="665"/>
                    <a:pt x="1245" y="611"/>
                  </a:cubicBezTo>
                  <a:cubicBezTo>
                    <a:pt x="924" y="421"/>
                    <a:pt x="584" y="213"/>
                    <a:pt x="263" y="27"/>
                  </a:cubicBezTo>
                  <a:cubicBezTo>
                    <a:pt x="231" y="10"/>
                    <a:pt x="199" y="0"/>
                    <a:pt x="1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5" name="Google Shape;2415;p19"/>
            <p:cNvSpPr/>
            <p:nvPr/>
          </p:nvSpPr>
          <p:spPr>
            <a:xfrm>
              <a:off x="1803575" y="1176475"/>
              <a:ext cx="23550" cy="18625"/>
            </a:xfrm>
            <a:custGeom>
              <a:avLst/>
              <a:gdLst/>
              <a:ahLst/>
              <a:cxnLst/>
              <a:rect l="l" t="t" r="r" b="b"/>
              <a:pathLst>
                <a:path w="942" h="745" extrusionOk="0">
                  <a:moveTo>
                    <a:pt x="162" y="0"/>
                  </a:moveTo>
                  <a:cubicBezTo>
                    <a:pt x="119" y="0"/>
                    <a:pt x="76" y="19"/>
                    <a:pt x="55" y="60"/>
                  </a:cubicBezTo>
                  <a:cubicBezTo>
                    <a:pt x="0" y="137"/>
                    <a:pt x="0" y="232"/>
                    <a:pt x="73" y="268"/>
                  </a:cubicBezTo>
                  <a:cubicBezTo>
                    <a:pt x="281" y="418"/>
                    <a:pt x="489" y="571"/>
                    <a:pt x="697" y="721"/>
                  </a:cubicBezTo>
                  <a:cubicBezTo>
                    <a:pt x="720" y="736"/>
                    <a:pt x="749" y="744"/>
                    <a:pt x="780" y="744"/>
                  </a:cubicBezTo>
                  <a:cubicBezTo>
                    <a:pt x="824" y="744"/>
                    <a:pt x="871" y="727"/>
                    <a:pt x="905" y="684"/>
                  </a:cubicBezTo>
                  <a:cubicBezTo>
                    <a:pt x="941" y="626"/>
                    <a:pt x="941" y="513"/>
                    <a:pt x="864" y="476"/>
                  </a:cubicBezTo>
                  <a:cubicBezTo>
                    <a:pt x="679" y="323"/>
                    <a:pt x="471" y="173"/>
                    <a:pt x="263" y="42"/>
                  </a:cubicBezTo>
                  <a:cubicBezTo>
                    <a:pt x="237" y="15"/>
                    <a:pt x="199" y="0"/>
                    <a:pt x="1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6" name="Google Shape;2416;p19"/>
            <p:cNvSpPr/>
            <p:nvPr/>
          </p:nvSpPr>
          <p:spPr>
            <a:xfrm>
              <a:off x="1766825" y="1211750"/>
              <a:ext cx="23075" cy="15100"/>
            </a:xfrm>
            <a:custGeom>
              <a:avLst/>
              <a:gdLst/>
              <a:ahLst/>
              <a:cxnLst/>
              <a:rect l="l" t="t" r="r" b="b"/>
              <a:pathLst>
                <a:path w="923" h="604" extrusionOk="0">
                  <a:moveTo>
                    <a:pt x="468" y="171"/>
                  </a:moveTo>
                  <a:cubicBezTo>
                    <a:pt x="466" y="171"/>
                    <a:pt x="466" y="173"/>
                    <a:pt x="471" y="178"/>
                  </a:cubicBezTo>
                  <a:cubicBezTo>
                    <a:pt x="474" y="178"/>
                    <a:pt x="478" y="179"/>
                    <a:pt x="482" y="180"/>
                  </a:cubicBezTo>
                  <a:lnTo>
                    <a:pt x="482" y="180"/>
                  </a:lnTo>
                  <a:cubicBezTo>
                    <a:pt x="478" y="177"/>
                    <a:pt x="470" y="171"/>
                    <a:pt x="468" y="171"/>
                  </a:cubicBezTo>
                  <a:close/>
                  <a:moveTo>
                    <a:pt x="176" y="1"/>
                  </a:moveTo>
                  <a:cubicBezTo>
                    <a:pt x="128" y="1"/>
                    <a:pt x="79" y="20"/>
                    <a:pt x="54" y="65"/>
                  </a:cubicBezTo>
                  <a:cubicBezTo>
                    <a:pt x="0" y="138"/>
                    <a:pt x="18" y="214"/>
                    <a:pt x="73" y="269"/>
                  </a:cubicBezTo>
                  <a:cubicBezTo>
                    <a:pt x="263" y="423"/>
                    <a:pt x="489" y="536"/>
                    <a:pt x="697" y="590"/>
                  </a:cubicBezTo>
                  <a:cubicBezTo>
                    <a:pt x="724" y="599"/>
                    <a:pt x="748" y="603"/>
                    <a:pt x="769" y="603"/>
                  </a:cubicBezTo>
                  <a:cubicBezTo>
                    <a:pt x="791" y="603"/>
                    <a:pt x="810" y="599"/>
                    <a:pt x="828" y="590"/>
                  </a:cubicBezTo>
                  <a:cubicBezTo>
                    <a:pt x="864" y="572"/>
                    <a:pt x="887" y="554"/>
                    <a:pt x="905" y="518"/>
                  </a:cubicBezTo>
                  <a:cubicBezTo>
                    <a:pt x="923" y="441"/>
                    <a:pt x="905" y="346"/>
                    <a:pt x="828" y="309"/>
                  </a:cubicBezTo>
                  <a:cubicBezTo>
                    <a:pt x="715" y="291"/>
                    <a:pt x="620" y="251"/>
                    <a:pt x="507" y="196"/>
                  </a:cubicBezTo>
                  <a:cubicBezTo>
                    <a:pt x="507" y="196"/>
                    <a:pt x="495" y="185"/>
                    <a:pt x="482" y="180"/>
                  </a:cubicBezTo>
                  <a:lnTo>
                    <a:pt x="482" y="180"/>
                  </a:lnTo>
                  <a:cubicBezTo>
                    <a:pt x="483" y="182"/>
                    <a:pt x="484" y="183"/>
                    <a:pt x="483" y="183"/>
                  </a:cubicBezTo>
                  <a:cubicBezTo>
                    <a:pt x="481" y="183"/>
                    <a:pt x="478" y="182"/>
                    <a:pt x="471" y="178"/>
                  </a:cubicBezTo>
                  <a:cubicBezTo>
                    <a:pt x="453" y="156"/>
                    <a:pt x="434" y="138"/>
                    <a:pt x="394" y="119"/>
                  </a:cubicBezTo>
                  <a:cubicBezTo>
                    <a:pt x="358" y="101"/>
                    <a:pt x="321" y="65"/>
                    <a:pt x="263" y="24"/>
                  </a:cubicBezTo>
                  <a:cubicBezTo>
                    <a:pt x="240" y="10"/>
                    <a:pt x="209" y="1"/>
                    <a:pt x="1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7" name="Google Shape;2417;p19"/>
            <p:cNvSpPr/>
            <p:nvPr/>
          </p:nvSpPr>
          <p:spPr>
            <a:xfrm>
              <a:off x="1814875" y="1206525"/>
              <a:ext cx="20725" cy="15925"/>
            </a:xfrm>
            <a:custGeom>
              <a:avLst/>
              <a:gdLst/>
              <a:ahLst/>
              <a:cxnLst/>
              <a:rect l="l" t="t" r="r" b="b"/>
              <a:pathLst>
                <a:path w="829" h="637" extrusionOk="0">
                  <a:moveTo>
                    <a:pt x="154" y="1"/>
                  </a:moveTo>
                  <a:cubicBezTo>
                    <a:pt x="113" y="1"/>
                    <a:pt x="70" y="15"/>
                    <a:pt x="37" y="48"/>
                  </a:cubicBezTo>
                  <a:cubicBezTo>
                    <a:pt x="1" y="120"/>
                    <a:pt x="1" y="215"/>
                    <a:pt x="73" y="274"/>
                  </a:cubicBezTo>
                  <a:cubicBezTo>
                    <a:pt x="245" y="387"/>
                    <a:pt x="394" y="500"/>
                    <a:pt x="566" y="613"/>
                  </a:cubicBezTo>
                  <a:cubicBezTo>
                    <a:pt x="596" y="628"/>
                    <a:pt x="629" y="637"/>
                    <a:pt x="662" y="637"/>
                  </a:cubicBezTo>
                  <a:cubicBezTo>
                    <a:pt x="710" y="637"/>
                    <a:pt x="758" y="618"/>
                    <a:pt x="792" y="573"/>
                  </a:cubicBezTo>
                  <a:cubicBezTo>
                    <a:pt x="829" y="518"/>
                    <a:pt x="829" y="405"/>
                    <a:pt x="752" y="365"/>
                  </a:cubicBezTo>
                  <a:lnTo>
                    <a:pt x="245" y="25"/>
                  </a:lnTo>
                  <a:cubicBezTo>
                    <a:pt x="219" y="9"/>
                    <a:pt x="187" y="1"/>
                    <a:pt x="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8" name="Google Shape;2418;p19"/>
            <p:cNvSpPr/>
            <p:nvPr/>
          </p:nvSpPr>
          <p:spPr>
            <a:xfrm>
              <a:off x="1690475" y="1203275"/>
              <a:ext cx="25475" cy="17725"/>
            </a:xfrm>
            <a:custGeom>
              <a:avLst/>
              <a:gdLst/>
              <a:ahLst/>
              <a:cxnLst/>
              <a:rect l="l" t="t" r="r" b="b"/>
              <a:pathLst>
                <a:path w="1019" h="709" extrusionOk="0">
                  <a:moveTo>
                    <a:pt x="162" y="1"/>
                  </a:moveTo>
                  <a:cubicBezTo>
                    <a:pt x="118" y="1"/>
                    <a:pt x="72" y="19"/>
                    <a:pt x="37" y="65"/>
                  </a:cubicBezTo>
                  <a:cubicBezTo>
                    <a:pt x="1" y="119"/>
                    <a:pt x="1" y="232"/>
                    <a:pt x="73" y="268"/>
                  </a:cubicBezTo>
                  <a:cubicBezTo>
                    <a:pt x="299" y="404"/>
                    <a:pt x="525" y="553"/>
                    <a:pt x="752" y="685"/>
                  </a:cubicBezTo>
                  <a:cubicBezTo>
                    <a:pt x="776" y="700"/>
                    <a:pt x="806" y="708"/>
                    <a:pt x="838" y="708"/>
                  </a:cubicBezTo>
                  <a:cubicBezTo>
                    <a:pt x="882" y="708"/>
                    <a:pt x="928" y="691"/>
                    <a:pt x="960" y="648"/>
                  </a:cubicBezTo>
                  <a:cubicBezTo>
                    <a:pt x="1000" y="590"/>
                    <a:pt x="1018" y="477"/>
                    <a:pt x="942" y="440"/>
                  </a:cubicBezTo>
                  <a:cubicBezTo>
                    <a:pt x="715" y="309"/>
                    <a:pt x="471" y="155"/>
                    <a:pt x="245" y="24"/>
                  </a:cubicBezTo>
                  <a:cubicBezTo>
                    <a:pt x="221" y="9"/>
                    <a:pt x="192" y="1"/>
                    <a:pt x="1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9" name="Google Shape;2419;p19"/>
            <p:cNvSpPr/>
            <p:nvPr/>
          </p:nvSpPr>
          <p:spPr>
            <a:xfrm>
              <a:off x="1654175" y="1163225"/>
              <a:ext cx="27400" cy="18725"/>
            </a:xfrm>
            <a:custGeom>
              <a:avLst/>
              <a:gdLst/>
              <a:ahLst/>
              <a:cxnLst/>
              <a:rect l="l" t="t" r="r" b="b"/>
              <a:pathLst>
                <a:path w="1096" h="749" extrusionOk="0">
                  <a:moveTo>
                    <a:pt x="165" y="1"/>
                  </a:moveTo>
                  <a:cubicBezTo>
                    <a:pt x="118" y="1"/>
                    <a:pt x="71" y="19"/>
                    <a:pt x="37" y="61"/>
                  </a:cubicBezTo>
                  <a:cubicBezTo>
                    <a:pt x="0" y="120"/>
                    <a:pt x="0" y="233"/>
                    <a:pt x="77" y="269"/>
                  </a:cubicBezTo>
                  <a:cubicBezTo>
                    <a:pt x="322" y="423"/>
                    <a:pt x="584" y="572"/>
                    <a:pt x="828" y="721"/>
                  </a:cubicBezTo>
                  <a:cubicBezTo>
                    <a:pt x="861" y="739"/>
                    <a:pt x="896" y="748"/>
                    <a:pt x="931" y="748"/>
                  </a:cubicBezTo>
                  <a:cubicBezTo>
                    <a:pt x="978" y="748"/>
                    <a:pt x="1023" y="730"/>
                    <a:pt x="1054" y="685"/>
                  </a:cubicBezTo>
                  <a:cubicBezTo>
                    <a:pt x="1095" y="626"/>
                    <a:pt x="1095" y="513"/>
                    <a:pt x="1018" y="477"/>
                  </a:cubicBezTo>
                  <a:cubicBezTo>
                    <a:pt x="774" y="328"/>
                    <a:pt x="507" y="174"/>
                    <a:pt x="263" y="25"/>
                  </a:cubicBezTo>
                  <a:cubicBezTo>
                    <a:pt x="233" y="10"/>
                    <a:pt x="199" y="1"/>
                    <a:pt x="1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0" name="Google Shape;2420;p19"/>
            <p:cNvSpPr/>
            <p:nvPr/>
          </p:nvSpPr>
          <p:spPr>
            <a:xfrm>
              <a:off x="1729050" y="1214125"/>
              <a:ext cx="26025" cy="20550"/>
            </a:xfrm>
            <a:custGeom>
              <a:avLst/>
              <a:gdLst/>
              <a:ahLst/>
              <a:cxnLst/>
              <a:rect l="l" t="t" r="r" b="b"/>
              <a:pathLst>
                <a:path w="1041" h="822" extrusionOk="0">
                  <a:moveTo>
                    <a:pt x="166" y="1"/>
                  </a:moveTo>
                  <a:cubicBezTo>
                    <a:pt x="118" y="1"/>
                    <a:pt x="73" y="18"/>
                    <a:pt x="41" y="61"/>
                  </a:cubicBezTo>
                  <a:cubicBezTo>
                    <a:pt x="0" y="138"/>
                    <a:pt x="0" y="233"/>
                    <a:pt x="77" y="269"/>
                  </a:cubicBezTo>
                  <a:cubicBezTo>
                    <a:pt x="303" y="459"/>
                    <a:pt x="548" y="626"/>
                    <a:pt x="774" y="798"/>
                  </a:cubicBezTo>
                  <a:cubicBezTo>
                    <a:pt x="806" y="813"/>
                    <a:pt x="841" y="822"/>
                    <a:pt x="873" y="822"/>
                  </a:cubicBezTo>
                  <a:cubicBezTo>
                    <a:pt x="919" y="822"/>
                    <a:pt x="961" y="804"/>
                    <a:pt x="982" y="762"/>
                  </a:cubicBezTo>
                  <a:cubicBezTo>
                    <a:pt x="1041" y="703"/>
                    <a:pt x="1041" y="608"/>
                    <a:pt x="964" y="554"/>
                  </a:cubicBezTo>
                  <a:cubicBezTo>
                    <a:pt x="719" y="382"/>
                    <a:pt x="493" y="214"/>
                    <a:pt x="267" y="24"/>
                  </a:cubicBezTo>
                  <a:cubicBezTo>
                    <a:pt x="235" y="9"/>
                    <a:pt x="200" y="1"/>
                    <a:pt x="1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1" name="Google Shape;2421;p19"/>
            <p:cNvSpPr/>
            <p:nvPr/>
          </p:nvSpPr>
          <p:spPr>
            <a:xfrm>
              <a:off x="1787975" y="1242100"/>
              <a:ext cx="21725" cy="15975"/>
            </a:xfrm>
            <a:custGeom>
              <a:avLst/>
              <a:gdLst/>
              <a:ahLst/>
              <a:cxnLst/>
              <a:rect l="l" t="t" r="r" b="b"/>
              <a:pathLst>
                <a:path w="869" h="639" extrusionOk="0">
                  <a:moveTo>
                    <a:pt x="131" y="0"/>
                  </a:moveTo>
                  <a:cubicBezTo>
                    <a:pt x="95" y="0"/>
                    <a:pt x="59" y="36"/>
                    <a:pt x="41" y="54"/>
                  </a:cubicBezTo>
                  <a:cubicBezTo>
                    <a:pt x="0" y="131"/>
                    <a:pt x="0" y="226"/>
                    <a:pt x="59" y="281"/>
                  </a:cubicBezTo>
                  <a:cubicBezTo>
                    <a:pt x="244" y="376"/>
                    <a:pt x="434" y="489"/>
                    <a:pt x="606" y="602"/>
                  </a:cubicBezTo>
                  <a:cubicBezTo>
                    <a:pt x="642" y="620"/>
                    <a:pt x="679" y="638"/>
                    <a:pt x="737" y="638"/>
                  </a:cubicBezTo>
                  <a:cubicBezTo>
                    <a:pt x="774" y="620"/>
                    <a:pt x="810" y="602"/>
                    <a:pt x="832" y="584"/>
                  </a:cubicBezTo>
                  <a:cubicBezTo>
                    <a:pt x="869" y="507"/>
                    <a:pt x="869" y="412"/>
                    <a:pt x="792" y="358"/>
                  </a:cubicBezTo>
                  <a:cubicBezTo>
                    <a:pt x="624" y="244"/>
                    <a:pt x="434" y="149"/>
                    <a:pt x="244" y="36"/>
                  </a:cubicBezTo>
                  <a:cubicBezTo>
                    <a:pt x="208" y="0"/>
                    <a:pt x="172" y="0"/>
                    <a:pt x="1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2" name="Google Shape;2422;p19"/>
            <p:cNvSpPr/>
            <p:nvPr/>
          </p:nvSpPr>
          <p:spPr>
            <a:xfrm>
              <a:off x="1749850" y="1257250"/>
              <a:ext cx="20725" cy="16550"/>
            </a:xfrm>
            <a:custGeom>
              <a:avLst/>
              <a:gdLst/>
              <a:ahLst/>
              <a:cxnLst/>
              <a:rect l="l" t="t" r="r" b="b"/>
              <a:pathLst>
                <a:path w="829" h="662" extrusionOk="0">
                  <a:moveTo>
                    <a:pt x="166" y="1"/>
                  </a:moveTo>
                  <a:cubicBezTo>
                    <a:pt x="120" y="1"/>
                    <a:pt x="73" y="26"/>
                    <a:pt x="37" y="73"/>
                  </a:cubicBezTo>
                  <a:cubicBezTo>
                    <a:pt x="1" y="127"/>
                    <a:pt x="1" y="222"/>
                    <a:pt x="73" y="281"/>
                  </a:cubicBezTo>
                  <a:cubicBezTo>
                    <a:pt x="227" y="394"/>
                    <a:pt x="394" y="525"/>
                    <a:pt x="566" y="638"/>
                  </a:cubicBezTo>
                  <a:cubicBezTo>
                    <a:pt x="595" y="653"/>
                    <a:pt x="629" y="662"/>
                    <a:pt x="662" y="662"/>
                  </a:cubicBezTo>
                  <a:cubicBezTo>
                    <a:pt x="710" y="662"/>
                    <a:pt x="757" y="643"/>
                    <a:pt x="792" y="597"/>
                  </a:cubicBezTo>
                  <a:cubicBezTo>
                    <a:pt x="828" y="543"/>
                    <a:pt x="828" y="448"/>
                    <a:pt x="752" y="394"/>
                  </a:cubicBezTo>
                  <a:cubicBezTo>
                    <a:pt x="584" y="281"/>
                    <a:pt x="412" y="145"/>
                    <a:pt x="245" y="32"/>
                  </a:cubicBezTo>
                  <a:cubicBezTo>
                    <a:pt x="222" y="11"/>
                    <a:pt x="194" y="1"/>
                    <a:pt x="1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3" name="Google Shape;2423;p19"/>
            <p:cNvSpPr/>
            <p:nvPr/>
          </p:nvSpPr>
          <p:spPr>
            <a:xfrm>
              <a:off x="1642875" y="1129775"/>
              <a:ext cx="27375" cy="20075"/>
            </a:xfrm>
            <a:custGeom>
              <a:avLst/>
              <a:gdLst/>
              <a:ahLst/>
              <a:cxnLst/>
              <a:rect l="l" t="t" r="r" b="b"/>
              <a:pathLst>
                <a:path w="1095" h="803" extrusionOk="0">
                  <a:moveTo>
                    <a:pt x="167" y="0"/>
                  </a:moveTo>
                  <a:cubicBezTo>
                    <a:pt x="119" y="0"/>
                    <a:pt x="71" y="19"/>
                    <a:pt x="36" y="64"/>
                  </a:cubicBezTo>
                  <a:cubicBezTo>
                    <a:pt x="0" y="119"/>
                    <a:pt x="0" y="232"/>
                    <a:pt x="77" y="268"/>
                  </a:cubicBezTo>
                  <a:cubicBezTo>
                    <a:pt x="321" y="440"/>
                    <a:pt x="584" y="607"/>
                    <a:pt x="828" y="779"/>
                  </a:cubicBezTo>
                  <a:cubicBezTo>
                    <a:pt x="860" y="794"/>
                    <a:pt x="895" y="803"/>
                    <a:pt x="927" y="803"/>
                  </a:cubicBezTo>
                  <a:cubicBezTo>
                    <a:pt x="973" y="803"/>
                    <a:pt x="1015" y="785"/>
                    <a:pt x="1036" y="743"/>
                  </a:cubicBezTo>
                  <a:cubicBezTo>
                    <a:pt x="1095" y="684"/>
                    <a:pt x="1095" y="571"/>
                    <a:pt x="1018" y="535"/>
                  </a:cubicBezTo>
                  <a:cubicBezTo>
                    <a:pt x="756" y="363"/>
                    <a:pt x="507" y="196"/>
                    <a:pt x="262" y="24"/>
                  </a:cubicBezTo>
                  <a:cubicBezTo>
                    <a:pt x="233" y="9"/>
                    <a:pt x="200" y="0"/>
                    <a:pt x="1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4" name="Google Shape;2424;p19"/>
            <p:cNvSpPr/>
            <p:nvPr/>
          </p:nvSpPr>
          <p:spPr>
            <a:xfrm>
              <a:off x="1685725" y="1238125"/>
              <a:ext cx="24125" cy="17325"/>
            </a:xfrm>
            <a:custGeom>
              <a:avLst/>
              <a:gdLst/>
              <a:ahLst/>
              <a:cxnLst/>
              <a:rect l="l" t="t" r="r" b="b"/>
              <a:pathLst>
                <a:path w="965" h="693" extrusionOk="0">
                  <a:moveTo>
                    <a:pt x="164" y="1"/>
                  </a:moveTo>
                  <a:cubicBezTo>
                    <a:pt x="117" y="1"/>
                    <a:pt x="71" y="20"/>
                    <a:pt x="37" y="64"/>
                  </a:cubicBezTo>
                  <a:cubicBezTo>
                    <a:pt x="1" y="118"/>
                    <a:pt x="1" y="232"/>
                    <a:pt x="77" y="272"/>
                  </a:cubicBezTo>
                  <a:cubicBezTo>
                    <a:pt x="286" y="403"/>
                    <a:pt x="489" y="535"/>
                    <a:pt x="697" y="666"/>
                  </a:cubicBezTo>
                  <a:cubicBezTo>
                    <a:pt x="730" y="683"/>
                    <a:pt x="765" y="693"/>
                    <a:pt x="798" y="693"/>
                  </a:cubicBezTo>
                  <a:cubicBezTo>
                    <a:pt x="844" y="693"/>
                    <a:pt x="884" y="674"/>
                    <a:pt x="905" y="630"/>
                  </a:cubicBezTo>
                  <a:cubicBezTo>
                    <a:pt x="964" y="571"/>
                    <a:pt x="964" y="458"/>
                    <a:pt x="887" y="422"/>
                  </a:cubicBezTo>
                  <a:cubicBezTo>
                    <a:pt x="679" y="290"/>
                    <a:pt x="471" y="159"/>
                    <a:pt x="263" y="28"/>
                  </a:cubicBezTo>
                  <a:cubicBezTo>
                    <a:pt x="232" y="11"/>
                    <a:pt x="198" y="1"/>
                    <a:pt x="1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5" name="Google Shape;2425;p19"/>
            <p:cNvSpPr/>
            <p:nvPr/>
          </p:nvSpPr>
          <p:spPr>
            <a:xfrm>
              <a:off x="1642400" y="1189625"/>
              <a:ext cx="28300" cy="18475"/>
            </a:xfrm>
            <a:custGeom>
              <a:avLst/>
              <a:gdLst/>
              <a:ahLst/>
              <a:cxnLst/>
              <a:rect l="l" t="t" r="r" b="b"/>
              <a:pathLst>
                <a:path w="1132" h="739" extrusionOk="0">
                  <a:moveTo>
                    <a:pt x="168" y="1"/>
                  </a:moveTo>
                  <a:cubicBezTo>
                    <a:pt x="112" y="1"/>
                    <a:pt x="50" y="44"/>
                    <a:pt x="37" y="100"/>
                  </a:cubicBezTo>
                  <a:cubicBezTo>
                    <a:pt x="1" y="195"/>
                    <a:pt x="37" y="249"/>
                    <a:pt x="114" y="308"/>
                  </a:cubicBezTo>
                  <a:cubicBezTo>
                    <a:pt x="376" y="439"/>
                    <a:pt x="639" y="588"/>
                    <a:pt x="906" y="724"/>
                  </a:cubicBezTo>
                  <a:cubicBezTo>
                    <a:pt x="920" y="734"/>
                    <a:pt x="939" y="738"/>
                    <a:pt x="958" y="738"/>
                  </a:cubicBezTo>
                  <a:cubicBezTo>
                    <a:pt x="1013" y="738"/>
                    <a:pt x="1078" y="704"/>
                    <a:pt x="1091" y="647"/>
                  </a:cubicBezTo>
                  <a:cubicBezTo>
                    <a:pt x="1132" y="552"/>
                    <a:pt x="1091" y="475"/>
                    <a:pt x="1019" y="439"/>
                  </a:cubicBezTo>
                  <a:cubicBezTo>
                    <a:pt x="752" y="308"/>
                    <a:pt x="490" y="158"/>
                    <a:pt x="227" y="23"/>
                  </a:cubicBezTo>
                  <a:cubicBezTo>
                    <a:pt x="211" y="7"/>
                    <a:pt x="190" y="1"/>
                    <a:pt x="1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26" name="Google Shape;2426;p19"/>
          <p:cNvGrpSpPr/>
          <p:nvPr/>
        </p:nvGrpSpPr>
        <p:grpSpPr>
          <a:xfrm rot="1024943">
            <a:off x="10580247" y="68313"/>
            <a:ext cx="1556092" cy="1112243"/>
            <a:chOff x="3287500" y="1126625"/>
            <a:chExt cx="222800" cy="159250"/>
          </a:xfrm>
        </p:grpSpPr>
        <p:sp>
          <p:nvSpPr>
            <p:cNvPr id="2427" name="Google Shape;2427;p19"/>
            <p:cNvSpPr/>
            <p:nvPr/>
          </p:nvSpPr>
          <p:spPr>
            <a:xfrm>
              <a:off x="3337825" y="1214725"/>
              <a:ext cx="15625" cy="156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03" y="0"/>
                  </a:moveTo>
                  <a:cubicBezTo>
                    <a:pt x="267" y="0"/>
                    <a:pt x="226" y="0"/>
                    <a:pt x="190" y="19"/>
                  </a:cubicBezTo>
                  <a:cubicBezTo>
                    <a:pt x="154" y="37"/>
                    <a:pt x="113" y="59"/>
                    <a:pt x="95" y="95"/>
                  </a:cubicBezTo>
                  <a:cubicBezTo>
                    <a:pt x="59" y="114"/>
                    <a:pt x="41" y="150"/>
                    <a:pt x="23" y="190"/>
                  </a:cubicBezTo>
                  <a:cubicBezTo>
                    <a:pt x="0" y="227"/>
                    <a:pt x="0" y="263"/>
                    <a:pt x="0" y="304"/>
                  </a:cubicBezTo>
                  <a:lnTo>
                    <a:pt x="0" y="399"/>
                  </a:lnTo>
                  <a:cubicBezTo>
                    <a:pt x="23" y="435"/>
                    <a:pt x="59" y="489"/>
                    <a:pt x="95" y="530"/>
                  </a:cubicBezTo>
                  <a:cubicBezTo>
                    <a:pt x="113" y="548"/>
                    <a:pt x="136" y="566"/>
                    <a:pt x="154" y="584"/>
                  </a:cubicBezTo>
                  <a:cubicBezTo>
                    <a:pt x="190" y="602"/>
                    <a:pt x="249" y="625"/>
                    <a:pt x="303" y="625"/>
                  </a:cubicBezTo>
                  <a:cubicBezTo>
                    <a:pt x="362" y="625"/>
                    <a:pt x="398" y="602"/>
                    <a:pt x="434" y="584"/>
                  </a:cubicBezTo>
                  <a:cubicBezTo>
                    <a:pt x="475" y="584"/>
                    <a:pt x="493" y="566"/>
                    <a:pt x="529" y="530"/>
                  </a:cubicBezTo>
                  <a:cubicBezTo>
                    <a:pt x="566" y="489"/>
                    <a:pt x="588" y="471"/>
                    <a:pt x="588" y="435"/>
                  </a:cubicBezTo>
                  <a:cubicBezTo>
                    <a:pt x="606" y="399"/>
                    <a:pt x="624" y="358"/>
                    <a:pt x="624" y="304"/>
                  </a:cubicBezTo>
                  <a:cubicBezTo>
                    <a:pt x="624" y="285"/>
                    <a:pt x="606" y="245"/>
                    <a:pt x="606" y="227"/>
                  </a:cubicBezTo>
                  <a:cubicBezTo>
                    <a:pt x="588" y="172"/>
                    <a:pt x="566" y="132"/>
                    <a:pt x="529" y="95"/>
                  </a:cubicBezTo>
                  <a:cubicBezTo>
                    <a:pt x="511" y="77"/>
                    <a:pt x="493" y="59"/>
                    <a:pt x="475" y="37"/>
                  </a:cubicBezTo>
                  <a:cubicBezTo>
                    <a:pt x="416" y="19"/>
                    <a:pt x="362" y="0"/>
                    <a:pt x="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8" name="Google Shape;2428;p19"/>
            <p:cNvSpPr/>
            <p:nvPr/>
          </p:nvSpPr>
          <p:spPr>
            <a:xfrm>
              <a:off x="3356700" y="1177075"/>
              <a:ext cx="13725" cy="13700"/>
            </a:xfrm>
            <a:custGeom>
              <a:avLst/>
              <a:gdLst/>
              <a:ahLst/>
              <a:cxnLst/>
              <a:rect l="l" t="t" r="r" b="b"/>
              <a:pathLst>
                <a:path w="549" h="548" extrusionOk="0">
                  <a:moveTo>
                    <a:pt x="286" y="0"/>
                  </a:moveTo>
                  <a:cubicBezTo>
                    <a:pt x="209" y="0"/>
                    <a:pt x="132" y="36"/>
                    <a:pt x="96" y="95"/>
                  </a:cubicBezTo>
                  <a:cubicBezTo>
                    <a:pt x="59" y="113"/>
                    <a:pt x="37" y="149"/>
                    <a:pt x="37" y="167"/>
                  </a:cubicBezTo>
                  <a:cubicBezTo>
                    <a:pt x="19" y="208"/>
                    <a:pt x="1" y="244"/>
                    <a:pt x="1" y="280"/>
                  </a:cubicBezTo>
                  <a:cubicBezTo>
                    <a:pt x="19" y="357"/>
                    <a:pt x="37" y="434"/>
                    <a:pt x="96" y="470"/>
                  </a:cubicBezTo>
                  <a:cubicBezTo>
                    <a:pt x="132" y="525"/>
                    <a:pt x="209" y="547"/>
                    <a:pt x="286" y="547"/>
                  </a:cubicBezTo>
                  <a:cubicBezTo>
                    <a:pt x="358" y="547"/>
                    <a:pt x="417" y="525"/>
                    <a:pt x="471" y="470"/>
                  </a:cubicBezTo>
                  <a:cubicBezTo>
                    <a:pt x="489" y="452"/>
                    <a:pt x="512" y="412"/>
                    <a:pt x="530" y="375"/>
                  </a:cubicBezTo>
                  <a:cubicBezTo>
                    <a:pt x="548" y="357"/>
                    <a:pt x="548" y="321"/>
                    <a:pt x="548" y="280"/>
                  </a:cubicBezTo>
                  <a:cubicBezTo>
                    <a:pt x="548" y="208"/>
                    <a:pt x="530" y="131"/>
                    <a:pt x="471" y="95"/>
                  </a:cubicBezTo>
                  <a:cubicBezTo>
                    <a:pt x="417" y="36"/>
                    <a:pt x="358" y="0"/>
                    <a:pt x="2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9" name="Google Shape;2429;p19"/>
            <p:cNvSpPr/>
            <p:nvPr/>
          </p:nvSpPr>
          <p:spPr>
            <a:xfrm>
              <a:off x="3409075" y="1193000"/>
              <a:ext cx="12225" cy="12350"/>
            </a:xfrm>
            <a:custGeom>
              <a:avLst/>
              <a:gdLst/>
              <a:ahLst/>
              <a:cxnLst/>
              <a:rect l="l" t="t" r="r" b="b"/>
              <a:pathLst>
                <a:path w="489" h="494" extrusionOk="0">
                  <a:moveTo>
                    <a:pt x="244" y="1"/>
                  </a:moveTo>
                  <a:cubicBezTo>
                    <a:pt x="204" y="1"/>
                    <a:pt x="186" y="23"/>
                    <a:pt x="149" y="23"/>
                  </a:cubicBezTo>
                  <a:cubicBezTo>
                    <a:pt x="131" y="42"/>
                    <a:pt x="91" y="60"/>
                    <a:pt x="73" y="78"/>
                  </a:cubicBezTo>
                  <a:cubicBezTo>
                    <a:pt x="54" y="96"/>
                    <a:pt x="36" y="137"/>
                    <a:pt x="18" y="155"/>
                  </a:cubicBezTo>
                  <a:cubicBezTo>
                    <a:pt x="18" y="191"/>
                    <a:pt x="0" y="209"/>
                    <a:pt x="0" y="250"/>
                  </a:cubicBezTo>
                  <a:cubicBezTo>
                    <a:pt x="0" y="268"/>
                    <a:pt x="18" y="286"/>
                    <a:pt x="18" y="322"/>
                  </a:cubicBezTo>
                  <a:cubicBezTo>
                    <a:pt x="18" y="363"/>
                    <a:pt x="36" y="399"/>
                    <a:pt x="73" y="417"/>
                  </a:cubicBezTo>
                  <a:cubicBezTo>
                    <a:pt x="91" y="435"/>
                    <a:pt x="113" y="453"/>
                    <a:pt x="131" y="453"/>
                  </a:cubicBezTo>
                  <a:cubicBezTo>
                    <a:pt x="168" y="476"/>
                    <a:pt x="204" y="494"/>
                    <a:pt x="244" y="494"/>
                  </a:cubicBezTo>
                  <a:cubicBezTo>
                    <a:pt x="281" y="494"/>
                    <a:pt x="317" y="494"/>
                    <a:pt x="339" y="476"/>
                  </a:cubicBezTo>
                  <a:cubicBezTo>
                    <a:pt x="376" y="453"/>
                    <a:pt x="394" y="453"/>
                    <a:pt x="412" y="417"/>
                  </a:cubicBezTo>
                  <a:cubicBezTo>
                    <a:pt x="453" y="399"/>
                    <a:pt x="453" y="381"/>
                    <a:pt x="471" y="340"/>
                  </a:cubicBezTo>
                  <a:cubicBezTo>
                    <a:pt x="489" y="322"/>
                    <a:pt x="489" y="286"/>
                    <a:pt x="489" y="250"/>
                  </a:cubicBezTo>
                  <a:lnTo>
                    <a:pt x="489" y="191"/>
                  </a:lnTo>
                  <a:cubicBezTo>
                    <a:pt x="471" y="155"/>
                    <a:pt x="453" y="114"/>
                    <a:pt x="412" y="78"/>
                  </a:cubicBezTo>
                  <a:cubicBezTo>
                    <a:pt x="394" y="60"/>
                    <a:pt x="394" y="60"/>
                    <a:pt x="376" y="42"/>
                  </a:cubicBezTo>
                  <a:cubicBezTo>
                    <a:pt x="339" y="23"/>
                    <a:pt x="299" y="1"/>
                    <a:pt x="2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0" name="Google Shape;2430;p19"/>
            <p:cNvSpPr/>
            <p:nvPr/>
          </p:nvSpPr>
          <p:spPr>
            <a:xfrm>
              <a:off x="3418450" y="1148800"/>
              <a:ext cx="9875" cy="9850"/>
            </a:xfrm>
            <a:custGeom>
              <a:avLst/>
              <a:gdLst/>
              <a:ahLst/>
              <a:cxnLst/>
              <a:rect l="l" t="t" r="r" b="b"/>
              <a:pathLst>
                <a:path w="395" h="394" extrusionOk="0">
                  <a:moveTo>
                    <a:pt x="191" y="0"/>
                  </a:moveTo>
                  <a:cubicBezTo>
                    <a:pt x="168" y="0"/>
                    <a:pt x="132" y="18"/>
                    <a:pt x="114" y="18"/>
                  </a:cubicBezTo>
                  <a:cubicBezTo>
                    <a:pt x="96" y="36"/>
                    <a:pt x="78" y="36"/>
                    <a:pt x="55" y="54"/>
                  </a:cubicBezTo>
                  <a:cubicBezTo>
                    <a:pt x="37" y="72"/>
                    <a:pt x="19" y="95"/>
                    <a:pt x="19" y="131"/>
                  </a:cubicBezTo>
                  <a:cubicBezTo>
                    <a:pt x="1" y="149"/>
                    <a:pt x="1" y="167"/>
                    <a:pt x="1" y="208"/>
                  </a:cubicBezTo>
                  <a:lnTo>
                    <a:pt x="1" y="244"/>
                  </a:lnTo>
                  <a:cubicBezTo>
                    <a:pt x="19" y="281"/>
                    <a:pt x="37" y="321"/>
                    <a:pt x="55" y="339"/>
                  </a:cubicBezTo>
                  <a:cubicBezTo>
                    <a:pt x="78" y="339"/>
                    <a:pt x="78" y="357"/>
                    <a:pt x="96" y="376"/>
                  </a:cubicBezTo>
                  <a:cubicBezTo>
                    <a:pt x="132" y="376"/>
                    <a:pt x="150" y="394"/>
                    <a:pt x="191" y="394"/>
                  </a:cubicBezTo>
                  <a:cubicBezTo>
                    <a:pt x="227" y="394"/>
                    <a:pt x="245" y="394"/>
                    <a:pt x="263" y="376"/>
                  </a:cubicBezTo>
                  <a:cubicBezTo>
                    <a:pt x="281" y="376"/>
                    <a:pt x="322" y="357"/>
                    <a:pt x="340" y="339"/>
                  </a:cubicBezTo>
                  <a:cubicBezTo>
                    <a:pt x="358" y="321"/>
                    <a:pt x="358" y="299"/>
                    <a:pt x="376" y="281"/>
                  </a:cubicBezTo>
                  <a:cubicBezTo>
                    <a:pt x="376" y="244"/>
                    <a:pt x="394" y="226"/>
                    <a:pt x="394" y="208"/>
                  </a:cubicBezTo>
                  <a:cubicBezTo>
                    <a:pt x="376" y="186"/>
                    <a:pt x="376" y="167"/>
                    <a:pt x="376" y="149"/>
                  </a:cubicBezTo>
                  <a:cubicBezTo>
                    <a:pt x="376" y="113"/>
                    <a:pt x="358" y="95"/>
                    <a:pt x="340" y="54"/>
                  </a:cubicBezTo>
                  <a:cubicBezTo>
                    <a:pt x="322" y="54"/>
                    <a:pt x="304" y="36"/>
                    <a:pt x="281" y="36"/>
                  </a:cubicBezTo>
                  <a:cubicBezTo>
                    <a:pt x="263" y="18"/>
                    <a:pt x="227" y="0"/>
                    <a:pt x="1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1" name="Google Shape;2431;p19"/>
            <p:cNvSpPr/>
            <p:nvPr/>
          </p:nvSpPr>
          <p:spPr>
            <a:xfrm>
              <a:off x="3381250" y="1238050"/>
              <a:ext cx="7025" cy="7075"/>
            </a:xfrm>
            <a:custGeom>
              <a:avLst/>
              <a:gdLst/>
              <a:ahLst/>
              <a:cxnLst/>
              <a:rect l="l" t="t" r="r" b="b"/>
              <a:pathLst>
                <a:path w="281" h="283" extrusionOk="0">
                  <a:moveTo>
                    <a:pt x="150" y="0"/>
                  </a:moveTo>
                  <a:cubicBezTo>
                    <a:pt x="138" y="0"/>
                    <a:pt x="125" y="8"/>
                    <a:pt x="113" y="8"/>
                  </a:cubicBezTo>
                  <a:cubicBezTo>
                    <a:pt x="73" y="8"/>
                    <a:pt x="36" y="49"/>
                    <a:pt x="18" y="67"/>
                  </a:cubicBezTo>
                  <a:lnTo>
                    <a:pt x="18" y="121"/>
                  </a:lnTo>
                  <a:cubicBezTo>
                    <a:pt x="0" y="144"/>
                    <a:pt x="0" y="162"/>
                    <a:pt x="18" y="180"/>
                  </a:cubicBezTo>
                  <a:cubicBezTo>
                    <a:pt x="18" y="216"/>
                    <a:pt x="36" y="235"/>
                    <a:pt x="73" y="257"/>
                  </a:cubicBezTo>
                  <a:cubicBezTo>
                    <a:pt x="101" y="270"/>
                    <a:pt x="128" y="283"/>
                    <a:pt x="154" y="283"/>
                  </a:cubicBezTo>
                  <a:cubicBezTo>
                    <a:pt x="165" y="283"/>
                    <a:pt x="175" y="281"/>
                    <a:pt x="186" y="275"/>
                  </a:cubicBezTo>
                  <a:cubicBezTo>
                    <a:pt x="226" y="275"/>
                    <a:pt x="245" y="235"/>
                    <a:pt x="263" y="216"/>
                  </a:cubicBezTo>
                  <a:cubicBezTo>
                    <a:pt x="281" y="198"/>
                    <a:pt x="281" y="162"/>
                    <a:pt x="281" y="144"/>
                  </a:cubicBezTo>
                  <a:lnTo>
                    <a:pt x="281" y="85"/>
                  </a:lnTo>
                  <a:cubicBezTo>
                    <a:pt x="263" y="67"/>
                    <a:pt x="263" y="49"/>
                    <a:pt x="245" y="49"/>
                  </a:cubicBezTo>
                  <a:cubicBezTo>
                    <a:pt x="226" y="31"/>
                    <a:pt x="208" y="8"/>
                    <a:pt x="186" y="8"/>
                  </a:cubicBezTo>
                  <a:lnTo>
                    <a:pt x="168" y="8"/>
                  </a:lnTo>
                  <a:cubicBezTo>
                    <a:pt x="162" y="2"/>
                    <a:pt x="156" y="0"/>
                    <a:pt x="1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2" name="Google Shape;2432;p19"/>
            <p:cNvSpPr/>
            <p:nvPr/>
          </p:nvSpPr>
          <p:spPr>
            <a:xfrm>
              <a:off x="3390175" y="1183175"/>
              <a:ext cx="9425" cy="9600"/>
            </a:xfrm>
            <a:custGeom>
              <a:avLst/>
              <a:gdLst/>
              <a:ahLst/>
              <a:cxnLst/>
              <a:rect l="l" t="t" r="r" b="b"/>
              <a:pathLst>
                <a:path w="377" h="384" extrusionOk="0">
                  <a:moveTo>
                    <a:pt x="191" y="0"/>
                  </a:moveTo>
                  <a:cubicBezTo>
                    <a:pt x="168" y="0"/>
                    <a:pt x="150" y="18"/>
                    <a:pt x="114" y="18"/>
                  </a:cubicBezTo>
                  <a:cubicBezTo>
                    <a:pt x="96" y="36"/>
                    <a:pt x="78" y="36"/>
                    <a:pt x="55" y="55"/>
                  </a:cubicBezTo>
                  <a:cubicBezTo>
                    <a:pt x="37" y="77"/>
                    <a:pt x="19" y="95"/>
                    <a:pt x="19" y="131"/>
                  </a:cubicBezTo>
                  <a:cubicBezTo>
                    <a:pt x="1" y="150"/>
                    <a:pt x="1" y="168"/>
                    <a:pt x="1" y="190"/>
                  </a:cubicBezTo>
                  <a:cubicBezTo>
                    <a:pt x="1" y="208"/>
                    <a:pt x="1" y="226"/>
                    <a:pt x="19" y="245"/>
                  </a:cubicBezTo>
                  <a:cubicBezTo>
                    <a:pt x="19" y="281"/>
                    <a:pt x="37" y="303"/>
                    <a:pt x="55" y="340"/>
                  </a:cubicBezTo>
                  <a:cubicBezTo>
                    <a:pt x="78" y="340"/>
                    <a:pt x="78" y="358"/>
                    <a:pt x="96" y="358"/>
                  </a:cubicBezTo>
                  <a:cubicBezTo>
                    <a:pt x="132" y="376"/>
                    <a:pt x="150" y="376"/>
                    <a:pt x="191" y="376"/>
                  </a:cubicBezTo>
                  <a:cubicBezTo>
                    <a:pt x="203" y="382"/>
                    <a:pt x="213" y="384"/>
                    <a:pt x="222" y="384"/>
                  </a:cubicBezTo>
                  <a:cubicBezTo>
                    <a:pt x="239" y="384"/>
                    <a:pt x="251" y="376"/>
                    <a:pt x="263" y="376"/>
                  </a:cubicBezTo>
                  <a:cubicBezTo>
                    <a:pt x="281" y="358"/>
                    <a:pt x="304" y="358"/>
                    <a:pt x="322" y="340"/>
                  </a:cubicBezTo>
                  <a:cubicBezTo>
                    <a:pt x="340" y="321"/>
                    <a:pt x="358" y="303"/>
                    <a:pt x="358" y="263"/>
                  </a:cubicBezTo>
                  <a:cubicBezTo>
                    <a:pt x="376" y="245"/>
                    <a:pt x="376" y="226"/>
                    <a:pt x="376" y="190"/>
                  </a:cubicBezTo>
                  <a:lnTo>
                    <a:pt x="376" y="150"/>
                  </a:lnTo>
                  <a:cubicBezTo>
                    <a:pt x="358" y="113"/>
                    <a:pt x="358" y="95"/>
                    <a:pt x="322" y="55"/>
                  </a:cubicBezTo>
                  <a:cubicBezTo>
                    <a:pt x="322" y="55"/>
                    <a:pt x="304" y="36"/>
                    <a:pt x="281" y="36"/>
                  </a:cubicBezTo>
                  <a:cubicBezTo>
                    <a:pt x="263" y="18"/>
                    <a:pt x="227" y="0"/>
                    <a:pt x="1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3" name="Google Shape;2433;p19"/>
            <p:cNvSpPr/>
            <p:nvPr/>
          </p:nvSpPr>
          <p:spPr>
            <a:xfrm>
              <a:off x="3327525" y="1165750"/>
              <a:ext cx="9875" cy="10200"/>
            </a:xfrm>
            <a:custGeom>
              <a:avLst/>
              <a:gdLst/>
              <a:ahLst/>
              <a:cxnLst/>
              <a:rect l="l" t="t" r="r" b="b"/>
              <a:pathLst>
                <a:path w="395" h="408" extrusionOk="0">
                  <a:moveTo>
                    <a:pt x="227" y="1"/>
                  </a:moveTo>
                  <a:cubicBezTo>
                    <a:pt x="209" y="1"/>
                    <a:pt x="168" y="1"/>
                    <a:pt x="150" y="19"/>
                  </a:cubicBezTo>
                  <a:cubicBezTo>
                    <a:pt x="114" y="19"/>
                    <a:pt x="96" y="37"/>
                    <a:pt x="73" y="55"/>
                  </a:cubicBezTo>
                  <a:cubicBezTo>
                    <a:pt x="55" y="55"/>
                    <a:pt x="37" y="73"/>
                    <a:pt x="19" y="114"/>
                  </a:cubicBezTo>
                  <a:cubicBezTo>
                    <a:pt x="1" y="132"/>
                    <a:pt x="1" y="150"/>
                    <a:pt x="1" y="186"/>
                  </a:cubicBezTo>
                  <a:lnTo>
                    <a:pt x="1" y="263"/>
                  </a:lnTo>
                  <a:cubicBezTo>
                    <a:pt x="19" y="281"/>
                    <a:pt x="19" y="299"/>
                    <a:pt x="19" y="299"/>
                  </a:cubicBezTo>
                  <a:cubicBezTo>
                    <a:pt x="37" y="340"/>
                    <a:pt x="73" y="358"/>
                    <a:pt x="96" y="376"/>
                  </a:cubicBezTo>
                  <a:cubicBezTo>
                    <a:pt x="114" y="394"/>
                    <a:pt x="132" y="394"/>
                    <a:pt x="150" y="394"/>
                  </a:cubicBezTo>
                  <a:cubicBezTo>
                    <a:pt x="168" y="403"/>
                    <a:pt x="187" y="408"/>
                    <a:pt x="204" y="408"/>
                  </a:cubicBezTo>
                  <a:cubicBezTo>
                    <a:pt x="221" y="408"/>
                    <a:pt x="236" y="403"/>
                    <a:pt x="245" y="394"/>
                  </a:cubicBezTo>
                  <a:cubicBezTo>
                    <a:pt x="263" y="394"/>
                    <a:pt x="281" y="394"/>
                    <a:pt x="299" y="376"/>
                  </a:cubicBezTo>
                  <a:cubicBezTo>
                    <a:pt x="340" y="358"/>
                    <a:pt x="358" y="340"/>
                    <a:pt x="376" y="299"/>
                  </a:cubicBezTo>
                  <a:cubicBezTo>
                    <a:pt x="376" y="299"/>
                    <a:pt x="394" y="281"/>
                    <a:pt x="394" y="263"/>
                  </a:cubicBezTo>
                  <a:lnTo>
                    <a:pt x="394" y="168"/>
                  </a:lnTo>
                  <a:lnTo>
                    <a:pt x="394" y="150"/>
                  </a:lnTo>
                  <a:cubicBezTo>
                    <a:pt x="394" y="132"/>
                    <a:pt x="376" y="114"/>
                    <a:pt x="358" y="96"/>
                  </a:cubicBezTo>
                  <a:cubicBezTo>
                    <a:pt x="340" y="55"/>
                    <a:pt x="322" y="37"/>
                    <a:pt x="299" y="37"/>
                  </a:cubicBezTo>
                  <a:cubicBezTo>
                    <a:pt x="281" y="19"/>
                    <a:pt x="245" y="19"/>
                    <a:pt x="2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4" name="Google Shape;2434;p19"/>
            <p:cNvSpPr/>
            <p:nvPr/>
          </p:nvSpPr>
          <p:spPr>
            <a:xfrm>
              <a:off x="3287500" y="1206700"/>
              <a:ext cx="7475" cy="7150"/>
            </a:xfrm>
            <a:custGeom>
              <a:avLst/>
              <a:gdLst/>
              <a:ahLst/>
              <a:cxnLst/>
              <a:rect l="l" t="t" r="r" b="b"/>
              <a:pathLst>
                <a:path w="299" h="286" extrusionOk="0">
                  <a:moveTo>
                    <a:pt x="131" y="0"/>
                  </a:moveTo>
                  <a:cubicBezTo>
                    <a:pt x="113" y="0"/>
                    <a:pt x="113" y="0"/>
                    <a:pt x="91" y="18"/>
                  </a:cubicBezTo>
                  <a:cubicBezTo>
                    <a:pt x="72" y="18"/>
                    <a:pt x="72" y="18"/>
                    <a:pt x="54" y="41"/>
                  </a:cubicBezTo>
                  <a:cubicBezTo>
                    <a:pt x="54" y="41"/>
                    <a:pt x="36" y="41"/>
                    <a:pt x="36" y="59"/>
                  </a:cubicBezTo>
                  <a:cubicBezTo>
                    <a:pt x="18" y="59"/>
                    <a:pt x="18" y="77"/>
                    <a:pt x="18" y="95"/>
                  </a:cubicBezTo>
                  <a:cubicBezTo>
                    <a:pt x="0" y="113"/>
                    <a:pt x="0" y="131"/>
                    <a:pt x="0" y="154"/>
                  </a:cubicBezTo>
                  <a:cubicBezTo>
                    <a:pt x="0" y="154"/>
                    <a:pt x="0" y="172"/>
                    <a:pt x="18" y="190"/>
                  </a:cubicBezTo>
                  <a:lnTo>
                    <a:pt x="18" y="208"/>
                  </a:lnTo>
                  <a:cubicBezTo>
                    <a:pt x="36" y="226"/>
                    <a:pt x="36" y="226"/>
                    <a:pt x="54" y="245"/>
                  </a:cubicBezTo>
                  <a:lnTo>
                    <a:pt x="72" y="267"/>
                  </a:lnTo>
                  <a:cubicBezTo>
                    <a:pt x="91" y="267"/>
                    <a:pt x="91" y="285"/>
                    <a:pt x="113" y="285"/>
                  </a:cubicBezTo>
                  <a:lnTo>
                    <a:pt x="204" y="285"/>
                  </a:lnTo>
                  <a:cubicBezTo>
                    <a:pt x="226" y="267"/>
                    <a:pt x="244" y="267"/>
                    <a:pt x="244" y="245"/>
                  </a:cubicBezTo>
                  <a:lnTo>
                    <a:pt x="262" y="226"/>
                  </a:lnTo>
                  <a:cubicBezTo>
                    <a:pt x="281" y="208"/>
                    <a:pt x="281" y="208"/>
                    <a:pt x="281" y="190"/>
                  </a:cubicBezTo>
                  <a:cubicBezTo>
                    <a:pt x="299" y="172"/>
                    <a:pt x="299" y="154"/>
                    <a:pt x="299" y="154"/>
                  </a:cubicBezTo>
                  <a:lnTo>
                    <a:pt x="299" y="113"/>
                  </a:lnTo>
                  <a:cubicBezTo>
                    <a:pt x="281" y="95"/>
                    <a:pt x="281" y="77"/>
                    <a:pt x="262" y="59"/>
                  </a:cubicBezTo>
                  <a:lnTo>
                    <a:pt x="244" y="41"/>
                  </a:lnTo>
                  <a:lnTo>
                    <a:pt x="226" y="18"/>
                  </a:lnTo>
                  <a:cubicBezTo>
                    <a:pt x="204" y="18"/>
                    <a:pt x="204" y="0"/>
                    <a:pt x="1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5" name="Google Shape;2435;p19"/>
            <p:cNvSpPr/>
            <p:nvPr/>
          </p:nvSpPr>
          <p:spPr>
            <a:xfrm>
              <a:off x="3344500" y="1140750"/>
              <a:ext cx="15950" cy="16100"/>
            </a:xfrm>
            <a:custGeom>
              <a:avLst/>
              <a:gdLst/>
              <a:ahLst/>
              <a:cxnLst/>
              <a:rect l="l" t="t" r="r" b="b"/>
              <a:pathLst>
                <a:path w="638" h="644" extrusionOk="0">
                  <a:moveTo>
                    <a:pt x="321" y="1"/>
                  </a:moveTo>
                  <a:cubicBezTo>
                    <a:pt x="281" y="1"/>
                    <a:pt x="244" y="1"/>
                    <a:pt x="208" y="19"/>
                  </a:cubicBezTo>
                  <a:cubicBezTo>
                    <a:pt x="167" y="37"/>
                    <a:pt x="131" y="55"/>
                    <a:pt x="95" y="96"/>
                  </a:cubicBezTo>
                  <a:cubicBezTo>
                    <a:pt x="54" y="114"/>
                    <a:pt x="36" y="150"/>
                    <a:pt x="36" y="191"/>
                  </a:cubicBezTo>
                  <a:cubicBezTo>
                    <a:pt x="18" y="227"/>
                    <a:pt x="0" y="281"/>
                    <a:pt x="0" y="322"/>
                  </a:cubicBezTo>
                  <a:cubicBezTo>
                    <a:pt x="0" y="340"/>
                    <a:pt x="18" y="376"/>
                    <a:pt x="18" y="394"/>
                  </a:cubicBezTo>
                  <a:cubicBezTo>
                    <a:pt x="36" y="453"/>
                    <a:pt x="54" y="508"/>
                    <a:pt x="95" y="548"/>
                  </a:cubicBezTo>
                  <a:cubicBezTo>
                    <a:pt x="167" y="603"/>
                    <a:pt x="244" y="643"/>
                    <a:pt x="321" y="643"/>
                  </a:cubicBezTo>
                  <a:cubicBezTo>
                    <a:pt x="376" y="643"/>
                    <a:pt x="412" y="643"/>
                    <a:pt x="452" y="621"/>
                  </a:cubicBezTo>
                  <a:cubicBezTo>
                    <a:pt x="489" y="603"/>
                    <a:pt x="525" y="584"/>
                    <a:pt x="547" y="548"/>
                  </a:cubicBezTo>
                  <a:cubicBezTo>
                    <a:pt x="584" y="508"/>
                    <a:pt x="602" y="489"/>
                    <a:pt x="620" y="453"/>
                  </a:cubicBezTo>
                  <a:cubicBezTo>
                    <a:pt x="638" y="394"/>
                    <a:pt x="638" y="358"/>
                    <a:pt x="638" y="322"/>
                  </a:cubicBezTo>
                  <a:lnTo>
                    <a:pt x="638" y="227"/>
                  </a:lnTo>
                  <a:cubicBezTo>
                    <a:pt x="620" y="168"/>
                    <a:pt x="584" y="132"/>
                    <a:pt x="547" y="96"/>
                  </a:cubicBezTo>
                  <a:cubicBezTo>
                    <a:pt x="489" y="37"/>
                    <a:pt x="412" y="1"/>
                    <a:pt x="3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6" name="Google Shape;2436;p19"/>
            <p:cNvSpPr/>
            <p:nvPr/>
          </p:nvSpPr>
          <p:spPr>
            <a:xfrm>
              <a:off x="3443450" y="1197725"/>
              <a:ext cx="9850" cy="8850"/>
            </a:xfrm>
            <a:custGeom>
              <a:avLst/>
              <a:gdLst/>
              <a:ahLst/>
              <a:cxnLst/>
              <a:rect l="l" t="t" r="r" b="b"/>
              <a:pathLst>
                <a:path w="394" h="354" extrusionOk="0">
                  <a:moveTo>
                    <a:pt x="211" y="0"/>
                  </a:moveTo>
                  <a:cubicBezTo>
                    <a:pt x="171" y="0"/>
                    <a:pt x="129" y="16"/>
                    <a:pt x="95" y="38"/>
                  </a:cubicBezTo>
                  <a:cubicBezTo>
                    <a:pt x="55" y="61"/>
                    <a:pt x="37" y="79"/>
                    <a:pt x="18" y="97"/>
                  </a:cubicBezTo>
                  <a:cubicBezTo>
                    <a:pt x="18" y="115"/>
                    <a:pt x="0" y="151"/>
                    <a:pt x="0" y="174"/>
                  </a:cubicBezTo>
                  <a:cubicBezTo>
                    <a:pt x="0" y="210"/>
                    <a:pt x="18" y="228"/>
                    <a:pt x="18" y="264"/>
                  </a:cubicBezTo>
                  <a:cubicBezTo>
                    <a:pt x="37" y="287"/>
                    <a:pt x="55" y="305"/>
                    <a:pt x="95" y="323"/>
                  </a:cubicBezTo>
                  <a:cubicBezTo>
                    <a:pt x="127" y="344"/>
                    <a:pt x="167" y="353"/>
                    <a:pt x="205" y="353"/>
                  </a:cubicBezTo>
                  <a:cubicBezTo>
                    <a:pt x="232" y="353"/>
                    <a:pt x="258" y="349"/>
                    <a:pt x="281" y="341"/>
                  </a:cubicBezTo>
                  <a:cubicBezTo>
                    <a:pt x="299" y="323"/>
                    <a:pt x="299" y="323"/>
                    <a:pt x="322" y="305"/>
                  </a:cubicBezTo>
                  <a:cubicBezTo>
                    <a:pt x="358" y="287"/>
                    <a:pt x="394" y="228"/>
                    <a:pt x="394" y="174"/>
                  </a:cubicBezTo>
                  <a:cubicBezTo>
                    <a:pt x="394" y="133"/>
                    <a:pt x="358" y="79"/>
                    <a:pt x="322" y="61"/>
                  </a:cubicBezTo>
                  <a:cubicBezTo>
                    <a:pt x="299" y="38"/>
                    <a:pt x="299" y="38"/>
                    <a:pt x="281" y="20"/>
                  </a:cubicBezTo>
                  <a:cubicBezTo>
                    <a:pt x="260" y="6"/>
                    <a:pt x="236" y="0"/>
                    <a:pt x="2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7" name="Google Shape;2437;p19"/>
            <p:cNvSpPr/>
            <p:nvPr/>
          </p:nvSpPr>
          <p:spPr>
            <a:xfrm>
              <a:off x="3430675" y="1243000"/>
              <a:ext cx="19350" cy="18600"/>
            </a:xfrm>
            <a:custGeom>
              <a:avLst/>
              <a:gdLst/>
              <a:ahLst/>
              <a:cxnLst/>
              <a:rect l="l" t="t" r="r" b="b"/>
              <a:pathLst>
                <a:path w="774" h="744" extrusionOk="0">
                  <a:moveTo>
                    <a:pt x="380" y="0"/>
                  </a:moveTo>
                  <a:cubicBezTo>
                    <a:pt x="303" y="0"/>
                    <a:pt x="244" y="18"/>
                    <a:pt x="190" y="59"/>
                  </a:cubicBezTo>
                  <a:cubicBezTo>
                    <a:pt x="113" y="95"/>
                    <a:pt x="77" y="150"/>
                    <a:pt x="41" y="227"/>
                  </a:cubicBezTo>
                  <a:cubicBezTo>
                    <a:pt x="18" y="285"/>
                    <a:pt x="0" y="340"/>
                    <a:pt x="18" y="417"/>
                  </a:cubicBezTo>
                  <a:cubicBezTo>
                    <a:pt x="18" y="489"/>
                    <a:pt x="59" y="566"/>
                    <a:pt x="113" y="625"/>
                  </a:cubicBezTo>
                  <a:lnTo>
                    <a:pt x="113" y="643"/>
                  </a:lnTo>
                  <a:cubicBezTo>
                    <a:pt x="187" y="717"/>
                    <a:pt x="294" y="744"/>
                    <a:pt x="402" y="744"/>
                  </a:cubicBezTo>
                  <a:cubicBezTo>
                    <a:pt x="432" y="744"/>
                    <a:pt x="463" y="742"/>
                    <a:pt x="493" y="738"/>
                  </a:cubicBezTo>
                  <a:cubicBezTo>
                    <a:pt x="606" y="697"/>
                    <a:pt x="719" y="602"/>
                    <a:pt x="738" y="471"/>
                  </a:cubicBezTo>
                  <a:cubicBezTo>
                    <a:pt x="774" y="340"/>
                    <a:pt x="738" y="208"/>
                    <a:pt x="643" y="113"/>
                  </a:cubicBezTo>
                  <a:cubicBezTo>
                    <a:pt x="606" y="59"/>
                    <a:pt x="548" y="37"/>
                    <a:pt x="493" y="18"/>
                  </a:cubicBezTo>
                  <a:cubicBezTo>
                    <a:pt x="455" y="9"/>
                    <a:pt x="421" y="5"/>
                    <a:pt x="388" y="5"/>
                  </a:cubicBezTo>
                  <a:cubicBezTo>
                    <a:pt x="369" y="5"/>
                    <a:pt x="351" y="6"/>
                    <a:pt x="332" y="9"/>
                  </a:cubicBezTo>
                  <a:lnTo>
                    <a:pt x="332" y="9"/>
                  </a:lnTo>
                  <a:cubicBezTo>
                    <a:pt x="346" y="5"/>
                    <a:pt x="360" y="0"/>
                    <a:pt x="38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8" name="Google Shape;2438;p19"/>
            <p:cNvSpPr/>
            <p:nvPr/>
          </p:nvSpPr>
          <p:spPr>
            <a:xfrm>
              <a:off x="3473525" y="1186900"/>
              <a:ext cx="8500" cy="9525"/>
            </a:xfrm>
            <a:custGeom>
              <a:avLst/>
              <a:gdLst/>
              <a:ahLst/>
              <a:cxnLst/>
              <a:rect l="l" t="t" r="r" b="b"/>
              <a:pathLst>
                <a:path w="340" h="381" extrusionOk="0">
                  <a:moveTo>
                    <a:pt x="173" y="1"/>
                  </a:moveTo>
                  <a:cubicBezTo>
                    <a:pt x="155" y="19"/>
                    <a:pt x="136" y="19"/>
                    <a:pt x="136" y="19"/>
                  </a:cubicBezTo>
                  <a:cubicBezTo>
                    <a:pt x="114" y="19"/>
                    <a:pt x="96" y="19"/>
                    <a:pt x="96" y="41"/>
                  </a:cubicBezTo>
                  <a:cubicBezTo>
                    <a:pt x="78" y="41"/>
                    <a:pt x="60" y="59"/>
                    <a:pt x="41" y="77"/>
                  </a:cubicBezTo>
                  <a:cubicBezTo>
                    <a:pt x="23" y="96"/>
                    <a:pt x="23" y="114"/>
                    <a:pt x="23" y="132"/>
                  </a:cubicBezTo>
                  <a:cubicBezTo>
                    <a:pt x="23" y="132"/>
                    <a:pt x="1" y="154"/>
                    <a:pt x="1" y="172"/>
                  </a:cubicBezTo>
                  <a:lnTo>
                    <a:pt x="1" y="245"/>
                  </a:lnTo>
                  <a:cubicBezTo>
                    <a:pt x="23" y="286"/>
                    <a:pt x="41" y="304"/>
                    <a:pt x="60" y="322"/>
                  </a:cubicBezTo>
                  <a:cubicBezTo>
                    <a:pt x="78" y="358"/>
                    <a:pt x="136" y="381"/>
                    <a:pt x="173" y="381"/>
                  </a:cubicBezTo>
                  <a:cubicBezTo>
                    <a:pt x="191" y="381"/>
                    <a:pt x="209" y="381"/>
                    <a:pt x="227" y="358"/>
                  </a:cubicBezTo>
                  <a:cubicBezTo>
                    <a:pt x="250" y="358"/>
                    <a:pt x="268" y="340"/>
                    <a:pt x="286" y="322"/>
                  </a:cubicBezTo>
                  <a:cubicBezTo>
                    <a:pt x="304" y="304"/>
                    <a:pt x="322" y="286"/>
                    <a:pt x="322" y="245"/>
                  </a:cubicBezTo>
                  <a:cubicBezTo>
                    <a:pt x="340" y="227"/>
                    <a:pt x="340" y="191"/>
                    <a:pt x="322" y="172"/>
                  </a:cubicBezTo>
                  <a:lnTo>
                    <a:pt x="322" y="132"/>
                  </a:lnTo>
                  <a:cubicBezTo>
                    <a:pt x="322" y="114"/>
                    <a:pt x="322" y="96"/>
                    <a:pt x="304" y="96"/>
                  </a:cubicBezTo>
                  <a:cubicBezTo>
                    <a:pt x="304" y="77"/>
                    <a:pt x="286" y="59"/>
                    <a:pt x="268" y="41"/>
                  </a:cubicBezTo>
                  <a:cubicBezTo>
                    <a:pt x="268" y="41"/>
                    <a:pt x="250" y="19"/>
                    <a:pt x="227" y="19"/>
                  </a:cubicBezTo>
                  <a:cubicBezTo>
                    <a:pt x="209" y="19"/>
                    <a:pt x="191" y="1"/>
                    <a:pt x="17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9" name="Google Shape;2439;p19"/>
            <p:cNvSpPr/>
            <p:nvPr/>
          </p:nvSpPr>
          <p:spPr>
            <a:xfrm>
              <a:off x="3476350" y="1223650"/>
              <a:ext cx="14725" cy="11350"/>
            </a:xfrm>
            <a:custGeom>
              <a:avLst/>
              <a:gdLst/>
              <a:ahLst/>
              <a:cxnLst/>
              <a:rect l="l" t="t" r="r" b="b"/>
              <a:pathLst>
                <a:path w="589" h="454" extrusionOk="0">
                  <a:moveTo>
                    <a:pt x="304" y="1"/>
                  </a:moveTo>
                  <a:cubicBezTo>
                    <a:pt x="1" y="1"/>
                    <a:pt x="1" y="453"/>
                    <a:pt x="304" y="453"/>
                  </a:cubicBezTo>
                  <a:cubicBezTo>
                    <a:pt x="589" y="453"/>
                    <a:pt x="589" y="1"/>
                    <a:pt x="3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0" name="Google Shape;2440;p19"/>
            <p:cNvSpPr/>
            <p:nvPr/>
          </p:nvSpPr>
          <p:spPr>
            <a:xfrm>
              <a:off x="3343025" y="1267550"/>
              <a:ext cx="12350" cy="11775"/>
            </a:xfrm>
            <a:custGeom>
              <a:avLst/>
              <a:gdLst/>
              <a:ahLst/>
              <a:cxnLst/>
              <a:rect l="l" t="t" r="r" b="b"/>
              <a:pathLst>
                <a:path w="494" h="471" extrusionOk="0">
                  <a:moveTo>
                    <a:pt x="245" y="0"/>
                  </a:moveTo>
                  <a:cubicBezTo>
                    <a:pt x="208" y="0"/>
                    <a:pt x="172" y="0"/>
                    <a:pt x="154" y="18"/>
                  </a:cubicBezTo>
                  <a:cubicBezTo>
                    <a:pt x="113" y="18"/>
                    <a:pt x="95" y="36"/>
                    <a:pt x="77" y="54"/>
                  </a:cubicBezTo>
                  <a:cubicBezTo>
                    <a:pt x="59" y="72"/>
                    <a:pt x="41" y="113"/>
                    <a:pt x="18" y="131"/>
                  </a:cubicBezTo>
                  <a:cubicBezTo>
                    <a:pt x="0" y="167"/>
                    <a:pt x="0" y="208"/>
                    <a:pt x="0" y="226"/>
                  </a:cubicBezTo>
                  <a:cubicBezTo>
                    <a:pt x="0" y="262"/>
                    <a:pt x="0" y="280"/>
                    <a:pt x="18" y="299"/>
                  </a:cubicBezTo>
                  <a:cubicBezTo>
                    <a:pt x="18" y="339"/>
                    <a:pt x="41" y="375"/>
                    <a:pt x="77" y="394"/>
                  </a:cubicBezTo>
                  <a:cubicBezTo>
                    <a:pt x="95" y="412"/>
                    <a:pt x="113" y="434"/>
                    <a:pt x="113" y="434"/>
                  </a:cubicBezTo>
                  <a:cubicBezTo>
                    <a:pt x="154" y="470"/>
                    <a:pt x="208" y="470"/>
                    <a:pt x="245" y="470"/>
                  </a:cubicBezTo>
                  <a:cubicBezTo>
                    <a:pt x="285" y="470"/>
                    <a:pt x="303" y="470"/>
                    <a:pt x="340" y="452"/>
                  </a:cubicBezTo>
                  <a:cubicBezTo>
                    <a:pt x="358" y="452"/>
                    <a:pt x="398" y="434"/>
                    <a:pt x="416" y="394"/>
                  </a:cubicBezTo>
                  <a:cubicBezTo>
                    <a:pt x="435" y="375"/>
                    <a:pt x="453" y="357"/>
                    <a:pt x="471" y="321"/>
                  </a:cubicBezTo>
                  <a:cubicBezTo>
                    <a:pt x="471" y="299"/>
                    <a:pt x="493" y="262"/>
                    <a:pt x="493" y="226"/>
                  </a:cubicBezTo>
                  <a:cubicBezTo>
                    <a:pt x="493" y="208"/>
                    <a:pt x="471" y="185"/>
                    <a:pt x="471" y="167"/>
                  </a:cubicBezTo>
                  <a:cubicBezTo>
                    <a:pt x="471" y="131"/>
                    <a:pt x="435" y="95"/>
                    <a:pt x="416" y="54"/>
                  </a:cubicBezTo>
                  <a:cubicBezTo>
                    <a:pt x="398" y="54"/>
                    <a:pt x="380" y="36"/>
                    <a:pt x="358" y="18"/>
                  </a:cubicBezTo>
                  <a:cubicBezTo>
                    <a:pt x="321" y="0"/>
                    <a:pt x="285" y="0"/>
                    <a:pt x="2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1" name="Google Shape;2441;p19"/>
            <p:cNvSpPr/>
            <p:nvPr/>
          </p:nvSpPr>
          <p:spPr>
            <a:xfrm>
              <a:off x="3395825" y="1278400"/>
              <a:ext cx="8075" cy="7475"/>
            </a:xfrm>
            <a:custGeom>
              <a:avLst/>
              <a:gdLst/>
              <a:ahLst/>
              <a:cxnLst/>
              <a:rect l="l" t="t" r="r" b="b"/>
              <a:pathLst>
                <a:path w="323" h="299" extrusionOk="0">
                  <a:moveTo>
                    <a:pt x="168" y="0"/>
                  </a:moveTo>
                  <a:cubicBezTo>
                    <a:pt x="150" y="0"/>
                    <a:pt x="114" y="0"/>
                    <a:pt x="96" y="18"/>
                  </a:cubicBezTo>
                  <a:cubicBezTo>
                    <a:pt x="78" y="18"/>
                    <a:pt x="78" y="18"/>
                    <a:pt x="78" y="36"/>
                  </a:cubicBezTo>
                  <a:cubicBezTo>
                    <a:pt x="37" y="36"/>
                    <a:pt x="37" y="55"/>
                    <a:pt x="19" y="73"/>
                  </a:cubicBezTo>
                  <a:cubicBezTo>
                    <a:pt x="1" y="91"/>
                    <a:pt x="1" y="113"/>
                    <a:pt x="1" y="150"/>
                  </a:cubicBezTo>
                  <a:cubicBezTo>
                    <a:pt x="1" y="168"/>
                    <a:pt x="1" y="186"/>
                    <a:pt x="19" y="204"/>
                  </a:cubicBezTo>
                  <a:cubicBezTo>
                    <a:pt x="37" y="226"/>
                    <a:pt x="37" y="245"/>
                    <a:pt x="78" y="263"/>
                  </a:cubicBezTo>
                  <a:lnTo>
                    <a:pt x="96" y="281"/>
                  </a:lnTo>
                  <a:cubicBezTo>
                    <a:pt x="114" y="281"/>
                    <a:pt x="150" y="299"/>
                    <a:pt x="168" y="299"/>
                  </a:cubicBezTo>
                  <a:cubicBezTo>
                    <a:pt x="191" y="299"/>
                    <a:pt x="227" y="281"/>
                    <a:pt x="245" y="281"/>
                  </a:cubicBezTo>
                  <a:cubicBezTo>
                    <a:pt x="281" y="245"/>
                    <a:pt x="322" y="204"/>
                    <a:pt x="322" y="150"/>
                  </a:cubicBezTo>
                  <a:cubicBezTo>
                    <a:pt x="322" y="91"/>
                    <a:pt x="281" y="36"/>
                    <a:pt x="245" y="18"/>
                  </a:cubicBezTo>
                  <a:cubicBezTo>
                    <a:pt x="227" y="0"/>
                    <a:pt x="191" y="0"/>
                    <a:pt x="1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2" name="Google Shape;2442;p19"/>
            <p:cNvSpPr/>
            <p:nvPr/>
          </p:nvSpPr>
          <p:spPr>
            <a:xfrm>
              <a:off x="3462775" y="1252950"/>
              <a:ext cx="21625" cy="21625"/>
            </a:xfrm>
            <a:custGeom>
              <a:avLst/>
              <a:gdLst/>
              <a:ahLst/>
              <a:cxnLst/>
              <a:rect l="l" t="t" r="r" b="b"/>
              <a:pathLst>
                <a:path w="865" h="865" extrusionOk="0">
                  <a:moveTo>
                    <a:pt x="431" y="0"/>
                  </a:moveTo>
                  <a:cubicBezTo>
                    <a:pt x="376" y="0"/>
                    <a:pt x="318" y="19"/>
                    <a:pt x="281" y="37"/>
                  </a:cubicBezTo>
                  <a:cubicBezTo>
                    <a:pt x="227" y="55"/>
                    <a:pt x="168" y="91"/>
                    <a:pt x="132" y="132"/>
                  </a:cubicBezTo>
                  <a:cubicBezTo>
                    <a:pt x="91" y="168"/>
                    <a:pt x="55" y="227"/>
                    <a:pt x="55" y="263"/>
                  </a:cubicBezTo>
                  <a:cubicBezTo>
                    <a:pt x="19" y="317"/>
                    <a:pt x="1" y="376"/>
                    <a:pt x="19" y="430"/>
                  </a:cubicBezTo>
                  <a:lnTo>
                    <a:pt x="19" y="543"/>
                  </a:lnTo>
                  <a:cubicBezTo>
                    <a:pt x="55" y="620"/>
                    <a:pt x="73" y="679"/>
                    <a:pt x="132" y="733"/>
                  </a:cubicBezTo>
                  <a:cubicBezTo>
                    <a:pt x="168" y="751"/>
                    <a:pt x="186" y="792"/>
                    <a:pt x="227" y="810"/>
                  </a:cubicBezTo>
                  <a:cubicBezTo>
                    <a:pt x="281" y="846"/>
                    <a:pt x="358" y="864"/>
                    <a:pt x="431" y="864"/>
                  </a:cubicBezTo>
                  <a:cubicBezTo>
                    <a:pt x="490" y="864"/>
                    <a:pt x="544" y="846"/>
                    <a:pt x="603" y="828"/>
                  </a:cubicBezTo>
                  <a:cubicBezTo>
                    <a:pt x="657" y="810"/>
                    <a:pt x="698" y="769"/>
                    <a:pt x="734" y="733"/>
                  </a:cubicBezTo>
                  <a:cubicBezTo>
                    <a:pt x="793" y="697"/>
                    <a:pt x="811" y="656"/>
                    <a:pt x="829" y="602"/>
                  </a:cubicBezTo>
                  <a:cubicBezTo>
                    <a:pt x="865" y="543"/>
                    <a:pt x="865" y="489"/>
                    <a:pt x="865" y="430"/>
                  </a:cubicBezTo>
                  <a:cubicBezTo>
                    <a:pt x="865" y="394"/>
                    <a:pt x="865" y="358"/>
                    <a:pt x="847" y="317"/>
                  </a:cubicBezTo>
                  <a:cubicBezTo>
                    <a:pt x="829" y="245"/>
                    <a:pt x="793" y="186"/>
                    <a:pt x="734" y="132"/>
                  </a:cubicBezTo>
                  <a:cubicBezTo>
                    <a:pt x="716" y="114"/>
                    <a:pt x="680" y="91"/>
                    <a:pt x="657" y="73"/>
                  </a:cubicBezTo>
                  <a:cubicBezTo>
                    <a:pt x="585" y="19"/>
                    <a:pt x="508" y="0"/>
                    <a:pt x="4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3" name="Google Shape;2443;p19"/>
            <p:cNvSpPr/>
            <p:nvPr/>
          </p:nvSpPr>
          <p:spPr>
            <a:xfrm>
              <a:off x="3297325" y="1241075"/>
              <a:ext cx="13250" cy="13250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3" y="0"/>
                  </a:moveTo>
                  <a:cubicBezTo>
                    <a:pt x="245" y="0"/>
                    <a:pt x="209" y="0"/>
                    <a:pt x="173" y="23"/>
                  </a:cubicBezTo>
                  <a:cubicBezTo>
                    <a:pt x="132" y="41"/>
                    <a:pt x="114" y="59"/>
                    <a:pt x="96" y="77"/>
                  </a:cubicBezTo>
                  <a:cubicBezTo>
                    <a:pt x="59" y="95"/>
                    <a:pt x="37" y="136"/>
                    <a:pt x="37" y="172"/>
                  </a:cubicBezTo>
                  <a:cubicBezTo>
                    <a:pt x="19" y="190"/>
                    <a:pt x="1" y="227"/>
                    <a:pt x="19" y="267"/>
                  </a:cubicBezTo>
                  <a:lnTo>
                    <a:pt x="19" y="340"/>
                  </a:lnTo>
                  <a:cubicBezTo>
                    <a:pt x="37" y="380"/>
                    <a:pt x="59" y="417"/>
                    <a:pt x="96" y="453"/>
                  </a:cubicBezTo>
                  <a:cubicBezTo>
                    <a:pt x="114" y="453"/>
                    <a:pt x="114" y="475"/>
                    <a:pt x="132" y="494"/>
                  </a:cubicBezTo>
                  <a:cubicBezTo>
                    <a:pt x="191" y="512"/>
                    <a:pt x="227" y="530"/>
                    <a:pt x="263" y="530"/>
                  </a:cubicBezTo>
                  <a:cubicBezTo>
                    <a:pt x="304" y="530"/>
                    <a:pt x="340" y="512"/>
                    <a:pt x="376" y="512"/>
                  </a:cubicBezTo>
                  <a:cubicBezTo>
                    <a:pt x="399" y="494"/>
                    <a:pt x="435" y="475"/>
                    <a:pt x="453" y="453"/>
                  </a:cubicBezTo>
                  <a:cubicBezTo>
                    <a:pt x="489" y="417"/>
                    <a:pt x="512" y="399"/>
                    <a:pt x="512" y="362"/>
                  </a:cubicBezTo>
                  <a:cubicBezTo>
                    <a:pt x="530" y="340"/>
                    <a:pt x="530" y="304"/>
                    <a:pt x="530" y="267"/>
                  </a:cubicBezTo>
                  <a:lnTo>
                    <a:pt x="530" y="190"/>
                  </a:lnTo>
                  <a:cubicBezTo>
                    <a:pt x="512" y="154"/>
                    <a:pt x="489" y="114"/>
                    <a:pt x="453" y="77"/>
                  </a:cubicBezTo>
                  <a:cubicBezTo>
                    <a:pt x="435" y="59"/>
                    <a:pt x="417" y="59"/>
                    <a:pt x="399" y="41"/>
                  </a:cubicBezTo>
                  <a:cubicBezTo>
                    <a:pt x="358" y="23"/>
                    <a:pt x="322" y="0"/>
                    <a:pt x="26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4" name="Google Shape;2444;p19"/>
            <p:cNvSpPr/>
            <p:nvPr/>
          </p:nvSpPr>
          <p:spPr>
            <a:xfrm>
              <a:off x="3377975" y="1126625"/>
              <a:ext cx="12225" cy="12225"/>
            </a:xfrm>
            <a:custGeom>
              <a:avLst/>
              <a:gdLst/>
              <a:ahLst/>
              <a:cxnLst/>
              <a:rect l="l" t="t" r="r" b="b"/>
              <a:pathLst>
                <a:path w="489" h="489" extrusionOk="0">
                  <a:moveTo>
                    <a:pt x="244" y="0"/>
                  </a:moveTo>
                  <a:cubicBezTo>
                    <a:pt x="204" y="0"/>
                    <a:pt x="167" y="0"/>
                    <a:pt x="149" y="18"/>
                  </a:cubicBezTo>
                  <a:cubicBezTo>
                    <a:pt x="113" y="18"/>
                    <a:pt x="91" y="37"/>
                    <a:pt x="54" y="55"/>
                  </a:cubicBezTo>
                  <a:cubicBezTo>
                    <a:pt x="36" y="95"/>
                    <a:pt x="18" y="113"/>
                    <a:pt x="18" y="150"/>
                  </a:cubicBezTo>
                  <a:cubicBezTo>
                    <a:pt x="0" y="168"/>
                    <a:pt x="0" y="208"/>
                    <a:pt x="0" y="245"/>
                  </a:cubicBezTo>
                  <a:lnTo>
                    <a:pt x="0" y="303"/>
                  </a:lnTo>
                  <a:cubicBezTo>
                    <a:pt x="18" y="340"/>
                    <a:pt x="36" y="376"/>
                    <a:pt x="54" y="417"/>
                  </a:cubicBezTo>
                  <a:cubicBezTo>
                    <a:pt x="72" y="417"/>
                    <a:pt x="91" y="435"/>
                    <a:pt x="113" y="453"/>
                  </a:cubicBezTo>
                  <a:cubicBezTo>
                    <a:pt x="149" y="471"/>
                    <a:pt x="186" y="489"/>
                    <a:pt x="244" y="489"/>
                  </a:cubicBezTo>
                  <a:cubicBezTo>
                    <a:pt x="262" y="489"/>
                    <a:pt x="299" y="471"/>
                    <a:pt x="339" y="453"/>
                  </a:cubicBezTo>
                  <a:cubicBezTo>
                    <a:pt x="357" y="453"/>
                    <a:pt x="394" y="435"/>
                    <a:pt x="412" y="417"/>
                  </a:cubicBezTo>
                  <a:cubicBezTo>
                    <a:pt x="430" y="394"/>
                    <a:pt x="452" y="358"/>
                    <a:pt x="471" y="340"/>
                  </a:cubicBezTo>
                  <a:cubicBezTo>
                    <a:pt x="471" y="303"/>
                    <a:pt x="489" y="263"/>
                    <a:pt x="489" y="245"/>
                  </a:cubicBezTo>
                  <a:cubicBezTo>
                    <a:pt x="471" y="208"/>
                    <a:pt x="471" y="190"/>
                    <a:pt x="471" y="168"/>
                  </a:cubicBezTo>
                  <a:cubicBezTo>
                    <a:pt x="471" y="132"/>
                    <a:pt x="430" y="95"/>
                    <a:pt x="412" y="55"/>
                  </a:cubicBezTo>
                  <a:cubicBezTo>
                    <a:pt x="394" y="55"/>
                    <a:pt x="376" y="37"/>
                    <a:pt x="357" y="18"/>
                  </a:cubicBezTo>
                  <a:cubicBezTo>
                    <a:pt x="317" y="0"/>
                    <a:pt x="281" y="0"/>
                    <a:pt x="24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5" name="Google Shape;2445;p19"/>
            <p:cNvSpPr/>
            <p:nvPr/>
          </p:nvSpPr>
          <p:spPr>
            <a:xfrm>
              <a:off x="3460400" y="1153425"/>
              <a:ext cx="15525" cy="16075"/>
            </a:xfrm>
            <a:custGeom>
              <a:avLst/>
              <a:gdLst/>
              <a:ahLst/>
              <a:cxnLst/>
              <a:rect l="l" t="t" r="r" b="b"/>
              <a:pathLst>
                <a:path w="621" h="643" extrusionOk="0">
                  <a:moveTo>
                    <a:pt x="300" y="1"/>
                  </a:moveTo>
                  <a:cubicBezTo>
                    <a:pt x="263" y="1"/>
                    <a:pt x="227" y="1"/>
                    <a:pt x="186" y="41"/>
                  </a:cubicBezTo>
                  <a:cubicBezTo>
                    <a:pt x="150" y="41"/>
                    <a:pt x="114" y="59"/>
                    <a:pt x="96" y="96"/>
                  </a:cubicBezTo>
                  <a:cubicBezTo>
                    <a:pt x="55" y="136"/>
                    <a:pt x="37" y="154"/>
                    <a:pt x="19" y="191"/>
                  </a:cubicBezTo>
                  <a:cubicBezTo>
                    <a:pt x="1" y="227"/>
                    <a:pt x="1" y="286"/>
                    <a:pt x="1" y="322"/>
                  </a:cubicBezTo>
                  <a:lnTo>
                    <a:pt x="1" y="399"/>
                  </a:lnTo>
                  <a:cubicBezTo>
                    <a:pt x="19" y="453"/>
                    <a:pt x="55" y="512"/>
                    <a:pt x="96" y="548"/>
                  </a:cubicBezTo>
                  <a:cubicBezTo>
                    <a:pt x="114" y="566"/>
                    <a:pt x="132" y="566"/>
                    <a:pt x="150" y="589"/>
                  </a:cubicBezTo>
                  <a:cubicBezTo>
                    <a:pt x="209" y="625"/>
                    <a:pt x="245" y="643"/>
                    <a:pt x="300" y="643"/>
                  </a:cubicBezTo>
                  <a:cubicBezTo>
                    <a:pt x="358" y="643"/>
                    <a:pt x="395" y="625"/>
                    <a:pt x="435" y="607"/>
                  </a:cubicBezTo>
                  <a:cubicBezTo>
                    <a:pt x="471" y="589"/>
                    <a:pt x="508" y="566"/>
                    <a:pt x="526" y="548"/>
                  </a:cubicBezTo>
                  <a:cubicBezTo>
                    <a:pt x="566" y="512"/>
                    <a:pt x="585" y="476"/>
                    <a:pt x="603" y="435"/>
                  </a:cubicBezTo>
                  <a:cubicBezTo>
                    <a:pt x="621" y="399"/>
                    <a:pt x="621" y="362"/>
                    <a:pt x="621" y="322"/>
                  </a:cubicBezTo>
                  <a:lnTo>
                    <a:pt x="621" y="227"/>
                  </a:lnTo>
                  <a:cubicBezTo>
                    <a:pt x="603" y="191"/>
                    <a:pt x="566" y="136"/>
                    <a:pt x="526" y="96"/>
                  </a:cubicBezTo>
                  <a:cubicBezTo>
                    <a:pt x="508" y="77"/>
                    <a:pt x="490" y="59"/>
                    <a:pt x="471" y="41"/>
                  </a:cubicBezTo>
                  <a:cubicBezTo>
                    <a:pt x="413" y="23"/>
                    <a:pt x="358" y="1"/>
                    <a:pt x="3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6" name="Google Shape;2446;p19"/>
            <p:cNvSpPr/>
            <p:nvPr/>
          </p:nvSpPr>
          <p:spPr>
            <a:xfrm>
              <a:off x="3501800" y="1203425"/>
              <a:ext cx="8500" cy="7600"/>
            </a:xfrm>
            <a:custGeom>
              <a:avLst/>
              <a:gdLst/>
              <a:ahLst/>
              <a:cxnLst/>
              <a:rect l="l" t="t" r="r" b="b"/>
              <a:pathLst>
                <a:path w="340" h="304" extrusionOk="0">
                  <a:moveTo>
                    <a:pt x="154" y="0"/>
                  </a:moveTo>
                  <a:cubicBezTo>
                    <a:pt x="114" y="0"/>
                    <a:pt x="78" y="18"/>
                    <a:pt x="41" y="59"/>
                  </a:cubicBezTo>
                  <a:cubicBezTo>
                    <a:pt x="41" y="59"/>
                    <a:pt x="23" y="77"/>
                    <a:pt x="23" y="95"/>
                  </a:cubicBezTo>
                  <a:cubicBezTo>
                    <a:pt x="1" y="131"/>
                    <a:pt x="1" y="190"/>
                    <a:pt x="23" y="226"/>
                  </a:cubicBezTo>
                  <a:cubicBezTo>
                    <a:pt x="23" y="226"/>
                    <a:pt x="41" y="226"/>
                    <a:pt x="41" y="244"/>
                  </a:cubicBezTo>
                  <a:cubicBezTo>
                    <a:pt x="59" y="285"/>
                    <a:pt x="114" y="303"/>
                    <a:pt x="154" y="303"/>
                  </a:cubicBezTo>
                  <a:cubicBezTo>
                    <a:pt x="191" y="303"/>
                    <a:pt x="227" y="303"/>
                    <a:pt x="249" y="285"/>
                  </a:cubicBezTo>
                  <a:lnTo>
                    <a:pt x="286" y="285"/>
                  </a:lnTo>
                  <a:cubicBezTo>
                    <a:pt x="304" y="262"/>
                    <a:pt x="304" y="244"/>
                    <a:pt x="322" y="244"/>
                  </a:cubicBezTo>
                  <a:cubicBezTo>
                    <a:pt x="340" y="208"/>
                    <a:pt x="340" y="190"/>
                    <a:pt x="340" y="149"/>
                  </a:cubicBezTo>
                  <a:cubicBezTo>
                    <a:pt x="340" y="131"/>
                    <a:pt x="340" y="113"/>
                    <a:pt x="322" y="77"/>
                  </a:cubicBezTo>
                  <a:cubicBezTo>
                    <a:pt x="322" y="59"/>
                    <a:pt x="286" y="18"/>
                    <a:pt x="249" y="18"/>
                  </a:cubicBezTo>
                  <a:cubicBezTo>
                    <a:pt x="227" y="18"/>
                    <a:pt x="191" y="0"/>
                    <a:pt x="1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7" name="Google Shape;2447;p19"/>
            <p:cNvSpPr/>
            <p:nvPr/>
          </p:nvSpPr>
          <p:spPr>
            <a:xfrm>
              <a:off x="3370850" y="1211000"/>
              <a:ext cx="8950" cy="8950"/>
            </a:xfrm>
            <a:custGeom>
              <a:avLst/>
              <a:gdLst/>
              <a:ahLst/>
              <a:cxnLst/>
              <a:rect l="l" t="t" r="r" b="b"/>
              <a:pathLst>
                <a:path w="358" h="358" extrusionOk="0">
                  <a:moveTo>
                    <a:pt x="172" y="0"/>
                  </a:moveTo>
                  <a:cubicBezTo>
                    <a:pt x="149" y="0"/>
                    <a:pt x="131" y="0"/>
                    <a:pt x="95" y="18"/>
                  </a:cubicBezTo>
                  <a:cubicBezTo>
                    <a:pt x="77" y="18"/>
                    <a:pt x="59" y="36"/>
                    <a:pt x="36" y="54"/>
                  </a:cubicBezTo>
                  <a:cubicBezTo>
                    <a:pt x="36" y="73"/>
                    <a:pt x="18" y="95"/>
                    <a:pt x="0" y="113"/>
                  </a:cubicBezTo>
                  <a:lnTo>
                    <a:pt x="0" y="168"/>
                  </a:lnTo>
                  <a:lnTo>
                    <a:pt x="0" y="226"/>
                  </a:lnTo>
                  <a:cubicBezTo>
                    <a:pt x="0" y="244"/>
                    <a:pt x="18" y="281"/>
                    <a:pt x="36" y="299"/>
                  </a:cubicBezTo>
                  <a:cubicBezTo>
                    <a:pt x="59" y="299"/>
                    <a:pt x="77" y="321"/>
                    <a:pt x="77" y="321"/>
                  </a:cubicBezTo>
                  <a:cubicBezTo>
                    <a:pt x="113" y="339"/>
                    <a:pt x="131" y="358"/>
                    <a:pt x="172" y="358"/>
                  </a:cubicBezTo>
                  <a:lnTo>
                    <a:pt x="190" y="358"/>
                  </a:lnTo>
                  <a:cubicBezTo>
                    <a:pt x="226" y="339"/>
                    <a:pt x="244" y="339"/>
                    <a:pt x="262" y="321"/>
                  </a:cubicBezTo>
                  <a:cubicBezTo>
                    <a:pt x="285" y="321"/>
                    <a:pt x="285" y="299"/>
                    <a:pt x="303" y="299"/>
                  </a:cubicBezTo>
                  <a:lnTo>
                    <a:pt x="321" y="281"/>
                  </a:lnTo>
                  <a:cubicBezTo>
                    <a:pt x="321" y="281"/>
                    <a:pt x="339" y="263"/>
                    <a:pt x="339" y="244"/>
                  </a:cubicBezTo>
                  <a:cubicBezTo>
                    <a:pt x="357" y="226"/>
                    <a:pt x="357" y="186"/>
                    <a:pt x="357" y="168"/>
                  </a:cubicBezTo>
                  <a:lnTo>
                    <a:pt x="357" y="131"/>
                  </a:lnTo>
                  <a:cubicBezTo>
                    <a:pt x="339" y="113"/>
                    <a:pt x="339" y="73"/>
                    <a:pt x="321" y="54"/>
                  </a:cubicBezTo>
                  <a:lnTo>
                    <a:pt x="303" y="54"/>
                  </a:lnTo>
                  <a:lnTo>
                    <a:pt x="262" y="18"/>
                  </a:lnTo>
                  <a:cubicBezTo>
                    <a:pt x="244" y="18"/>
                    <a:pt x="226" y="18"/>
                    <a:pt x="2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48" name="Google Shape;2448;p19"/>
          <p:cNvGrpSpPr/>
          <p:nvPr/>
        </p:nvGrpSpPr>
        <p:grpSpPr>
          <a:xfrm>
            <a:off x="10914025" y="5503794"/>
            <a:ext cx="1176593" cy="1268417"/>
            <a:chOff x="301225" y="1363100"/>
            <a:chExt cx="229600" cy="247525"/>
          </a:xfrm>
        </p:grpSpPr>
        <p:sp>
          <p:nvSpPr>
            <p:cNvPr id="2449" name="Google Shape;2449;p19"/>
            <p:cNvSpPr/>
            <p:nvPr/>
          </p:nvSpPr>
          <p:spPr>
            <a:xfrm>
              <a:off x="301225" y="1472875"/>
              <a:ext cx="37800" cy="28500"/>
            </a:xfrm>
            <a:custGeom>
              <a:avLst/>
              <a:gdLst/>
              <a:ahLst/>
              <a:cxnLst/>
              <a:rect l="l" t="t" r="r" b="b"/>
              <a:pathLst>
                <a:path w="1512" h="1140" extrusionOk="0">
                  <a:moveTo>
                    <a:pt x="835" y="1"/>
                  </a:moveTo>
                  <a:cubicBezTo>
                    <a:pt x="674" y="1"/>
                    <a:pt x="509" y="85"/>
                    <a:pt x="321" y="210"/>
                  </a:cubicBezTo>
                  <a:cubicBezTo>
                    <a:pt x="190" y="287"/>
                    <a:pt x="77" y="400"/>
                    <a:pt x="41" y="550"/>
                  </a:cubicBezTo>
                  <a:cubicBezTo>
                    <a:pt x="0" y="721"/>
                    <a:pt x="77" y="907"/>
                    <a:pt x="208" y="1020"/>
                  </a:cubicBezTo>
                  <a:cubicBezTo>
                    <a:pt x="334" y="1098"/>
                    <a:pt x="469" y="1139"/>
                    <a:pt x="609" y="1139"/>
                  </a:cubicBezTo>
                  <a:cubicBezTo>
                    <a:pt x="639" y="1139"/>
                    <a:pt x="670" y="1137"/>
                    <a:pt x="701" y="1133"/>
                  </a:cubicBezTo>
                  <a:cubicBezTo>
                    <a:pt x="887" y="1115"/>
                    <a:pt x="1041" y="1043"/>
                    <a:pt x="1190" y="966"/>
                  </a:cubicBezTo>
                  <a:cubicBezTo>
                    <a:pt x="1303" y="907"/>
                    <a:pt x="1416" y="835"/>
                    <a:pt x="1452" y="721"/>
                  </a:cubicBezTo>
                  <a:cubicBezTo>
                    <a:pt x="1511" y="531"/>
                    <a:pt x="1380" y="341"/>
                    <a:pt x="1226" y="192"/>
                  </a:cubicBezTo>
                  <a:cubicBezTo>
                    <a:pt x="1092" y="56"/>
                    <a:pt x="965" y="1"/>
                    <a:pt x="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0" name="Google Shape;2450;p19"/>
            <p:cNvSpPr/>
            <p:nvPr/>
          </p:nvSpPr>
          <p:spPr>
            <a:xfrm>
              <a:off x="338825" y="1530800"/>
              <a:ext cx="41575" cy="33275"/>
            </a:xfrm>
            <a:custGeom>
              <a:avLst/>
              <a:gdLst/>
              <a:ahLst/>
              <a:cxnLst/>
              <a:rect l="l" t="t" r="r" b="b"/>
              <a:pathLst>
                <a:path w="1663" h="1331" extrusionOk="0">
                  <a:moveTo>
                    <a:pt x="849" y="0"/>
                  </a:moveTo>
                  <a:cubicBezTo>
                    <a:pt x="432" y="0"/>
                    <a:pt x="0" y="237"/>
                    <a:pt x="25" y="684"/>
                  </a:cubicBezTo>
                  <a:cubicBezTo>
                    <a:pt x="43" y="988"/>
                    <a:pt x="288" y="1250"/>
                    <a:pt x="591" y="1304"/>
                  </a:cubicBezTo>
                  <a:cubicBezTo>
                    <a:pt x="656" y="1322"/>
                    <a:pt x="724" y="1331"/>
                    <a:pt x="792" y="1331"/>
                  </a:cubicBezTo>
                  <a:cubicBezTo>
                    <a:pt x="1015" y="1331"/>
                    <a:pt x="1241" y="1238"/>
                    <a:pt x="1401" y="1078"/>
                  </a:cubicBezTo>
                  <a:cubicBezTo>
                    <a:pt x="1550" y="929"/>
                    <a:pt x="1663" y="721"/>
                    <a:pt x="1627" y="535"/>
                  </a:cubicBezTo>
                  <a:cubicBezTo>
                    <a:pt x="1591" y="363"/>
                    <a:pt x="1477" y="232"/>
                    <a:pt x="1346" y="137"/>
                  </a:cubicBezTo>
                  <a:cubicBezTo>
                    <a:pt x="1209" y="45"/>
                    <a:pt x="1030" y="0"/>
                    <a:pt x="84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1" name="Google Shape;2451;p19"/>
            <p:cNvSpPr/>
            <p:nvPr/>
          </p:nvSpPr>
          <p:spPr>
            <a:xfrm>
              <a:off x="388425" y="1570900"/>
              <a:ext cx="46275" cy="39725"/>
            </a:xfrm>
            <a:custGeom>
              <a:avLst/>
              <a:gdLst/>
              <a:ahLst/>
              <a:cxnLst/>
              <a:rect l="l" t="t" r="r" b="b"/>
              <a:pathLst>
                <a:path w="1851" h="1589" extrusionOk="0">
                  <a:moveTo>
                    <a:pt x="995" y="1"/>
                  </a:moveTo>
                  <a:cubicBezTo>
                    <a:pt x="547" y="1"/>
                    <a:pt x="92" y="330"/>
                    <a:pt x="41" y="813"/>
                  </a:cubicBezTo>
                  <a:cubicBezTo>
                    <a:pt x="0" y="1170"/>
                    <a:pt x="285" y="1550"/>
                    <a:pt x="624" y="1587"/>
                  </a:cubicBezTo>
                  <a:cubicBezTo>
                    <a:pt x="643" y="1588"/>
                    <a:pt x="662" y="1589"/>
                    <a:pt x="681" y="1589"/>
                  </a:cubicBezTo>
                  <a:cubicBezTo>
                    <a:pt x="885" y="1589"/>
                    <a:pt x="1074" y="1502"/>
                    <a:pt x="1244" y="1419"/>
                  </a:cubicBezTo>
                  <a:cubicBezTo>
                    <a:pt x="1470" y="1284"/>
                    <a:pt x="1697" y="1116"/>
                    <a:pt x="1773" y="872"/>
                  </a:cubicBezTo>
                  <a:cubicBezTo>
                    <a:pt x="1850" y="605"/>
                    <a:pt x="1715" y="324"/>
                    <a:pt x="1511" y="175"/>
                  </a:cubicBezTo>
                  <a:cubicBezTo>
                    <a:pt x="1358" y="55"/>
                    <a:pt x="1177" y="1"/>
                    <a:pt x="9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2" name="Google Shape;2452;p19"/>
            <p:cNvSpPr/>
            <p:nvPr/>
          </p:nvSpPr>
          <p:spPr>
            <a:xfrm>
              <a:off x="448325" y="1484475"/>
              <a:ext cx="51400" cy="37925"/>
            </a:xfrm>
            <a:custGeom>
              <a:avLst/>
              <a:gdLst/>
              <a:ahLst/>
              <a:cxnLst/>
              <a:rect l="l" t="t" r="r" b="b"/>
              <a:pathLst>
                <a:path w="2056" h="1517" extrusionOk="0">
                  <a:moveTo>
                    <a:pt x="1196" y="0"/>
                  </a:moveTo>
                  <a:cubicBezTo>
                    <a:pt x="670" y="0"/>
                    <a:pt x="0" y="402"/>
                    <a:pt x="133" y="972"/>
                  </a:cubicBezTo>
                  <a:cubicBezTo>
                    <a:pt x="205" y="1257"/>
                    <a:pt x="472" y="1461"/>
                    <a:pt x="753" y="1502"/>
                  </a:cubicBezTo>
                  <a:cubicBezTo>
                    <a:pt x="808" y="1512"/>
                    <a:pt x="863" y="1517"/>
                    <a:pt x="918" y="1517"/>
                  </a:cubicBezTo>
                  <a:cubicBezTo>
                    <a:pt x="1145" y="1517"/>
                    <a:pt x="1365" y="1432"/>
                    <a:pt x="1562" y="1312"/>
                  </a:cubicBezTo>
                  <a:cubicBezTo>
                    <a:pt x="1734" y="1198"/>
                    <a:pt x="1902" y="1049"/>
                    <a:pt x="1961" y="841"/>
                  </a:cubicBezTo>
                  <a:cubicBezTo>
                    <a:pt x="2056" y="502"/>
                    <a:pt x="1771" y="126"/>
                    <a:pt x="1431" y="31"/>
                  </a:cubicBezTo>
                  <a:cubicBezTo>
                    <a:pt x="1359" y="10"/>
                    <a:pt x="1279" y="0"/>
                    <a:pt x="119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3" name="Google Shape;2453;p19"/>
            <p:cNvSpPr/>
            <p:nvPr/>
          </p:nvSpPr>
          <p:spPr>
            <a:xfrm>
              <a:off x="387500" y="1460175"/>
              <a:ext cx="47650" cy="42525"/>
            </a:xfrm>
            <a:custGeom>
              <a:avLst/>
              <a:gdLst/>
              <a:ahLst/>
              <a:cxnLst/>
              <a:rect l="l" t="t" r="r" b="b"/>
              <a:pathLst>
                <a:path w="1906" h="1701" extrusionOk="0">
                  <a:moveTo>
                    <a:pt x="1115" y="0"/>
                  </a:moveTo>
                  <a:cubicBezTo>
                    <a:pt x="751" y="0"/>
                    <a:pt x="408" y="288"/>
                    <a:pt x="191" y="551"/>
                  </a:cubicBezTo>
                  <a:cubicBezTo>
                    <a:pt x="78" y="700"/>
                    <a:pt x="1" y="872"/>
                    <a:pt x="19" y="1039"/>
                  </a:cubicBezTo>
                  <a:cubicBezTo>
                    <a:pt x="37" y="1248"/>
                    <a:pt x="191" y="1438"/>
                    <a:pt x="358" y="1528"/>
                  </a:cubicBezTo>
                  <a:cubicBezTo>
                    <a:pt x="530" y="1642"/>
                    <a:pt x="727" y="1701"/>
                    <a:pt x="923" y="1701"/>
                  </a:cubicBezTo>
                  <a:cubicBezTo>
                    <a:pt x="1052" y="1701"/>
                    <a:pt x="1180" y="1675"/>
                    <a:pt x="1299" y="1623"/>
                  </a:cubicBezTo>
                  <a:cubicBezTo>
                    <a:pt x="1602" y="1510"/>
                    <a:pt x="1829" y="1211"/>
                    <a:pt x="1865" y="890"/>
                  </a:cubicBezTo>
                  <a:cubicBezTo>
                    <a:pt x="1905" y="569"/>
                    <a:pt x="1715" y="230"/>
                    <a:pt x="1435" y="80"/>
                  </a:cubicBezTo>
                  <a:cubicBezTo>
                    <a:pt x="1328" y="25"/>
                    <a:pt x="1221" y="0"/>
                    <a:pt x="111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4" name="Google Shape;2454;p19"/>
            <p:cNvSpPr/>
            <p:nvPr/>
          </p:nvSpPr>
          <p:spPr>
            <a:xfrm>
              <a:off x="484175" y="1551650"/>
              <a:ext cx="46650" cy="44275"/>
            </a:xfrm>
            <a:custGeom>
              <a:avLst/>
              <a:gdLst/>
              <a:ahLst/>
              <a:cxnLst/>
              <a:rect l="l" t="t" r="r" b="b"/>
              <a:pathLst>
                <a:path w="1866" h="1771" extrusionOk="0">
                  <a:moveTo>
                    <a:pt x="1059" y="0"/>
                  </a:moveTo>
                  <a:cubicBezTo>
                    <a:pt x="525" y="0"/>
                    <a:pt x="0" y="610"/>
                    <a:pt x="15" y="1113"/>
                  </a:cubicBezTo>
                  <a:cubicBezTo>
                    <a:pt x="15" y="1398"/>
                    <a:pt x="205" y="1678"/>
                    <a:pt x="486" y="1755"/>
                  </a:cubicBezTo>
                  <a:cubicBezTo>
                    <a:pt x="531" y="1766"/>
                    <a:pt x="576" y="1771"/>
                    <a:pt x="621" y="1771"/>
                  </a:cubicBezTo>
                  <a:cubicBezTo>
                    <a:pt x="801" y="1771"/>
                    <a:pt x="980" y="1692"/>
                    <a:pt x="1146" y="1601"/>
                  </a:cubicBezTo>
                  <a:cubicBezTo>
                    <a:pt x="1391" y="1470"/>
                    <a:pt x="1639" y="1284"/>
                    <a:pt x="1730" y="1018"/>
                  </a:cubicBezTo>
                  <a:cubicBezTo>
                    <a:pt x="1866" y="660"/>
                    <a:pt x="1694" y="244"/>
                    <a:pt x="1372" y="77"/>
                  </a:cubicBezTo>
                  <a:cubicBezTo>
                    <a:pt x="1270" y="24"/>
                    <a:pt x="1165" y="0"/>
                    <a:pt x="105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5" name="Google Shape;2455;p19"/>
            <p:cNvSpPr/>
            <p:nvPr/>
          </p:nvSpPr>
          <p:spPr>
            <a:xfrm>
              <a:off x="349400" y="1408650"/>
              <a:ext cx="27725" cy="23625"/>
            </a:xfrm>
            <a:custGeom>
              <a:avLst/>
              <a:gdLst/>
              <a:ahLst/>
              <a:cxnLst/>
              <a:rect l="l" t="t" r="r" b="b"/>
              <a:pathLst>
                <a:path w="1109" h="945" extrusionOk="0">
                  <a:moveTo>
                    <a:pt x="452" y="1"/>
                  </a:moveTo>
                  <a:cubicBezTo>
                    <a:pt x="220" y="1"/>
                    <a:pt x="1" y="193"/>
                    <a:pt x="37" y="445"/>
                  </a:cubicBezTo>
                  <a:cubicBezTo>
                    <a:pt x="55" y="594"/>
                    <a:pt x="168" y="725"/>
                    <a:pt x="281" y="802"/>
                  </a:cubicBezTo>
                  <a:cubicBezTo>
                    <a:pt x="385" y="892"/>
                    <a:pt x="526" y="945"/>
                    <a:pt x="672" y="945"/>
                  </a:cubicBezTo>
                  <a:cubicBezTo>
                    <a:pt x="710" y="945"/>
                    <a:pt x="749" y="941"/>
                    <a:pt x="788" y="934"/>
                  </a:cubicBezTo>
                  <a:cubicBezTo>
                    <a:pt x="959" y="875"/>
                    <a:pt x="1109" y="725"/>
                    <a:pt x="1091" y="535"/>
                  </a:cubicBezTo>
                  <a:cubicBezTo>
                    <a:pt x="1091" y="386"/>
                    <a:pt x="959" y="255"/>
                    <a:pt x="828" y="160"/>
                  </a:cubicBezTo>
                  <a:cubicBezTo>
                    <a:pt x="751" y="83"/>
                    <a:pt x="656" y="29"/>
                    <a:pt x="543" y="11"/>
                  </a:cubicBezTo>
                  <a:cubicBezTo>
                    <a:pt x="513" y="4"/>
                    <a:pt x="483" y="1"/>
                    <a:pt x="45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6" name="Google Shape;2456;p19"/>
            <p:cNvSpPr/>
            <p:nvPr/>
          </p:nvSpPr>
          <p:spPr>
            <a:xfrm>
              <a:off x="390350" y="1363100"/>
              <a:ext cx="56550" cy="41350"/>
            </a:xfrm>
            <a:custGeom>
              <a:avLst/>
              <a:gdLst/>
              <a:ahLst/>
              <a:cxnLst/>
              <a:rect l="l" t="t" r="r" b="b"/>
              <a:pathLst>
                <a:path w="2262" h="1654" extrusionOk="0">
                  <a:moveTo>
                    <a:pt x="1473" y="1"/>
                  </a:moveTo>
                  <a:cubicBezTo>
                    <a:pt x="1446" y="1"/>
                    <a:pt x="1419" y="2"/>
                    <a:pt x="1393" y="5"/>
                  </a:cubicBezTo>
                  <a:cubicBezTo>
                    <a:pt x="774" y="78"/>
                    <a:pt x="0" y="851"/>
                    <a:pt x="602" y="1435"/>
                  </a:cubicBezTo>
                  <a:cubicBezTo>
                    <a:pt x="741" y="1588"/>
                    <a:pt x="951" y="1653"/>
                    <a:pt x="1167" y="1653"/>
                  </a:cubicBezTo>
                  <a:cubicBezTo>
                    <a:pt x="1219" y="1653"/>
                    <a:pt x="1270" y="1650"/>
                    <a:pt x="1321" y="1643"/>
                  </a:cubicBezTo>
                  <a:cubicBezTo>
                    <a:pt x="1565" y="1588"/>
                    <a:pt x="1810" y="1435"/>
                    <a:pt x="1977" y="1249"/>
                  </a:cubicBezTo>
                  <a:cubicBezTo>
                    <a:pt x="2131" y="1059"/>
                    <a:pt x="2262" y="815"/>
                    <a:pt x="2226" y="571"/>
                  </a:cubicBezTo>
                  <a:cubicBezTo>
                    <a:pt x="2188" y="235"/>
                    <a:pt x="1812" y="1"/>
                    <a:pt x="147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7" name="Google Shape;2457;p19"/>
            <p:cNvSpPr/>
            <p:nvPr/>
          </p:nvSpPr>
          <p:spPr>
            <a:xfrm>
              <a:off x="441225" y="1554900"/>
              <a:ext cx="20725" cy="17000"/>
            </a:xfrm>
            <a:custGeom>
              <a:avLst/>
              <a:gdLst/>
              <a:ahLst/>
              <a:cxnLst/>
              <a:rect l="l" t="t" r="r" b="b"/>
              <a:pathLst>
                <a:path w="829" h="680" extrusionOk="0">
                  <a:moveTo>
                    <a:pt x="417" y="1"/>
                  </a:moveTo>
                  <a:cubicBezTo>
                    <a:pt x="358" y="1"/>
                    <a:pt x="304" y="1"/>
                    <a:pt x="227" y="42"/>
                  </a:cubicBezTo>
                  <a:cubicBezTo>
                    <a:pt x="78" y="114"/>
                    <a:pt x="1" y="363"/>
                    <a:pt x="96" y="512"/>
                  </a:cubicBezTo>
                  <a:cubicBezTo>
                    <a:pt x="150" y="607"/>
                    <a:pt x="263" y="661"/>
                    <a:pt x="376" y="679"/>
                  </a:cubicBezTo>
                  <a:cubicBezTo>
                    <a:pt x="489" y="679"/>
                    <a:pt x="602" y="625"/>
                    <a:pt x="679" y="548"/>
                  </a:cubicBezTo>
                  <a:cubicBezTo>
                    <a:pt x="774" y="453"/>
                    <a:pt x="829" y="340"/>
                    <a:pt x="792" y="209"/>
                  </a:cubicBezTo>
                  <a:cubicBezTo>
                    <a:pt x="756" y="60"/>
                    <a:pt x="584" y="1"/>
                    <a:pt x="4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8" name="Google Shape;2458;p19"/>
            <p:cNvSpPr/>
            <p:nvPr/>
          </p:nvSpPr>
          <p:spPr>
            <a:xfrm>
              <a:off x="464300" y="1411200"/>
              <a:ext cx="32600" cy="22300"/>
            </a:xfrm>
            <a:custGeom>
              <a:avLst/>
              <a:gdLst/>
              <a:ahLst/>
              <a:cxnLst/>
              <a:rect l="l" t="t" r="r" b="b"/>
              <a:pathLst>
                <a:path w="1304" h="892" extrusionOk="0">
                  <a:moveTo>
                    <a:pt x="776" y="0"/>
                  </a:moveTo>
                  <a:cubicBezTo>
                    <a:pt x="756" y="0"/>
                    <a:pt x="736" y="2"/>
                    <a:pt x="715" y="4"/>
                  </a:cubicBezTo>
                  <a:cubicBezTo>
                    <a:pt x="566" y="22"/>
                    <a:pt x="417" y="76"/>
                    <a:pt x="304" y="189"/>
                  </a:cubicBezTo>
                  <a:cubicBezTo>
                    <a:pt x="1" y="510"/>
                    <a:pt x="263" y="832"/>
                    <a:pt x="643" y="886"/>
                  </a:cubicBezTo>
                  <a:cubicBezTo>
                    <a:pt x="672" y="890"/>
                    <a:pt x="701" y="892"/>
                    <a:pt x="731" y="892"/>
                  </a:cubicBezTo>
                  <a:cubicBezTo>
                    <a:pt x="874" y="892"/>
                    <a:pt x="1023" y="845"/>
                    <a:pt x="1132" y="737"/>
                  </a:cubicBezTo>
                  <a:cubicBezTo>
                    <a:pt x="1245" y="623"/>
                    <a:pt x="1303" y="415"/>
                    <a:pt x="1227" y="248"/>
                  </a:cubicBezTo>
                  <a:cubicBezTo>
                    <a:pt x="1141" y="93"/>
                    <a:pt x="963" y="0"/>
                    <a:pt x="77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59" name="Google Shape;2459;p19"/>
          <p:cNvSpPr/>
          <p:nvPr/>
        </p:nvSpPr>
        <p:spPr>
          <a:xfrm>
            <a:off x="-597900" y="5390166"/>
            <a:ext cx="1342440" cy="1588421"/>
          </a:xfrm>
          <a:custGeom>
            <a:avLst/>
            <a:gdLst/>
            <a:ahLst/>
            <a:cxnLst/>
            <a:rect l="l" t="t" r="r" b="b"/>
            <a:pathLst>
              <a:path w="7334" h="8678" extrusionOk="0">
                <a:moveTo>
                  <a:pt x="1406" y="4804"/>
                </a:moveTo>
                <a:lnTo>
                  <a:pt x="1406" y="4804"/>
                </a:lnTo>
                <a:cubicBezTo>
                  <a:pt x="1405" y="4808"/>
                  <a:pt x="1404" y="4811"/>
                  <a:pt x="1402" y="4811"/>
                </a:cubicBezTo>
                <a:cubicBezTo>
                  <a:pt x="1401" y="4811"/>
                  <a:pt x="1400" y="4810"/>
                  <a:pt x="1398" y="4809"/>
                </a:cubicBezTo>
                <a:lnTo>
                  <a:pt x="1406" y="4804"/>
                </a:lnTo>
                <a:close/>
                <a:moveTo>
                  <a:pt x="6885" y="0"/>
                </a:moveTo>
                <a:cubicBezTo>
                  <a:pt x="6843" y="0"/>
                  <a:pt x="6802" y="15"/>
                  <a:pt x="6768" y="41"/>
                </a:cubicBezTo>
                <a:cubicBezTo>
                  <a:pt x="4999" y="1000"/>
                  <a:pt x="3262" y="1999"/>
                  <a:pt x="1548" y="3053"/>
                </a:cubicBezTo>
                <a:cubicBezTo>
                  <a:pt x="1059" y="3338"/>
                  <a:pt x="589" y="3641"/>
                  <a:pt x="95" y="3940"/>
                </a:cubicBezTo>
                <a:cubicBezTo>
                  <a:pt x="23" y="3999"/>
                  <a:pt x="0" y="4130"/>
                  <a:pt x="59" y="4207"/>
                </a:cubicBezTo>
                <a:cubicBezTo>
                  <a:pt x="90" y="4258"/>
                  <a:pt x="139" y="4280"/>
                  <a:pt x="193" y="4280"/>
                </a:cubicBezTo>
                <a:cubicBezTo>
                  <a:pt x="235" y="4280"/>
                  <a:pt x="280" y="4267"/>
                  <a:pt x="322" y="4243"/>
                </a:cubicBezTo>
                <a:cubicBezTo>
                  <a:pt x="2018" y="3189"/>
                  <a:pt x="3755" y="2149"/>
                  <a:pt x="5506" y="1171"/>
                </a:cubicBezTo>
                <a:cubicBezTo>
                  <a:pt x="5936" y="920"/>
                  <a:pt x="6370" y="673"/>
                  <a:pt x="6801" y="435"/>
                </a:cubicBezTo>
                <a:lnTo>
                  <a:pt x="6801" y="435"/>
                </a:lnTo>
                <a:cubicBezTo>
                  <a:pt x="6966" y="781"/>
                  <a:pt x="6932" y="1187"/>
                  <a:pt x="6881" y="1565"/>
                </a:cubicBezTo>
                <a:cubicBezTo>
                  <a:pt x="6809" y="2112"/>
                  <a:pt x="6714" y="2642"/>
                  <a:pt x="6601" y="3189"/>
                </a:cubicBezTo>
                <a:cubicBezTo>
                  <a:pt x="6393" y="4320"/>
                  <a:pt x="6130" y="5428"/>
                  <a:pt x="5845" y="6541"/>
                </a:cubicBezTo>
                <a:cubicBezTo>
                  <a:pt x="5700" y="7084"/>
                  <a:pt x="5551" y="7623"/>
                  <a:pt x="5390" y="8164"/>
                </a:cubicBezTo>
                <a:lnTo>
                  <a:pt x="5390" y="8164"/>
                </a:lnTo>
                <a:cubicBezTo>
                  <a:pt x="4327" y="7229"/>
                  <a:pt x="3251" y="6313"/>
                  <a:pt x="2190" y="5392"/>
                </a:cubicBezTo>
                <a:cubicBezTo>
                  <a:pt x="2036" y="5279"/>
                  <a:pt x="1905" y="5148"/>
                  <a:pt x="1756" y="5035"/>
                </a:cubicBezTo>
                <a:cubicBezTo>
                  <a:pt x="1679" y="4976"/>
                  <a:pt x="1606" y="4904"/>
                  <a:pt x="1548" y="4845"/>
                </a:cubicBezTo>
                <a:cubicBezTo>
                  <a:pt x="1516" y="4829"/>
                  <a:pt x="1480" y="4799"/>
                  <a:pt x="1448" y="4780"/>
                </a:cubicBezTo>
                <a:lnTo>
                  <a:pt x="1448" y="4780"/>
                </a:lnTo>
                <a:lnTo>
                  <a:pt x="1530" y="4732"/>
                </a:lnTo>
                <a:cubicBezTo>
                  <a:pt x="1625" y="4695"/>
                  <a:pt x="1697" y="4659"/>
                  <a:pt x="1774" y="4619"/>
                </a:cubicBezTo>
                <a:cubicBezTo>
                  <a:pt x="1946" y="4546"/>
                  <a:pt x="2095" y="4469"/>
                  <a:pt x="2262" y="4392"/>
                </a:cubicBezTo>
                <a:cubicBezTo>
                  <a:pt x="2905" y="4071"/>
                  <a:pt x="3529" y="3714"/>
                  <a:pt x="4131" y="3356"/>
                </a:cubicBezTo>
                <a:cubicBezTo>
                  <a:pt x="4666" y="3037"/>
                  <a:pt x="5191" y="2709"/>
                  <a:pt x="5704" y="2359"/>
                </a:cubicBezTo>
                <a:lnTo>
                  <a:pt x="5704" y="2359"/>
                </a:lnTo>
                <a:cubicBezTo>
                  <a:pt x="5379" y="3379"/>
                  <a:pt x="5076" y="4390"/>
                  <a:pt x="4773" y="5410"/>
                </a:cubicBezTo>
                <a:cubicBezTo>
                  <a:pt x="4706" y="5651"/>
                  <a:pt x="4638" y="5900"/>
                  <a:pt x="4565" y="6146"/>
                </a:cubicBezTo>
                <a:lnTo>
                  <a:pt x="4565" y="6146"/>
                </a:lnTo>
                <a:cubicBezTo>
                  <a:pt x="4143" y="5799"/>
                  <a:pt x="3730" y="5461"/>
                  <a:pt x="3322" y="5112"/>
                </a:cubicBezTo>
                <a:lnTo>
                  <a:pt x="3322" y="5112"/>
                </a:lnTo>
                <a:cubicBezTo>
                  <a:pt x="3559" y="4783"/>
                  <a:pt x="3845" y="4506"/>
                  <a:pt x="4178" y="4287"/>
                </a:cubicBezTo>
                <a:lnTo>
                  <a:pt x="4178" y="4287"/>
                </a:lnTo>
                <a:cubicBezTo>
                  <a:pt x="4101" y="4548"/>
                  <a:pt x="4030" y="4805"/>
                  <a:pt x="3959" y="5053"/>
                </a:cubicBezTo>
                <a:cubicBezTo>
                  <a:pt x="3923" y="5166"/>
                  <a:pt x="3959" y="5261"/>
                  <a:pt x="4054" y="5315"/>
                </a:cubicBezTo>
                <a:cubicBezTo>
                  <a:pt x="4075" y="5320"/>
                  <a:pt x="4098" y="5323"/>
                  <a:pt x="4122" y="5323"/>
                </a:cubicBezTo>
                <a:cubicBezTo>
                  <a:pt x="4202" y="5323"/>
                  <a:pt x="4284" y="5290"/>
                  <a:pt x="4298" y="5202"/>
                </a:cubicBezTo>
                <a:cubicBezTo>
                  <a:pt x="4434" y="4809"/>
                  <a:pt x="4547" y="4392"/>
                  <a:pt x="4660" y="3981"/>
                </a:cubicBezTo>
                <a:cubicBezTo>
                  <a:pt x="4678" y="3904"/>
                  <a:pt x="4678" y="3827"/>
                  <a:pt x="4619" y="3773"/>
                </a:cubicBezTo>
                <a:cubicBezTo>
                  <a:pt x="4584" y="3734"/>
                  <a:pt x="4539" y="3713"/>
                  <a:pt x="4491" y="3713"/>
                </a:cubicBezTo>
                <a:cubicBezTo>
                  <a:pt x="4465" y="3713"/>
                  <a:pt x="4438" y="3719"/>
                  <a:pt x="4411" y="3732"/>
                </a:cubicBezTo>
                <a:cubicBezTo>
                  <a:pt x="3810" y="4017"/>
                  <a:pt x="3280" y="4469"/>
                  <a:pt x="2923" y="5035"/>
                </a:cubicBezTo>
                <a:cubicBezTo>
                  <a:pt x="2869" y="5130"/>
                  <a:pt x="2869" y="5225"/>
                  <a:pt x="2941" y="5297"/>
                </a:cubicBezTo>
                <a:cubicBezTo>
                  <a:pt x="3470" y="5750"/>
                  <a:pt x="4018" y="6184"/>
                  <a:pt x="4547" y="6618"/>
                </a:cubicBezTo>
                <a:cubicBezTo>
                  <a:pt x="4582" y="6653"/>
                  <a:pt x="4621" y="6668"/>
                  <a:pt x="4659" y="6668"/>
                </a:cubicBezTo>
                <a:cubicBezTo>
                  <a:pt x="4742" y="6668"/>
                  <a:pt x="4821" y="6595"/>
                  <a:pt x="4845" y="6505"/>
                </a:cubicBezTo>
                <a:cubicBezTo>
                  <a:pt x="5280" y="4976"/>
                  <a:pt x="5732" y="3470"/>
                  <a:pt x="6221" y="1963"/>
                </a:cubicBezTo>
                <a:cubicBezTo>
                  <a:pt x="6266" y="1830"/>
                  <a:pt x="6174" y="1700"/>
                  <a:pt x="6052" y="1700"/>
                </a:cubicBezTo>
                <a:cubicBezTo>
                  <a:pt x="6016" y="1700"/>
                  <a:pt x="5978" y="1711"/>
                  <a:pt x="5940" y="1737"/>
                </a:cubicBezTo>
                <a:cubicBezTo>
                  <a:pt x="4732" y="2601"/>
                  <a:pt x="3470" y="3356"/>
                  <a:pt x="2131" y="4017"/>
                </a:cubicBezTo>
                <a:cubicBezTo>
                  <a:pt x="1964" y="4112"/>
                  <a:pt x="1792" y="4184"/>
                  <a:pt x="1625" y="4279"/>
                </a:cubicBezTo>
                <a:cubicBezTo>
                  <a:pt x="1471" y="4338"/>
                  <a:pt x="1303" y="4392"/>
                  <a:pt x="1172" y="4505"/>
                </a:cubicBezTo>
                <a:cubicBezTo>
                  <a:pt x="1018" y="4637"/>
                  <a:pt x="982" y="4845"/>
                  <a:pt x="1131" y="4999"/>
                </a:cubicBezTo>
                <a:cubicBezTo>
                  <a:pt x="1267" y="5130"/>
                  <a:pt x="1416" y="5243"/>
                  <a:pt x="1566" y="5356"/>
                </a:cubicBezTo>
                <a:cubicBezTo>
                  <a:pt x="2149" y="5881"/>
                  <a:pt x="2755" y="6392"/>
                  <a:pt x="3339" y="6899"/>
                </a:cubicBezTo>
                <a:cubicBezTo>
                  <a:pt x="4018" y="7487"/>
                  <a:pt x="4696" y="8052"/>
                  <a:pt x="5375" y="8636"/>
                </a:cubicBezTo>
                <a:cubicBezTo>
                  <a:pt x="5404" y="8663"/>
                  <a:pt x="5447" y="8678"/>
                  <a:pt x="5490" y="8678"/>
                </a:cubicBezTo>
                <a:cubicBezTo>
                  <a:pt x="5560" y="8678"/>
                  <a:pt x="5633" y="8640"/>
                  <a:pt x="5655" y="8559"/>
                </a:cubicBezTo>
                <a:cubicBezTo>
                  <a:pt x="6017" y="7428"/>
                  <a:pt x="6316" y="6261"/>
                  <a:pt x="6583" y="5089"/>
                </a:cubicBezTo>
                <a:cubicBezTo>
                  <a:pt x="6714" y="4524"/>
                  <a:pt x="6845" y="3940"/>
                  <a:pt x="6958" y="3356"/>
                </a:cubicBezTo>
                <a:cubicBezTo>
                  <a:pt x="7071" y="2791"/>
                  <a:pt x="7166" y="2207"/>
                  <a:pt x="7261" y="1642"/>
                </a:cubicBezTo>
                <a:cubicBezTo>
                  <a:pt x="7334" y="1113"/>
                  <a:pt x="7334" y="547"/>
                  <a:pt x="7035" y="77"/>
                </a:cubicBezTo>
                <a:cubicBezTo>
                  <a:pt x="6992" y="24"/>
                  <a:pt x="6938" y="0"/>
                  <a:pt x="688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608352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2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2" name="Google Shape;2602;p22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03" name="Google Shape;2603;p22"/>
          <p:cNvSpPr txBox="1">
            <a:spLocks noGrp="1"/>
          </p:cNvSpPr>
          <p:nvPr>
            <p:ph type="subTitle" idx="1"/>
          </p:nvPr>
        </p:nvSpPr>
        <p:spPr>
          <a:xfrm>
            <a:off x="2344267" y="3777200"/>
            <a:ext cx="3088000" cy="16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604" name="Google Shape;2604;p22"/>
          <p:cNvSpPr txBox="1">
            <a:spLocks noGrp="1"/>
          </p:cNvSpPr>
          <p:nvPr>
            <p:ph type="title" idx="2"/>
          </p:nvPr>
        </p:nvSpPr>
        <p:spPr>
          <a:xfrm>
            <a:off x="2344267" y="3474727"/>
            <a:ext cx="3088000" cy="3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605" name="Google Shape;2605;p22"/>
          <p:cNvSpPr txBox="1">
            <a:spLocks noGrp="1"/>
          </p:cNvSpPr>
          <p:nvPr>
            <p:ph type="title" idx="3" hasCustomPrompt="1"/>
          </p:nvPr>
        </p:nvSpPr>
        <p:spPr>
          <a:xfrm>
            <a:off x="2344283" y="2765397"/>
            <a:ext cx="3088000" cy="5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606" name="Google Shape;2606;p22"/>
          <p:cNvSpPr txBox="1">
            <a:spLocks noGrp="1"/>
          </p:cNvSpPr>
          <p:nvPr>
            <p:ph type="subTitle" idx="4"/>
          </p:nvPr>
        </p:nvSpPr>
        <p:spPr>
          <a:xfrm>
            <a:off x="6759233" y="3777200"/>
            <a:ext cx="3088000" cy="16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607" name="Google Shape;2607;p22"/>
          <p:cNvSpPr txBox="1">
            <a:spLocks noGrp="1"/>
          </p:cNvSpPr>
          <p:nvPr>
            <p:ph type="title" idx="5"/>
          </p:nvPr>
        </p:nvSpPr>
        <p:spPr>
          <a:xfrm>
            <a:off x="6759229" y="3474727"/>
            <a:ext cx="3088000" cy="3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608" name="Google Shape;2608;p22"/>
          <p:cNvSpPr txBox="1">
            <a:spLocks noGrp="1"/>
          </p:cNvSpPr>
          <p:nvPr>
            <p:ph type="title" idx="6" hasCustomPrompt="1"/>
          </p:nvPr>
        </p:nvSpPr>
        <p:spPr>
          <a:xfrm>
            <a:off x="6759239" y="2765397"/>
            <a:ext cx="3088000" cy="5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grpSp>
        <p:nvGrpSpPr>
          <p:cNvPr id="2609" name="Google Shape;2609;p22"/>
          <p:cNvGrpSpPr/>
          <p:nvPr/>
        </p:nvGrpSpPr>
        <p:grpSpPr>
          <a:xfrm>
            <a:off x="-617067" y="4196674"/>
            <a:ext cx="2142640" cy="3029052"/>
            <a:chOff x="-2044593" y="909364"/>
            <a:chExt cx="494516" cy="699098"/>
          </a:xfrm>
        </p:grpSpPr>
        <p:sp>
          <p:nvSpPr>
            <p:cNvPr id="2610" name="Google Shape;2610;p22"/>
            <p:cNvSpPr/>
            <p:nvPr/>
          </p:nvSpPr>
          <p:spPr>
            <a:xfrm flipH="1">
              <a:off x="-2044593" y="1152817"/>
              <a:ext cx="494516" cy="455646"/>
            </a:xfrm>
            <a:custGeom>
              <a:avLst/>
              <a:gdLst/>
              <a:ahLst/>
              <a:cxnLst/>
              <a:rect l="l" t="t" r="r" b="b"/>
              <a:pathLst>
                <a:path w="14974" h="13797" extrusionOk="0">
                  <a:moveTo>
                    <a:pt x="8230" y="1"/>
                  </a:moveTo>
                  <a:cubicBezTo>
                    <a:pt x="6711" y="1"/>
                    <a:pt x="5230" y="620"/>
                    <a:pt x="4526" y="1934"/>
                  </a:cubicBezTo>
                  <a:cubicBezTo>
                    <a:pt x="3559" y="3725"/>
                    <a:pt x="4156" y="6262"/>
                    <a:pt x="2663" y="7605"/>
                  </a:cubicBezTo>
                  <a:cubicBezTo>
                    <a:pt x="2114" y="8053"/>
                    <a:pt x="1416" y="8298"/>
                    <a:pt x="944" y="8823"/>
                  </a:cubicBezTo>
                  <a:cubicBezTo>
                    <a:pt x="1" y="9868"/>
                    <a:pt x="496" y="11635"/>
                    <a:pt x="1589" y="12506"/>
                  </a:cubicBezTo>
                  <a:cubicBezTo>
                    <a:pt x="2657" y="13378"/>
                    <a:pt x="4048" y="13797"/>
                    <a:pt x="5410" y="13797"/>
                  </a:cubicBezTo>
                  <a:cubicBezTo>
                    <a:pt x="5447" y="13797"/>
                    <a:pt x="5485" y="13797"/>
                    <a:pt x="5523" y="13796"/>
                  </a:cubicBezTo>
                  <a:cubicBezTo>
                    <a:pt x="8508" y="13796"/>
                    <a:pt x="12908" y="11581"/>
                    <a:pt x="13952" y="8548"/>
                  </a:cubicBezTo>
                  <a:cubicBezTo>
                    <a:pt x="14973" y="5516"/>
                    <a:pt x="13409" y="1832"/>
                    <a:pt x="10520" y="489"/>
                  </a:cubicBezTo>
                  <a:cubicBezTo>
                    <a:pt x="9815" y="167"/>
                    <a:pt x="9017" y="1"/>
                    <a:pt x="823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1" name="Google Shape;2611;p22"/>
            <p:cNvSpPr/>
            <p:nvPr/>
          </p:nvSpPr>
          <p:spPr>
            <a:xfrm flipH="1">
              <a:off x="-1632979" y="1054239"/>
              <a:ext cx="49875" cy="37575"/>
            </a:xfrm>
            <a:custGeom>
              <a:avLst/>
              <a:gdLst/>
              <a:ahLst/>
              <a:cxnLst/>
              <a:rect l="l" t="t" r="r" b="b"/>
              <a:pathLst>
                <a:path w="1995" h="1503" extrusionOk="0">
                  <a:moveTo>
                    <a:pt x="1101" y="0"/>
                  </a:moveTo>
                  <a:cubicBezTo>
                    <a:pt x="889" y="0"/>
                    <a:pt x="671" y="112"/>
                    <a:pt x="424" y="277"/>
                  </a:cubicBezTo>
                  <a:cubicBezTo>
                    <a:pt x="251" y="378"/>
                    <a:pt x="102" y="528"/>
                    <a:pt x="54" y="725"/>
                  </a:cubicBezTo>
                  <a:cubicBezTo>
                    <a:pt x="0" y="952"/>
                    <a:pt x="102" y="1196"/>
                    <a:pt x="275" y="1346"/>
                  </a:cubicBezTo>
                  <a:cubicBezTo>
                    <a:pt x="441" y="1448"/>
                    <a:pt x="619" y="1503"/>
                    <a:pt x="803" y="1503"/>
                  </a:cubicBezTo>
                  <a:cubicBezTo>
                    <a:pt x="844" y="1503"/>
                    <a:pt x="885" y="1500"/>
                    <a:pt x="926" y="1495"/>
                  </a:cubicBezTo>
                  <a:cubicBezTo>
                    <a:pt x="1170" y="1471"/>
                    <a:pt x="1373" y="1375"/>
                    <a:pt x="1570" y="1274"/>
                  </a:cubicBezTo>
                  <a:cubicBezTo>
                    <a:pt x="1720" y="1196"/>
                    <a:pt x="1869" y="1101"/>
                    <a:pt x="1917" y="952"/>
                  </a:cubicBezTo>
                  <a:cubicBezTo>
                    <a:pt x="1994" y="701"/>
                    <a:pt x="1821" y="450"/>
                    <a:pt x="1618" y="253"/>
                  </a:cubicBezTo>
                  <a:cubicBezTo>
                    <a:pt x="1442" y="74"/>
                    <a:pt x="1273" y="0"/>
                    <a:pt x="110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2" name="Google Shape;2612;p22"/>
            <p:cNvSpPr/>
            <p:nvPr/>
          </p:nvSpPr>
          <p:spPr>
            <a:xfrm flipH="1">
              <a:off x="-1687604" y="1130664"/>
              <a:ext cx="54900" cy="43925"/>
            </a:xfrm>
            <a:custGeom>
              <a:avLst/>
              <a:gdLst/>
              <a:ahLst/>
              <a:cxnLst/>
              <a:rect l="l" t="t" r="r" b="b"/>
              <a:pathLst>
                <a:path w="2196" h="1757" extrusionOk="0">
                  <a:moveTo>
                    <a:pt x="1120" y="0"/>
                  </a:moveTo>
                  <a:cubicBezTo>
                    <a:pt x="570" y="0"/>
                    <a:pt x="1" y="313"/>
                    <a:pt x="34" y="903"/>
                  </a:cubicBezTo>
                  <a:cubicBezTo>
                    <a:pt x="58" y="1303"/>
                    <a:pt x="380" y="1650"/>
                    <a:pt x="780" y="1721"/>
                  </a:cubicBezTo>
                  <a:cubicBezTo>
                    <a:pt x="867" y="1745"/>
                    <a:pt x="956" y="1756"/>
                    <a:pt x="1045" y="1756"/>
                  </a:cubicBezTo>
                  <a:cubicBezTo>
                    <a:pt x="1340" y="1756"/>
                    <a:pt x="1638" y="1633"/>
                    <a:pt x="1849" y="1423"/>
                  </a:cubicBezTo>
                  <a:cubicBezTo>
                    <a:pt x="2046" y="1226"/>
                    <a:pt x="2195" y="951"/>
                    <a:pt x="2147" y="706"/>
                  </a:cubicBezTo>
                  <a:cubicBezTo>
                    <a:pt x="2100" y="480"/>
                    <a:pt x="1950" y="306"/>
                    <a:pt x="1777" y="181"/>
                  </a:cubicBezTo>
                  <a:cubicBezTo>
                    <a:pt x="1596" y="60"/>
                    <a:pt x="1360" y="0"/>
                    <a:pt x="11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3" name="Google Shape;2613;p22"/>
            <p:cNvSpPr/>
            <p:nvPr/>
          </p:nvSpPr>
          <p:spPr>
            <a:xfrm flipH="1">
              <a:off x="-1759229" y="1183614"/>
              <a:ext cx="61050" cy="52400"/>
            </a:xfrm>
            <a:custGeom>
              <a:avLst/>
              <a:gdLst/>
              <a:ahLst/>
              <a:cxnLst/>
              <a:rect l="l" t="t" r="r" b="b"/>
              <a:pathLst>
                <a:path w="2442" h="2096" extrusionOk="0">
                  <a:moveTo>
                    <a:pt x="1313" y="0"/>
                  </a:moveTo>
                  <a:cubicBezTo>
                    <a:pt x="721" y="0"/>
                    <a:pt x="122" y="435"/>
                    <a:pt x="54" y="1072"/>
                  </a:cubicBezTo>
                  <a:cubicBezTo>
                    <a:pt x="0" y="1543"/>
                    <a:pt x="376" y="2045"/>
                    <a:pt x="824" y="2093"/>
                  </a:cubicBezTo>
                  <a:cubicBezTo>
                    <a:pt x="849" y="2095"/>
                    <a:pt x="874" y="2096"/>
                    <a:pt x="898" y="2096"/>
                  </a:cubicBezTo>
                  <a:cubicBezTo>
                    <a:pt x="1168" y="2096"/>
                    <a:pt x="1417" y="1981"/>
                    <a:pt x="1642" y="1872"/>
                  </a:cubicBezTo>
                  <a:cubicBezTo>
                    <a:pt x="1940" y="1693"/>
                    <a:pt x="2239" y="1472"/>
                    <a:pt x="2340" y="1149"/>
                  </a:cubicBezTo>
                  <a:cubicBezTo>
                    <a:pt x="2442" y="797"/>
                    <a:pt x="2263" y="427"/>
                    <a:pt x="1994" y="230"/>
                  </a:cubicBezTo>
                  <a:cubicBezTo>
                    <a:pt x="1792" y="72"/>
                    <a:pt x="1554" y="0"/>
                    <a:pt x="131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4" name="Google Shape;2614;p22"/>
            <p:cNvSpPr/>
            <p:nvPr/>
          </p:nvSpPr>
          <p:spPr>
            <a:xfrm flipH="1">
              <a:off x="-1845054" y="1069539"/>
              <a:ext cx="67850" cy="50050"/>
            </a:xfrm>
            <a:custGeom>
              <a:avLst/>
              <a:gdLst/>
              <a:ahLst/>
              <a:cxnLst/>
              <a:rect l="l" t="t" r="r" b="b"/>
              <a:pathLst>
                <a:path w="2714" h="2002" extrusionOk="0">
                  <a:moveTo>
                    <a:pt x="1579" y="0"/>
                  </a:moveTo>
                  <a:cubicBezTo>
                    <a:pt x="885" y="0"/>
                    <a:pt x="1" y="530"/>
                    <a:pt x="176" y="1283"/>
                  </a:cubicBezTo>
                  <a:cubicBezTo>
                    <a:pt x="272" y="1659"/>
                    <a:pt x="624" y="1928"/>
                    <a:pt x="994" y="1981"/>
                  </a:cubicBezTo>
                  <a:cubicBezTo>
                    <a:pt x="1067" y="1995"/>
                    <a:pt x="1140" y="2002"/>
                    <a:pt x="1212" y="2002"/>
                  </a:cubicBezTo>
                  <a:cubicBezTo>
                    <a:pt x="1512" y="2002"/>
                    <a:pt x="1803" y="1889"/>
                    <a:pt x="2063" y="1731"/>
                  </a:cubicBezTo>
                  <a:cubicBezTo>
                    <a:pt x="2290" y="1581"/>
                    <a:pt x="2510" y="1384"/>
                    <a:pt x="2588" y="1110"/>
                  </a:cubicBezTo>
                  <a:cubicBezTo>
                    <a:pt x="2713" y="662"/>
                    <a:pt x="2337" y="166"/>
                    <a:pt x="1890" y="41"/>
                  </a:cubicBezTo>
                  <a:cubicBezTo>
                    <a:pt x="1794" y="13"/>
                    <a:pt x="1689" y="0"/>
                    <a:pt x="15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5" name="Google Shape;2615;p22"/>
            <p:cNvSpPr/>
            <p:nvPr/>
          </p:nvSpPr>
          <p:spPr>
            <a:xfrm flipH="1">
              <a:off x="-1759829" y="1037464"/>
              <a:ext cx="62850" cy="56125"/>
            </a:xfrm>
            <a:custGeom>
              <a:avLst/>
              <a:gdLst/>
              <a:ahLst/>
              <a:cxnLst/>
              <a:rect l="l" t="t" r="r" b="b"/>
              <a:pathLst>
                <a:path w="2514" h="2245" extrusionOk="0">
                  <a:moveTo>
                    <a:pt x="1471" y="1"/>
                  </a:moveTo>
                  <a:cubicBezTo>
                    <a:pt x="990" y="1"/>
                    <a:pt x="538" y="380"/>
                    <a:pt x="251" y="727"/>
                  </a:cubicBezTo>
                  <a:cubicBezTo>
                    <a:pt x="102" y="924"/>
                    <a:pt x="0" y="1151"/>
                    <a:pt x="24" y="1372"/>
                  </a:cubicBezTo>
                  <a:cubicBezTo>
                    <a:pt x="48" y="1646"/>
                    <a:pt x="251" y="1897"/>
                    <a:pt x="472" y="2017"/>
                  </a:cubicBezTo>
                  <a:cubicBezTo>
                    <a:pt x="698" y="2167"/>
                    <a:pt x="959" y="2245"/>
                    <a:pt x="1217" y="2245"/>
                  </a:cubicBezTo>
                  <a:cubicBezTo>
                    <a:pt x="1387" y="2245"/>
                    <a:pt x="1557" y="2211"/>
                    <a:pt x="1714" y="2142"/>
                  </a:cubicBezTo>
                  <a:cubicBezTo>
                    <a:pt x="2114" y="1993"/>
                    <a:pt x="2412" y="1599"/>
                    <a:pt x="2460" y="1175"/>
                  </a:cubicBezTo>
                  <a:cubicBezTo>
                    <a:pt x="2514" y="751"/>
                    <a:pt x="2263" y="303"/>
                    <a:pt x="1893" y="106"/>
                  </a:cubicBezTo>
                  <a:cubicBezTo>
                    <a:pt x="1752" y="32"/>
                    <a:pt x="1610" y="1"/>
                    <a:pt x="14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6" name="Google Shape;2616;p22"/>
            <p:cNvSpPr/>
            <p:nvPr/>
          </p:nvSpPr>
          <p:spPr>
            <a:xfrm flipH="1">
              <a:off x="-1886104" y="1158164"/>
              <a:ext cx="61575" cy="58450"/>
            </a:xfrm>
            <a:custGeom>
              <a:avLst/>
              <a:gdLst/>
              <a:ahLst/>
              <a:cxnLst/>
              <a:rect l="l" t="t" r="r" b="b"/>
              <a:pathLst>
                <a:path w="2463" h="2338" extrusionOk="0">
                  <a:moveTo>
                    <a:pt x="1398" y="1"/>
                  </a:moveTo>
                  <a:cubicBezTo>
                    <a:pt x="693" y="1"/>
                    <a:pt x="0" y="806"/>
                    <a:pt x="20" y="1469"/>
                  </a:cubicBezTo>
                  <a:cubicBezTo>
                    <a:pt x="20" y="1845"/>
                    <a:pt x="271" y="2215"/>
                    <a:pt x="641" y="2317"/>
                  </a:cubicBezTo>
                  <a:cubicBezTo>
                    <a:pt x="701" y="2331"/>
                    <a:pt x="760" y="2337"/>
                    <a:pt x="820" y="2337"/>
                  </a:cubicBezTo>
                  <a:cubicBezTo>
                    <a:pt x="1058" y="2337"/>
                    <a:pt x="1293" y="2233"/>
                    <a:pt x="1513" y="2114"/>
                  </a:cubicBezTo>
                  <a:cubicBezTo>
                    <a:pt x="1835" y="1941"/>
                    <a:pt x="2164" y="1696"/>
                    <a:pt x="2283" y="1344"/>
                  </a:cubicBezTo>
                  <a:cubicBezTo>
                    <a:pt x="2462" y="872"/>
                    <a:pt x="2235" y="323"/>
                    <a:pt x="1811" y="102"/>
                  </a:cubicBezTo>
                  <a:cubicBezTo>
                    <a:pt x="1677" y="32"/>
                    <a:pt x="1537" y="1"/>
                    <a:pt x="13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7" name="Google Shape;2617;p22"/>
            <p:cNvSpPr/>
            <p:nvPr/>
          </p:nvSpPr>
          <p:spPr>
            <a:xfrm flipH="1">
              <a:off x="-1683279" y="969489"/>
              <a:ext cx="36600" cy="31150"/>
            </a:xfrm>
            <a:custGeom>
              <a:avLst/>
              <a:gdLst/>
              <a:ahLst/>
              <a:cxnLst/>
              <a:rect l="l" t="t" r="r" b="b"/>
              <a:pathLst>
                <a:path w="1464" h="1246" extrusionOk="0">
                  <a:moveTo>
                    <a:pt x="597" y="0"/>
                  </a:moveTo>
                  <a:cubicBezTo>
                    <a:pt x="290" y="0"/>
                    <a:pt x="1" y="254"/>
                    <a:pt x="48" y="586"/>
                  </a:cubicBezTo>
                  <a:cubicBezTo>
                    <a:pt x="72" y="783"/>
                    <a:pt x="221" y="957"/>
                    <a:pt x="371" y="1058"/>
                  </a:cubicBezTo>
                  <a:cubicBezTo>
                    <a:pt x="508" y="1176"/>
                    <a:pt x="694" y="1246"/>
                    <a:pt x="887" y="1246"/>
                  </a:cubicBezTo>
                  <a:cubicBezTo>
                    <a:pt x="937" y="1246"/>
                    <a:pt x="988" y="1241"/>
                    <a:pt x="1039" y="1231"/>
                  </a:cubicBezTo>
                  <a:cubicBezTo>
                    <a:pt x="1266" y="1154"/>
                    <a:pt x="1463" y="957"/>
                    <a:pt x="1439" y="706"/>
                  </a:cubicBezTo>
                  <a:cubicBezTo>
                    <a:pt x="1439" y="509"/>
                    <a:pt x="1266" y="336"/>
                    <a:pt x="1093" y="210"/>
                  </a:cubicBezTo>
                  <a:cubicBezTo>
                    <a:pt x="991" y="109"/>
                    <a:pt x="866" y="37"/>
                    <a:pt x="717" y="13"/>
                  </a:cubicBezTo>
                  <a:cubicBezTo>
                    <a:pt x="677" y="4"/>
                    <a:pt x="637" y="0"/>
                    <a:pt x="5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8" name="Google Shape;2618;p22"/>
            <p:cNvSpPr/>
            <p:nvPr/>
          </p:nvSpPr>
          <p:spPr>
            <a:xfrm flipH="1">
              <a:off x="-1775354" y="909364"/>
              <a:ext cx="74650" cy="54550"/>
            </a:xfrm>
            <a:custGeom>
              <a:avLst/>
              <a:gdLst/>
              <a:ahLst/>
              <a:cxnLst/>
              <a:rect l="l" t="t" r="r" b="b"/>
              <a:pathLst>
                <a:path w="2986" h="2182" extrusionOk="0">
                  <a:moveTo>
                    <a:pt x="1944" y="1"/>
                  </a:moveTo>
                  <a:cubicBezTo>
                    <a:pt x="1909" y="1"/>
                    <a:pt x="1874" y="3"/>
                    <a:pt x="1839" y="6"/>
                  </a:cubicBezTo>
                  <a:cubicBezTo>
                    <a:pt x="1021" y="102"/>
                    <a:pt x="1" y="1123"/>
                    <a:pt x="795" y="1893"/>
                  </a:cubicBezTo>
                  <a:cubicBezTo>
                    <a:pt x="978" y="2096"/>
                    <a:pt x="1255" y="2181"/>
                    <a:pt x="1541" y="2181"/>
                  </a:cubicBezTo>
                  <a:cubicBezTo>
                    <a:pt x="1609" y="2181"/>
                    <a:pt x="1676" y="2177"/>
                    <a:pt x="1744" y="2168"/>
                  </a:cubicBezTo>
                  <a:cubicBezTo>
                    <a:pt x="2066" y="2096"/>
                    <a:pt x="2388" y="1893"/>
                    <a:pt x="2609" y="1648"/>
                  </a:cubicBezTo>
                  <a:cubicBezTo>
                    <a:pt x="2812" y="1397"/>
                    <a:pt x="2985" y="1075"/>
                    <a:pt x="2938" y="753"/>
                  </a:cubicBezTo>
                  <a:cubicBezTo>
                    <a:pt x="2888" y="310"/>
                    <a:pt x="2392" y="1"/>
                    <a:pt x="19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9" name="Google Shape;2619;p22"/>
            <p:cNvSpPr/>
            <p:nvPr/>
          </p:nvSpPr>
          <p:spPr>
            <a:xfrm flipH="1">
              <a:off x="-1795204" y="1162489"/>
              <a:ext cx="27350" cy="22400"/>
            </a:xfrm>
            <a:custGeom>
              <a:avLst/>
              <a:gdLst/>
              <a:ahLst/>
              <a:cxnLst/>
              <a:rect l="l" t="t" r="r" b="b"/>
              <a:pathLst>
                <a:path w="1094" h="896" extrusionOk="0">
                  <a:moveTo>
                    <a:pt x="550" y="1"/>
                  </a:moveTo>
                  <a:cubicBezTo>
                    <a:pt x="473" y="1"/>
                    <a:pt x="401" y="1"/>
                    <a:pt x="299" y="54"/>
                  </a:cubicBezTo>
                  <a:cubicBezTo>
                    <a:pt x="102" y="150"/>
                    <a:pt x="1" y="478"/>
                    <a:pt x="126" y="675"/>
                  </a:cubicBezTo>
                  <a:cubicBezTo>
                    <a:pt x="198" y="800"/>
                    <a:pt x="347" y="872"/>
                    <a:pt x="496" y="896"/>
                  </a:cubicBezTo>
                  <a:cubicBezTo>
                    <a:pt x="646" y="896"/>
                    <a:pt x="795" y="824"/>
                    <a:pt x="896" y="723"/>
                  </a:cubicBezTo>
                  <a:cubicBezTo>
                    <a:pt x="1022" y="597"/>
                    <a:pt x="1093" y="448"/>
                    <a:pt x="1046" y="275"/>
                  </a:cubicBezTo>
                  <a:cubicBezTo>
                    <a:pt x="998" y="78"/>
                    <a:pt x="771" y="1"/>
                    <a:pt x="5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0" name="Google Shape;2620;p22"/>
            <p:cNvSpPr/>
            <p:nvPr/>
          </p:nvSpPr>
          <p:spPr>
            <a:xfrm flipH="1">
              <a:off x="-1841329" y="972839"/>
              <a:ext cx="43025" cy="29425"/>
            </a:xfrm>
            <a:custGeom>
              <a:avLst/>
              <a:gdLst/>
              <a:ahLst/>
              <a:cxnLst/>
              <a:rect l="l" t="t" r="r" b="b"/>
              <a:pathLst>
                <a:path w="1721" h="1177" extrusionOk="0">
                  <a:moveTo>
                    <a:pt x="1025" y="0"/>
                  </a:moveTo>
                  <a:cubicBezTo>
                    <a:pt x="998" y="0"/>
                    <a:pt x="971" y="2"/>
                    <a:pt x="944" y="5"/>
                  </a:cubicBezTo>
                  <a:cubicBezTo>
                    <a:pt x="747" y="29"/>
                    <a:pt x="550" y="100"/>
                    <a:pt x="401" y="249"/>
                  </a:cubicBezTo>
                  <a:cubicBezTo>
                    <a:pt x="1" y="673"/>
                    <a:pt x="347" y="1097"/>
                    <a:pt x="849" y="1169"/>
                  </a:cubicBezTo>
                  <a:cubicBezTo>
                    <a:pt x="887" y="1174"/>
                    <a:pt x="926" y="1177"/>
                    <a:pt x="965" y="1177"/>
                  </a:cubicBezTo>
                  <a:cubicBezTo>
                    <a:pt x="1153" y="1177"/>
                    <a:pt x="1350" y="1115"/>
                    <a:pt x="1493" y="972"/>
                  </a:cubicBezTo>
                  <a:cubicBezTo>
                    <a:pt x="1643" y="823"/>
                    <a:pt x="1720" y="548"/>
                    <a:pt x="1619" y="327"/>
                  </a:cubicBezTo>
                  <a:cubicBezTo>
                    <a:pt x="1506" y="122"/>
                    <a:pt x="1271" y="0"/>
                    <a:pt x="10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21" name="Google Shape;2621;p22"/>
          <p:cNvGrpSpPr/>
          <p:nvPr/>
        </p:nvGrpSpPr>
        <p:grpSpPr>
          <a:xfrm>
            <a:off x="-136068" y="5466326"/>
            <a:ext cx="1614453" cy="2091095"/>
            <a:chOff x="4291295" y="3242473"/>
            <a:chExt cx="234350" cy="303550"/>
          </a:xfrm>
        </p:grpSpPr>
        <p:sp>
          <p:nvSpPr>
            <p:cNvPr id="2622" name="Google Shape;2622;p22"/>
            <p:cNvSpPr/>
            <p:nvPr/>
          </p:nvSpPr>
          <p:spPr>
            <a:xfrm flipH="1">
              <a:off x="4291295" y="3242473"/>
              <a:ext cx="234350" cy="298525"/>
            </a:xfrm>
            <a:custGeom>
              <a:avLst/>
              <a:gdLst/>
              <a:ahLst/>
              <a:cxnLst/>
              <a:rect l="l" t="t" r="r" b="b"/>
              <a:pathLst>
                <a:path w="9374" h="11941" extrusionOk="0">
                  <a:moveTo>
                    <a:pt x="1" y="0"/>
                  </a:moveTo>
                  <a:lnTo>
                    <a:pt x="1" y="0"/>
                  </a:lnTo>
                  <a:cubicBezTo>
                    <a:pt x="299" y="1248"/>
                    <a:pt x="795" y="2562"/>
                    <a:pt x="1195" y="3809"/>
                  </a:cubicBezTo>
                  <a:cubicBezTo>
                    <a:pt x="1911" y="6221"/>
                    <a:pt x="3953" y="7117"/>
                    <a:pt x="5744" y="8609"/>
                  </a:cubicBezTo>
                  <a:cubicBezTo>
                    <a:pt x="6568" y="9254"/>
                    <a:pt x="7338" y="9851"/>
                    <a:pt x="8084" y="10573"/>
                  </a:cubicBezTo>
                  <a:cubicBezTo>
                    <a:pt x="8486" y="10953"/>
                    <a:pt x="8786" y="11473"/>
                    <a:pt x="9219" y="11792"/>
                  </a:cubicBezTo>
                  <a:lnTo>
                    <a:pt x="9219" y="11792"/>
                  </a:lnTo>
                  <a:cubicBezTo>
                    <a:pt x="9125" y="11628"/>
                    <a:pt x="9004" y="11372"/>
                    <a:pt x="8956" y="11218"/>
                  </a:cubicBezTo>
                  <a:cubicBezTo>
                    <a:pt x="8257" y="9254"/>
                    <a:pt x="8179" y="7218"/>
                    <a:pt x="7338" y="5248"/>
                  </a:cubicBezTo>
                  <a:cubicBezTo>
                    <a:pt x="5971" y="2066"/>
                    <a:pt x="2807" y="1368"/>
                    <a:pt x="1" y="0"/>
                  </a:cubicBezTo>
                  <a:close/>
                  <a:moveTo>
                    <a:pt x="9219" y="11792"/>
                  </a:moveTo>
                  <a:cubicBezTo>
                    <a:pt x="9264" y="11869"/>
                    <a:pt x="9303" y="11925"/>
                    <a:pt x="9326" y="11940"/>
                  </a:cubicBezTo>
                  <a:lnTo>
                    <a:pt x="9373" y="11893"/>
                  </a:lnTo>
                  <a:cubicBezTo>
                    <a:pt x="9320" y="11862"/>
                    <a:pt x="9269" y="11828"/>
                    <a:pt x="9219" y="1179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3" name="Google Shape;2623;p22"/>
            <p:cNvSpPr/>
            <p:nvPr/>
          </p:nvSpPr>
          <p:spPr>
            <a:xfrm flipH="1">
              <a:off x="4292245" y="3280273"/>
              <a:ext cx="204300" cy="265750"/>
            </a:xfrm>
            <a:custGeom>
              <a:avLst/>
              <a:gdLst/>
              <a:ahLst/>
              <a:cxnLst/>
              <a:rect l="l" t="t" r="r" b="b"/>
              <a:pathLst>
                <a:path w="8172" h="10630" extrusionOk="0">
                  <a:moveTo>
                    <a:pt x="152" y="1"/>
                  </a:moveTo>
                  <a:cubicBezTo>
                    <a:pt x="70" y="1"/>
                    <a:pt x="1" y="106"/>
                    <a:pt x="78" y="184"/>
                  </a:cubicBezTo>
                  <a:cubicBezTo>
                    <a:pt x="1523" y="1772"/>
                    <a:pt x="3111" y="3240"/>
                    <a:pt x="4580" y="4834"/>
                  </a:cubicBezTo>
                  <a:cubicBezTo>
                    <a:pt x="6048" y="6452"/>
                    <a:pt x="6968" y="8637"/>
                    <a:pt x="7941" y="10578"/>
                  </a:cubicBezTo>
                  <a:cubicBezTo>
                    <a:pt x="7962" y="10614"/>
                    <a:pt x="7991" y="10629"/>
                    <a:pt x="8022" y="10629"/>
                  </a:cubicBezTo>
                  <a:cubicBezTo>
                    <a:pt x="8095" y="10629"/>
                    <a:pt x="8172" y="10541"/>
                    <a:pt x="8138" y="10452"/>
                  </a:cubicBezTo>
                  <a:cubicBezTo>
                    <a:pt x="7195" y="8590"/>
                    <a:pt x="6269" y="6524"/>
                    <a:pt x="4926" y="4906"/>
                  </a:cubicBezTo>
                  <a:cubicBezTo>
                    <a:pt x="3463" y="3169"/>
                    <a:pt x="1744" y="1700"/>
                    <a:pt x="228" y="35"/>
                  </a:cubicBezTo>
                  <a:cubicBezTo>
                    <a:pt x="204" y="11"/>
                    <a:pt x="177" y="1"/>
                    <a:pt x="15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4" name="Google Shape;2624;p22"/>
            <p:cNvSpPr/>
            <p:nvPr/>
          </p:nvSpPr>
          <p:spPr>
            <a:xfrm flipH="1">
              <a:off x="4427995" y="3297573"/>
              <a:ext cx="63175" cy="51225"/>
            </a:xfrm>
            <a:custGeom>
              <a:avLst/>
              <a:gdLst/>
              <a:ahLst/>
              <a:cxnLst/>
              <a:rect l="l" t="t" r="r" b="b"/>
              <a:pathLst>
                <a:path w="2527" h="2049" extrusionOk="0">
                  <a:moveTo>
                    <a:pt x="2413" y="1"/>
                  </a:moveTo>
                  <a:cubicBezTo>
                    <a:pt x="2356" y="1"/>
                    <a:pt x="2299" y="38"/>
                    <a:pt x="2299" y="113"/>
                  </a:cubicBezTo>
                  <a:lnTo>
                    <a:pt x="2299" y="1775"/>
                  </a:lnTo>
                  <a:lnTo>
                    <a:pt x="2299" y="1775"/>
                  </a:lnTo>
                  <a:cubicBezTo>
                    <a:pt x="1623" y="1446"/>
                    <a:pt x="925" y="1219"/>
                    <a:pt x="186" y="1080"/>
                  </a:cubicBezTo>
                  <a:cubicBezTo>
                    <a:pt x="171" y="1075"/>
                    <a:pt x="158" y="1073"/>
                    <a:pt x="145" y="1073"/>
                  </a:cubicBezTo>
                  <a:cubicBezTo>
                    <a:pt x="29" y="1073"/>
                    <a:pt x="1" y="1256"/>
                    <a:pt x="114" y="1283"/>
                  </a:cubicBezTo>
                  <a:cubicBezTo>
                    <a:pt x="908" y="1456"/>
                    <a:pt x="1631" y="1677"/>
                    <a:pt x="2353" y="2029"/>
                  </a:cubicBezTo>
                  <a:cubicBezTo>
                    <a:pt x="2373" y="2042"/>
                    <a:pt x="2395" y="2048"/>
                    <a:pt x="2416" y="2048"/>
                  </a:cubicBezTo>
                  <a:cubicBezTo>
                    <a:pt x="2473" y="2048"/>
                    <a:pt x="2526" y="2008"/>
                    <a:pt x="2526" y="1952"/>
                  </a:cubicBezTo>
                  <a:lnTo>
                    <a:pt x="2526" y="113"/>
                  </a:lnTo>
                  <a:cubicBezTo>
                    <a:pt x="2526" y="38"/>
                    <a:pt x="2469" y="1"/>
                    <a:pt x="24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5" name="Google Shape;2625;p22"/>
            <p:cNvSpPr/>
            <p:nvPr/>
          </p:nvSpPr>
          <p:spPr>
            <a:xfrm flipH="1">
              <a:off x="4378320" y="3341573"/>
              <a:ext cx="84625" cy="57200"/>
            </a:xfrm>
            <a:custGeom>
              <a:avLst/>
              <a:gdLst/>
              <a:ahLst/>
              <a:cxnLst/>
              <a:rect l="l" t="t" r="r" b="b"/>
              <a:pathLst>
                <a:path w="3385" h="2288" extrusionOk="0">
                  <a:moveTo>
                    <a:pt x="3286" y="0"/>
                  </a:moveTo>
                  <a:cubicBezTo>
                    <a:pt x="3237" y="0"/>
                    <a:pt x="3188" y="30"/>
                    <a:pt x="3188" y="90"/>
                  </a:cubicBezTo>
                  <a:cubicBezTo>
                    <a:pt x="3166" y="728"/>
                    <a:pt x="3080" y="1366"/>
                    <a:pt x="3047" y="1999"/>
                  </a:cubicBezTo>
                  <a:lnTo>
                    <a:pt x="3047" y="1999"/>
                  </a:lnTo>
                  <a:cubicBezTo>
                    <a:pt x="2144" y="1555"/>
                    <a:pt x="1132" y="1332"/>
                    <a:pt x="125" y="1236"/>
                  </a:cubicBezTo>
                  <a:cubicBezTo>
                    <a:pt x="119" y="1235"/>
                    <a:pt x="113" y="1234"/>
                    <a:pt x="107" y="1234"/>
                  </a:cubicBezTo>
                  <a:cubicBezTo>
                    <a:pt x="0" y="1234"/>
                    <a:pt x="6" y="1433"/>
                    <a:pt x="125" y="1433"/>
                  </a:cubicBezTo>
                  <a:cubicBezTo>
                    <a:pt x="1146" y="1535"/>
                    <a:pt x="2191" y="1785"/>
                    <a:pt x="3110" y="2281"/>
                  </a:cubicBezTo>
                  <a:cubicBezTo>
                    <a:pt x="3120" y="2285"/>
                    <a:pt x="3131" y="2287"/>
                    <a:pt x="3142" y="2287"/>
                  </a:cubicBezTo>
                  <a:cubicBezTo>
                    <a:pt x="3195" y="2287"/>
                    <a:pt x="3260" y="2243"/>
                    <a:pt x="3260" y="2179"/>
                  </a:cubicBezTo>
                  <a:cubicBezTo>
                    <a:pt x="3284" y="1487"/>
                    <a:pt x="3385" y="788"/>
                    <a:pt x="3385" y="90"/>
                  </a:cubicBezTo>
                  <a:cubicBezTo>
                    <a:pt x="3385" y="30"/>
                    <a:pt x="3336" y="0"/>
                    <a:pt x="3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6" name="Google Shape;2626;p22"/>
            <p:cNvSpPr/>
            <p:nvPr/>
          </p:nvSpPr>
          <p:spPr>
            <a:xfrm flipH="1">
              <a:off x="4343770" y="3390273"/>
              <a:ext cx="62300" cy="52075"/>
            </a:xfrm>
            <a:custGeom>
              <a:avLst/>
              <a:gdLst/>
              <a:ahLst/>
              <a:cxnLst/>
              <a:rect l="l" t="t" r="r" b="b"/>
              <a:pathLst>
                <a:path w="2492" h="2083" extrusionOk="0">
                  <a:moveTo>
                    <a:pt x="2363" y="1"/>
                  </a:moveTo>
                  <a:cubicBezTo>
                    <a:pt x="2325" y="1"/>
                    <a:pt x="2289" y="24"/>
                    <a:pt x="2280" y="82"/>
                  </a:cubicBezTo>
                  <a:cubicBezTo>
                    <a:pt x="2164" y="665"/>
                    <a:pt x="2176" y="1263"/>
                    <a:pt x="2178" y="1842"/>
                  </a:cubicBezTo>
                  <a:lnTo>
                    <a:pt x="2178" y="1842"/>
                  </a:lnTo>
                  <a:cubicBezTo>
                    <a:pt x="1501" y="1672"/>
                    <a:pt x="849" y="1442"/>
                    <a:pt x="191" y="1228"/>
                  </a:cubicBezTo>
                  <a:cubicBezTo>
                    <a:pt x="182" y="1227"/>
                    <a:pt x="174" y="1226"/>
                    <a:pt x="166" y="1226"/>
                  </a:cubicBezTo>
                  <a:cubicBezTo>
                    <a:pt x="37" y="1226"/>
                    <a:pt x="0" y="1405"/>
                    <a:pt x="113" y="1455"/>
                  </a:cubicBezTo>
                  <a:cubicBezTo>
                    <a:pt x="835" y="1652"/>
                    <a:pt x="1534" y="1903"/>
                    <a:pt x="2256" y="2076"/>
                  </a:cubicBezTo>
                  <a:cubicBezTo>
                    <a:pt x="2269" y="2080"/>
                    <a:pt x="2282" y="2082"/>
                    <a:pt x="2294" y="2082"/>
                  </a:cubicBezTo>
                  <a:cubicBezTo>
                    <a:pt x="2353" y="2082"/>
                    <a:pt x="2405" y="2039"/>
                    <a:pt x="2405" y="1975"/>
                  </a:cubicBezTo>
                  <a:cubicBezTo>
                    <a:pt x="2382" y="1354"/>
                    <a:pt x="2352" y="757"/>
                    <a:pt x="2477" y="136"/>
                  </a:cubicBezTo>
                  <a:cubicBezTo>
                    <a:pt x="2492" y="59"/>
                    <a:pt x="2424" y="1"/>
                    <a:pt x="23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7" name="Google Shape;2627;p22"/>
            <p:cNvSpPr/>
            <p:nvPr/>
          </p:nvSpPr>
          <p:spPr>
            <a:xfrm flipH="1">
              <a:off x="4397570" y="3338898"/>
              <a:ext cx="8675" cy="6875"/>
            </a:xfrm>
            <a:custGeom>
              <a:avLst/>
              <a:gdLst/>
              <a:ahLst/>
              <a:cxnLst/>
              <a:rect l="l" t="t" r="r" b="b"/>
              <a:pathLst>
                <a:path w="347" h="275" extrusionOk="0">
                  <a:moveTo>
                    <a:pt x="174" y="0"/>
                  </a:moveTo>
                  <a:cubicBezTo>
                    <a:pt x="1" y="0"/>
                    <a:pt x="1" y="275"/>
                    <a:pt x="174" y="275"/>
                  </a:cubicBezTo>
                  <a:cubicBezTo>
                    <a:pt x="347" y="275"/>
                    <a:pt x="347" y="0"/>
                    <a:pt x="17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8" name="Google Shape;2628;p22"/>
            <p:cNvSpPr/>
            <p:nvPr/>
          </p:nvSpPr>
          <p:spPr>
            <a:xfrm flipH="1">
              <a:off x="4393820" y="3320823"/>
              <a:ext cx="8100" cy="6300"/>
            </a:xfrm>
            <a:custGeom>
              <a:avLst/>
              <a:gdLst/>
              <a:ahLst/>
              <a:cxnLst/>
              <a:rect l="l" t="t" r="r" b="b"/>
              <a:pathLst>
                <a:path w="324" h="252" extrusionOk="0">
                  <a:moveTo>
                    <a:pt x="174" y="1"/>
                  </a:moveTo>
                  <a:cubicBezTo>
                    <a:pt x="1" y="1"/>
                    <a:pt x="1" y="251"/>
                    <a:pt x="174" y="251"/>
                  </a:cubicBezTo>
                  <a:cubicBezTo>
                    <a:pt x="323" y="251"/>
                    <a:pt x="323" y="1"/>
                    <a:pt x="17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9" name="Google Shape;2629;p22"/>
            <p:cNvSpPr/>
            <p:nvPr/>
          </p:nvSpPr>
          <p:spPr>
            <a:xfrm flipH="1">
              <a:off x="4490245" y="3308448"/>
              <a:ext cx="8075" cy="6875"/>
            </a:xfrm>
            <a:custGeom>
              <a:avLst/>
              <a:gdLst/>
              <a:ahLst/>
              <a:cxnLst/>
              <a:rect l="l" t="t" r="r" b="b"/>
              <a:pathLst>
                <a:path w="323" h="275" extrusionOk="0">
                  <a:moveTo>
                    <a:pt x="173" y="0"/>
                  </a:moveTo>
                  <a:cubicBezTo>
                    <a:pt x="0" y="0"/>
                    <a:pt x="0" y="275"/>
                    <a:pt x="173" y="275"/>
                  </a:cubicBezTo>
                  <a:cubicBezTo>
                    <a:pt x="323" y="275"/>
                    <a:pt x="323" y="0"/>
                    <a:pt x="17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0" name="Google Shape;2630;p22"/>
            <p:cNvSpPr/>
            <p:nvPr/>
          </p:nvSpPr>
          <p:spPr>
            <a:xfrm flipH="1">
              <a:off x="4454120" y="3354998"/>
              <a:ext cx="8825" cy="6300"/>
            </a:xfrm>
            <a:custGeom>
              <a:avLst/>
              <a:gdLst/>
              <a:ahLst/>
              <a:cxnLst/>
              <a:rect l="l" t="t" r="r" b="b"/>
              <a:pathLst>
                <a:path w="353" h="252" extrusionOk="0">
                  <a:moveTo>
                    <a:pt x="179" y="1"/>
                  </a:moveTo>
                  <a:cubicBezTo>
                    <a:pt x="0" y="1"/>
                    <a:pt x="0" y="251"/>
                    <a:pt x="179" y="251"/>
                  </a:cubicBezTo>
                  <a:cubicBezTo>
                    <a:pt x="352" y="251"/>
                    <a:pt x="352" y="1"/>
                    <a:pt x="1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1" name="Google Shape;2631;p22"/>
            <p:cNvSpPr/>
            <p:nvPr/>
          </p:nvSpPr>
          <p:spPr>
            <a:xfrm flipH="1">
              <a:off x="4439795" y="3360073"/>
              <a:ext cx="8825" cy="6900"/>
            </a:xfrm>
            <a:custGeom>
              <a:avLst/>
              <a:gdLst/>
              <a:ahLst/>
              <a:cxnLst/>
              <a:rect l="l" t="t" r="r" b="b"/>
              <a:pathLst>
                <a:path w="353" h="276" extrusionOk="0">
                  <a:moveTo>
                    <a:pt x="173" y="1"/>
                  </a:moveTo>
                  <a:cubicBezTo>
                    <a:pt x="0" y="1"/>
                    <a:pt x="0" y="275"/>
                    <a:pt x="173" y="275"/>
                  </a:cubicBezTo>
                  <a:cubicBezTo>
                    <a:pt x="352" y="275"/>
                    <a:pt x="352" y="1"/>
                    <a:pt x="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2" name="Google Shape;2632;p22"/>
            <p:cNvSpPr/>
            <p:nvPr/>
          </p:nvSpPr>
          <p:spPr>
            <a:xfrm flipH="1">
              <a:off x="4327270" y="3432773"/>
              <a:ext cx="8825" cy="6875"/>
            </a:xfrm>
            <a:custGeom>
              <a:avLst/>
              <a:gdLst/>
              <a:ahLst/>
              <a:cxnLst/>
              <a:rect l="l" t="t" r="r" b="b"/>
              <a:pathLst>
                <a:path w="353" h="275" extrusionOk="0">
                  <a:moveTo>
                    <a:pt x="180" y="0"/>
                  </a:moveTo>
                  <a:cubicBezTo>
                    <a:pt x="0" y="0"/>
                    <a:pt x="0" y="275"/>
                    <a:pt x="180" y="275"/>
                  </a:cubicBezTo>
                  <a:cubicBezTo>
                    <a:pt x="353" y="275"/>
                    <a:pt x="353" y="0"/>
                    <a:pt x="1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3" name="Google Shape;2633;p22"/>
            <p:cNvSpPr/>
            <p:nvPr/>
          </p:nvSpPr>
          <p:spPr>
            <a:xfrm flipH="1">
              <a:off x="4356520" y="3450223"/>
              <a:ext cx="8675" cy="6300"/>
            </a:xfrm>
            <a:custGeom>
              <a:avLst/>
              <a:gdLst/>
              <a:ahLst/>
              <a:cxnLst/>
              <a:rect l="l" t="t" r="r" b="b"/>
              <a:pathLst>
                <a:path w="347" h="252" extrusionOk="0">
                  <a:moveTo>
                    <a:pt x="173" y="1"/>
                  </a:moveTo>
                  <a:cubicBezTo>
                    <a:pt x="0" y="1"/>
                    <a:pt x="0" y="251"/>
                    <a:pt x="173" y="251"/>
                  </a:cubicBezTo>
                  <a:cubicBezTo>
                    <a:pt x="347" y="251"/>
                    <a:pt x="347" y="1"/>
                    <a:pt x="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34" name="Google Shape;2634;p22"/>
          <p:cNvGrpSpPr/>
          <p:nvPr/>
        </p:nvGrpSpPr>
        <p:grpSpPr>
          <a:xfrm>
            <a:off x="10485705" y="5517034"/>
            <a:ext cx="2418199" cy="1604863"/>
            <a:chOff x="7864278" y="4137775"/>
            <a:chExt cx="1813649" cy="1203647"/>
          </a:xfrm>
        </p:grpSpPr>
        <p:sp>
          <p:nvSpPr>
            <p:cNvPr id="2635" name="Google Shape;2635;p22"/>
            <p:cNvSpPr/>
            <p:nvPr/>
          </p:nvSpPr>
          <p:spPr>
            <a:xfrm flipH="1">
              <a:off x="8167653" y="4137775"/>
              <a:ext cx="1510274" cy="1203647"/>
            </a:xfrm>
            <a:custGeom>
              <a:avLst/>
              <a:gdLst/>
              <a:ahLst/>
              <a:cxnLst/>
              <a:rect l="l" t="t" r="r" b="b"/>
              <a:pathLst>
                <a:path w="12949" h="10320" extrusionOk="0">
                  <a:moveTo>
                    <a:pt x="5030" y="0"/>
                  </a:moveTo>
                  <a:cubicBezTo>
                    <a:pt x="4569" y="0"/>
                    <a:pt x="4094" y="82"/>
                    <a:pt x="3620" y="273"/>
                  </a:cubicBezTo>
                  <a:cubicBezTo>
                    <a:pt x="1" y="1761"/>
                    <a:pt x="2204" y="7343"/>
                    <a:pt x="3466" y="8434"/>
                  </a:cubicBezTo>
                  <a:cubicBezTo>
                    <a:pt x="4280" y="9135"/>
                    <a:pt x="5185" y="9755"/>
                    <a:pt x="6294" y="10094"/>
                  </a:cubicBezTo>
                  <a:cubicBezTo>
                    <a:pt x="6796" y="10237"/>
                    <a:pt x="7348" y="10319"/>
                    <a:pt x="7918" y="10319"/>
                  </a:cubicBezTo>
                  <a:cubicBezTo>
                    <a:pt x="8631" y="10319"/>
                    <a:pt x="9373" y="10190"/>
                    <a:pt x="10084" y="9886"/>
                  </a:cubicBezTo>
                  <a:cubicBezTo>
                    <a:pt x="11383" y="9361"/>
                    <a:pt x="12536" y="8248"/>
                    <a:pt x="12763" y="7099"/>
                  </a:cubicBezTo>
                  <a:cubicBezTo>
                    <a:pt x="12948" y="6212"/>
                    <a:pt x="12573" y="5439"/>
                    <a:pt x="12043" y="4837"/>
                  </a:cubicBezTo>
                  <a:cubicBezTo>
                    <a:pt x="11496" y="4249"/>
                    <a:pt x="10799" y="3797"/>
                    <a:pt x="10179" y="3254"/>
                  </a:cubicBezTo>
                  <a:cubicBezTo>
                    <a:pt x="9275" y="2462"/>
                    <a:pt x="8578" y="1499"/>
                    <a:pt x="7560" y="820"/>
                  </a:cubicBezTo>
                  <a:cubicBezTo>
                    <a:pt x="6874" y="351"/>
                    <a:pt x="5983" y="0"/>
                    <a:pt x="50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6" name="Google Shape;2636;p22"/>
            <p:cNvSpPr/>
            <p:nvPr/>
          </p:nvSpPr>
          <p:spPr>
            <a:xfrm flipH="1">
              <a:off x="8453161" y="4826725"/>
              <a:ext cx="180547" cy="48869"/>
            </a:xfrm>
            <a:custGeom>
              <a:avLst/>
              <a:gdLst/>
              <a:ahLst/>
              <a:cxnLst/>
              <a:rect l="l" t="t" r="r" b="b"/>
              <a:pathLst>
                <a:path w="1548" h="419" extrusionOk="0">
                  <a:moveTo>
                    <a:pt x="127" y="0"/>
                  </a:moveTo>
                  <a:cubicBezTo>
                    <a:pt x="46" y="0"/>
                    <a:pt x="1" y="85"/>
                    <a:pt x="1" y="152"/>
                  </a:cubicBezTo>
                  <a:cubicBezTo>
                    <a:pt x="1" y="247"/>
                    <a:pt x="55" y="305"/>
                    <a:pt x="150" y="305"/>
                  </a:cubicBezTo>
                  <a:cubicBezTo>
                    <a:pt x="566" y="342"/>
                    <a:pt x="982" y="378"/>
                    <a:pt x="1394" y="419"/>
                  </a:cubicBezTo>
                  <a:cubicBezTo>
                    <a:pt x="1471" y="419"/>
                    <a:pt x="1548" y="342"/>
                    <a:pt x="1548" y="265"/>
                  </a:cubicBezTo>
                  <a:cubicBezTo>
                    <a:pt x="1548" y="174"/>
                    <a:pt x="1471" y="115"/>
                    <a:pt x="1394" y="115"/>
                  </a:cubicBezTo>
                  <a:cubicBezTo>
                    <a:pt x="982" y="79"/>
                    <a:pt x="566" y="39"/>
                    <a:pt x="150" y="2"/>
                  </a:cubicBezTo>
                  <a:cubicBezTo>
                    <a:pt x="142" y="1"/>
                    <a:pt x="134" y="0"/>
                    <a:pt x="1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7" name="Google Shape;2637;p22"/>
            <p:cNvSpPr/>
            <p:nvPr/>
          </p:nvSpPr>
          <p:spPr>
            <a:xfrm flipH="1">
              <a:off x="8288474" y="4789519"/>
              <a:ext cx="149523" cy="46536"/>
            </a:xfrm>
            <a:custGeom>
              <a:avLst/>
              <a:gdLst/>
              <a:ahLst/>
              <a:cxnLst/>
              <a:rect l="l" t="t" r="r" b="b"/>
              <a:pathLst>
                <a:path w="1282" h="399" extrusionOk="0">
                  <a:moveTo>
                    <a:pt x="150" y="0"/>
                  </a:moveTo>
                  <a:cubicBezTo>
                    <a:pt x="73" y="0"/>
                    <a:pt x="1" y="77"/>
                    <a:pt x="1" y="154"/>
                  </a:cubicBezTo>
                  <a:cubicBezTo>
                    <a:pt x="1" y="244"/>
                    <a:pt x="73" y="303"/>
                    <a:pt x="150" y="303"/>
                  </a:cubicBezTo>
                  <a:cubicBezTo>
                    <a:pt x="471" y="339"/>
                    <a:pt x="811" y="358"/>
                    <a:pt x="1132" y="398"/>
                  </a:cubicBezTo>
                  <a:cubicBezTo>
                    <a:pt x="1204" y="398"/>
                    <a:pt x="1281" y="321"/>
                    <a:pt x="1281" y="244"/>
                  </a:cubicBezTo>
                  <a:cubicBezTo>
                    <a:pt x="1281" y="154"/>
                    <a:pt x="1204" y="95"/>
                    <a:pt x="1132" y="95"/>
                  </a:cubicBezTo>
                  <a:cubicBezTo>
                    <a:pt x="811" y="59"/>
                    <a:pt x="471" y="41"/>
                    <a:pt x="1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8" name="Google Shape;2638;p22"/>
            <p:cNvSpPr/>
            <p:nvPr/>
          </p:nvSpPr>
          <p:spPr>
            <a:xfrm flipH="1">
              <a:off x="8310634" y="4939275"/>
              <a:ext cx="136343" cy="43970"/>
            </a:xfrm>
            <a:custGeom>
              <a:avLst/>
              <a:gdLst/>
              <a:ahLst/>
              <a:cxnLst/>
              <a:rect l="l" t="t" r="r" b="b"/>
              <a:pathLst>
                <a:path w="1169" h="377" extrusionOk="0">
                  <a:moveTo>
                    <a:pt x="209" y="1"/>
                  </a:moveTo>
                  <a:cubicBezTo>
                    <a:pt x="132" y="1"/>
                    <a:pt x="37" y="37"/>
                    <a:pt x="19" y="114"/>
                  </a:cubicBezTo>
                  <a:cubicBezTo>
                    <a:pt x="1" y="186"/>
                    <a:pt x="37" y="281"/>
                    <a:pt x="132" y="300"/>
                  </a:cubicBezTo>
                  <a:cubicBezTo>
                    <a:pt x="323" y="351"/>
                    <a:pt x="521" y="376"/>
                    <a:pt x="722" y="376"/>
                  </a:cubicBezTo>
                  <a:cubicBezTo>
                    <a:pt x="820" y="376"/>
                    <a:pt x="919" y="370"/>
                    <a:pt x="1019" y="358"/>
                  </a:cubicBezTo>
                  <a:cubicBezTo>
                    <a:pt x="1096" y="358"/>
                    <a:pt x="1168" y="300"/>
                    <a:pt x="1168" y="205"/>
                  </a:cubicBezTo>
                  <a:cubicBezTo>
                    <a:pt x="1168" y="138"/>
                    <a:pt x="1107" y="53"/>
                    <a:pt x="1038" y="53"/>
                  </a:cubicBezTo>
                  <a:cubicBezTo>
                    <a:pt x="1032" y="53"/>
                    <a:pt x="1025" y="54"/>
                    <a:pt x="1019" y="55"/>
                  </a:cubicBezTo>
                  <a:cubicBezTo>
                    <a:pt x="944" y="64"/>
                    <a:pt x="874" y="69"/>
                    <a:pt x="806" y="69"/>
                  </a:cubicBezTo>
                  <a:cubicBezTo>
                    <a:pt x="737" y="69"/>
                    <a:pt x="670" y="64"/>
                    <a:pt x="603" y="55"/>
                  </a:cubicBezTo>
                  <a:lnTo>
                    <a:pt x="417" y="55"/>
                  </a:lnTo>
                  <a:cubicBezTo>
                    <a:pt x="340" y="37"/>
                    <a:pt x="286" y="19"/>
                    <a:pt x="2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9" name="Google Shape;2639;p22"/>
            <p:cNvSpPr/>
            <p:nvPr/>
          </p:nvSpPr>
          <p:spPr>
            <a:xfrm flipH="1">
              <a:off x="8178722" y="4886557"/>
              <a:ext cx="136343" cy="43970"/>
            </a:xfrm>
            <a:custGeom>
              <a:avLst/>
              <a:gdLst/>
              <a:ahLst/>
              <a:cxnLst/>
              <a:rect l="l" t="t" r="r" b="b"/>
              <a:pathLst>
                <a:path w="1169" h="377" extrusionOk="0">
                  <a:moveTo>
                    <a:pt x="173" y="1"/>
                  </a:moveTo>
                  <a:cubicBezTo>
                    <a:pt x="78" y="1"/>
                    <a:pt x="1" y="73"/>
                    <a:pt x="19" y="168"/>
                  </a:cubicBezTo>
                  <a:cubicBezTo>
                    <a:pt x="19" y="245"/>
                    <a:pt x="78" y="299"/>
                    <a:pt x="173" y="317"/>
                  </a:cubicBezTo>
                  <a:cubicBezTo>
                    <a:pt x="453" y="340"/>
                    <a:pt x="738" y="358"/>
                    <a:pt x="1001" y="376"/>
                  </a:cubicBezTo>
                  <a:cubicBezTo>
                    <a:pt x="1096" y="376"/>
                    <a:pt x="1168" y="299"/>
                    <a:pt x="1168" y="227"/>
                  </a:cubicBezTo>
                  <a:cubicBezTo>
                    <a:pt x="1150" y="132"/>
                    <a:pt x="1096" y="73"/>
                    <a:pt x="1001" y="73"/>
                  </a:cubicBezTo>
                  <a:cubicBezTo>
                    <a:pt x="738" y="55"/>
                    <a:pt x="453" y="37"/>
                    <a:pt x="1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0" name="Google Shape;2640;p22"/>
            <p:cNvSpPr/>
            <p:nvPr/>
          </p:nvSpPr>
          <p:spPr>
            <a:xfrm flipH="1">
              <a:off x="8196217" y="4707759"/>
              <a:ext cx="169467" cy="58316"/>
            </a:xfrm>
            <a:custGeom>
              <a:avLst/>
              <a:gdLst/>
              <a:ahLst/>
              <a:cxnLst/>
              <a:rect l="l" t="t" r="r" b="b"/>
              <a:pathLst>
                <a:path w="1453" h="500" extrusionOk="0">
                  <a:moveTo>
                    <a:pt x="163" y="0"/>
                  </a:moveTo>
                  <a:cubicBezTo>
                    <a:pt x="91" y="0"/>
                    <a:pt x="38" y="38"/>
                    <a:pt x="19" y="118"/>
                  </a:cubicBezTo>
                  <a:cubicBezTo>
                    <a:pt x="1" y="195"/>
                    <a:pt x="41" y="290"/>
                    <a:pt x="114" y="308"/>
                  </a:cubicBezTo>
                  <a:cubicBezTo>
                    <a:pt x="494" y="362"/>
                    <a:pt x="869" y="421"/>
                    <a:pt x="1245" y="493"/>
                  </a:cubicBezTo>
                  <a:cubicBezTo>
                    <a:pt x="1259" y="497"/>
                    <a:pt x="1273" y="499"/>
                    <a:pt x="1288" y="499"/>
                  </a:cubicBezTo>
                  <a:cubicBezTo>
                    <a:pt x="1353" y="499"/>
                    <a:pt x="1420" y="458"/>
                    <a:pt x="1435" y="380"/>
                  </a:cubicBezTo>
                  <a:cubicBezTo>
                    <a:pt x="1453" y="308"/>
                    <a:pt x="1417" y="213"/>
                    <a:pt x="1322" y="195"/>
                  </a:cubicBezTo>
                  <a:cubicBezTo>
                    <a:pt x="946" y="136"/>
                    <a:pt x="584" y="63"/>
                    <a:pt x="209" y="5"/>
                  </a:cubicBezTo>
                  <a:cubicBezTo>
                    <a:pt x="193" y="2"/>
                    <a:pt x="178" y="0"/>
                    <a:pt x="16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1" name="Google Shape;2641;p22"/>
            <p:cNvSpPr/>
            <p:nvPr/>
          </p:nvSpPr>
          <p:spPr>
            <a:xfrm flipH="1">
              <a:off x="7947671" y="4806664"/>
              <a:ext cx="123047" cy="56333"/>
            </a:xfrm>
            <a:custGeom>
              <a:avLst/>
              <a:gdLst/>
              <a:ahLst/>
              <a:cxnLst/>
              <a:rect l="l" t="t" r="r" b="b"/>
              <a:pathLst>
                <a:path w="1055" h="483" extrusionOk="0">
                  <a:moveTo>
                    <a:pt x="156" y="1"/>
                  </a:moveTo>
                  <a:cubicBezTo>
                    <a:pt x="88" y="1"/>
                    <a:pt x="33" y="42"/>
                    <a:pt x="18" y="120"/>
                  </a:cubicBezTo>
                  <a:cubicBezTo>
                    <a:pt x="0" y="192"/>
                    <a:pt x="37" y="287"/>
                    <a:pt x="113" y="306"/>
                  </a:cubicBezTo>
                  <a:lnTo>
                    <a:pt x="846" y="477"/>
                  </a:lnTo>
                  <a:cubicBezTo>
                    <a:pt x="859" y="481"/>
                    <a:pt x="873" y="482"/>
                    <a:pt x="887" y="482"/>
                  </a:cubicBezTo>
                  <a:cubicBezTo>
                    <a:pt x="953" y="482"/>
                    <a:pt x="1021" y="446"/>
                    <a:pt x="1036" y="382"/>
                  </a:cubicBezTo>
                  <a:cubicBezTo>
                    <a:pt x="1054" y="287"/>
                    <a:pt x="1018" y="211"/>
                    <a:pt x="923" y="192"/>
                  </a:cubicBezTo>
                  <a:cubicBezTo>
                    <a:pt x="679" y="120"/>
                    <a:pt x="430" y="61"/>
                    <a:pt x="204" y="7"/>
                  </a:cubicBezTo>
                  <a:cubicBezTo>
                    <a:pt x="188" y="3"/>
                    <a:pt x="172" y="1"/>
                    <a:pt x="1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2" name="Google Shape;2642;p22"/>
            <p:cNvSpPr/>
            <p:nvPr/>
          </p:nvSpPr>
          <p:spPr>
            <a:xfrm flipH="1">
              <a:off x="8055323" y="5022318"/>
              <a:ext cx="114650" cy="43854"/>
            </a:xfrm>
            <a:custGeom>
              <a:avLst/>
              <a:gdLst/>
              <a:ahLst/>
              <a:cxnLst/>
              <a:rect l="l" t="t" r="r" b="b"/>
              <a:pathLst>
                <a:path w="983" h="376" extrusionOk="0">
                  <a:moveTo>
                    <a:pt x="178" y="0"/>
                  </a:moveTo>
                  <a:cubicBezTo>
                    <a:pt x="109" y="0"/>
                    <a:pt x="35" y="50"/>
                    <a:pt x="19" y="117"/>
                  </a:cubicBezTo>
                  <a:cubicBezTo>
                    <a:pt x="1" y="194"/>
                    <a:pt x="37" y="266"/>
                    <a:pt x="132" y="307"/>
                  </a:cubicBezTo>
                  <a:cubicBezTo>
                    <a:pt x="295" y="346"/>
                    <a:pt x="458" y="376"/>
                    <a:pt x="628" y="376"/>
                  </a:cubicBezTo>
                  <a:cubicBezTo>
                    <a:pt x="694" y="376"/>
                    <a:pt x="761" y="371"/>
                    <a:pt x="829" y="361"/>
                  </a:cubicBezTo>
                  <a:cubicBezTo>
                    <a:pt x="869" y="361"/>
                    <a:pt x="906" y="361"/>
                    <a:pt x="942" y="325"/>
                  </a:cubicBezTo>
                  <a:cubicBezTo>
                    <a:pt x="964" y="307"/>
                    <a:pt x="983" y="248"/>
                    <a:pt x="983" y="212"/>
                  </a:cubicBezTo>
                  <a:cubicBezTo>
                    <a:pt x="983" y="135"/>
                    <a:pt x="906" y="58"/>
                    <a:pt x="829" y="58"/>
                  </a:cubicBezTo>
                  <a:cubicBezTo>
                    <a:pt x="772" y="69"/>
                    <a:pt x="716" y="75"/>
                    <a:pt x="662" y="75"/>
                  </a:cubicBezTo>
                  <a:cubicBezTo>
                    <a:pt x="608" y="75"/>
                    <a:pt x="557" y="69"/>
                    <a:pt x="512" y="58"/>
                  </a:cubicBezTo>
                  <a:lnTo>
                    <a:pt x="453" y="58"/>
                  </a:lnTo>
                  <a:cubicBezTo>
                    <a:pt x="417" y="58"/>
                    <a:pt x="399" y="58"/>
                    <a:pt x="376" y="40"/>
                  </a:cubicBezTo>
                  <a:cubicBezTo>
                    <a:pt x="322" y="40"/>
                    <a:pt x="263" y="22"/>
                    <a:pt x="209" y="4"/>
                  </a:cubicBezTo>
                  <a:cubicBezTo>
                    <a:pt x="199" y="1"/>
                    <a:pt x="189" y="0"/>
                    <a:pt x="1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3" name="Google Shape;2643;p22"/>
            <p:cNvSpPr/>
            <p:nvPr/>
          </p:nvSpPr>
          <p:spPr>
            <a:xfrm flipH="1">
              <a:off x="7864278" y="4916649"/>
              <a:ext cx="107768" cy="49685"/>
            </a:xfrm>
            <a:custGeom>
              <a:avLst/>
              <a:gdLst/>
              <a:ahLst/>
              <a:cxnLst/>
              <a:rect l="l" t="t" r="r" b="b"/>
              <a:pathLst>
                <a:path w="924" h="426" extrusionOk="0">
                  <a:moveTo>
                    <a:pt x="169" y="0"/>
                  </a:moveTo>
                  <a:cubicBezTo>
                    <a:pt x="102" y="0"/>
                    <a:pt x="34" y="39"/>
                    <a:pt x="18" y="118"/>
                  </a:cubicBezTo>
                  <a:cubicBezTo>
                    <a:pt x="0" y="195"/>
                    <a:pt x="37" y="285"/>
                    <a:pt x="113" y="308"/>
                  </a:cubicBezTo>
                  <a:cubicBezTo>
                    <a:pt x="322" y="344"/>
                    <a:pt x="512" y="380"/>
                    <a:pt x="715" y="421"/>
                  </a:cubicBezTo>
                  <a:cubicBezTo>
                    <a:pt x="727" y="424"/>
                    <a:pt x="740" y="425"/>
                    <a:pt x="753" y="425"/>
                  </a:cubicBezTo>
                  <a:cubicBezTo>
                    <a:pt x="820" y="425"/>
                    <a:pt x="890" y="387"/>
                    <a:pt x="905" y="326"/>
                  </a:cubicBezTo>
                  <a:cubicBezTo>
                    <a:pt x="923" y="249"/>
                    <a:pt x="887" y="154"/>
                    <a:pt x="792" y="136"/>
                  </a:cubicBezTo>
                  <a:cubicBezTo>
                    <a:pt x="602" y="100"/>
                    <a:pt x="398" y="41"/>
                    <a:pt x="208" y="5"/>
                  </a:cubicBezTo>
                  <a:cubicBezTo>
                    <a:pt x="196" y="2"/>
                    <a:pt x="182" y="0"/>
                    <a:pt x="16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4" name="Google Shape;2644;p22"/>
            <p:cNvSpPr/>
            <p:nvPr/>
          </p:nvSpPr>
          <p:spPr>
            <a:xfrm flipH="1">
              <a:off x="8385046" y="5118656"/>
              <a:ext cx="129929" cy="49219"/>
            </a:xfrm>
            <a:custGeom>
              <a:avLst/>
              <a:gdLst/>
              <a:ahLst/>
              <a:cxnLst/>
              <a:rect l="l" t="t" r="r" b="b"/>
              <a:pathLst>
                <a:path w="1114" h="422" extrusionOk="0">
                  <a:moveTo>
                    <a:pt x="162" y="1"/>
                  </a:moveTo>
                  <a:cubicBezTo>
                    <a:pt x="89" y="1"/>
                    <a:pt x="33" y="37"/>
                    <a:pt x="18" y="101"/>
                  </a:cubicBezTo>
                  <a:cubicBezTo>
                    <a:pt x="0" y="177"/>
                    <a:pt x="37" y="291"/>
                    <a:pt x="113" y="291"/>
                  </a:cubicBezTo>
                  <a:cubicBezTo>
                    <a:pt x="376" y="345"/>
                    <a:pt x="643" y="386"/>
                    <a:pt x="905" y="422"/>
                  </a:cubicBezTo>
                  <a:cubicBezTo>
                    <a:pt x="982" y="422"/>
                    <a:pt x="1072" y="404"/>
                    <a:pt x="1095" y="309"/>
                  </a:cubicBezTo>
                  <a:cubicBezTo>
                    <a:pt x="1113" y="232"/>
                    <a:pt x="1072" y="137"/>
                    <a:pt x="982" y="119"/>
                  </a:cubicBezTo>
                  <a:cubicBezTo>
                    <a:pt x="715" y="82"/>
                    <a:pt x="453" y="46"/>
                    <a:pt x="208" y="6"/>
                  </a:cubicBezTo>
                  <a:cubicBezTo>
                    <a:pt x="192" y="2"/>
                    <a:pt x="177" y="1"/>
                    <a:pt x="1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5" name="Google Shape;2645;p22"/>
            <p:cNvSpPr/>
            <p:nvPr/>
          </p:nvSpPr>
          <p:spPr>
            <a:xfrm flipH="1">
              <a:off x="8600935" y="5007389"/>
              <a:ext cx="140426" cy="50735"/>
            </a:xfrm>
            <a:custGeom>
              <a:avLst/>
              <a:gdLst/>
              <a:ahLst/>
              <a:cxnLst/>
              <a:rect l="l" t="t" r="r" b="b"/>
              <a:pathLst>
                <a:path w="1204" h="435" extrusionOk="0">
                  <a:moveTo>
                    <a:pt x="209" y="1"/>
                  </a:moveTo>
                  <a:cubicBezTo>
                    <a:pt x="132" y="1"/>
                    <a:pt x="37" y="19"/>
                    <a:pt x="19" y="114"/>
                  </a:cubicBezTo>
                  <a:cubicBezTo>
                    <a:pt x="1" y="186"/>
                    <a:pt x="37" y="281"/>
                    <a:pt x="132" y="299"/>
                  </a:cubicBezTo>
                  <a:cubicBezTo>
                    <a:pt x="412" y="340"/>
                    <a:pt x="697" y="376"/>
                    <a:pt x="1000" y="435"/>
                  </a:cubicBezTo>
                  <a:cubicBezTo>
                    <a:pt x="1073" y="435"/>
                    <a:pt x="1168" y="412"/>
                    <a:pt x="1186" y="322"/>
                  </a:cubicBezTo>
                  <a:cubicBezTo>
                    <a:pt x="1204" y="245"/>
                    <a:pt x="1168" y="150"/>
                    <a:pt x="1073" y="132"/>
                  </a:cubicBezTo>
                  <a:cubicBezTo>
                    <a:pt x="792" y="96"/>
                    <a:pt x="489" y="55"/>
                    <a:pt x="2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6" name="Google Shape;2646;p22"/>
            <p:cNvSpPr/>
            <p:nvPr/>
          </p:nvSpPr>
          <p:spPr>
            <a:xfrm flipH="1">
              <a:off x="8192018" y="5099179"/>
              <a:ext cx="138326" cy="60299"/>
            </a:xfrm>
            <a:custGeom>
              <a:avLst/>
              <a:gdLst/>
              <a:ahLst/>
              <a:cxnLst/>
              <a:rect l="l" t="t" r="r" b="b"/>
              <a:pathLst>
                <a:path w="1186" h="517" extrusionOk="0">
                  <a:moveTo>
                    <a:pt x="168" y="1"/>
                  </a:moveTo>
                  <a:cubicBezTo>
                    <a:pt x="102" y="1"/>
                    <a:pt x="34" y="36"/>
                    <a:pt x="19" y="100"/>
                  </a:cubicBezTo>
                  <a:cubicBezTo>
                    <a:pt x="1" y="191"/>
                    <a:pt x="55" y="268"/>
                    <a:pt x="132" y="286"/>
                  </a:cubicBezTo>
                  <a:cubicBezTo>
                    <a:pt x="417" y="363"/>
                    <a:pt x="697" y="439"/>
                    <a:pt x="982" y="512"/>
                  </a:cubicBezTo>
                  <a:cubicBezTo>
                    <a:pt x="994" y="515"/>
                    <a:pt x="1007" y="516"/>
                    <a:pt x="1020" y="516"/>
                  </a:cubicBezTo>
                  <a:cubicBezTo>
                    <a:pt x="1084" y="516"/>
                    <a:pt x="1153" y="478"/>
                    <a:pt x="1168" y="399"/>
                  </a:cubicBezTo>
                  <a:cubicBezTo>
                    <a:pt x="1186" y="326"/>
                    <a:pt x="1132" y="249"/>
                    <a:pt x="1055" y="213"/>
                  </a:cubicBezTo>
                  <a:cubicBezTo>
                    <a:pt x="774" y="136"/>
                    <a:pt x="489" y="78"/>
                    <a:pt x="209" y="5"/>
                  </a:cubicBezTo>
                  <a:cubicBezTo>
                    <a:pt x="196" y="2"/>
                    <a:pt x="182" y="1"/>
                    <a:pt x="1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7" name="Google Shape;2647;p22"/>
            <p:cNvSpPr/>
            <p:nvPr/>
          </p:nvSpPr>
          <p:spPr>
            <a:xfrm flipH="1">
              <a:off x="7915013" y="5117723"/>
              <a:ext cx="111967" cy="48053"/>
            </a:xfrm>
            <a:custGeom>
              <a:avLst/>
              <a:gdLst/>
              <a:ahLst/>
              <a:cxnLst/>
              <a:rect l="l" t="t" r="r" b="b"/>
              <a:pathLst>
                <a:path w="960" h="412" extrusionOk="0">
                  <a:moveTo>
                    <a:pt x="151" y="0"/>
                  </a:moveTo>
                  <a:cubicBezTo>
                    <a:pt x="132" y="0"/>
                    <a:pt x="114" y="5"/>
                    <a:pt x="96" y="14"/>
                  </a:cubicBezTo>
                  <a:cubicBezTo>
                    <a:pt x="55" y="32"/>
                    <a:pt x="19" y="72"/>
                    <a:pt x="19" y="109"/>
                  </a:cubicBezTo>
                  <a:cubicBezTo>
                    <a:pt x="1" y="185"/>
                    <a:pt x="37" y="280"/>
                    <a:pt x="114" y="299"/>
                  </a:cubicBezTo>
                  <a:cubicBezTo>
                    <a:pt x="340" y="335"/>
                    <a:pt x="548" y="371"/>
                    <a:pt x="756" y="412"/>
                  </a:cubicBezTo>
                  <a:cubicBezTo>
                    <a:pt x="793" y="412"/>
                    <a:pt x="829" y="412"/>
                    <a:pt x="869" y="394"/>
                  </a:cubicBezTo>
                  <a:cubicBezTo>
                    <a:pt x="906" y="371"/>
                    <a:pt x="924" y="335"/>
                    <a:pt x="942" y="299"/>
                  </a:cubicBezTo>
                  <a:cubicBezTo>
                    <a:pt x="960" y="222"/>
                    <a:pt x="924" y="127"/>
                    <a:pt x="829" y="109"/>
                  </a:cubicBezTo>
                  <a:cubicBezTo>
                    <a:pt x="621" y="72"/>
                    <a:pt x="417" y="32"/>
                    <a:pt x="209" y="14"/>
                  </a:cubicBezTo>
                  <a:cubicBezTo>
                    <a:pt x="189" y="5"/>
                    <a:pt x="169" y="0"/>
                    <a:pt x="1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8" name="Google Shape;2648;p22"/>
            <p:cNvSpPr/>
            <p:nvPr/>
          </p:nvSpPr>
          <p:spPr>
            <a:xfrm flipH="1">
              <a:off x="8516959" y="4666005"/>
              <a:ext cx="147307" cy="60532"/>
            </a:xfrm>
            <a:custGeom>
              <a:avLst/>
              <a:gdLst/>
              <a:ahLst/>
              <a:cxnLst/>
              <a:rect l="l" t="t" r="r" b="b"/>
              <a:pathLst>
                <a:path w="1263" h="519" extrusionOk="0">
                  <a:moveTo>
                    <a:pt x="159" y="1"/>
                  </a:moveTo>
                  <a:cubicBezTo>
                    <a:pt x="89" y="1"/>
                    <a:pt x="33" y="36"/>
                    <a:pt x="18" y="100"/>
                  </a:cubicBezTo>
                  <a:cubicBezTo>
                    <a:pt x="0" y="195"/>
                    <a:pt x="36" y="268"/>
                    <a:pt x="113" y="286"/>
                  </a:cubicBezTo>
                  <a:cubicBezTo>
                    <a:pt x="430" y="363"/>
                    <a:pt x="751" y="439"/>
                    <a:pt x="1054" y="512"/>
                  </a:cubicBezTo>
                  <a:cubicBezTo>
                    <a:pt x="1069" y="516"/>
                    <a:pt x="1083" y="518"/>
                    <a:pt x="1098" y="518"/>
                  </a:cubicBezTo>
                  <a:cubicBezTo>
                    <a:pt x="1163" y="518"/>
                    <a:pt x="1226" y="480"/>
                    <a:pt x="1244" y="421"/>
                  </a:cubicBezTo>
                  <a:cubicBezTo>
                    <a:pt x="1262" y="326"/>
                    <a:pt x="1222" y="249"/>
                    <a:pt x="1149" y="231"/>
                  </a:cubicBezTo>
                  <a:cubicBezTo>
                    <a:pt x="828" y="154"/>
                    <a:pt x="507" y="82"/>
                    <a:pt x="204" y="5"/>
                  </a:cubicBezTo>
                  <a:cubicBezTo>
                    <a:pt x="188" y="2"/>
                    <a:pt x="173" y="1"/>
                    <a:pt x="1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9" name="Google Shape;2649;p22"/>
            <p:cNvSpPr/>
            <p:nvPr/>
          </p:nvSpPr>
          <p:spPr>
            <a:xfrm flipH="1">
              <a:off x="8057423" y="5248585"/>
              <a:ext cx="108235" cy="53768"/>
            </a:xfrm>
            <a:custGeom>
              <a:avLst/>
              <a:gdLst/>
              <a:ahLst/>
              <a:cxnLst/>
              <a:rect l="l" t="t" r="r" b="b"/>
              <a:pathLst>
                <a:path w="928" h="461" extrusionOk="0">
                  <a:moveTo>
                    <a:pt x="179" y="1"/>
                  </a:moveTo>
                  <a:cubicBezTo>
                    <a:pt x="112" y="1"/>
                    <a:pt x="38" y="51"/>
                    <a:pt x="23" y="118"/>
                  </a:cubicBezTo>
                  <a:cubicBezTo>
                    <a:pt x="0" y="194"/>
                    <a:pt x="41" y="289"/>
                    <a:pt x="113" y="308"/>
                  </a:cubicBezTo>
                  <a:cubicBezTo>
                    <a:pt x="321" y="362"/>
                    <a:pt x="511" y="403"/>
                    <a:pt x="719" y="457"/>
                  </a:cubicBezTo>
                  <a:cubicBezTo>
                    <a:pt x="729" y="459"/>
                    <a:pt x="739" y="460"/>
                    <a:pt x="749" y="460"/>
                  </a:cubicBezTo>
                  <a:cubicBezTo>
                    <a:pt x="815" y="460"/>
                    <a:pt x="889" y="411"/>
                    <a:pt x="905" y="344"/>
                  </a:cubicBezTo>
                  <a:cubicBezTo>
                    <a:pt x="927" y="267"/>
                    <a:pt x="887" y="176"/>
                    <a:pt x="792" y="154"/>
                  </a:cubicBezTo>
                  <a:cubicBezTo>
                    <a:pt x="606" y="118"/>
                    <a:pt x="398" y="63"/>
                    <a:pt x="208" y="4"/>
                  </a:cubicBezTo>
                  <a:cubicBezTo>
                    <a:pt x="199" y="2"/>
                    <a:pt x="189" y="1"/>
                    <a:pt x="17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0" name="Google Shape;2650;p22"/>
            <p:cNvSpPr/>
            <p:nvPr/>
          </p:nvSpPr>
          <p:spPr>
            <a:xfrm flipH="1">
              <a:off x="8706371" y="4881309"/>
              <a:ext cx="140542" cy="56217"/>
            </a:xfrm>
            <a:custGeom>
              <a:avLst/>
              <a:gdLst/>
              <a:ahLst/>
              <a:cxnLst/>
              <a:rect l="l" t="t" r="r" b="b"/>
              <a:pathLst>
                <a:path w="1205" h="482" extrusionOk="0">
                  <a:moveTo>
                    <a:pt x="163" y="0"/>
                  </a:moveTo>
                  <a:cubicBezTo>
                    <a:pt x="90" y="0"/>
                    <a:pt x="34" y="39"/>
                    <a:pt x="19" y="118"/>
                  </a:cubicBezTo>
                  <a:cubicBezTo>
                    <a:pt x="1" y="195"/>
                    <a:pt x="37" y="290"/>
                    <a:pt x="114" y="308"/>
                  </a:cubicBezTo>
                  <a:cubicBezTo>
                    <a:pt x="413" y="362"/>
                    <a:pt x="698" y="421"/>
                    <a:pt x="1001" y="475"/>
                  </a:cubicBezTo>
                  <a:cubicBezTo>
                    <a:pt x="1014" y="480"/>
                    <a:pt x="1029" y="482"/>
                    <a:pt x="1043" y="482"/>
                  </a:cubicBezTo>
                  <a:cubicBezTo>
                    <a:pt x="1106" y="482"/>
                    <a:pt x="1171" y="444"/>
                    <a:pt x="1186" y="385"/>
                  </a:cubicBezTo>
                  <a:cubicBezTo>
                    <a:pt x="1204" y="308"/>
                    <a:pt x="1168" y="213"/>
                    <a:pt x="1073" y="195"/>
                  </a:cubicBezTo>
                  <a:cubicBezTo>
                    <a:pt x="793" y="136"/>
                    <a:pt x="489" y="64"/>
                    <a:pt x="209" y="5"/>
                  </a:cubicBezTo>
                  <a:cubicBezTo>
                    <a:pt x="193" y="2"/>
                    <a:pt x="178" y="0"/>
                    <a:pt x="16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1" name="Google Shape;2651;p22"/>
            <p:cNvSpPr/>
            <p:nvPr/>
          </p:nvSpPr>
          <p:spPr>
            <a:xfrm flipH="1">
              <a:off x="8352389" y="5277044"/>
              <a:ext cx="123047" cy="49685"/>
            </a:xfrm>
            <a:custGeom>
              <a:avLst/>
              <a:gdLst/>
              <a:ahLst/>
              <a:cxnLst/>
              <a:rect l="l" t="t" r="r" b="b"/>
              <a:pathLst>
                <a:path w="1055" h="426" extrusionOk="0">
                  <a:moveTo>
                    <a:pt x="169" y="0"/>
                  </a:moveTo>
                  <a:cubicBezTo>
                    <a:pt x="102" y="0"/>
                    <a:pt x="34" y="39"/>
                    <a:pt x="19" y="118"/>
                  </a:cubicBezTo>
                  <a:cubicBezTo>
                    <a:pt x="1" y="195"/>
                    <a:pt x="37" y="290"/>
                    <a:pt x="132" y="308"/>
                  </a:cubicBezTo>
                  <a:cubicBezTo>
                    <a:pt x="358" y="344"/>
                    <a:pt x="602" y="385"/>
                    <a:pt x="847" y="421"/>
                  </a:cubicBezTo>
                  <a:cubicBezTo>
                    <a:pt x="859" y="424"/>
                    <a:pt x="873" y="425"/>
                    <a:pt x="886" y="425"/>
                  </a:cubicBezTo>
                  <a:cubicBezTo>
                    <a:pt x="953" y="425"/>
                    <a:pt x="1021" y="387"/>
                    <a:pt x="1037" y="308"/>
                  </a:cubicBezTo>
                  <a:cubicBezTo>
                    <a:pt x="1055" y="231"/>
                    <a:pt x="1018" y="136"/>
                    <a:pt x="923" y="118"/>
                  </a:cubicBezTo>
                  <a:cubicBezTo>
                    <a:pt x="679" y="82"/>
                    <a:pt x="453" y="45"/>
                    <a:pt x="209" y="5"/>
                  </a:cubicBezTo>
                  <a:cubicBezTo>
                    <a:pt x="196" y="2"/>
                    <a:pt x="183" y="0"/>
                    <a:pt x="16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2" name="Google Shape;2652;p22"/>
            <p:cNvSpPr/>
            <p:nvPr/>
          </p:nvSpPr>
          <p:spPr>
            <a:xfrm flipH="1">
              <a:off x="8605134" y="5141400"/>
              <a:ext cx="138326" cy="48869"/>
            </a:xfrm>
            <a:custGeom>
              <a:avLst/>
              <a:gdLst/>
              <a:ahLst/>
              <a:cxnLst/>
              <a:rect l="l" t="t" r="r" b="b"/>
              <a:pathLst>
                <a:path w="1186" h="419" extrusionOk="0">
                  <a:moveTo>
                    <a:pt x="150" y="1"/>
                  </a:moveTo>
                  <a:cubicBezTo>
                    <a:pt x="73" y="1"/>
                    <a:pt x="1" y="77"/>
                    <a:pt x="1" y="150"/>
                  </a:cubicBezTo>
                  <a:cubicBezTo>
                    <a:pt x="1" y="245"/>
                    <a:pt x="55" y="304"/>
                    <a:pt x="150" y="304"/>
                  </a:cubicBezTo>
                  <a:cubicBezTo>
                    <a:pt x="453" y="340"/>
                    <a:pt x="733" y="376"/>
                    <a:pt x="1037" y="417"/>
                  </a:cubicBezTo>
                  <a:cubicBezTo>
                    <a:pt x="1043" y="418"/>
                    <a:pt x="1049" y="419"/>
                    <a:pt x="1055" y="419"/>
                  </a:cubicBezTo>
                  <a:cubicBezTo>
                    <a:pt x="1121" y="419"/>
                    <a:pt x="1186" y="333"/>
                    <a:pt x="1186" y="263"/>
                  </a:cubicBezTo>
                  <a:cubicBezTo>
                    <a:pt x="1168" y="168"/>
                    <a:pt x="1109" y="132"/>
                    <a:pt x="1037" y="114"/>
                  </a:cubicBezTo>
                  <a:cubicBezTo>
                    <a:pt x="733" y="77"/>
                    <a:pt x="453" y="37"/>
                    <a:pt x="1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53" name="Google Shape;2653;p22"/>
          <p:cNvGrpSpPr/>
          <p:nvPr/>
        </p:nvGrpSpPr>
        <p:grpSpPr>
          <a:xfrm>
            <a:off x="10756985" y="4703121"/>
            <a:ext cx="1999552" cy="2595356"/>
            <a:chOff x="8050134" y="3089685"/>
            <a:chExt cx="290250" cy="376750"/>
          </a:xfrm>
        </p:grpSpPr>
        <p:sp>
          <p:nvSpPr>
            <p:cNvPr id="2654" name="Google Shape;2654;p22"/>
            <p:cNvSpPr/>
            <p:nvPr/>
          </p:nvSpPr>
          <p:spPr>
            <a:xfrm flipH="1">
              <a:off x="8050134" y="3089685"/>
              <a:ext cx="285400" cy="363175"/>
            </a:xfrm>
            <a:custGeom>
              <a:avLst/>
              <a:gdLst/>
              <a:ahLst/>
              <a:cxnLst/>
              <a:rect l="l" t="t" r="r" b="b"/>
              <a:pathLst>
                <a:path w="11416" h="14527" extrusionOk="0">
                  <a:moveTo>
                    <a:pt x="9521" y="0"/>
                  </a:moveTo>
                  <a:cubicBezTo>
                    <a:pt x="8299" y="0"/>
                    <a:pt x="6841" y="2471"/>
                    <a:pt x="6269" y="3309"/>
                  </a:cubicBezTo>
                  <a:cubicBezTo>
                    <a:pt x="5954" y="2090"/>
                    <a:pt x="5624" y="1624"/>
                    <a:pt x="5303" y="1624"/>
                  </a:cubicBezTo>
                  <a:cubicBezTo>
                    <a:pt x="4503" y="1624"/>
                    <a:pt x="3760" y="4519"/>
                    <a:pt x="3457" y="5870"/>
                  </a:cubicBezTo>
                  <a:cubicBezTo>
                    <a:pt x="3105" y="5446"/>
                    <a:pt x="2806" y="3458"/>
                    <a:pt x="2209" y="3458"/>
                  </a:cubicBezTo>
                  <a:cubicBezTo>
                    <a:pt x="1517" y="3458"/>
                    <a:pt x="1093" y="4825"/>
                    <a:pt x="920" y="5249"/>
                  </a:cubicBezTo>
                  <a:cubicBezTo>
                    <a:pt x="598" y="6515"/>
                    <a:pt x="496" y="7959"/>
                    <a:pt x="418" y="9255"/>
                  </a:cubicBezTo>
                  <a:cubicBezTo>
                    <a:pt x="245" y="10944"/>
                    <a:pt x="323" y="12837"/>
                    <a:pt x="1" y="14526"/>
                  </a:cubicBezTo>
                  <a:lnTo>
                    <a:pt x="245" y="14526"/>
                  </a:lnTo>
                  <a:cubicBezTo>
                    <a:pt x="1642" y="13010"/>
                    <a:pt x="3583" y="11368"/>
                    <a:pt x="5099" y="10276"/>
                  </a:cubicBezTo>
                  <a:cubicBezTo>
                    <a:pt x="5618" y="9923"/>
                    <a:pt x="7761" y="8831"/>
                    <a:pt x="7761" y="8234"/>
                  </a:cubicBezTo>
                  <a:cubicBezTo>
                    <a:pt x="7805" y="7510"/>
                    <a:pt x="7228" y="7390"/>
                    <a:pt x="6633" y="7390"/>
                  </a:cubicBezTo>
                  <a:cubicBezTo>
                    <a:pt x="6336" y="7390"/>
                    <a:pt x="6035" y="7420"/>
                    <a:pt x="5804" y="7420"/>
                  </a:cubicBezTo>
                  <a:cubicBezTo>
                    <a:pt x="5735" y="7420"/>
                    <a:pt x="5673" y="7417"/>
                    <a:pt x="5618" y="7410"/>
                  </a:cubicBezTo>
                  <a:cubicBezTo>
                    <a:pt x="6961" y="6813"/>
                    <a:pt x="8006" y="6515"/>
                    <a:pt x="9105" y="5918"/>
                  </a:cubicBezTo>
                  <a:cubicBezTo>
                    <a:pt x="9797" y="5571"/>
                    <a:pt x="10896" y="4974"/>
                    <a:pt x="9875" y="4228"/>
                  </a:cubicBezTo>
                  <a:cubicBezTo>
                    <a:pt x="9702" y="4128"/>
                    <a:pt x="9486" y="4092"/>
                    <a:pt x="9253" y="4092"/>
                  </a:cubicBezTo>
                  <a:cubicBezTo>
                    <a:pt x="8683" y="4092"/>
                    <a:pt x="8006" y="4306"/>
                    <a:pt x="7582" y="4306"/>
                  </a:cubicBezTo>
                  <a:cubicBezTo>
                    <a:pt x="7833" y="3356"/>
                    <a:pt x="11415" y="968"/>
                    <a:pt x="9970" y="127"/>
                  </a:cubicBezTo>
                  <a:cubicBezTo>
                    <a:pt x="9826" y="40"/>
                    <a:pt x="9675" y="0"/>
                    <a:pt x="95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5" name="Google Shape;2655;p22"/>
            <p:cNvSpPr/>
            <p:nvPr/>
          </p:nvSpPr>
          <p:spPr>
            <a:xfrm flipH="1">
              <a:off x="8102209" y="3114385"/>
              <a:ext cx="238175" cy="352050"/>
            </a:xfrm>
            <a:custGeom>
              <a:avLst/>
              <a:gdLst/>
              <a:ahLst/>
              <a:cxnLst/>
              <a:rect l="l" t="t" r="r" b="b"/>
              <a:pathLst>
                <a:path w="9527" h="14082" extrusionOk="0">
                  <a:moveTo>
                    <a:pt x="9382" y="0"/>
                  </a:moveTo>
                  <a:cubicBezTo>
                    <a:pt x="9361" y="0"/>
                    <a:pt x="9339" y="10"/>
                    <a:pt x="9323" y="34"/>
                  </a:cubicBezTo>
                  <a:cubicBezTo>
                    <a:pt x="7532" y="2243"/>
                    <a:pt x="5717" y="4458"/>
                    <a:pt x="3974" y="6721"/>
                  </a:cubicBezTo>
                  <a:cubicBezTo>
                    <a:pt x="3126" y="7819"/>
                    <a:pt x="2356" y="8959"/>
                    <a:pt x="1759" y="10207"/>
                  </a:cubicBezTo>
                  <a:cubicBezTo>
                    <a:pt x="1186" y="11425"/>
                    <a:pt x="344" y="12643"/>
                    <a:pt x="15" y="13938"/>
                  </a:cubicBezTo>
                  <a:cubicBezTo>
                    <a:pt x="1" y="14029"/>
                    <a:pt x="70" y="14082"/>
                    <a:pt x="137" y="14082"/>
                  </a:cubicBezTo>
                  <a:cubicBezTo>
                    <a:pt x="181" y="14082"/>
                    <a:pt x="223" y="14059"/>
                    <a:pt x="242" y="14010"/>
                  </a:cubicBezTo>
                  <a:cubicBezTo>
                    <a:pt x="541" y="12720"/>
                    <a:pt x="1389" y="11496"/>
                    <a:pt x="1932" y="10332"/>
                  </a:cubicBezTo>
                  <a:cubicBezTo>
                    <a:pt x="2481" y="9162"/>
                    <a:pt x="3203" y="8094"/>
                    <a:pt x="3997" y="7073"/>
                  </a:cubicBezTo>
                  <a:cubicBezTo>
                    <a:pt x="5764" y="4733"/>
                    <a:pt x="7627" y="2470"/>
                    <a:pt x="9472" y="183"/>
                  </a:cubicBezTo>
                  <a:cubicBezTo>
                    <a:pt x="9527" y="106"/>
                    <a:pt x="9452" y="0"/>
                    <a:pt x="93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6" name="Google Shape;2656;p22"/>
            <p:cNvSpPr/>
            <p:nvPr/>
          </p:nvSpPr>
          <p:spPr>
            <a:xfrm flipH="1">
              <a:off x="8135359" y="3183310"/>
              <a:ext cx="75250" cy="63725"/>
            </a:xfrm>
            <a:custGeom>
              <a:avLst/>
              <a:gdLst/>
              <a:ahLst/>
              <a:cxnLst/>
              <a:rect l="l" t="t" r="r" b="b"/>
              <a:pathLst>
                <a:path w="3010" h="2549" extrusionOk="0">
                  <a:moveTo>
                    <a:pt x="138" y="1"/>
                  </a:moveTo>
                  <a:cubicBezTo>
                    <a:pt x="81" y="1"/>
                    <a:pt x="24" y="38"/>
                    <a:pt x="24" y="113"/>
                  </a:cubicBezTo>
                  <a:cubicBezTo>
                    <a:pt x="0" y="883"/>
                    <a:pt x="24" y="1653"/>
                    <a:pt x="24" y="2423"/>
                  </a:cubicBezTo>
                  <a:cubicBezTo>
                    <a:pt x="24" y="2471"/>
                    <a:pt x="78" y="2549"/>
                    <a:pt x="126" y="2549"/>
                  </a:cubicBezTo>
                  <a:cubicBezTo>
                    <a:pt x="1045" y="2423"/>
                    <a:pt x="1964" y="2298"/>
                    <a:pt x="2860" y="2173"/>
                  </a:cubicBezTo>
                  <a:cubicBezTo>
                    <a:pt x="3009" y="2149"/>
                    <a:pt x="2938" y="1952"/>
                    <a:pt x="2812" y="1952"/>
                  </a:cubicBezTo>
                  <a:cubicBezTo>
                    <a:pt x="1988" y="2077"/>
                    <a:pt x="1170" y="2202"/>
                    <a:pt x="347" y="2298"/>
                  </a:cubicBezTo>
                  <a:cubicBezTo>
                    <a:pt x="344" y="2298"/>
                    <a:pt x="342" y="2298"/>
                    <a:pt x="340" y="2298"/>
                  </a:cubicBezTo>
                  <a:cubicBezTo>
                    <a:pt x="175" y="2298"/>
                    <a:pt x="227" y="1401"/>
                    <a:pt x="227" y="1277"/>
                  </a:cubicBezTo>
                  <a:cubicBezTo>
                    <a:pt x="227" y="883"/>
                    <a:pt x="227" y="483"/>
                    <a:pt x="251" y="113"/>
                  </a:cubicBezTo>
                  <a:cubicBezTo>
                    <a:pt x="251" y="38"/>
                    <a:pt x="194" y="1"/>
                    <a:pt x="1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7" name="Google Shape;2657;p22"/>
            <p:cNvSpPr/>
            <p:nvPr/>
          </p:nvSpPr>
          <p:spPr>
            <a:xfrm flipH="1">
              <a:off x="8200759" y="3231635"/>
              <a:ext cx="87600" cy="113775"/>
            </a:xfrm>
            <a:custGeom>
              <a:avLst/>
              <a:gdLst/>
              <a:ahLst/>
              <a:cxnLst/>
              <a:rect l="l" t="t" r="r" b="b"/>
              <a:pathLst>
                <a:path w="3504" h="4551" extrusionOk="0">
                  <a:moveTo>
                    <a:pt x="152" y="1"/>
                  </a:moveTo>
                  <a:cubicBezTo>
                    <a:pt x="103" y="1"/>
                    <a:pt x="54" y="31"/>
                    <a:pt x="54" y="90"/>
                  </a:cubicBezTo>
                  <a:cubicBezTo>
                    <a:pt x="0" y="1559"/>
                    <a:pt x="275" y="3004"/>
                    <a:pt x="299" y="4448"/>
                  </a:cubicBezTo>
                  <a:cubicBezTo>
                    <a:pt x="299" y="4507"/>
                    <a:pt x="351" y="4550"/>
                    <a:pt x="396" y="4550"/>
                  </a:cubicBezTo>
                  <a:cubicBezTo>
                    <a:pt x="406" y="4550"/>
                    <a:pt x="415" y="4548"/>
                    <a:pt x="424" y="4544"/>
                  </a:cubicBezTo>
                  <a:cubicBezTo>
                    <a:pt x="1421" y="4269"/>
                    <a:pt x="2412" y="4120"/>
                    <a:pt x="3385" y="3821"/>
                  </a:cubicBezTo>
                  <a:cubicBezTo>
                    <a:pt x="3503" y="3776"/>
                    <a:pt x="3462" y="3599"/>
                    <a:pt x="3357" y="3599"/>
                  </a:cubicBezTo>
                  <a:cubicBezTo>
                    <a:pt x="3351" y="3599"/>
                    <a:pt x="3344" y="3599"/>
                    <a:pt x="3337" y="3601"/>
                  </a:cubicBezTo>
                  <a:cubicBezTo>
                    <a:pt x="2836" y="3750"/>
                    <a:pt x="2364" y="3875"/>
                    <a:pt x="1869" y="4001"/>
                  </a:cubicBezTo>
                  <a:cubicBezTo>
                    <a:pt x="1566" y="4056"/>
                    <a:pt x="1166" y="4235"/>
                    <a:pt x="877" y="4235"/>
                  </a:cubicBezTo>
                  <a:cubicBezTo>
                    <a:pt x="665" y="4235"/>
                    <a:pt x="512" y="4138"/>
                    <a:pt x="502" y="3821"/>
                  </a:cubicBezTo>
                  <a:cubicBezTo>
                    <a:pt x="448" y="2580"/>
                    <a:pt x="227" y="1362"/>
                    <a:pt x="251" y="90"/>
                  </a:cubicBezTo>
                  <a:cubicBezTo>
                    <a:pt x="251" y="31"/>
                    <a:pt x="202" y="1"/>
                    <a:pt x="15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8" name="Google Shape;2658;p22"/>
            <p:cNvSpPr/>
            <p:nvPr/>
          </p:nvSpPr>
          <p:spPr>
            <a:xfrm flipH="1">
              <a:off x="8207459" y="3159260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23" y="251"/>
                    <a:pt x="323" y="0"/>
                    <a:pt x="1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9" name="Google Shape;2659;p22"/>
            <p:cNvSpPr/>
            <p:nvPr/>
          </p:nvSpPr>
          <p:spPr>
            <a:xfrm flipH="1">
              <a:off x="8197459" y="3150610"/>
              <a:ext cx="8225" cy="6275"/>
            </a:xfrm>
            <a:custGeom>
              <a:avLst/>
              <a:gdLst/>
              <a:ahLst/>
              <a:cxnLst/>
              <a:rect l="l" t="t" r="r" b="b"/>
              <a:pathLst>
                <a:path w="329" h="251" extrusionOk="0">
                  <a:moveTo>
                    <a:pt x="179" y="0"/>
                  </a:moveTo>
                  <a:cubicBezTo>
                    <a:pt x="0" y="0"/>
                    <a:pt x="0" y="251"/>
                    <a:pt x="179" y="251"/>
                  </a:cubicBezTo>
                  <a:cubicBezTo>
                    <a:pt x="329" y="251"/>
                    <a:pt x="329" y="0"/>
                    <a:pt x="1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0" name="Google Shape;2660;p22"/>
            <p:cNvSpPr/>
            <p:nvPr/>
          </p:nvSpPr>
          <p:spPr>
            <a:xfrm flipH="1">
              <a:off x="8195059" y="3162985"/>
              <a:ext cx="8700" cy="6300"/>
            </a:xfrm>
            <a:custGeom>
              <a:avLst/>
              <a:gdLst/>
              <a:ahLst/>
              <a:cxnLst/>
              <a:rect l="l" t="t" r="r" b="b"/>
              <a:pathLst>
                <a:path w="348" h="252" extrusionOk="0">
                  <a:moveTo>
                    <a:pt x="174" y="1"/>
                  </a:moveTo>
                  <a:cubicBezTo>
                    <a:pt x="1" y="1"/>
                    <a:pt x="1" y="251"/>
                    <a:pt x="174" y="251"/>
                  </a:cubicBezTo>
                  <a:cubicBezTo>
                    <a:pt x="347" y="251"/>
                    <a:pt x="347" y="1"/>
                    <a:pt x="17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1" name="Google Shape;2661;p22"/>
            <p:cNvSpPr/>
            <p:nvPr/>
          </p:nvSpPr>
          <p:spPr>
            <a:xfrm flipH="1">
              <a:off x="8120434" y="3215960"/>
              <a:ext cx="8700" cy="6750"/>
            </a:xfrm>
            <a:custGeom>
              <a:avLst/>
              <a:gdLst/>
              <a:ahLst/>
              <a:cxnLst/>
              <a:rect l="l" t="t" r="r" b="b"/>
              <a:pathLst>
                <a:path w="348" h="270" extrusionOk="0">
                  <a:moveTo>
                    <a:pt x="174" y="1"/>
                  </a:moveTo>
                  <a:cubicBezTo>
                    <a:pt x="1" y="1"/>
                    <a:pt x="1" y="270"/>
                    <a:pt x="174" y="270"/>
                  </a:cubicBezTo>
                  <a:cubicBezTo>
                    <a:pt x="347" y="270"/>
                    <a:pt x="347" y="1"/>
                    <a:pt x="17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2" name="Google Shape;2662;p22"/>
            <p:cNvSpPr/>
            <p:nvPr/>
          </p:nvSpPr>
          <p:spPr>
            <a:xfrm flipH="1">
              <a:off x="8111634" y="3204785"/>
              <a:ext cx="8225" cy="6125"/>
            </a:xfrm>
            <a:custGeom>
              <a:avLst/>
              <a:gdLst/>
              <a:ahLst/>
              <a:cxnLst/>
              <a:rect l="l" t="t" r="r" b="b"/>
              <a:pathLst>
                <a:path w="329" h="245" extrusionOk="0">
                  <a:moveTo>
                    <a:pt x="179" y="0"/>
                  </a:moveTo>
                  <a:cubicBezTo>
                    <a:pt x="0" y="0"/>
                    <a:pt x="0" y="245"/>
                    <a:pt x="179" y="245"/>
                  </a:cubicBezTo>
                  <a:cubicBezTo>
                    <a:pt x="328" y="245"/>
                    <a:pt x="328" y="0"/>
                    <a:pt x="1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3" name="Google Shape;2663;p22"/>
            <p:cNvSpPr/>
            <p:nvPr/>
          </p:nvSpPr>
          <p:spPr>
            <a:xfrm flipH="1">
              <a:off x="8107309" y="3218360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23" y="251"/>
                    <a:pt x="323" y="0"/>
                    <a:pt x="1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4" name="Google Shape;2664;p22"/>
            <p:cNvSpPr/>
            <p:nvPr/>
          </p:nvSpPr>
          <p:spPr>
            <a:xfrm flipH="1">
              <a:off x="8249684" y="3268810"/>
              <a:ext cx="8825" cy="6125"/>
            </a:xfrm>
            <a:custGeom>
              <a:avLst/>
              <a:gdLst/>
              <a:ahLst/>
              <a:cxnLst/>
              <a:rect l="l" t="t" r="r" b="b"/>
              <a:pathLst>
                <a:path w="353" h="245" extrusionOk="0">
                  <a:moveTo>
                    <a:pt x="173" y="0"/>
                  </a:moveTo>
                  <a:cubicBezTo>
                    <a:pt x="0" y="0"/>
                    <a:pt x="0" y="245"/>
                    <a:pt x="173" y="245"/>
                  </a:cubicBezTo>
                  <a:cubicBezTo>
                    <a:pt x="352" y="245"/>
                    <a:pt x="352" y="0"/>
                    <a:pt x="1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5" name="Google Shape;2665;p22"/>
            <p:cNvSpPr/>
            <p:nvPr/>
          </p:nvSpPr>
          <p:spPr>
            <a:xfrm flipH="1">
              <a:off x="8242984" y="3257610"/>
              <a:ext cx="8075" cy="6150"/>
            </a:xfrm>
            <a:custGeom>
              <a:avLst/>
              <a:gdLst/>
              <a:ahLst/>
              <a:cxnLst/>
              <a:rect l="l" t="t" r="r" b="b"/>
              <a:pathLst>
                <a:path w="323" h="246" extrusionOk="0">
                  <a:moveTo>
                    <a:pt x="174" y="0"/>
                  </a:moveTo>
                  <a:cubicBezTo>
                    <a:pt x="1" y="0"/>
                    <a:pt x="1" y="245"/>
                    <a:pt x="174" y="245"/>
                  </a:cubicBezTo>
                  <a:cubicBezTo>
                    <a:pt x="323" y="245"/>
                    <a:pt x="323" y="0"/>
                    <a:pt x="17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6" name="Google Shape;2666;p22"/>
            <p:cNvSpPr/>
            <p:nvPr/>
          </p:nvSpPr>
          <p:spPr>
            <a:xfrm flipH="1">
              <a:off x="8190734" y="3292385"/>
              <a:ext cx="8675" cy="6300"/>
            </a:xfrm>
            <a:custGeom>
              <a:avLst/>
              <a:gdLst/>
              <a:ahLst/>
              <a:cxnLst/>
              <a:rect l="l" t="t" r="r" b="b"/>
              <a:pathLst>
                <a:path w="347" h="252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46" y="251"/>
                    <a:pt x="346" y="0"/>
                    <a:pt x="1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7" name="Google Shape;2667;p22"/>
            <p:cNvSpPr/>
            <p:nvPr/>
          </p:nvSpPr>
          <p:spPr>
            <a:xfrm flipH="1">
              <a:off x="8185659" y="3304760"/>
              <a:ext cx="8825" cy="6300"/>
            </a:xfrm>
            <a:custGeom>
              <a:avLst/>
              <a:gdLst/>
              <a:ahLst/>
              <a:cxnLst/>
              <a:rect l="l" t="t" r="r" b="b"/>
              <a:pathLst>
                <a:path w="353" h="252" extrusionOk="0">
                  <a:moveTo>
                    <a:pt x="179" y="1"/>
                  </a:moveTo>
                  <a:cubicBezTo>
                    <a:pt x="0" y="1"/>
                    <a:pt x="0" y="252"/>
                    <a:pt x="179" y="252"/>
                  </a:cubicBezTo>
                  <a:cubicBezTo>
                    <a:pt x="352" y="252"/>
                    <a:pt x="352" y="1"/>
                    <a:pt x="1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8" name="Google Shape;2668;p22"/>
            <p:cNvSpPr/>
            <p:nvPr/>
          </p:nvSpPr>
          <p:spPr>
            <a:xfrm flipH="1">
              <a:off x="8177609" y="3294335"/>
              <a:ext cx="8075" cy="6125"/>
            </a:xfrm>
            <a:custGeom>
              <a:avLst/>
              <a:gdLst/>
              <a:ahLst/>
              <a:cxnLst/>
              <a:rect l="l" t="t" r="r" b="b"/>
              <a:pathLst>
                <a:path w="323" h="245" extrusionOk="0">
                  <a:moveTo>
                    <a:pt x="173" y="0"/>
                  </a:moveTo>
                  <a:cubicBezTo>
                    <a:pt x="0" y="0"/>
                    <a:pt x="0" y="245"/>
                    <a:pt x="173" y="245"/>
                  </a:cubicBezTo>
                  <a:cubicBezTo>
                    <a:pt x="323" y="245"/>
                    <a:pt x="323" y="0"/>
                    <a:pt x="1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9" name="Google Shape;2669;p22"/>
            <p:cNvSpPr/>
            <p:nvPr/>
          </p:nvSpPr>
          <p:spPr>
            <a:xfrm flipH="1">
              <a:off x="8303259" y="3318510"/>
              <a:ext cx="8100" cy="6275"/>
            </a:xfrm>
            <a:custGeom>
              <a:avLst/>
              <a:gdLst/>
              <a:ahLst/>
              <a:cxnLst/>
              <a:rect l="l" t="t" r="r" b="b"/>
              <a:pathLst>
                <a:path w="324" h="251" extrusionOk="0">
                  <a:moveTo>
                    <a:pt x="150" y="0"/>
                  </a:moveTo>
                  <a:cubicBezTo>
                    <a:pt x="1" y="0"/>
                    <a:pt x="1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0" name="Google Shape;2670;p22"/>
            <p:cNvSpPr/>
            <p:nvPr/>
          </p:nvSpPr>
          <p:spPr>
            <a:xfrm flipH="1">
              <a:off x="8300134" y="3330285"/>
              <a:ext cx="8675" cy="6300"/>
            </a:xfrm>
            <a:custGeom>
              <a:avLst/>
              <a:gdLst/>
              <a:ahLst/>
              <a:cxnLst/>
              <a:rect l="l" t="t" r="r" b="b"/>
              <a:pathLst>
                <a:path w="347" h="252" extrusionOk="0">
                  <a:moveTo>
                    <a:pt x="173" y="1"/>
                  </a:moveTo>
                  <a:cubicBezTo>
                    <a:pt x="0" y="1"/>
                    <a:pt x="0" y="252"/>
                    <a:pt x="173" y="252"/>
                  </a:cubicBezTo>
                  <a:cubicBezTo>
                    <a:pt x="346" y="252"/>
                    <a:pt x="346" y="1"/>
                    <a:pt x="17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1" name="Google Shape;2671;p22"/>
            <p:cNvSpPr/>
            <p:nvPr/>
          </p:nvSpPr>
          <p:spPr>
            <a:xfrm flipH="1">
              <a:off x="8093734" y="3099560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50" y="0"/>
                  </a:moveTo>
                  <a:cubicBezTo>
                    <a:pt x="0" y="0"/>
                    <a:pt x="0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2" name="Google Shape;2672;p22"/>
            <p:cNvSpPr/>
            <p:nvPr/>
          </p:nvSpPr>
          <p:spPr>
            <a:xfrm flipH="1">
              <a:off x="8084909" y="3107010"/>
              <a:ext cx="8100" cy="6900"/>
            </a:xfrm>
            <a:custGeom>
              <a:avLst/>
              <a:gdLst/>
              <a:ahLst/>
              <a:cxnLst/>
              <a:rect l="l" t="t" r="r" b="b"/>
              <a:pathLst>
                <a:path w="324" h="276" extrusionOk="0">
                  <a:moveTo>
                    <a:pt x="150" y="1"/>
                  </a:moveTo>
                  <a:cubicBezTo>
                    <a:pt x="1" y="1"/>
                    <a:pt x="1" y="275"/>
                    <a:pt x="150" y="275"/>
                  </a:cubicBezTo>
                  <a:cubicBezTo>
                    <a:pt x="323" y="275"/>
                    <a:pt x="323" y="1"/>
                    <a:pt x="1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73" name="Google Shape;2673;p22"/>
          <p:cNvGrpSpPr/>
          <p:nvPr/>
        </p:nvGrpSpPr>
        <p:grpSpPr>
          <a:xfrm>
            <a:off x="-136051" y="-271495"/>
            <a:ext cx="2497300" cy="2438687"/>
            <a:chOff x="3081970" y="3217891"/>
            <a:chExt cx="525187" cy="512861"/>
          </a:xfrm>
        </p:grpSpPr>
        <p:sp>
          <p:nvSpPr>
            <p:cNvPr id="2674" name="Google Shape;2674;p22"/>
            <p:cNvSpPr/>
            <p:nvPr/>
          </p:nvSpPr>
          <p:spPr>
            <a:xfrm>
              <a:off x="3259011" y="3219116"/>
              <a:ext cx="324755" cy="188949"/>
            </a:xfrm>
            <a:custGeom>
              <a:avLst/>
              <a:gdLst/>
              <a:ahLst/>
              <a:cxnLst/>
              <a:rect l="l" t="t" r="r" b="b"/>
              <a:pathLst>
                <a:path w="8482" h="4935" extrusionOk="0">
                  <a:moveTo>
                    <a:pt x="110" y="0"/>
                  </a:moveTo>
                  <a:cubicBezTo>
                    <a:pt x="48" y="0"/>
                    <a:pt x="0" y="76"/>
                    <a:pt x="39" y="135"/>
                  </a:cubicBezTo>
                  <a:cubicBezTo>
                    <a:pt x="1041" y="1383"/>
                    <a:pt x="2452" y="2411"/>
                    <a:pt x="3915" y="3009"/>
                  </a:cubicBezTo>
                  <a:cubicBezTo>
                    <a:pt x="5379" y="3608"/>
                    <a:pt x="7193" y="3634"/>
                    <a:pt x="8305" y="4908"/>
                  </a:cubicBezTo>
                  <a:cubicBezTo>
                    <a:pt x="8324" y="4927"/>
                    <a:pt x="8345" y="4935"/>
                    <a:pt x="8365" y="4935"/>
                  </a:cubicBezTo>
                  <a:cubicBezTo>
                    <a:pt x="8427" y="4935"/>
                    <a:pt x="8481" y="4857"/>
                    <a:pt x="8442" y="4798"/>
                  </a:cubicBezTo>
                  <a:cubicBezTo>
                    <a:pt x="7434" y="3660"/>
                    <a:pt x="5893" y="3497"/>
                    <a:pt x="4507" y="3061"/>
                  </a:cubicBezTo>
                  <a:cubicBezTo>
                    <a:pt x="2855" y="2521"/>
                    <a:pt x="1255" y="1383"/>
                    <a:pt x="176" y="31"/>
                  </a:cubicBezTo>
                  <a:cubicBezTo>
                    <a:pt x="154" y="9"/>
                    <a:pt x="132" y="0"/>
                    <a:pt x="1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5" name="Google Shape;2675;p22"/>
            <p:cNvSpPr/>
            <p:nvPr/>
          </p:nvSpPr>
          <p:spPr>
            <a:xfrm>
              <a:off x="3490841" y="3289717"/>
              <a:ext cx="75273" cy="140285"/>
            </a:xfrm>
            <a:custGeom>
              <a:avLst/>
              <a:gdLst/>
              <a:ahLst/>
              <a:cxnLst/>
              <a:rect l="l" t="t" r="r" b="b"/>
              <a:pathLst>
                <a:path w="1966" h="3664" extrusionOk="0">
                  <a:moveTo>
                    <a:pt x="1844" y="0"/>
                  </a:moveTo>
                  <a:cubicBezTo>
                    <a:pt x="1826" y="0"/>
                    <a:pt x="1806" y="8"/>
                    <a:pt x="1789" y="27"/>
                  </a:cubicBezTo>
                  <a:cubicBezTo>
                    <a:pt x="1301" y="463"/>
                    <a:pt x="351" y="892"/>
                    <a:pt x="189" y="1601"/>
                  </a:cubicBezTo>
                  <a:cubicBezTo>
                    <a:pt x="0" y="2277"/>
                    <a:pt x="624" y="2980"/>
                    <a:pt x="787" y="3604"/>
                  </a:cubicBezTo>
                  <a:cubicBezTo>
                    <a:pt x="787" y="3646"/>
                    <a:pt x="811" y="3664"/>
                    <a:pt x="838" y="3664"/>
                  </a:cubicBezTo>
                  <a:cubicBezTo>
                    <a:pt x="883" y="3664"/>
                    <a:pt x="940" y="3617"/>
                    <a:pt x="924" y="3552"/>
                  </a:cubicBezTo>
                  <a:cubicBezTo>
                    <a:pt x="787" y="2954"/>
                    <a:pt x="351" y="2440"/>
                    <a:pt x="299" y="1790"/>
                  </a:cubicBezTo>
                  <a:cubicBezTo>
                    <a:pt x="241" y="1113"/>
                    <a:pt x="1463" y="541"/>
                    <a:pt x="1925" y="138"/>
                  </a:cubicBezTo>
                  <a:cubicBezTo>
                    <a:pt x="1966" y="92"/>
                    <a:pt x="1908" y="0"/>
                    <a:pt x="18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6" name="Google Shape;2676;p22"/>
            <p:cNvSpPr/>
            <p:nvPr/>
          </p:nvSpPr>
          <p:spPr>
            <a:xfrm>
              <a:off x="3496048" y="3338380"/>
              <a:ext cx="101270" cy="20943"/>
            </a:xfrm>
            <a:custGeom>
              <a:avLst/>
              <a:gdLst/>
              <a:ahLst/>
              <a:cxnLst/>
              <a:rect l="l" t="t" r="r" b="b"/>
              <a:pathLst>
                <a:path w="2645" h="547" extrusionOk="0">
                  <a:moveTo>
                    <a:pt x="2540" y="1"/>
                  </a:moveTo>
                  <a:cubicBezTo>
                    <a:pt x="2533" y="1"/>
                    <a:pt x="2525" y="2"/>
                    <a:pt x="2518" y="5"/>
                  </a:cubicBezTo>
                  <a:cubicBezTo>
                    <a:pt x="1780" y="206"/>
                    <a:pt x="1019" y="384"/>
                    <a:pt x="235" y="384"/>
                  </a:cubicBezTo>
                  <a:cubicBezTo>
                    <a:pt x="183" y="384"/>
                    <a:pt x="131" y="384"/>
                    <a:pt x="79" y="382"/>
                  </a:cubicBezTo>
                  <a:cubicBezTo>
                    <a:pt x="1" y="382"/>
                    <a:pt x="1" y="545"/>
                    <a:pt x="79" y="545"/>
                  </a:cubicBezTo>
                  <a:cubicBezTo>
                    <a:pt x="131" y="546"/>
                    <a:pt x="183" y="547"/>
                    <a:pt x="236" y="547"/>
                  </a:cubicBezTo>
                  <a:cubicBezTo>
                    <a:pt x="1023" y="547"/>
                    <a:pt x="1812" y="369"/>
                    <a:pt x="2544" y="167"/>
                  </a:cubicBezTo>
                  <a:cubicBezTo>
                    <a:pt x="2644" y="138"/>
                    <a:pt x="2610" y="1"/>
                    <a:pt x="25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7" name="Google Shape;2677;p22"/>
            <p:cNvSpPr/>
            <p:nvPr/>
          </p:nvSpPr>
          <p:spPr>
            <a:xfrm>
              <a:off x="3549842" y="3279265"/>
              <a:ext cx="26189" cy="20714"/>
            </a:xfrm>
            <a:custGeom>
              <a:avLst/>
              <a:gdLst/>
              <a:ahLst/>
              <a:cxnLst/>
              <a:rect l="l" t="t" r="r" b="b"/>
              <a:pathLst>
                <a:path w="684" h="541" extrusionOk="0">
                  <a:moveTo>
                    <a:pt x="326" y="1"/>
                  </a:moveTo>
                  <a:cubicBezTo>
                    <a:pt x="1" y="1"/>
                    <a:pt x="1" y="541"/>
                    <a:pt x="326" y="541"/>
                  </a:cubicBezTo>
                  <a:cubicBezTo>
                    <a:pt x="683" y="541"/>
                    <a:pt x="683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8" name="Google Shape;2678;p22"/>
            <p:cNvSpPr/>
            <p:nvPr/>
          </p:nvSpPr>
          <p:spPr>
            <a:xfrm>
              <a:off x="3580969" y="3333326"/>
              <a:ext cx="26189" cy="20675"/>
            </a:xfrm>
            <a:custGeom>
              <a:avLst/>
              <a:gdLst/>
              <a:ahLst/>
              <a:cxnLst/>
              <a:rect l="l" t="t" r="r" b="b"/>
              <a:pathLst>
                <a:path w="684" h="540" extrusionOk="0">
                  <a:moveTo>
                    <a:pt x="326" y="0"/>
                  </a:moveTo>
                  <a:cubicBezTo>
                    <a:pt x="0" y="0"/>
                    <a:pt x="0" y="540"/>
                    <a:pt x="326" y="540"/>
                  </a:cubicBezTo>
                  <a:cubicBezTo>
                    <a:pt x="683" y="540"/>
                    <a:pt x="683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9" name="Google Shape;2679;p22"/>
            <p:cNvSpPr/>
            <p:nvPr/>
          </p:nvSpPr>
          <p:spPr>
            <a:xfrm>
              <a:off x="3570746" y="3392327"/>
              <a:ext cx="25959" cy="20943"/>
            </a:xfrm>
            <a:custGeom>
              <a:avLst/>
              <a:gdLst/>
              <a:ahLst/>
              <a:cxnLst/>
              <a:rect l="l" t="t" r="r" b="b"/>
              <a:pathLst>
                <a:path w="678" h="547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0" name="Google Shape;2680;p22"/>
            <p:cNvSpPr/>
            <p:nvPr/>
          </p:nvSpPr>
          <p:spPr>
            <a:xfrm>
              <a:off x="3510482" y="3418209"/>
              <a:ext cx="25959" cy="20982"/>
            </a:xfrm>
            <a:custGeom>
              <a:avLst/>
              <a:gdLst/>
              <a:ahLst/>
              <a:cxnLst/>
              <a:rect l="l" t="t" r="r" b="b"/>
              <a:pathLst>
                <a:path w="678" h="548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1" name="Google Shape;2681;p22"/>
            <p:cNvSpPr/>
            <p:nvPr/>
          </p:nvSpPr>
          <p:spPr>
            <a:xfrm>
              <a:off x="3081970" y="3259547"/>
              <a:ext cx="203460" cy="471204"/>
            </a:xfrm>
            <a:custGeom>
              <a:avLst/>
              <a:gdLst/>
              <a:ahLst/>
              <a:cxnLst/>
              <a:rect l="l" t="t" r="r" b="b"/>
              <a:pathLst>
                <a:path w="5314" h="12307" extrusionOk="0">
                  <a:moveTo>
                    <a:pt x="1608" y="227"/>
                  </a:moveTo>
                  <a:lnTo>
                    <a:pt x="1608" y="227"/>
                  </a:lnTo>
                  <a:cubicBezTo>
                    <a:pt x="3097" y="1781"/>
                    <a:pt x="3968" y="3729"/>
                    <a:pt x="4364" y="5803"/>
                  </a:cubicBezTo>
                  <a:cubicBezTo>
                    <a:pt x="4579" y="6909"/>
                    <a:pt x="4663" y="8021"/>
                    <a:pt x="4637" y="9133"/>
                  </a:cubicBezTo>
                  <a:cubicBezTo>
                    <a:pt x="4637" y="9647"/>
                    <a:pt x="4579" y="10193"/>
                    <a:pt x="4527" y="10707"/>
                  </a:cubicBezTo>
                  <a:cubicBezTo>
                    <a:pt x="4475" y="11006"/>
                    <a:pt x="4449" y="11299"/>
                    <a:pt x="4390" y="11598"/>
                  </a:cubicBezTo>
                  <a:cubicBezTo>
                    <a:pt x="4367" y="11742"/>
                    <a:pt x="4385" y="12078"/>
                    <a:pt x="4241" y="12078"/>
                  </a:cubicBezTo>
                  <a:cubicBezTo>
                    <a:pt x="4222" y="12078"/>
                    <a:pt x="4200" y="12073"/>
                    <a:pt x="4176" y="12060"/>
                  </a:cubicBezTo>
                  <a:cubicBezTo>
                    <a:pt x="3311" y="11598"/>
                    <a:pt x="2686" y="10623"/>
                    <a:pt x="2172" y="9784"/>
                  </a:cubicBezTo>
                  <a:cubicBezTo>
                    <a:pt x="1574" y="8782"/>
                    <a:pt x="1249" y="7618"/>
                    <a:pt x="1060" y="6454"/>
                  </a:cubicBezTo>
                  <a:cubicBezTo>
                    <a:pt x="709" y="4581"/>
                    <a:pt x="137" y="1791"/>
                    <a:pt x="1600" y="243"/>
                  </a:cubicBezTo>
                  <a:cubicBezTo>
                    <a:pt x="1603" y="238"/>
                    <a:pt x="1606" y="233"/>
                    <a:pt x="1608" y="227"/>
                  </a:cubicBezTo>
                  <a:close/>
                  <a:moveTo>
                    <a:pt x="1591" y="1"/>
                  </a:moveTo>
                  <a:cubicBezTo>
                    <a:pt x="1538" y="1"/>
                    <a:pt x="1493" y="55"/>
                    <a:pt x="1509" y="111"/>
                  </a:cubicBezTo>
                  <a:lnTo>
                    <a:pt x="1509" y="111"/>
                  </a:lnTo>
                  <a:cubicBezTo>
                    <a:pt x="1494" y="115"/>
                    <a:pt x="1478" y="124"/>
                    <a:pt x="1464" y="139"/>
                  </a:cubicBezTo>
                  <a:cubicBezTo>
                    <a:pt x="0" y="1706"/>
                    <a:pt x="573" y="4392"/>
                    <a:pt x="872" y="6291"/>
                  </a:cubicBezTo>
                  <a:cubicBezTo>
                    <a:pt x="1060" y="7592"/>
                    <a:pt x="1437" y="8860"/>
                    <a:pt x="2114" y="9998"/>
                  </a:cubicBezTo>
                  <a:cubicBezTo>
                    <a:pt x="2628" y="10870"/>
                    <a:pt x="3363" y="11871"/>
                    <a:pt x="4312" y="12307"/>
                  </a:cubicBezTo>
                  <a:cubicBezTo>
                    <a:pt x="4364" y="12307"/>
                    <a:pt x="4416" y="12307"/>
                    <a:pt x="4416" y="12248"/>
                  </a:cubicBezTo>
                  <a:cubicBezTo>
                    <a:pt x="5314" y="8080"/>
                    <a:pt x="4741" y="3202"/>
                    <a:pt x="1652" y="28"/>
                  </a:cubicBezTo>
                  <a:cubicBezTo>
                    <a:pt x="1633" y="9"/>
                    <a:pt x="1611" y="1"/>
                    <a:pt x="15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2" name="Google Shape;2682;p22"/>
            <p:cNvSpPr/>
            <p:nvPr/>
          </p:nvSpPr>
          <p:spPr>
            <a:xfrm>
              <a:off x="3135994" y="3265826"/>
              <a:ext cx="116739" cy="462858"/>
            </a:xfrm>
            <a:custGeom>
              <a:avLst/>
              <a:gdLst/>
              <a:ahLst/>
              <a:cxnLst/>
              <a:rect l="l" t="t" r="r" b="b"/>
              <a:pathLst>
                <a:path w="3049" h="12089" extrusionOk="0">
                  <a:moveTo>
                    <a:pt x="108" y="1"/>
                  </a:moveTo>
                  <a:cubicBezTo>
                    <a:pt x="67" y="1"/>
                    <a:pt x="26" y="27"/>
                    <a:pt x="26" y="79"/>
                  </a:cubicBezTo>
                  <a:cubicBezTo>
                    <a:pt x="0" y="2355"/>
                    <a:pt x="787" y="4631"/>
                    <a:pt x="1249" y="6830"/>
                  </a:cubicBezTo>
                  <a:cubicBezTo>
                    <a:pt x="1490" y="7942"/>
                    <a:pt x="1926" y="8969"/>
                    <a:pt x="2140" y="10081"/>
                  </a:cubicBezTo>
                  <a:cubicBezTo>
                    <a:pt x="2251" y="10758"/>
                    <a:pt x="2355" y="11571"/>
                    <a:pt x="2875" y="12058"/>
                  </a:cubicBezTo>
                  <a:cubicBezTo>
                    <a:pt x="2895" y="12080"/>
                    <a:pt x="2917" y="12089"/>
                    <a:pt x="2937" y="12089"/>
                  </a:cubicBezTo>
                  <a:cubicBezTo>
                    <a:pt x="2998" y="12089"/>
                    <a:pt x="3049" y="12011"/>
                    <a:pt x="3005" y="11948"/>
                  </a:cubicBezTo>
                  <a:cubicBezTo>
                    <a:pt x="2439" y="11434"/>
                    <a:pt x="2387" y="10485"/>
                    <a:pt x="2225" y="9782"/>
                  </a:cubicBezTo>
                  <a:cubicBezTo>
                    <a:pt x="2030" y="8781"/>
                    <a:pt x="1626" y="7805"/>
                    <a:pt x="1412" y="6803"/>
                  </a:cubicBezTo>
                  <a:cubicBezTo>
                    <a:pt x="924" y="4605"/>
                    <a:pt x="163" y="2329"/>
                    <a:pt x="189" y="79"/>
                  </a:cubicBezTo>
                  <a:cubicBezTo>
                    <a:pt x="189" y="27"/>
                    <a:pt x="148" y="1"/>
                    <a:pt x="1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3" name="Google Shape;2683;p22"/>
            <p:cNvSpPr/>
            <p:nvPr/>
          </p:nvSpPr>
          <p:spPr>
            <a:xfrm>
              <a:off x="3147212" y="3520053"/>
              <a:ext cx="120223" cy="98782"/>
            </a:xfrm>
            <a:custGeom>
              <a:avLst/>
              <a:gdLst/>
              <a:ahLst/>
              <a:cxnLst/>
              <a:rect l="l" t="t" r="r" b="b"/>
              <a:pathLst>
                <a:path w="3140" h="2580" extrusionOk="0">
                  <a:moveTo>
                    <a:pt x="1008" y="1"/>
                  </a:moveTo>
                  <a:cubicBezTo>
                    <a:pt x="982" y="1"/>
                    <a:pt x="924" y="27"/>
                    <a:pt x="924" y="53"/>
                  </a:cubicBezTo>
                  <a:cubicBezTo>
                    <a:pt x="598" y="866"/>
                    <a:pt x="306" y="1653"/>
                    <a:pt x="33" y="2466"/>
                  </a:cubicBezTo>
                  <a:cubicBezTo>
                    <a:pt x="1" y="2533"/>
                    <a:pt x="49" y="2579"/>
                    <a:pt x="98" y="2579"/>
                  </a:cubicBezTo>
                  <a:cubicBezTo>
                    <a:pt x="128" y="2579"/>
                    <a:pt x="159" y="2561"/>
                    <a:pt x="169" y="2518"/>
                  </a:cubicBezTo>
                  <a:cubicBezTo>
                    <a:pt x="410" y="1789"/>
                    <a:pt x="683" y="1080"/>
                    <a:pt x="956" y="378"/>
                  </a:cubicBezTo>
                  <a:cubicBezTo>
                    <a:pt x="998" y="267"/>
                    <a:pt x="1054" y="228"/>
                    <a:pt x="1121" y="228"/>
                  </a:cubicBezTo>
                  <a:cubicBezTo>
                    <a:pt x="1219" y="228"/>
                    <a:pt x="1338" y="312"/>
                    <a:pt x="1470" y="378"/>
                  </a:cubicBezTo>
                  <a:cubicBezTo>
                    <a:pt x="1685" y="489"/>
                    <a:pt x="1873" y="593"/>
                    <a:pt x="2094" y="729"/>
                  </a:cubicBezTo>
                  <a:cubicBezTo>
                    <a:pt x="2387" y="892"/>
                    <a:pt x="2686" y="1054"/>
                    <a:pt x="3011" y="1165"/>
                  </a:cubicBezTo>
                  <a:cubicBezTo>
                    <a:pt x="3018" y="1167"/>
                    <a:pt x="3024" y="1168"/>
                    <a:pt x="3029" y="1168"/>
                  </a:cubicBezTo>
                  <a:cubicBezTo>
                    <a:pt x="3103" y="1168"/>
                    <a:pt x="3140" y="1027"/>
                    <a:pt x="3037" y="1002"/>
                  </a:cubicBezTo>
                  <a:cubicBezTo>
                    <a:pt x="2335" y="729"/>
                    <a:pt x="1711" y="268"/>
                    <a:pt x="10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4" name="Google Shape;2684;p22"/>
            <p:cNvSpPr/>
            <p:nvPr/>
          </p:nvSpPr>
          <p:spPr>
            <a:xfrm>
              <a:off x="3116314" y="3427704"/>
              <a:ext cx="140477" cy="79064"/>
            </a:xfrm>
            <a:custGeom>
              <a:avLst/>
              <a:gdLst/>
              <a:ahLst/>
              <a:cxnLst/>
              <a:rect l="l" t="t" r="r" b="b"/>
              <a:pathLst>
                <a:path w="3669" h="2065" extrusionOk="0">
                  <a:moveTo>
                    <a:pt x="1327" y="0"/>
                  </a:moveTo>
                  <a:cubicBezTo>
                    <a:pt x="1301" y="0"/>
                    <a:pt x="1243" y="0"/>
                    <a:pt x="1217" y="52"/>
                  </a:cubicBezTo>
                  <a:cubicBezTo>
                    <a:pt x="1054" y="377"/>
                    <a:pt x="866" y="676"/>
                    <a:pt x="651" y="976"/>
                  </a:cubicBezTo>
                  <a:cubicBezTo>
                    <a:pt x="462" y="1275"/>
                    <a:pt x="267" y="1678"/>
                    <a:pt x="27" y="1899"/>
                  </a:cubicBezTo>
                  <a:cubicBezTo>
                    <a:pt x="1" y="1925"/>
                    <a:pt x="1" y="1951"/>
                    <a:pt x="1" y="1977"/>
                  </a:cubicBezTo>
                  <a:lnTo>
                    <a:pt x="1" y="2003"/>
                  </a:lnTo>
                  <a:cubicBezTo>
                    <a:pt x="1" y="2029"/>
                    <a:pt x="27" y="2062"/>
                    <a:pt x="53" y="2062"/>
                  </a:cubicBezTo>
                  <a:lnTo>
                    <a:pt x="79" y="2062"/>
                  </a:lnTo>
                  <a:cubicBezTo>
                    <a:pt x="85" y="2064"/>
                    <a:pt x="91" y="2065"/>
                    <a:pt x="97" y="2065"/>
                  </a:cubicBezTo>
                  <a:cubicBezTo>
                    <a:pt x="170" y="2065"/>
                    <a:pt x="207" y="1923"/>
                    <a:pt x="105" y="1899"/>
                  </a:cubicBezTo>
                  <a:lnTo>
                    <a:pt x="105" y="1899"/>
                  </a:lnTo>
                  <a:cubicBezTo>
                    <a:pt x="199" y="1914"/>
                    <a:pt x="175" y="1993"/>
                    <a:pt x="182" y="1993"/>
                  </a:cubicBezTo>
                  <a:cubicBezTo>
                    <a:pt x="186" y="1993"/>
                    <a:pt x="207" y="1951"/>
                    <a:pt x="300" y="1815"/>
                  </a:cubicBezTo>
                  <a:cubicBezTo>
                    <a:pt x="404" y="1626"/>
                    <a:pt x="567" y="1411"/>
                    <a:pt x="703" y="1216"/>
                  </a:cubicBezTo>
                  <a:cubicBezTo>
                    <a:pt x="754" y="1115"/>
                    <a:pt x="1247" y="239"/>
                    <a:pt x="1370" y="239"/>
                  </a:cubicBezTo>
                  <a:cubicBezTo>
                    <a:pt x="1373" y="239"/>
                    <a:pt x="1377" y="239"/>
                    <a:pt x="1379" y="241"/>
                  </a:cubicBezTo>
                  <a:cubicBezTo>
                    <a:pt x="2088" y="728"/>
                    <a:pt x="2843" y="1028"/>
                    <a:pt x="3519" y="1541"/>
                  </a:cubicBezTo>
                  <a:cubicBezTo>
                    <a:pt x="3533" y="1551"/>
                    <a:pt x="3547" y="1556"/>
                    <a:pt x="3560" y="1556"/>
                  </a:cubicBezTo>
                  <a:cubicBezTo>
                    <a:pt x="3625" y="1556"/>
                    <a:pt x="3669" y="1449"/>
                    <a:pt x="3604" y="1379"/>
                  </a:cubicBezTo>
                  <a:cubicBezTo>
                    <a:pt x="2901" y="839"/>
                    <a:pt x="2056" y="514"/>
                    <a:pt x="13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5" name="Google Shape;2685;p22"/>
            <p:cNvSpPr/>
            <p:nvPr/>
          </p:nvSpPr>
          <p:spPr>
            <a:xfrm>
              <a:off x="3099391" y="3356758"/>
              <a:ext cx="123477" cy="42001"/>
            </a:xfrm>
            <a:custGeom>
              <a:avLst/>
              <a:gdLst/>
              <a:ahLst/>
              <a:cxnLst/>
              <a:rect l="l" t="t" r="r" b="b"/>
              <a:pathLst>
                <a:path w="3225" h="1097" extrusionOk="0">
                  <a:moveTo>
                    <a:pt x="1423" y="0"/>
                  </a:moveTo>
                  <a:cubicBezTo>
                    <a:pt x="1358" y="0"/>
                    <a:pt x="1294" y="4"/>
                    <a:pt x="1230" y="13"/>
                  </a:cubicBezTo>
                  <a:cubicBezTo>
                    <a:pt x="1035" y="39"/>
                    <a:pt x="904" y="279"/>
                    <a:pt x="794" y="390"/>
                  </a:cubicBezTo>
                  <a:cubicBezTo>
                    <a:pt x="579" y="604"/>
                    <a:pt x="306" y="767"/>
                    <a:pt x="59" y="956"/>
                  </a:cubicBezTo>
                  <a:cubicBezTo>
                    <a:pt x="1" y="1019"/>
                    <a:pt x="62" y="1096"/>
                    <a:pt x="130" y="1096"/>
                  </a:cubicBezTo>
                  <a:cubicBezTo>
                    <a:pt x="152" y="1096"/>
                    <a:pt x="176" y="1088"/>
                    <a:pt x="196" y="1066"/>
                  </a:cubicBezTo>
                  <a:cubicBezTo>
                    <a:pt x="469" y="825"/>
                    <a:pt x="794" y="604"/>
                    <a:pt x="1067" y="305"/>
                  </a:cubicBezTo>
                  <a:cubicBezTo>
                    <a:pt x="1168" y="198"/>
                    <a:pt x="1315" y="156"/>
                    <a:pt x="1487" y="156"/>
                  </a:cubicBezTo>
                  <a:cubicBezTo>
                    <a:pt x="2000" y="156"/>
                    <a:pt x="2731" y="526"/>
                    <a:pt x="3096" y="604"/>
                  </a:cubicBezTo>
                  <a:cubicBezTo>
                    <a:pt x="3102" y="606"/>
                    <a:pt x="3108" y="607"/>
                    <a:pt x="3114" y="607"/>
                  </a:cubicBezTo>
                  <a:cubicBezTo>
                    <a:pt x="3187" y="607"/>
                    <a:pt x="3225" y="466"/>
                    <a:pt x="3122" y="442"/>
                  </a:cubicBezTo>
                  <a:cubicBezTo>
                    <a:pt x="2589" y="319"/>
                    <a:pt x="2008" y="0"/>
                    <a:pt x="14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6" name="Google Shape;2686;p22"/>
            <p:cNvSpPr/>
            <p:nvPr/>
          </p:nvSpPr>
          <p:spPr>
            <a:xfrm>
              <a:off x="3129753" y="3227501"/>
              <a:ext cx="352896" cy="364229"/>
            </a:xfrm>
            <a:custGeom>
              <a:avLst/>
              <a:gdLst/>
              <a:ahLst/>
              <a:cxnLst/>
              <a:rect l="l" t="t" r="r" b="b"/>
              <a:pathLst>
                <a:path w="9217" h="9513" extrusionOk="0">
                  <a:moveTo>
                    <a:pt x="1" y="0"/>
                  </a:moveTo>
                  <a:cubicBezTo>
                    <a:pt x="1" y="1080"/>
                    <a:pt x="866" y="2706"/>
                    <a:pt x="1087" y="3902"/>
                  </a:cubicBezTo>
                  <a:cubicBezTo>
                    <a:pt x="1191" y="4553"/>
                    <a:pt x="762" y="6283"/>
                    <a:pt x="1302" y="6718"/>
                  </a:cubicBezTo>
                  <a:cubicBezTo>
                    <a:pt x="1489" y="6884"/>
                    <a:pt x="1664" y="6955"/>
                    <a:pt x="1827" y="6955"/>
                  </a:cubicBezTo>
                  <a:cubicBezTo>
                    <a:pt x="2511" y="6955"/>
                    <a:pt x="2969" y="5707"/>
                    <a:pt x="3142" y="5092"/>
                  </a:cubicBezTo>
                  <a:lnTo>
                    <a:pt x="3142" y="5092"/>
                  </a:lnTo>
                  <a:cubicBezTo>
                    <a:pt x="3467" y="6068"/>
                    <a:pt x="2928" y="7804"/>
                    <a:pt x="3578" y="8669"/>
                  </a:cubicBezTo>
                  <a:cubicBezTo>
                    <a:pt x="3837" y="9044"/>
                    <a:pt x="4081" y="9197"/>
                    <a:pt x="4299" y="9197"/>
                  </a:cubicBezTo>
                  <a:cubicBezTo>
                    <a:pt x="4904" y="9197"/>
                    <a:pt x="5314" y="8028"/>
                    <a:pt x="5314" y="7154"/>
                  </a:cubicBezTo>
                  <a:cubicBezTo>
                    <a:pt x="5798" y="7637"/>
                    <a:pt x="6719" y="9513"/>
                    <a:pt x="7606" y="9513"/>
                  </a:cubicBezTo>
                  <a:cubicBezTo>
                    <a:pt x="7710" y="9513"/>
                    <a:pt x="7814" y="9487"/>
                    <a:pt x="7916" y="9430"/>
                  </a:cubicBezTo>
                  <a:cubicBezTo>
                    <a:pt x="8995" y="8884"/>
                    <a:pt x="7591" y="6829"/>
                    <a:pt x="7044" y="6283"/>
                  </a:cubicBezTo>
                  <a:cubicBezTo>
                    <a:pt x="7121" y="6257"/>
                    <a:pt x="7207" y="6247"/>
                    <a:pt x="7300" y="6247"/>
                  </a:cubicBezTo>
                  <a:cubicBezTo>
                    <a:pt x="7692" y="6247"/>
                    <a:pt x="8197" y="6433"/>
                    <a:pt x="8594" y="6433"/>
                  </a:cubicBezTo>
                  <a:cubicBezTo>
                    <a:pt x="8894" y="6433"/>
                    <a:pt x="9133" y="6327"/>
                    <a:pt x="9217" y="5957"/>
                  </a:cubicBezTo>
                  <a:cubicBezTo>
                    <a:pt x="8891" y="4553"/>
                    <a:pt x="7695" y="4006"/>
                    <a:pt x="6505" y="3577"/>
                  </a:cubicBezTo>
                  <a:cubicBezTo>
                    <a:pt x="7369" y="3141"/>
                    <a:pt x="8670" y="3252"/>
                    <a:pt x="8456" y="2276"/>
                  </a:cubicBezTo>
                  <a:cubicBezTo>
                    <a:pt x="8130" y="1405"/>
                    <a:pt x="6394" y="1190"/>
                    <a:pt x="5744" y="976"/>
                  </a:cubicBezTo>
                  <a:cubicBezTo>
                    <a:pt x="4014" y="540"/>
                    <a:pt x="1952" y="104"/>
                    <a:pt x="111" y="10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7" name="Google Shape;2687;p22"/>
            <p:cNvSpPr/>
            <p:nvPr/>
          </p:nvSpPr>
          <p:spPr>
            <a:xfrm>
              <a:off x="3110418" y="3217891"/>
              <a:ext cx="295694" cy="330459"/>
            </a:xfrm>
            <a:custGeom>
              <a:avLst/>
              <a:gdLst/>
              <a:ahLst/>
              <a:cxnLst/>
              <a:rect l="l" t="t" r="r" b="b"/>
              <a:pathLst>
                <a:path w="7723" h="8631" extrusionOk="0">
                  <a:moveTo>
                    <a:pt x="153" y="1"/>
                  </a:moveTo>
                  <a:cubicBezTo>
                    <a:pt x="58" y="1"/>
                    <a:pt x="1" y="119"/>
                    <a:pt x="96" y="167"/>
                  </a:cubicBezTo>
                  <a:cubicBezTo>
                    <a:pt x="3485" y="1877"/>
                    <a:pt x="6008" y="5181"/>
                    <a:pt x="7549" y="8595"/>
                  </a:cubicBezTo>
                  <a:cubicBezTo>
                    <a:pt x="7557" y="8620"/>
                    <a:pt x="7577" y="8630"/>
                    <a:pt x="7599" y="8630"/>
                  </a:cubicBezTo>
                  <a:cubicBezTo>
                    <a:pt x="7653" y="8630"/>
                    <a:pt x="7723" y="8572"/>
                    <a:pt x="7686" y="8517"/>
                  </a:cubicBezTo>
                  <a:cubicBezTo>
                    <a:pt x="6145" y="5070"/>
                    <a:pt x="3595" y="1740"/>
                    <a:pt x="181" y="4"/>
                  </a:cubicBezTo>
                  <a:cubicBezTo>
                    <a:pt x="171" y="2"/>
                    <a:pt x="162" y="1"/>
                    <a:pt x="1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8" name="Google Shape;2688;p22"/>
            <p:cNvSpPr/>
            <p:nvPr/>
          </p:nvSpPr>
          <p:spPr>
            <a:xfrm>
              <a:off x="3290407" y="3402779"/>
              <a:ext cx="145110" cy="120070"/>
            </a:xfrm>
            <a:custGeom>
              <a:avLst/>
              <a:gdLst/>
              <a:ahLst/>
              <a:cxnLst/>
              <a:rect l="l" t="t" r="r" b="b"/>
              <a:pathLst>
                <a:path w="3790" h="3136" extrusionOk="0">
                  <a:moveTo>
                    <a:pt x="793" y="1"/>
                  </a:moveTo>
                  <a:cubicBezTo>
                    <a:pt x="761" y="1"/>
                    <a:pt x="709" y="53"/>
                    <a:pt x="709" y="79"/>
                  </a:cubicBezTo>
                  <a:cubicBezTo>
                    <a:pt x="709" y="1139"/>
                    <a:pt x="409" y="2088"/>
                    <a:pt x="32" y="3038"/>
                  </a:cubicBezTo>
                  <a:cubicBezTo>
                    <a:pt x="1" y="3101"/>
                    <a:pt x="48" y="3135"/>
                    <a:pt x="96" y="3135"/>
                  </a:cubicBezTo>
                  <a:cubicBezTo>
                    <a:pt x="127" y="3135"/>
                    <a:pt x="159" y="3121"/>
                    <a:pt x="169" y="3090"/>
                  </a:cubicBezTo>
                  <a:cubicBezTo>
                    <a:pt x="494" y="2303"/>
                    <a:pt x="761" y="1490"/>
                    <a:pt x="871" y="651"/>
                  </a:cubicBezTo>
                  <a:lnTo>
                    <a:pt x="871" y="274"/>
                  </a:lnTo>
                  <a:cubicBezTo>
                    <a:pt x="973" y="237"/>
                    <a:pt x="1075" y="213"/>
                    <a:pt x="1176" y="213"/>
                  </a:cubicBezTo>
                  <a:cubicBezTo>
                    <a:pt x="1237" y="213"/>
                    <a:pt x="1298" y="222"/>
                    <a:pt x="1359" y="241"/>
                  </a:cubicBezTo>
                  <a:cubicBezTo>
                    <a:pt x="1632" y="300"/>
                    <a:pt x="1873" y="378"/>
                    <a:pt x="2120" y="436"/>
                  </a:cubicBezTo>
                  <a:cubicBezTo>
                    <a:pt x="2634" y="599"/>
                    <a:pt x="3147" y="762"/>
                    <a:pt x="3661" y="866"/>
                  </a:cubicBezTo>
                  <a:cubicBezTo>
                    <a:pt x="3667" y="868"/>
                    <a:pt x="3674" y="868"/>
                    <a:pt x="3679" y="868"/>
                  </a:cubicBezTo>
                  <a:cubicBezTo>
                    <a:pt x="3753" y="868"/>
                    <a:pt x="3790" y="727"/>
                    <a:pt x="3687" y="703"/>
                  </a:cubicBezTo>
                  <a:cubicBezTo>
                    <a:pt x="2712" y="488"/>
                    <a:pt x="1795" y="137"/>
                    <a:pt x="79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9" name="Google Shape;2689;p22"/>
            <p:cNvSpPr/>
            <p:nvPr/>
          </p:nvSpPr>
          <p:spPr>
            <a:xfrm>
              <a:off x="3215517" y="3327966"/>
              <a:ext cx="178458" cy="85419"/>
            </a:xfrm>
            <a:custGeom>
              <a:avLst/>
              <a:gdLst/>
              <a:ahLst/>
              <a:cxnLst/>
              <a:rect l="l" t="t" r="r" b="b"/>
              <a:pathLst>
                <a:path w="4661" h="2231" extrusionOk="0">
                  <a:moveTo>
                    <a:pt x="4554" y="1"/>
                  </a:moveTo>
                  <a:cubicBezTo>
                    <a:pt x="4549" y="1"/>
                    <a:pt x="4543" y="2"/>
                    <a:pt x="4538" y="4"/>
                  </a:cubicBezTo>
                  <a:cubicBezTo>
                    <a:pt x="3999" y="107"/>
                    <a:pt x="3449" y="155"/>
                    <a:pt x="2898" y="155"/>
                  </a:cubicBezTo>
                  <a:cubicBezTo>
                    <a:pt x="2311" y="155"/>
                    <a:pt x="1723" y="101"/>
                    <a:pt x="1149" y="4"/>
                  </a:cubicBezTo>
                  <a:cubicBezTo>
                    <a:pt x="1091" y="4"/>
                    <a:pt x="1065" y="30"/>
                    <a:pt x="1039" y="82"/>
                  </a:cubicBezTo>
                  <a:cubicBezTo>
                    <a:pt x="961" y="869"/>
                    <a:pt x="473" y="1493"/>
                    <a:pt x="37" y="2117"/>
                  </a:cubicBezTo>
                  <a:cubicBezTo>
                    <a:pt x="0" y="2172"/>
                    <a:pt x="54" y="2231"/>
                    <a:pt x="110" y="2231"/>
                  </a:cubicBezTo>
                  <a:cubicBezTo>
                    <a:pt x="133" y="2231"/>
                    <a:pt x="156" y="2220"/>
                    <a:pt x="174" y="2195"/>
                  </a:cubicBezTo>
                  <a:cubicBezTo>
                    <a:pt x="499" y="1740"/>
                    <a:pt x="798" y="1304"/>
                    <a:pt x="1039" y="817"/>
                  </a:cubicBezTo>
                  <a:cubicBezTo>
                    <a:pt x="1123" y="654"/>
                    <a:pt x="1149" y="465"/>
                    <a:pt x="1201" y="277"/>
                  </a:cubicBezTo>
                  <a:cubicBezTo>
                    <a:pt x="1213" y="205"/>
                    <a:pt x="1267" y="185"/>
                    <a:pt x="1332" y="185"/>
                  </a:cubicBezTo>
                  <a:cubicBezTo>
                    <a:pt x="1417" y="185"/>
                    <a:pt x="1520" y="218"/>
                    <a:pt x="1579" y="218"/>
                  </a:cubicBezTo>
                  <a:cubicBezTo>
                    <a:pt x="2027" y="281"/>
                    <a:pt x="2488" y="315"/>
                    <a:pt x="2950" y="315"/>
                  </a:cubicBezTo>
                  <a:cubicBezTo>
                    <a:pt x="3492" y="315"/>
                    <a:pt x="4037" y="268"/>
                    <a:pt x="4564" y="166"/>
                  </a:cubicBezTo>
                  <a:cubicBezTo>
                    <a:pt x="4660" y="142"/>
                    <a:pt x="4623" y="1"/>
                    <a:pt x="455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0" name="Google Shape;2690;p22"/>
            <p:cNvSpPr/>
            <p:nvPr/>
          </p:nvSpPr>
          <p:spPr>
            <a:xfrm>
              <a:off x="3194918" y="3274058"/>
              <a:ext cx="98743" cy="82892"/>
            </a:xfrm>
            <a:custGeom>
              <a:avLst/>
              <a:gdLst/>
              <a:ahLst/>
              <a:cxnLst/>
              <a:rect l="l" t="t" r="r" b="b"/>
              <a:pathLst>
                <a:path w="2579" h="2165" extrusionOk="0">
                  <a:moveTo>
                    <a:pt x="198" y="0"/>
                  </a:moveTo>
                  <a:cubicBezTo>
                    <a:pt x="139" y="0"/>
                    <a:pt x="113" y="59"/>
                    <a:pt x="139" y="111"/>
                  </a:cubicBezTo>
                  <a:cubicBezTo>
                    <a:pt x="224" y="787"/>
                    <a:pt x="276" y="1412"/>
                    <a:pt x="35" y="2062"/>
                  </a:cubicBezTo>
                  <a:cubicBezTo>
                    <a:pt x="0" y="2128"/>
                    <a:pt x="45" y="2164"/>
                    <a:pt x="91" y="2164"/>
                  </a:cubicBezTo>
                  <a:cubicBezTo>
                    <a:pt x="123" y="2164"/>
                    <a:pt x="155" y="2148"/>
                    <a:pt x="165" y="2114"/>
                  </a:cubicBezTo>
                  <a:cubicBezTo>
                    <a:pt x="423" y="1475"/>
                    <a:pt x="391" y="837"/>
                    <a:pt x="294" y="176"/>
                  </a:cubicBezTo>
                  <a:lnTo>
                    <a:pt x="294" y="176"/>
                  </a:lnTo>
                  <a:cubicBezTo>
                    <a:pt x="651" y="222"/>
                    <a:pt x="1009" y="234"/>
                    <a:pt x="1368" y="234"/>
                  </a:cubicBezTo>
                  <a:cubicBezTo>
                    <a:pt x="1736" y="234"/>
                    <a:pt x="2105" y="221"/>
                    <a:pt x="2474" y="221"/>
                  </a:cubicBezTo>
                  <a:cubicBezTo>
                    <a:pt x="2578" y="221"/>
                    <a:pt x="2578" y="59"/>
                    <a:pt x="2474" y="59"/>
                  </a:cubicBezTo>
                  <a:cubicBezTo>
                    <a:pt x="2105" y="59"/>
                    <a:pt x="1736" y="71"/>
                    <a:pt x="1368" y="71"/>
                  </a:cubicBezTo>
                  <a:cubicBezTo>
                    <a:pt x="977" y="71"/>
                    <a:pt x="587" y="57"/>
                    <a:pt x="1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1" name="Google Shape;2691;p22"/>
            <p:cNvSpPr/>
            <p:nvPr/>
          </p:nvSpPr>
          <p:spPr>
            <a:xfrm>
              <a:off x="3347646" y="337364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2" name="Google Shape;2692;p22"/>
            <p:cNvSpPr/>
            <p:nvPr/>
          </p:nvSpPr>
          <p:spPr>
            <a:xfrm>
              <a:off x="3333212" y="3350977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8"/>
                    <a:pt x="163" y="268"/>
                  </a:cubicBezTo>
                  <a:cubicBezTo>
                    <a:pt x="352" y="268"/>
                    <a:pt x="352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3" name="Google Shape;2693;p22"/>
            <p:cNvSpPr/>
            <p:nvPr/>
          </p:nvSpPr>
          <p:spPr>
            <a:xfrm>
              <a:off x="3324750" y="3369661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7"/>
                    <a:pt x="163" y="267"/>
                  </a:cubicBezTo>
                  <a:cubicBezTo>
                    <a:pt x="351" y="267"/>
                    <a:pt x="351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4" name="Google Shape;2694;p22"/>
            <p:cNvSpPr/>
            <p:nvPr/>
          </p:nvSpPr>
          <p:spPr>
            <a:xfrm>
              <a:off x="3196258" y="344213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5" name="Google Shape;2695;p22"/>
            <p:cNvSpPr/>
            <p:nvPr/>
          </p:nvSpPr>
          <p:spPr>
            <a:xfrm>
              <a:off x="3192008" y="3419472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6" name="Google Shape;2696;p22"/>
            <p:cNvSpPr/>
            <p:nvPr/>
          </p:nvSpPr>
          <p:spPr>
            <a:xfrm>
              <a:off x="3175353" y="343589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1" y="274"/>
                    <a:pt x="351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7" name="Google Shape;2697;p22"/>
            <p:cNvSpPr/>
            <p:nvPr/>
          </p:nvSpPr>
          <p:spPr>
            <a:xfrm>
              <a:off x="3281179" y="3556426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0" y="0"/>
                    <a:pt x="0" y="267"/>
                    <a:pt x="163" y="267"/>
                  </a:cubicBezTo>
                  <a:cubicBezTo>
                    <a:pt x="351" y="267"/>
                    <a:pt x="351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8" name="Google Shape;2698;p22"/>
            <p:cNvSpPr/>
            <p:nvPr/>
          </p:nvSpPr>
          <p:spPr>
            <a:xfrm>
              <a:off x="3270957" y="353973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9" name="Google Shape;2699;p22"/>
            <p:cNvSpPr/>
            <p:nvPr/>
          </p:nvSpPr>
          <p:spPr>
            <a:xfrm>
              <a:off x="3345655" y="349616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0" name="Google Shape;2700;p22"/>
            <p:cNvSpPr/>
            <p:nvPr/>
          </p:nvSpPr>
          <p:spPr>
            <a:xfrm>
              <a:off x="3420354" y="3543982"/>
              <a:ext cx="13477" cy="10223"/>
            </a:xfrm>
            <a:custGeom>
              <a:avLst/>
              <a:gdLst/>
              <a:ahLst/>
              <a:cxnLst/>
              <a:rect l="l" t="t" r="r" b="b"/>
              <a:pathLst>
                <a:path w="352" h="267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1" name="Google Shape;2701;p22"/>
            <p:cNvSpPr/>
            <p:nvPr/>
          </p:nvSpPr>
          <p:spPr>
            <a:xfrm>
              <a:off x="3218924" y="333631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1" y="273"/>
                    <a:pt x="351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2" name="Google Shape;2702;p22"/>
            <p:cNvSpPr/>
            <p:nvPr/>
          </p:nvSpPr>
          <p:spPr>
            <a:xfrm>
              <a:off x="3262495" y="3298944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3" name="Google Shape;2703;p22"/>
            <p:cNvSpPr/>
            <p:nvPr/>
          </p:nvSpPr>
          <p:spPr>
            <a:xfrm>
              <a:off x="3165131" y="3290751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04" name="Google Shape;2704;p22"/>
          <p:cNvGrpSpPr/>
          <p:nvPr/>
        </p:nvGrpSpPr>
        <p:grpSpPr>
          <a:xfrm>
            <a:off x="9800849" y="-271495"/>
            <a:ext cx="2497300" cy="2438687"/>
            <a:chOff x="3814193" y="3217891"/>
            <a:chExt cx="525187" cy="512861"/>
          </a:xfrm>
        </p:grpSpPr>
        <p:sp>
          <p:nvSpPr>
            <p:cNvPr id="2705" name="Google Shape;2705;p22"/>
            <p:cNvSpPr/>
            <p:nvPr/>
          </p:nvSpPr>
          <p:spPr>
            <a:xfrm flipH="1">
              <a:off x="3837585" y="3219116"/>
              <a:ext cx="324755" cy="188949"/>
            </a:xfrm>
            <a:custGeom>
              <a:avLst/>
              <a:gdLst/>
              <a:ahLst/>
              <a:cxnLst/>
              <a:rect l="l" t="t" r="r" b="b"/>
              <a:pathLst>
                <a:path w="8482" h="4935" extrusionOk="0">
                  <a:moveTo>
                    <a:pt x="110" y="0"/>
                  </a:moveTo>
                  <a:cubicBezTo>
                    <a:pt x="48" y="0"/>
                    <a:pt x="0" y="76"/>
                    <a:pt x="39" y="135"/>
                  </a:cubicBezTo>
                  <a:cubicBezTo>
                    <a:pt x="1041" y="1383"/>
                    <a:pt x="2452" y="2411"/>
                    <a:pt x="3915" y="3009"/>
                  </a:cubicBezTo>
                  <a:cubicBezTo>
                    <a:pt x="5379" y="3608"/>
                    <a:pt x="7193" y="3634"/>
                    <a:pt x="8305" y="4908"/>
                  </a:cubicBezTo>
                  <a:cubicBezTo>
                    <a:pt x="8324" y="4927"/>
                    <a:pt x="8345" y="4935"/>
                    <a:pt x="8365" y="4935"/>
                  </a:cubicBezTo>
                  <a:cubicBezTo>
                    <a:pt x="8427" y="4935"/>
                    <a:pt x="8481" y="4857"/>
                    <a:pt x="8442" y="4798"/>
                  </a:cubicBezTo>
                  <a:cubicBezTo>
                    <a:pt x="7434" y="3660"/>
                    <a:pt x="5893" y="3497"/>
                    <a:pt x="4507" y="3061"/>
                  </a:cubicBezTo>
                  <a:cubicBezTo>
                    <a:pt x="2855" y="2521"/>
                    <a:pt x="1255" y="1383"/>
                    <a:pt x="176" y="31"/>
                  </a:cubicBezTo>
                  <a:cubicBezTo>
                    <a:pt x="154" y="9"/>
                    <a:pt x="132" y="0"/>
                    <a:pt x="1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6" name="Google Shape;2706;p22"/>
            <p:cNvSpPr/>
            <p:nvPr/>
          </p:nvSpPr>
          <p:spPr>
            <a:xfrm flipH="1">
              <a:off x="3855237" y="3289717"/>
              <a:ext cx="75273" cy="140285"/>
            </a:xfrm>
            <a:custGeom>
              <a:avLst/>
              <a:gdLst/>
              <a:ahLst/>
              <a:cxnLst/>
              <a:rect l="l" t="t" r="r" b="b"/>
              <a:pathLst>
                <a:path w="1966" h="3664" extrusionOk="0">
                  <a:moveTo>
                    <a:pt x="1844" y="0"/>
                  </a:moveTo>
                  <a:cubicBezTo>
                    <a:pt x="1826" y="0"/>
                    <a:pt x="1806" y="8"/>
                    <a:pt x="1789" y="27"/>
                  </a:cubicBezTo>
                  <a:cubicBezTo>
                    <a:pt x="1301" y="463"/>
                    <a:pt x="351" y="892"/>
                    <a:pt x="189" y="1601"/>
                  </a:cubicBezTo>
                  <a:cubicBezTo>
                    <a:pt x="0" y="2277"/>
                    <a:pt x="624" y="2980"/>
                    <a:pt x="787" y="3604"/>
                  </a:cubicBezTo>
                  <a:cubicBezTo>
                    <a:pt x="787" y="3646"/>
                    <a:pt x="811" y="3664"/>
                    <a:pt x="838" y="3664"/>
                  </a:cubicBezTo>
                  <a:cubicBezTo>
                    <a:pt x="883" y="3664"/>
                    <a:pt x="940" y="3617"/>
                    <a:pt x="924" y="3552"/>
                  </a:cubicBezTo>
                  <a:cubicBezTo>
                    <a:pt x="787" y="2954"/>
                    <a:pt x="351" y="2440"/>
                    <a:pt x="299" y="1790"/>
                  </a:cubicBezTo>
                  <a:cubicBezTo>
                    <a:pt x="241" y="1113"/>
                    <a:pt x="1463" y="541"/>
                    <a:pt x="1925" y="138"/>
                  </a:cubicBezTo>
                  <a:cubicBezTo>
                    <a:pt x="1966" y="92"/>
                    <a:pt x="1908" y="0"/>
                    <a:pt x="18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7" name="Google Shape;2707;p22"/>
            <p:cNvSpPr/>
            <p:nvPr/>
          </p:nvSpPr>
          <p:spPr>
            <a:xfrm flipH="1">
              <a:off x="3824032" y="3338380"/>
              <a:ext cx="101270" cy="20943"/>
            </a:xfrm>
            <a:custGeom>
              <a:avLst/>
              <a:gdLst/>
              <a:ahLst/>
              <a:cxnLst/>
              <a:rect l="l" t="t" r="r" b="b"/>
              <a:pathLst>
                <a:path w="2645" h="547" extrusionOk="0">
                  <a:moveTo>
                    <a:pt x="2540" y="1"/>
                  </a:moveTo>
                  <a:cubicBezTo>
                    <a:pt x="2533" y="1"/>
                    <a:pt x="2525" y="2"/>
                    <a:pt x="2518" y="5"/>
                  </a:cubicBezTo>
                  <a:cubicBezTo>
                    <a:pt x="1780" y="206"/>
                    <a:pt x="1019" y="384"/>
                    <a:pt x="235" y="384"/>
                  </a:cubicBezTo>
                  <a:cubicBezTo>
                    <a:pt x="183" y="384"/>
                    <a:pt x="131" y="384"/>
                    <a:pt x="79" y="382"/>
                  </a:cubicBezTo>
                  <a:cubicBezTo>
                    <a:pt x="1" y="382"/>
                    <a:pt x="1" y="545"/>
                    <a:pt x="79" y="545"/>
                  </a:cubicBezTo>
                  <a:cubicBezTo>
                    <a:pt x="131" y="546"/>
                    <a:pt x="183" y="547"/>
                    <a:pt x="236" y="547"/>
                  </a:cubicBezTo>
                  <a:cubicBezTo>
                    <a:pt x="1023" y="547"/>
                    <a:pt x="1812" y="369"/>
                    <a:pt x="2544" y="167"/>
                  </a:cubicBezTo>
                  <a:cubicBezTo>
                    <a:pt x="2644" y="138"/>
                    <a:pt x="2610" y="1"/>
                    <a:pt x="25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8" name="Google Shape;2708;p22"/>
            <p:cNvSpPr/>
            <p:nvPr/>
          </p:nvSpPr>
          <p:spPr>
            <a:xfrm flipH="1">
              <a:off x="3845321" y="3279265"/>
              <a:ext cx="26189" cy="20714"/>
            </a:xfrm>
            <a:custGeom>
              <a:avLst/>
              <a:gdLst/>
              <a:ahLst/>
              <a:cxnLst/>
              <a:rect l="l" t="t" r="r" b="b"/>
              <a:pathLst>
                <a:path w="684" h="541" extrusionOk="0">
                  <a:moveTo>
                    <a:pt x="326" y="1"/>
                  </a:moveTo>
                  <a:cubicBezTo>
                    <a:pt x="1" y="1"/>
                    <a:pt x="1" y="541"/>
                    <a:pt x="326" y="541"/>
                  </a:cubicBezTo>
                  <a:cubicBezTo>
                    <a:pt x="683" y="541"/>
                    <a:pt x="683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9" name="Google Shape;2709;p22"/>
            <p:cNvSpPr/>
            <p:nvPr/>
          </p:nvSpPr>
          <p:spPr>
            <a:xfrm flipH="1">
              <a:off x="3814193" y="3333326"/>
              <a:ext cx="26189" cy="20675"/>
            </a:xfrm>
            <a:custGeom>
              <a:avLst/>
              <a:gdLst/>
              <a:ahLst/>
              <a:cxnLst/>
              <a:rect l="l" t="t" r="r" b="b"/>
              <a:pathLst>
                <a:path w="684" h="540" extrusionOk="0">
                  <a:moveTo>
                    <a:pt x="326" y="0"/>
                  </a:moveTo>
                  <a:cubicBezTo>
                    <a:pt x="0" y="0"/>
                    <a:pt x="0" y="540"/>
                    <a:pt x="326" y="540"/>
                  </a:cubicBezTo>
                  <a:cubicBezTo>
                    <a:pt x="683" y="540"/>
                    <a:pt x="683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0" name="Google Shape;2710;p22"/>
            <p:cNvSpPr/>
            <p:nvPr/>
          </p:nvSpPr>
          <p:spPr>
            <a:xfrm flipH="1">
              <a:off x="3824645" y="3392327"/>
              <a:ext cx="25959" cy="20943"/>
            </a:xfrm>
            <a:custGeom>
              <a:avLst/>
              <a:gdLst/>
              <a:ahLst/>
              <a:cxnLst/>
              <a:rect l="l" t="t" r="r" b="b"/>
              <a:pathLst>
                <a:path w="678" h="547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1" name="Google Shape;2711;p22"/>
            <p:cNvSpPr/>
            <p:nvPr/>
          </p:nvSpPr>
          <p:spPr>
            <a:xfrm flipH="1">
              <a:off x="3884910" y="3418209"/>
              <a:ext cx="25959" cy="20982"/>
            </a:xfrm>
            <a:custGeom>
              <a:avLst/>
              <a:gdLst/>
              <a:ahLst/>
              <a:cxnLst/>
              <a:rect l="l" t="t" r="r" b="b"/>
              <a:pathLst>
                <a:path w="678" h="548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2" name="Google Shape;2712;p22"/>
            <p:cNvSpPr/>
            <p:nvPr/>
          </p:nvSpPr>
          <p:spPr>
            <a:xfrm flipH="1">
              <a:off x="4135920" y="3259547"/>
              <a:ext cx="203460" cy="471204"/>
            </a:xfrm>
            <a:custGeom>
              <a:avLst/>
              <a:gdLst/>
              <a:ahLst/>
              <a:cxnLst/>
              <a:rect l="l" t="t" r="r" b="b"/>
              <a:pathLst>
                <a:path w="5314" h="12307" extrusionOk="0">
                  <a:moveTo>
                    <a:pt x="1608" y="227"/>
                  </a:moveTo>
                  <a:lnTo>
                    <a:pt x="1608" y="227"/>
                  </a:lnTo>
                  <a:cubicBezTo>
                    <a:pt x="3097" y="1781"/>
                    <a:pt x="3968" y="3729"/>
                    <a:pt x="4364" y="5803"/>
                  </a:cubicBezTo>
                  <a:cubicBezTo>
                    <a:pt x="4579" y="6909"/>
                    <a:pt x="4663" y="8021"/>
                    <a:pt x="4637" y="9133"/>
                  </a:cubicBezTo>
                  <a:cubicBezTo>
                    <a:pt x="4637" y="9647"/>
                    <a:pt x="4579" y="10193"/>
                    <a:pt x="4527" y="10707"/>
                  </a:cubicBezTo>
                  <a:cubicBezTo>
                    <a:pt x="4475" y="11006"/>
                    <a:pt x="4449" y="11299"/>
                    <a:pt x="4390" y="11598"/>
                  </a:cubicBezTo>
                  <a:cubicBezTo>
                    <a:pt x="4367" y="11742"/>
                    <a:pt x="4385" y="12078"/>
                    <a:pt x="4241" y="12078"/>
                  </a:cubicBezTo>
                  <a:cubicBezTo>
                    <a:pt x="4222" y="12078"/>
                    <a:pt x="4200" y="12073"/>
                    <a:pt x="4176" y="12060"/>
                  </a:cubicBezTo>
                  <a:cubicBezTo>
                    <a:pt x="3311" y="11598"/>
                    <a:pt x="2686" y="10623"/>
                    <a:pt x="2172" y="9784"/>
                  </a:cubicBezTo>
                  <a:cubicBezTo>
                    <a:pt x="1574" y="8782"/>
                    <a:pt x="1249" y="7618"/>
                    <a:pt x="1060" y="6454"/>
                  </a:cubicBezTo>
                  <a:cubicBezTo>
                    <a:pt x="709" y="4581"/>
                    <a:pt x="137" y="1791"/>
                    <a:pt x="1600" y="243"/>
                  </a:cubicBezTo>
                  <a:cubicBezTo>
                    <a:pt x="1603" y="238"/>
                    <a:pt x="1606" y="233"/>
                    <a:pt x="1608" y="227"/>
                  </a:cubicBezTo>
                  <a:close/>
                  <a:moveTo>
                    <a:pt x="1591" y="1"/>
                  </a:moveTo>
                  <a:cubicBezTo>
                    <a:pt x="1538" y="1"/>
                    <a:pt x="1493" y="55"/>
                    <a:pt x="1509" y="111"/>
                  </a:cubicBezTo>
                  <a:lnTo>
                    <a:pt x="1509" y="111"/>
                  </a:lnTo>
                  <a:cubicBezTo>
                    <a:pt x="1494" y="115"/>
                    <a:pt x="1478" y="124"/>
                    <a:pt x="1464" y="139"/>
                  </a:cubicBezTo>
                  <a:cubicBezTo>
                    <a:pt x="0" y="1706"/>
                    <a:pt x="573" y="4392"/>
                    <a:pt x="872" y="6291"/>
                  </a:cubicBezTo>
                  <a:cubicBezTo>
                    <a:pt x="1060" y="7592"/>
                    <a:pt x="1437" y="8860"/>
                    <a:pt x="2114" y="9998"/>
                  </a:cubicBezTo>
                  <a:cubicBezTo>
                    <a:pt x="2628" y="10870"/>
                    <a:pt x="3363" y="11871"/>
                    <a:pt x="4312" y="12307"/>
                  </a:cubicBezTo>
                  <a:cubicBezTo>
                    <a:pt x="4364" y="12307"/>
                    <a:pt x="4416" y="12307"/>
                    <a:pt x="4416" y="12248"/>
                  </a:cubicBezTo>
                  <a:cubicBezTo>
                    <a:pt x="5314" y="8080"/>
                    <a:pt x="4741" y="3202"/>
                    <a:pt x="1652" y="28"/>
                  </a:cubicBezTo>
                  <a:cubicBezTo>
                    <a:pt x="1633" y="9"/>
                    <a:pt x="1611" y="1"/>
                    <a:pt x="15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3" name="Google Shape;2713;p22"/>
            <p:cNvSpPr/>
            <p:nvPr/>
          </p:nvSpPr>
          <p:spPr>
            <a:xfrm flipH="1">
              <a:off x="4168618" y="3265826"/>
              <a:ext cx="116739" cy="462858"/>
            </a:xfrm>
            <a:custGeom>
              <a:avLst/>
              <a:gdLst/>
              <a:ahLst/>
              <a:cxnLst/>
              <a:rect l="l" t="t" r="r" b="b"/>
              <a:pathLst>
                <a:path w="3049" h="12089" extrusionOk="0">
                  <a:moveTo>
                    <a:pt x="108" y="1"/>
                  </a:moveTo>
                  <a:cubicBezTo>
                    <a:pt x="67" y="1"/>
                    <a:pt x="26" y="27"/>
                    <a:pt x="26" y="79"/>
                  </a:cubicBezTo>
                  <a:cubicBezTo>
                    <a:pt x="0" y="2355"/>
                    <a:pt x="787" y="4631"/>
                    <a:pt x="1249" y="6830"/>
                  </a:cubicBezTo>
                  <a:cubicBezTo>
                    <a:pt x="1490" y="7942"/>
                    <a:pt x="1926" y="8969"/>
                    <a:pt x="2140" y="10081"/>
                  </a:cubicBezTo>
                  <a:cubicBezTo>
                    <a:pt x="2251" y="10758"/>
                    <a:pt x="2355" y="11571"/>
                    <a:pt x="2875" y="12058"/>
                  </a:cubicBezTo>
                  <a:cubicBezTo>
                    <a:pt x="2895" y="12080"/>
                    <a:pt x="2917" y="12089"/>
                    <a:pt x="2937" y="12089"/>
                  </a:cubicBezTo>
                  <a:cubicBezTo>
                    <a:pt x="2998" y="12089"/>
                    <a:pt x="3049" y="12011"/>
                    <a:pt x="3005" y="11948"/>
                  </a:cubicBezTo>
                  <a:cubicBezTo>
                    <a:pt x="2439" y="11434"/>
                    <a:pt x="2387" y="10485"/>
                    <a:pt x="2225" y="9782"/>
                  </a:cubicBezTo>
                  <a:cubicBezTo>
                    <a:pt x="2030" y="8781"/>
                    <a:pt x="1626" y="7805"/>
                    <a:pt x="1412" y="6803"/>
                  </a:cubicBezTo>
                  <a:cubicBezTo>
                    <a:pt x="924" y="4605"/>
                    <a:pt x="163" y="2329"/>
                    <a:pt x="189" y="79"/>
                  </a:cubicBezTo>
                  <a:cubicBezTo>
                    <a:pt x="189" y="27"/>
                    <a:pt x="148" y="1"/>
                    <a:pt x="1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4" name="Google Shape;2714;p22"/>
            <p:cNvSpPr/>
            <p:nvPr/>
          </p:nvSpPr>
          <p:spPr>
            <a:xfrm flipH="1">
              <a:off x="4153916" y="3520053"/>
              <a:ext cx="120223" cy="98782"/>
            </a:xfrm>
            <a:custGeom>
              <a:avLst/>
              <a:gdLst/>
              <a:ahLst/>
              <a:cxnLst/>
              <a:rect l="l" t="t" r="r" b="b"/>
              <a:pathLst>
                <a:path w="3140" h="2580" extrusionOk="0">
                  <a:moveTo>
                    <a:pt x="1008" y="1"/>
                  </a:moveTo>
                  <a:cubicBezTo>
                    <a:pt x="982" y="1"/>
                    <a:pt x="924" y="27"/>
                    <a:pt x="924" y="53"/>
                  </a:cubicBezTo>
                  <a:cubicBezTo>
                    <a:pt x="598" y="866"/>
                    <a:pt x="306" y="1653"/>
                    <a:pt x="33" y="2466"/>
                  </a:cubicBezTo>
                  <a:cubicBezTo>
                    <a:pt x="1" y="2533"/>
                    <a:pt x="49" y="2579"/>
                    <a:pt x="98" y="2579"/>
                  </a:cubicBezTo>
                  <a:cubicBezTo>
                    <a:pt x="128" y="2579"/>
                    <a:pt x="159" y="2561"/>
                    <a:pt x="169" y="2518"/>
                  </a:cubicBezTo>
                  <a:cubicBezTo>
                    <a:pt x="410" y="1789"/>
                    <a:pt x="683" y="1080"/>
                    <a:pt x="956" y="378"/>
                  </a:cubicBezTo>
                  <a:cubicBezTo>
                    <a:pt x="998" y="267"/>
                    <a:pt x="1054" y="228"/>
                    <a:pt x="1121" y="228"/>
                  </a:cubicBezTo>
                  <a:cubicBezTo>
                    <a:pt x="1219" y="228"/>
                    <a:pt x="1338" y="312"/>
                    <a:pt x="1470" y="378"/>
                  </a:cubicBezTo>
                  <a:cubicBezTo>
                    <a:pt x="1685" y="489"/>
                    <a:pt x="1873" y="593"/>
                    <a:pt x="2094" y="729"/>
                  </a:cubicBezTo>
                  <a:cubicBezTo>
                    <a:pt x="2387" y="892"/>
                    <a:pt x="2686" y="1054"/>
                    <a:pt x="3011" y="1165"/>
                  </a:cubicBezTo>
                  <a:cubicBezTo>
                    <a:pt x="3018" y="1167"/>
                    <a:pt x="3024" y="1168"/>
                    <a:pt x="3029" y="1168"/>
                  </a:cubicBezTo>
                  <a:cubicBezTo>
                    <a:pt x="3103" y="1168"/>
                    <a:pt x="3140" y="1027"/>
                    <a:pt x="3037" y="1002"/>
                  </a:cubicBezTo>
                  <a:cubicBezTo>
                    <a:pt x="2335" y="729"/>
                    <a:pt x="1711" y="268"/>
                    <a:pt x="10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5" name="Google Shape;2715;p22"/>
            <p:cNvSpPr/>
            <p:nvPr/>
          </p:nvSpPr>
          <p:spPr>
            <a:xfrm flipH="1">
              <a:off x="4164560" y="3427704"/>
              <a:ext cx="140477" cy="79064"/>
            </a:xfrm>
            <a:custGeom>
              <a:avLst/>
              <a:gdLst/>
              <a:ahLst/>
              <a:cxnLst/>
              <a:rect l="l" t="t" r="r" b="b"/>
              <a:pathLst>
                <a:path w="3669" h="2065" extrusionOk="0">
                  <a:moveTo>
                    <a:pt x="1327" y="0"/>
                  </a:moveTo>
                  <a:cubicBezTo>
                    <a:pt x="1301" y="0"/>
                    <a:pt x="1243" y="0"/>
                    <a:pt x="1217" y="52"/>
                  </a:cubicBezTo>
                  <a:cubicBezTo>
                    <a:pt x="1054" y="377"/>
                    <a:pt x="866" y="676"/>
                    <a:pt x="651" y="976"/>
                  </a:cubicBezTo>
                  <a:cubicBezTo>
                    <a:pt x="462" y="1275"/>
                    <a:pt x="267" y="1678"/>
                    <a:pt x="27" y="1899"/>
                  </a:cubicBezTo>
                  <a:cubicBezTo>
                    <a:pt x="1" y="1925"/>
                    <a:pt x="1" y="1951"/>
                    <a:pt x="1" y="1977"/>
                  </a:cubicBezTo>
                  <a:lnTo>
                    <a:pt x="1" y="2003"/>
                  </a:lnTo>
                  <a:cubicBezTo>
                    <a:pt x="1" y="2029"/>
                    <a:pt x="27" y="2062"/>
                    <a:pt x="53" y="2062"/>
                  </a:cubicBezTo>
                  <a:lnTo>
                    <a:pt x="79" y="2062"/>
                  </a:lnTo>
                  <a:cubicBezTo>
                    <a:pt x="85" y="2064"/>
                    <a:pt x="91" y="2065"/>
                    <a:pt x="97" y="2065"/>
                  </a:cubicBezTo>
                  <a:cubicBezTo>
                    <a:pt x="170" y="2065"/>
                    <a:pt x="207" y="1923"/>
                    <a:pt x="105" y="1899"/>
                  </a:cubicBezTo>
                  <a:lnTo>
                    <a:pt x="105" y="1899"/>
                  </a:lnTo>
                  <a:cubicBezTo>
                    <a:pt x="199" y="1914"/>
                    <a:pt x="175" y="1993"/>
                    <a:pt x="182" y="1993"/>
                  </a:cubicBezTo>
                  <a:cubicBezTo>
                    <a:pt x="186" y="1993"/>
                    <a:pt x="207" y="1951"/>
                    <a:pt x="300" y="1815"/>
                  </a:cubicBezTo>
                  <a:cubicBezTo>
                    <a:pt x="404" y="1626"/>
                    <a:pt x="567" y="1411"/>
                    <a:pt x="703" y="1216"/>
                  </a:cubicBezTo>
                  <a:cubicBezTo>
                    <a:pt x="754" y="1115"/>
                    <a:pt x="1247" y="239"/>
                    <a:pt x="1370" y="239"/>
                  </a:cubicBezTo>
                  <a:cubicBezTo>
                    <a:pt x="1373" y="239"/>
                    <a:pt x="1377" y="239"/>
                    <a:pt x="1379" y="241"/>
                  </a:cubicBezTo>
                  <a:cubicBezTo>
                    <a:pt x="2088" y="728"/>
                    <a:pt x="2843" y="1028"/>
                    <a:pt x="3519" y="1541"/>
                  </a:cubicBezTo>
                  <a:cubicBezTo>
                    <a:pt x="3533" y="1551"/>
                    <a:pt x="3547" y="1556"/>
                    <a:pt x="3560" y="1556"/>
                  </a:cubicBezTo>
                  <a:cubicBezTo>
                    <a:pt x="3625" y="1556"/>
                    <a:pt x="3669" y="1449"/>
                    <a:pt x="3604" y="1379"/>
                  </a:cubicBezTo>
                  <a:cubicBezTo>
                    <a:pt x="2901" y="839"/>
                    <a:pt x="2056" y="514"/>
                    <a:pt x="13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6" name="Google Shape;2716;p22"/>
            <p:cNvSpPr/>
            <p:nvPr/>
          </p:nvSpPr>
          <p:spPr>
            <a:xfrm flipH="1">
              <a:off x="4198482" y="3356758"/>
              <a:ext cx="123477" cy="42001"/>
            </a:xfrm>
            <a:custGeom>
              <a:avLst/>
              <a:gdLst/>
              <a:ahLst/>
              <a:cxnLst/>
              <a:rect l="l" t="t" r="r" b="b"/>
              <a:pathLst>
                <a:path w="3225" h="1097" extrusionOk="0">
                  <a:moveTo>
                    <a:pt x="1423" y="0"/>
                  </a:moveTo>
                  <a:cubicBezTo>
                    <a:pt x="1358" y="0"/>
                    <a:pt x="1294" y="4"/>
                    <a:pt x="1230" y="13"/>
                  </a:cubicBezTo>
                  <a:cubicBezTo>
                    <a:pt x="1035" y="39"/>
                    <a:pt x="904" y="279"/>
                    <a:pt x="794" y="390"/>
                  </a:cubicBezTo>
                  <a:cubicBezTo>
                    <a:pt x="579" y="604"/>
                    <a:pt x="306" y="767"/>
                    <a:pt x="59" y="956"/>
                  </a:cubicBezTo>
                  <a:cubicBezTo>
                    <a:pt x="1" y="1019"/>
                    <a:pt x="62" y="1096"/>
                    <a:pt x="130" y="1096"/>
                  </a:cubicBezTo>
                  <a:cubicBezTo>
                    <a:pt x="152" y="1096"/>
                    <a:pt x="176" y="1088"/>
                    <a:pt x="196" y="1066"/>
                  </a:cubicBezTo>
                  <a:cubicBezTo>
                    <a:pt x="469" y="825"/>
                    <a:pt x="794" y="604"/>
                    <a:pt x="1067" y="305"/>
                  </a:cubicBezTo>
                  <a:cubicBezTo>
                    <a:pt x="1168" y="198"/>
                    <a:pt x="1315" y="156"/>
                    <a:pt x="1487" y="156"/>
                  </a:cubicBezTo>
                  <a:cubicBezTo>
                    <a:pt x="2000" y="156"/>
                    <a:pt x="2731" y="526"/>
                    <a:pt x="3096" y="604"/>
                  </a:cubicBezTo>
                  <a:cubicBezTo>
                    <a:pt x="3102" y="606"/>
                    <a:pt x="3108" y="607"/>
                    <a:pt x="3114" y="607"/>
                  </a:cubicBezTo>
                  <a:cubicBezTo>
                    <a:pt x="3187" y="607"/>
                    <a:pt x="3225" y="466"/>
                    <a:pt x="3122" y="442"/>
                  </a:cubicBezTo>
                  <a:cubicBezTo>
                    <a:pt x="2589" y="319"/>
                    <a:pt x="2008" y="0"/>
                    <a:pt x="14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7" name="Google Shape;2717;p22"/>
            <p:cNvSpPr/>
            <p:nvPr/>
          </p:nvSpPr>
          <p:spPr>
            <a:xfrm flipH="1">
              <a:off x="3938702" y="3227501"/>
              <a:ext cx="352896" cy="364229"/>
            </a:xfrm>
            <a:custGeom>
              <a:avLst/>
              <a:gdLst/>
              <a:ahLst/>
              <a:cxnLst/>
              <a:rect l="l" t="t" r="r" b="b"/>
              <a:pathLst>
                <a:path w="9217" h="9513" extrusionOk="0">
                  <a:moveTo>
                    <a:pt x="1" y="0"/>
                  </a:moveTo>
                  <a:cubicBezTo>
                    <a:pt x="1" y="1080"/>
                    <a:pt x="866" y="2706"/>
                    <a:pt x="1087" y="3902"/>
                  </a:cubicBezTo>
                  <a:cubicBezTo>
                    <a:pt x="1191" y="4553"/>
                    <a:pt x="762" y="6283"/>
                    <a:pt x="1302" y="6718"/>
                  </a:cubicBezTo>
                  <a:cubicBezTo>
                    <a:pt x="1489" y="6884"/>
                    <a:pt x="1664" y="6955"/>
                    <a:pt x="1827" y="6955"/>
                  </a:cubicBezTo>
                  <a:cubicBezTo>
                    <a:pt x="2511" y="6955"/>
                    <a:pt x="2969" y="5707"/>
                    <a:pt x="3142" y="5092"/>
                  </a:cubicBezTo>
                  <a:lnTo>
                    <a:pt x="3142" y="5092"/>
                  </a:lnTo>
                  <a:cubicBezTo>
                    <a:pt x="3467" y="6068"/>
                    <a:pt x="2928" y="7804"/>
                    <a:pt x="3578" y="8669"/>
                  </a:cubicBezTo>
                  <a:cubicBezTo>
                    <a:pt x="3837" y="9044"/>
                    <a:pt x="4081" y="9197"/>
                    <a:pt x="4299" y="9197"/>
                  </a:cubicBezTo>
                  <a:cubicBezTo>
                    <a:pt x="4904" y="9197"/>
                    <a:pt x="5314" y="8028"/>
                    <a:pt x="5314" y="7154"/>
                  </a:cubicBezTo>
                  <a:cubicBezTo>
                    <a:pt x="5798" y="7637"/>
                    <a:pt x="6719" y="9513"/>
                    <a:pt x="7606" y="9513"/>
                  </a:cubicBezTo>
                  <a:cubicBezTo>
                    <a:pt x="7710" y="9513"/>
                    <a:pt x="7814" y="9487"/>
                    <a:pt x="7916" y="9430"/>
                  </a:cubicBezTo>
                  <a:cubicBezTo>
                    <a:pt x="8995" y="8884"/>
                    <a:pt x="7591" y="6829"/>
                    <a:pt x="7044" y="6283"/>
                  </a:cubicBezTo>
                  <a:cubicBezTo>
                    <a:pt x="7121" y="6257"/>
                    <a:pt x="7207" y="6247"/>
                    <a:pt x="7300" y="6247"/>
                  </a:cubicBezTo>
                  <a:cubicBezTo>
                    <a:pt x="7692" y="6247"/>
                    <a:pt x="8197" y="6433"/>
                    <a:pt x="8594" y="6433"/>
                  </a:cubicBezTo>
                  <a:cubicBezTo>
                    <a:pt x="8894" y="6433"/>
                    <a:pt x="9133" y="6327"/>
                    <a:pt x="9217" y="5957"/>
                  </a:cubicBezTo>
                  <a:cubicBezTo>
                    <a:pt x="8891" y="4553"/>
                    <a:pt x="7695" y="4006"/>
                    <a:pt x="6505" y="3577"/>
                  </a:cubicBezTo>
                  <a:cubicBezTo>
                    <a:pt x="7369" y="3141"/>
                    <a:pt x="8670" y="3252"/>
                    <a:pt x="8456" y="2276"/>
                  </a:cubicBezTo>
                  <a:cubicBezTo>
                    <a:pt x="8130" y="1405"/>
                    <a:pt x="6394" y="1190"/>
                    <a:pt x="5744" y="976"/>
                  </a:cubicBezTo>
                  <a:cubicBezTo>
                    <a:pt x="4014" y="540"/>
                    <a:pt x="1952" y="104"/>
                    <a:pt x="111" y="10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8" name="Google Shape;2718;p22"/>
            <p:cNvSpPr/>
            <p:nvPr/>
          </p:nvSpPr>
          <p:spPr>
            <a:xfrm flipH="1">
              <a:off x="4015238" y="3217891"/>
              <a:ext cx="295694" cy="330459"/>
            </a:xfrm>
            <a:custGeom>
              <a:avLst/>
              <a:gdLst/>
              <a:ahLst/>
              <a:cxnLst/>
              <a:rect l="l" t="t" r="r" b="b"/>
              <a:pathLst>
                <a:path w="7723" h="8631" extrusionOk="0">
                  <a:moveTo>
                    <a:pt x="153" y="1"/>
                  </a:moveTo>
                  <a:cubicBezTo>
                    <a:pt x="58" y="1"/>
                    <a:pt x="1" y="119"/>
                    <a:pt x="96" y="167"/>
                  </a:cubicBezTo>
                  <a:cubicBezTo>
                    <a:pt x="3485" y="1877"/>
                    <a:pt x="6008" y="5181"/>
                    <a:pt x="7549" y="8595"/>
                  </a:cubicBezTo>
                  <a:cubicBezTo>
                    <a:pt x="7557" y="8620"/>
                    <a:pt x="7577" y="8630"/>
                    <a:pt x="7599" y="8630"/>
                  </a:cubicBezTo>
                  <a:cubicBezTo>
                    <a:pt x="7653" y="8630"/>
                    <a:pt x="7723" y="8572"/>
                    <a:pt x="7686" y="8517"/>
                  </a:cubicBezTo>
                  <a:cubicBezTo>
                    <a:pt x="6145" y="5070"/>
                    <a:pt x="3595" y="1740"/>
                    <a:pt x="181" y="4"/>
                  </a:cubicBezTo>
                  <a:cubicBezTo>
                    <a:pt x="171" y="2"/>
                    <a:pt x="162" y="1"/>
                    <a:pt x="1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9" name="Google Shape;2719;p22"/>
            <p:cNvSpPr/>
            <p:nvPr/>
          </p:nvSpPr>
          <p:spPr>
            <a:xfrm flipH="1">
              <a:off x="3985834" y="3402779"/>
              <a:ext cx="145110" cy="120070"/>
            </a:xfrm>
            <a:custGeom>
              <a:avLst/>
              <a:gdLst/>
              <a:ahLst/>
              <a:cxnLst/>
              <a:rect l="l" t="t" r="r" b="b"/>
              <a:pathLst>
                <a:path w="3790" h="3136" extrusionOk="0">
                  <a:moveTo>
                    <a:pt x="793" y="1"/>
                  </a:moveTo>
                  <a:cubicBezTo>
                    <a:pt x="761" y="1"/>
                    <a:pt x="709" y="53"/>
                    <a:pt x="709" y="79"/>
                  </a:cubicBezTo>
                  <a:cubicBezTo>
                    <a:pt x="709" y="1139"/>
                    <a:pt x="409" y="2088"/>
                    <a:pt x="32" y="3038"/>
                  </a:cubicBezTo>
                  <a:cubicBezTo>
                    <a:pt x="1" y="3101"/>
                    <a:pt x="48" y="3135"/>
                    <a:pt x="96" y="3135"/>
                  </a:cubicBezTo>
                  <a:cubicBezTo>
                    <a:pt x="127" y="3135"/>
                    <a:pt x="159" y="3121"/>
                    <a:pt x="169" y="3090"/>
                  </a:cubicBezTo>
                  <a:cubicBezTo>
                    <a:pt x="494" y="2303"/>
                    <a:pt x="761" y="1490"/>
                    <a:pt x="871" y="651"/>
                  </a:cubicBezTo>
                  <a:lnTo>
                    <a:pt x="871" y="274"/>
                  </a:lnTo>
                  <a:cubicBezTo>
                    <a:pt x="973" y="237"/>
                    <a:pt x="1075" y="213"/>
                    <a:pt x="1176" y="213"/>
                  </a:cubicBezTo>
                  <a:cubicBezTo>
                    <a:pt x="1237" y="213"/>
                    <a:pt x="1298" y="222"/>
                    <a:pt x="1359" y="241"/>
                  </a:cubicBezTo>
                  <a:cubicBezTo>
                    <a:pt x="1632" y="300"/>
                    <a:pt x="1873" y="378"/>
                    <a:pt x="2120" y="436"/>
                  </a:cubicBezTo>
                  <a:cubicBezTo>
                    <a:pt x="2634" y="599"/>
                    <a:pt x="3147" y="762"/>
                    <a:pt x="3661" y="866"/>
                  </a:cubicBezTo>
                  <a:cubicBezTo>
                    <a:pt x="3667" y="868"/>
                    <a:pt x="3674" y="868"/>
                    <a:pt x="3679" y="868"/>
                  </a:cubicBezTo>
                  <a:cubicBezTo>
                    <a:pt x="3753" y="868"/>
                    <a:pt x="3790" y="727"/>
                    <a:pt x="3687" y="703"/>
                  </a:cubicBezTo>
                  <a:cubicBezTo>
                    <a:pt x="2712" y="488"/>
                    <a:pt x="1795" y="137"/>
                    <a:pt x="79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0" name="Google Shape;2720;p22"/>
            <p:cNvSpPr/>
            <p:nvPr/>
          </p:nvSpPr>
          <p:spPr>
            <a:xfrm flipH="1">
              <a:off x="4027376" y="3327966"/>
              <a:ext cx="178458" cy="85419"/>
            </a:xfrm>
            <a:custGeom>
              <a:avLst/>
              <a:gdLst/>
              <a:ahLst/>
              <a:cxnLst/>
              <a:rect l="l" t="t" r="r" b="b"/>
              <a:pathLst>
                <a:path w="4661" h="2231" extrusionOk="0">
                  <a:moveTo>
                    <a:pt x="4554" y="1"/>
                  </a:moveTo>
                  <a:cubicBezTo>
                    <a:pt x="4549" y="1"/>
                    <a:pt x="4543" y="2"/>
                    <a:pt x="4538" y="4"/>
                  </a:cubicBezTo>
                  <a:cubicBezTo>
                    <a:pt x="3999" y="107"/>
                    <a:pt x="3449" y="155"/>
                    <a:pt x="2898" y="155"/>
                  </a:cubicBezTo>
                  <a:cubicBezTo>
                    <a:pt x="2311" y="155"/>
                    <a:pt x="1723" y="101"/>
                    <a:pt x="1149" y="4"/>
                  </a:cubicBezTo>
                  <a:cubicBezTo>
                    <a:pt x="1091" y="4"/>
                    <a:pt x="1065" y="30"/>
                    <a:pt x="1039" y="82"/>
                  </a:cubicBezTo>
                  <a:cubicBezTo>
                    <a:pt x="961" y="869"/>
                    <a:pt x="473" y="1493"/>
                    <a:pt x="37" y="2117"/>
                  </a:cubicBezTo>
                  <a:cubicBezTo>
                    <a:pt x="0" y="2172"/>
                    <a:pt x="54" y="2231"/>
                    <a:pt x="110" y="2231"/>
                  </a:cubicBezTo>
                  <a:cubicBezTo>
                    <a:pt x="133" y="2231"/>
                    <a:pt x="156" y="2220"/>
                    <a:pt x="174" y="2195"/>
                  </a:cubicBezTo>
                  <a:cubicBezTo>
                    <a:pt x="499" y="1740"/>
                    <a:pt x="798" y="1304"/>
                    <a:pt x="1039" y="817"/>
                  </a:cubicBezTo>
                  <a:cubicBezTo>
                    <a:pt x="1123" y="654"/>
                    <a:pt x="1149" y="465"/>
                    <a:pt x="1201" y="277"/>
                  </a:cubicBezTo>
                  <a:cubicBezTo>
                    <a:pt x="1213" y="205"/>
                    <a:pt x="1267" y="185"/>
                    <a:pt x="1332" y="185"/>
                  </a:cubicBezTo>
                  <a:cubicBezTo>
                    <a:pt x="1417" y="185"/>
                    <a:pt x="1520" y="218"/>
                    <a:pt x="1579" y="218"/>
                  </a:cubicBezTo>
                  <a:cubicBezTo>
                    <a:pt x="2027" y="281"/>
                    <a:pt x="2488" y="315"/>
                    <a:pt x="2950" y="315"/>
                  </a:cubicBezTo>
                  <a:cubicBezTo>
                    <a:pt x="3492" y="315"/>
                    <a:pt x="4037" y="268"/>
                    <a:pt x="4564" y="166"/>
                  </a:cubicBezTo>
                  <a:cubicBezTo>
                    <a:pt x="4660" y="142"/>
                    <a:pt x="4623" y="1"/>
                    <a:pt x="455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1" name="Google Shape;2721;p22"/>
            <p:cNvSpPr/>
            <p:nvPr/>
          </p:nvSpPr>
          <p:spPr>
            <a:xfrm flipH="1">
              <a:off x="4127689" y="3274058"/>
              <a:ext cx="98743" cy="82892"/>
            </a:xfrm>
            <a:custGeom>
              <a:avLst/>
              <a:gdLst/>
              <a:ahLst/>
              <a:cxnLst/>
              <a:rect l="l" t="t" r="r" b="b"/>
              <a:pathLst>
                <a:path w="2579" h="2165" extrusionOk="0">
                  <a:moveTo>
                    <a:pt x="198" y="0"/>
                  </a:moveTo>
                  <a:cubicBezTo>
                    <a:pt x="139" y="0"/>
                    <a:pt x="113" y="59"/>
                    <a:pt x="139" y="111"/>
                  </a:cubicBezTo>
                  <a:cubicBezTo>
                    <a:pt x="224" y="787"/>
                    <a:pt x="276" y="1412"/>
                    <a:pt x="35" y="2062"/>
                  </a:cubicBezTo>
                  <a:cubicBezTo>
                    <a:pt x="0" y="2128"/>
                    <a:pt x="45" y="2164"/>
                    <a:pt x="91" y="2164"/>
                  </a:cubicBezTo>
                  <a:cubicBezTo>
                    <a:pt x="123" y="2164"/>
                    <a:pt x="155" y="2148"/>
                    <a:pt x="165" y="2114"/>
                  </a:cubicBezTo>
                  <a:cubicBezTo>
                    <a:pt x="423" y="1475"/>
                    <a:pt x="391" y="837"/>
                    <a:pt x="294" y="176"/>
                  </a:cubicBezTo>
                  <a:lnTo>
                    <a:pt x="294" y="176"/>
                  </a:lnTo>
                  <a:cubicBezTo>
                    <a:pt x="651" y="222"/>
                    <a:pt x="1009" y="234"/>
                    <a:pt x="1368" y="234"/>
                  </a:cubicBezTo>
                  <a:cubicBezTo>
                    <a:pt x="1736" y="234"/>
                    <a:pt x="2105" y="221"/>
                    <a:pt x="2474" y="221"/>
                  </a:cubicBezTo>
                  <a:cubicBezTo>
                    <a:pt x="2578" y="221"/>
                    <a:pt x="2578" y="59"/>
                    <a:pt x="2474" y="59"/>
                  </a:cubicBezTo>
                  <a:cubicBezTo>
                    <a:pt x="2105" y="59"/>
                    <a:pt x="1736" y="71"/>
                    <a:pt x="1368" y="71"/>
                  </a:cubicBezTo>
                  <a:cubicBezTo>
                    <a:pt x="977" y="71"/>
                    <a:pt x="587" y="57"/>
                    <a:pt x="1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2" name="Google Shape;2722;p22"/>
            <p:cNvSpPr/>
            <p:nvPr/>
          </p:nvSpPr>
          <p:spPr>
            <a:xfrm flipH="1">
              <a:off x="4060227" y="337364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3" name="Google Shape;2723;p22"/>
            <p:cNvSpPr/>
            <p:nvPr/>
          </p:nvSpPr>
          <p:spPr>
            <a:xfrm flipH="1">
              <a:off x="4074662" y="3350977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8"/>
                    <a:pt x="163" y="268"/>
                  </a:cubicBezTo>
                  <a:cubicBezTo>
                    <a:pt x="352" y="268"/>
                    <a:pt x="352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4" name="Google Shape;2724;p22"/>
            <p:cNvSpPr/>
            <p:nvPr/>
          </p:nvSpPr>
          <p:spPr>
            <a:xfrm flipH="1">
              <a:off x="4083123" y="3369661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7"/>
                    <a:pt x="163" y="267"/>
                  </a:cubicBezTo>
                  <a:cubicBezTo>
                    <a:pt x="351" y="267"/>
                    <a:pt x="351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5" name="Google Shape;2725;p22"/>
            <p:cNvSpPr/>
            <p:nvPr/>
          </p:nvSpPr>
          <p:spPr>
            <a:xfrm flipH="1">
              <a:off x="4211615" y="344213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6" name="Google Shape;2726;p22"/>
            <p:cNvSpPr/>
            <p:nvPr/>
          </p:nvSpPr>
          <p:spPr>
            <a:xfrm flipH="1">
              <a:off x="4215865" y="3419472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7" name="Google Shape;2727;p22"/>
            <p:cNvSpPr/>
            <p:nvPr/>
          </p:nvSpPr>
          <p:spPr>
            <a:xfrm flipH="1">
              <a:off x="4232520" y="343589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1" y="274"/>
                    <a:pt x="351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8" name="Google Shape;2728;p22"/>
            <p:cNvSpPr/>
            <p:nvPr/>
          </p:nvSpPr>
          <p:spPr>
            <a:xfrm flipH="1">
              <a:off x="4126694" y="3556426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0" y="0"/>
                    <a:pt x="0" y="267"/>
                    <a:pt x="163" y="267"/>
                  </a:cubicBezTo>
                  <a:cubicBezTo>
                    <a:pt x="351" y="267"/>
                    <a:pt x="351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9" name="Google Shape;2729;p22"/>
            <p:cNvSpPr/>
            <p:nvPr/>
          </p:nvSpPr>
          <p:spPr>
            <a:xfrm flipH="1">
              <a:off x="4136917" y="353973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0" name="Google Shape;2730;p22"/>
            <p:cNvSpPr/>
            <p:nvPr/>
          </p:nvSpPr>
          <p:spPr>
            <a:xfrm flipH="1">
              <a:off x="4062218" y="349616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1" name="Google Shape;2731;p22"/>
            <p:cNvSpPr/>
            <p:nvPr/>
          </p:nvSpPr>
          <p:spPr>
            <a:xfrm flipH="1">
              <a:off x="3987520" y="3543982"/>
              <a:ext cx="13477" cy="10223"/>
            </a:xfrm>
            <a:custGeom>
              <a:avLst/>
              <a:gdLst/>
              <a:ahLst/>
              <a:cxnLst/>
              <a:rect l="l" t="t" r="r" b="b"/>
              <a:pathLst>
                <a:path w="352" h="267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2" name="Google Shape;2732;p22"/>
            <p:cNvSpPr/>
            <p:nvPr/>
          </p:nvSpPr>
          <p:spPr>
            <a:xfrm flipH="1">
              <a:off x="4188949" y="333631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1" y="273"/>
                    <a:pt x="351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3" name="Google Shape;2733;p22"/>
            <p:cNvSpPr/>
            <p:nvPr/>
          </p:nvSpPr>
          <p:spPr>
            <a:xfrm flipH="1">
              <a:off x="4145378" y="3298944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4" name="Google Shape;2734;p22"/>
            <p:cNvSpPr/>
            <p:nvPr/>
          </p:nvSpPr>
          <p:spPr>
            <a:xfrm flipH="1">
              <a:off x="4242743" y="3290751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155084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3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1" name="Google Shape;3261;p31"/>
          <p:cNvSpPr/>
          <p:nvPr/>
        </p:nvSpPr>
        <p:spPr>
          <a:xfrm>
            <a:off x="2130517" y="1780400"/>
            <a:ext cx="8268112" cy="5000467"/>
          </a:xfrm>
          <a:custGeom>
            <a:avLst/>
            <a:gdLst/>
            <a:ahLst/>
            <a:cxnLst/>
            <a:rect l="l" t="t" r="r" b="b"/>
            <a:pathLst>
              <a:path w="32988" h="20487" extrusionOk="0">
                <a:moveTo>
                  <a:pt x="15765" y="1"/>
                </a:moveTo>
                <a:cubicBezTo>
                  <a:pt x="13318" y="1"/>
                  <a:pt x="10884" y="513"/>
                  <a:pt x="8446" y="1688"/>
                </a:cubicBezTo>
                <a:cubicBezTo>
                  <a:pt x="4560" y="3575"/>
                  <a:pt x="1" y="8397"/>
                  <a:pt x="1036" y="13129"/>
                </a:cubicBezTo>
                <a:lnTo>
                  <a:pt x="1036" y="13391"/>
                </a:lnTo>
                <a:cubicBezTo>
                  <a:pt x="3715" y="13658"/>
                  <a:pt x="7071" y="14337"/>
                  <a:pt x="9559" y="15373"/>
                </a:cubicBezTo>
                <a:cubicBezTo>
                  <a:pt x="9840" y="15486"/>
                  <a:pt x="10125" y="15617"/>
                  <a:pt x="10405" y="15748"/>
                </a:cubicBezTo>
                <a:cubicBezTo>
                  <a:pt x="10464" y="15748"/>
                  <a:pt x="10518" y="15766"/>
                  <a:pt x="10595" y="15789"/>
                </a:cubicBezTo>
                <a:cubicBezTo>
                  <a:pt x="10650" y="15807"/>
                  <a:pt x="10708" y="15825"/>
                  <a:pt x="10745" y="15861"/>
                </a:cubicBezTo>
                <a:cubicBezTo>
                  <a:pt x="11500" y="16164"/>
                  <a:pt x="12215" y="16522"/>
                  <a:pt x="12875" y="16974"/>
                </a:cubicBezTo>
                <a:cubicBezTo>
                  <a:pt x="12911" y="16974"/>
                  <a:pt x="12952" y="16992"/>
                  <a:pt x="12988" y="17010"/>
                </a:cubicBezTo>
                <a:cubicBezTo>
                  <a:pt x="13215" y="17123"/>
                  <a:pt x="13423" y="17259"/>
                  <a:pt x="13608" y="17408"/>
                </a:cubicBezTo>
                <a:cubicBezTo>
                  <a:pt x="14137" y="17689"/>
                  <a:pt x="14667" y="18010"/>
                  <a:pt x="15137" y="18390"/>
                </a:cubicBezTo>
                <a:cubicBezTo>
                  <a:pt x="15739" y="18842"/>
                  <a:pt x="16530" y="19521"/>
                  <a:pt x="16739" y="20290"/>
                </a:cubicBezTo>
                <a:cubicBezTo>
                  <a:pt x="16944" y="20410"/>
                  <a:pt x="17138" y="20486"/>
                  <a:pt x="17352" y="20486"/>
                </a:cubicBezTo>
                <a:cubicBezTo>
                  <a:pt x="17509" y="20486"/>
                  <a:pt x="17678" y="20445"/>
                  <a:pt x="17869" y="20349"/>
                </a:cubicBezTo>
                <a:cubicBezTo>
                  <a:pt x="18114" y="19951"/>
                  <a:pt x="18471" y="19634"/>
                  <a:pt x="18833" y="19349"/>
                </a:cubicBezTo>
                <a:cubicBezTo>
                  <a:pt x="18982" y="19254"/>
                  <a:pt x="19114" y="19141"/>
                  <a:pt x="19227" y="19028"/>
                </a:cubicBezTo>
                <a:cubicBezTo>
                  <a:pt x="19625" y="18557"/>
                  <a:pt x="20036" y="18105"/>
                  <a:pt x="20584" y="17711"/>
                </a:cubicBezTo>
                <a:cubicBezTo>
                  <a:pt x="21000" y="17426"/>
                  <a:pt x="21434" y="17164"/>
                  <a:pt x="21864" y="16938"/>
                </a:cubicBezTo>
                <a:cubicBezTo>
                  <a:pt x="22696" y="16354"/>
                  <a:pt x="23583" y="15861"/>
                  <a:pt x="24560" y="15504"/>
                </a:cubicBezTo>
                <a:cubicBezTo>
                  <a:pt x="26049" y="14957"/>
                  <a:pt x="27596" y="14599"/>
                  <a:pt x="29143" y="14296"/>
                </a:cubicBezTo>
                <a:cubicBezTo>
                  <a:pt x="30369" y="14070"/>
                  <a:pt x="31590" y="13807"/>
                  <a:pt x="32834" y="13617"/>
                </a:cubicBezTo>
                <a:cubicBezTo>
                  <a:pt x="32893" y="13599"/>
                  <a:pt x="32947" y="13581"/>
                  <a:pt x="32988" y="13563"/>
                </a:cubicBezTo>
                <a:cubicBezTo>
                  <a:pt x="32477" y="7361"/>
                  <a:pt x="28161" y="3064"/>
                  <a:pt x="22488" y="1159"/>
                </a:cubicBezTo>
                <a:cubicBezTo>
                  <a:pt x="20226" y="424"/>
                  <a:pt x="17990" y="1"/>
                  <a:pt x="1576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2" name="Google Shape;3262;p31"/>
          <p:cNvSpPr txBox="1">
            <a:spLocks noGrp="1"/>
          </p:cNvSpPr>
          <p:nvPr>
            <p:ph type="subTitle" idx="1"/>
          </p:nvPr>
        </p:nvSpPr>
        <p:spPr>
          <a:xfrm>
            <a:off x="3956584" y="2211467"/>
            <a:ext cx="4262000" cy="12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3263" name="Google Shape;3263;p31"/>
          <p:cNvSpPr txBox="1">
            <a:spLocks noGrp="1"/>
          </p:cNvSpPr>
          <p:nvPr>
            <p:ph type="ctrTitle"/>
          </p:nvPr>
        </p:nvSpPr>
        <p:spPr>
          <a:xfrm flipH="1">
            <a:off x="3391100" y="840733"/>
            <a:ext cx="5410000" cy="11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3264" name="Google Shape;3264;p31"/>
          <p:cNvSpPr/>
          <p:nvPr/>
        </p:nvSpPr>
        <p:spPr>
          <a:xfrm>
            <a:off x="671064" y="6313733"/>
            <a:ext cx="3305312" cy="1763703"/>
          </a:xfrm>
          <a:custGeom>
            <a:avLst/>
            <a:gdLst/>
            <a:ahLst/>
            <a:cxnLst/>
            <a:rect l="l" t="t" r="r" b="b"/>
            <a:pathLst>
              <a:path w="14704" h="7846" extrusionOk="0">
                <a:moveTo>
                  <a:pt x="5072" y="1"/>
                </a:moveTo>
                <a:cubicBezTo>
                  <a:pt x="4823" y="1"/>
                  <a:pt x="4543" y="60"/>
                  <a:pt x="4258" y="227"/>
                </a:cubicBezTo>
                <a:cubicBezTo>
                  <a:pt x="2941" y="906"/>
                  <a:pt x="3222" y="2869"/>
                  <a:pt x="3543" y="4072"/>
                </a:cubicBezTo>
                <a:cubicBezTo>
                  <a:pt x="3014" y="3679"/>
                  <a:pt x="2543" y="3507"/>
                  <a:pt x="2132" y="3507"/>
                </a:cubicBezTo>
                <a:cubicBezTo>
                  <a:pt x="453" y="3507"/>
                  <a:pt x="1" y="6334"/>
                  <a:pt x="2507" y="7185"/>
                </a:cubicBezTo>
                <a:cubicBezTo>
                  <a:pt x="3959" y="7768"/>
                  <a:pt x="5751" y="7786"/>
                  <a:pt x="7424" y="7786"/>
                </a:cubicBezTo>
                <a:lnTo>
                  <a:pt x="7764" y="7786"/>
                </a:lnTo>
                <a:cubicBezTo>
                  <a:pt x="8275" y="7786"/>
                  <a:pt x="8763" y="7786"/>
                  <a:pt x="9216" y="7804"/>
                </a:cubicBezTo>
                <a:cubicBezTo>
                  <a:pt x="11722" y="7732"/>
                  <a:pt x="14495" y="7845"/>
                  <a:pt x="14590" y="5357"/>
                </a:cubicBezTo>
                <a:cubicBezTo>
                  <a:pt x="14703" y="3923"/>
                  <a:pt x="13911" y="2774"/>
                  <a:pt x="12781" y="2774"/>
                </a:cubicBezTo>
                <a:cubicBezTo>
                  <a:pt x="12310" y="2774"/>
                  <a:pt x="11781" y="2982"/>
                  <a:pt x="11233" y="3452"/>
                </a:cubicBezTo>
                <a:cubicBezTo>
                  <a:pt x="11007" y="2245"/>
                  <a:pt x="11536" y="792"/>
                  <a:pt x="9989" y="268"/>
                </a:cubicBezTo>
                <a:cubicBezTo>
                  <a:pt x="9745" y="191"/>
                  <a:pt x="9537" y="155"/>
                  <a:pt x="9329" y="155"/>
                </a:cubicBezTo>
                <a:cubicBezTo>
                  <a:pt x="8275" y="155"/>
                  <a:pt x="7673" y="1191"/>
                  <a:pt x="7311" y="2190"/>
                </a:cubicBezTo>
                <a:cubicBezTo>
                  <a:pt x="6746" y="1340"/>
                  <a:pt x="6144" y="1"/>
                  <a:pt x="507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5" name="Google Shape;3265;p31"/>
          <p:cNvSpPr/>
          <p:nvPr/>
        </p:nvSpPr>
        <p:spPr>
          <a:xfrm>
            <a:off x="7289107" y="6288331"/>
            <a:ext cx="3305088" cy="1763477"/>
          </a:xfrm>
          <a:custGeom>
            <a:avLst/>
            <a:gdLst/>
            <a:ahLst/>
            <a:cxnLst/>
            <a:rect l="l" t="t" r="r" b="b"/>
            <a:pathLst>
              <a:path w="14703" h="7845" extrusionOk="0">
                <a:moveTo>
                  <a:pt x="5072" y="1"/>
                </a:moveTo>
                <a:cubicBezTo>
                  <a:pt x="4828" y="1"/>
                  <a:pt x="4561" y="60"/>
                  <a:pt x="4262" y="227"/>
                </a:cubicBezTo>
                <a:cubicBezTo>
                  <a:pt x="2941" y="905"/>
                  <a:pt x="3226" y="2869"/>
                  <a:pt x="3543" y="4072"/>
                </a:cubicBezTo>
                <a:cubicBezTo>
                  <a:pt x="3036" y="3679"/>
                  <a:pt x="2548" y="3507"/>
                  <a:pt x="2149" y="3507"/>
                </a:cubicBezTo>
                <a:cubicBezTo>
                  <a:pt x="471" y="3507"/>
                  <a:pt x="1" y="6334"/>
                  <a:pt x="2507" y="7184"/>
                </a:cubicBezTo>
                <a:cubicBezTo>
                  <a:pt x="3959" y="7768"/>
                  <a:pt x="5750" y="7786"/>
                  <a:pt x="7429" y="7786"/>
                </a:cubicBezTo>
                <a:lnTo>
                  <a:pt x="7768" y="7786"/>
                </a:lnTo>
                <a:cubicBezTo>
                  <a:pt x="8275" y="7786"/>
                  <a:pt x="8768" y="7786"/>
                  <a:pt x="9220" y="7804"/>
                </a:cubicBezTo>
                <a:cubicBezTo>
                  <a:pt x="11744" y="7732"/>
                  <a:pt x="14495" y="7845"/>
                  <a:pt x="14590" y="5357"/>
                </a:cubicBezTo>
                <a:cubicBezTo>
                  <a:pt x="14703" y="3923"/>
                  <a:pt x="13911" y="2774"/>
                  <a:pt x="12780" y="2774"/>
                </a:cubicBezTo>
                <a:cubicBezTo>
                  <a:pt x="12310" y="2774"/>
                  <a:pt x="11781" y="2982"/>
                  <a:pt x="11256" y="3452"/>
                </a:cubicBezTo>
                <a:cubicBezTo>
                  <a:pt x="11007" y="2244"/>
                  <a:pt x="11536" y="792"/>
                  <a:pt x="9989" y="268"/>
                </a:cubicBezTo>
                <a:cubicBezTo>
                  <a:pt x="9763" y="191"/>
                  <a:pt x="9537" y="155"/>
                  <a:pt x="9351" y="155"/>
                </a:cubicBezTo>
                <a:cubicBezTo>
                  <a:pt x="8293" y="155"/>
                  <a:pt x="7673" y="1190"/>
                  <a:pt x="7316" y="2190"/>
                </a:cubicBezTo>
                <a:cubicBezTo>
                  <a:pt x="6750" y="1340"/>
                  <a:pt x="6144" y="1"/>
                  <a:pt x="507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6" name="Google Shape;3266;p31"/>
          <p:cNvSpPr/>
          <p:nvPr/>
        </p:nvSpPr>
        <p:spPr>
          <a:xfrm>
            <a:off x="4831253" y="-1219430"/>
            <a:ext cx="2436724" cy="1300860"/>
          </a:xfrm>
          <a:custGeom>
            <a:avLst/>
            <a:gdLst/>
            <a:ahLst/>
            <a:cxnLst/>
            <a:rect l="l" t="t" r="r" b="b"/>
            <a:pathLst>
              <a:path w="10840" h="5787" extrusionOk="0">
                <a:moveTo>
                  <a:pt x="4054" y="19"/>
                </a:moveTo>
                <a:cubicBezTo>
                  <a:pt x="2208" y="78"/>
                  <a:pt x="173" y="1"/>
                  <a:pt x="96" y="1846"/>
                </a:cubicBezTo>
                <a:cubicBezTo>
                  <a:pt x="1" y="2882"/>
                  <a:pt x="607" y="3733"/>
                  <a:pt x="1417" y="3733"/>
                </a:cubicBezTo>
                <a:cubicBezTo>
                  <a:pt x="1774" y="3733"/>
                  <a:pt x="2172" y="3584"/>
                  <a:pt x="2566" y="3222"/>
                </a:cubicBezTo>
                <a:lnTo>
                  <a:pt x="2566" y="3222"/>
                </a:lnTo>
                <a:cubicBezTo>
                  <a:pt x="2738" y="4126"/>
                  <a:pt x="2339" y="5203"/>
                  <a:pt x="3489" y="5578"/>
                </a:cubicBezTo>
                <a:cubicBezTo>
                  <a:pt x="3660" y="5637"/>
                  <a:pt x="3810" y="5673"/>
                  <a:pt x="3959" y="5673"/>
                </a:cubicBezTo>
                <a:cubicBezTo>
                  <a:pt x="4733" y="5673"/>
                  <a:pt x="5185" y="4900"/>
                  <a:pt x="5452" y="4167"/>
                </a:cubicBezTo>
                <a:cubicBezTo>
                  <a:pt x="5863" y="4787"/>
                  <a:pt x="6316" y="5787"/>
                  <a:pt x="7108" y="5787"/>
                </a:cubicBezTo>
                <a:cubicBezTo>
                  <a:pt x="7298" y="5787"/>
                  <a:pt x="7488" y="5732"/>
                  <a:pt x="7714" y="5619"/>
                </a:cubicBezTo>
                <a:cubicBezTo>
                  <a:pt x="8673" y="5108"/>
                  <a:pt x="8465" y="3674"/>
                  <a:pt x="8220" y="2769"/>
                </a:cubicBezTo>
                <a:lnTo>
                  <a:pt x="8220" y="2769"/>
                </a:lnTo>
                <a:cubicBezTo>
                  <a:pt x="8618" y="3072"/>
                  <a:pt x="8976" y="3185"/>
                  <a:pt x="9274" y="3185"/>
                </a:cubicBezTo>
                <a:cubicBezTo>
                  <a:pt x="10500" y="3185"/>
                  <a:pt x="10840" y="1114"/>
                  <a:pt x="8994" y="489"/>
                </a:cubicBezTo>
                <a:cubicBezTo>
                  <a:pt x="7917" y="55"/>
                  <a:pt x="6619" y="37"/>
                  <a:pt x="5393" y="37"/>
                </a:cubicBezTo>
                <a:lnTo>
                  <a:pt x="5113" y="37"/>
                </a:lnTo>
                <a:cubicBezTo>
                  <a:pt x="4751" y="37"/>
                  <a:pt x="4393" y="37"/>
                  <a:pt x="4054" y="1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7" name="Google Shape;3267;p31"/>
          <p:cNvSpPr/>
          <p:nvPr/>
        </p:nvSpPr>
        <p:spPr>
          <a:xfrm>
            <a:off x="10814713" y="-337804"/>
            <a:ext cx="2868995" cy="1529696"/>
          </a:xfrm>
          <a:custGeom>
            <a:avLst/>
            <a:gdLst/>
            <a:ahLst/>
            <a:cxnLst/>
            <a:rect l="l" t="t" r="r" b="b"/>
            <a:pathLst>
              <a:path w="12763" h="6805" extrusionOk="0">
                <a:moveTo>
                  <a:pt x="4393" y="1"/>
                </a:moveTo>
                <a:cubicBezTo>
                  <a:pt x="4185" y="1"/>
                  <a:pt x="3959" y="55"/>
                  <a:pt x="3692" y="186"/>
                </a:cubicBezTo>
                <a:cubicBezTo>
                  <a:pt x="2543" y="792"/>
                  <a:pt x="2810" y="2466"/>
                  <a:pt x="3090" y="3525"/>
                </a:cubicBezTo>
                <a:cubicBezTo>
                  <a:pt x="2620" y="3186"/>
                  <a:pt x="2204" y="3032"/>
                  <a:pt x="1864" y="3032"/>
                </a:cubicBezTo>
                <a:cubicBezTo>
                  <a:pt x="394" y="3032"/>
                  <a:pt x="1" y="5484"/>
                  <a:pt x="2168" y="6221"/>
                </a:cubicBezTo>
                <a:cubicBezTo>
                  <a:pt x="3448" y="6746"/>
                  <a:pt x="4977" y="6746"/>
                  <a:pt x="6447" y="6746"/>
                </a:cubicBezTo>
                <a:lnTo>
                  <a:pt x="6746" y="6746"/>
                </a:lnTo>
                <a:cubicBezTo>
                  <a:pt x="7180" y="6746"/>
                  <a:pt x="7596" y="6764"/>
                  <a:pt x="8012" y="6764"/>
                </a:cubicBezTo>
                <a:cubicBezTo>
                  <a:pt x="10179" y="6710"/>
                  <a:pt x="12572" y="6805"/>
                  <a:pt x="12667" y="4638"/>
                </a:cubicBezTo>
                <a:cubicBezTo>
                  <a:pt x="12762" y="3394"/>
                  <a:pt x="12061" y="2412"/>
                  <a:pt x="11102" y="2412"/>
                </a:cubicBezTo>
                <a:cubicBezTo>
                  <a:pt x="10686" y="2412"/>
                  <a:pt x="10233" y="2579"/>
                  <a:pt x="9763" y="2996"/>
                </a:cubicBezTo>
                <a:cubicBezTo>
                  <a:pt x="9555" y="1941"/>
                  <a:pt x="10007" y="679"/>
                  <a:pt x="8668" y="227"/>
                </a:cubicBezTo>
                <a:cubicBezTo>
                  <a:pt x="8465" y="150"/>
                  <a:pt x="8275" y="132"/>
                  <a:pt x="8103" y="132"/>
                </a:cubicBezTo>
                <a:cubicBezTo>
                  <a:pt x="7180" y="132"/>
                  <a:pt x="6655" y="1037"/>
                  <a:pt x="6352" y="1901"/>
                </a:cubicBezTo>
                <a:cubicBezTo>
                  <a:pt x="5864" y="1168"/>
                  <a:pt x="5334" y="1"/>
                  <a:pt x="43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8" name="Google Shape;3268;p31"/>
          <p:cNvSpPr/>
          <p:nvPr/>
        </p:nvSpPr>
        <p:spPr>
          <a:xfrm>
            <a:off x="-1507151" y="-490212"/>
            <a:ext cx="2868995" cy="1529471"/>
          </a:xfrm>
          <a:custGeom>
            <a:avLst/>
            <a:gdLst/>
            <a:ahLst/>
            <a:cxnLst/>
            <a:rect l="l" t="t" r="r" b="b"/>
            <a:pathLst>
              <a:path w="12763" h="6804" extrusionOk="0">
                <a:moveTo>
                  <a:pt x="4393" y="0"/>
                </a:moveTo>
                <a:cubicBezTo>
                  <a:pt x="4185" y="0"/>
                  <a:pt x="3941" y="55"/>
                  <a:pt x="3697" y="186"/>
                </a:cubicBezTo>
                <a:cubicBezTo>
                  <a:pt x="2548" y="792"/>
                  <a:pt x="2792" y="2488"/>
                  <a:pt x="3073" y="3524"/>
                </a:cubicBezTo>
                <a:cubicBezTo>
                  <a:pt x="2620" y="3185"/>
                  <a:pt x="2208" y="3031"/>
                  <a:pt x="1847" y="3031"/>
                </a:cubicBezTo>
                <a:cubicBezTo>
                  <a:pt x="399" y="3031"/>
                  <a:pt x="1" y="5483"/>
                  <a:pt x="2168" y="6220"/>
                </a:cubicBezTo>
                <a:cubicBezTo>
                  <a:pt x="3430" y="6745"/>
                  <a:pt x="4977" y="6763"/>
                  <a:pt x="6429" y="6763"/>
                </a:cubicBezTo>
                <a:lnTo>
                  <a:pt x="7994" y="6763"/>
                </a:lnTo>
                <a:cubicBezTo>
                  <a:pt x="10179" y="6709"/>
                  <a:pt x="12572" y="6804"/>
                  <a:pt x="12649" y="4637"/>
                </a:cubicBezTo>
                <a:cubicBezTo>
                  <a:pt x="12762" y="3393"/>
                  <a:pt x="12066" y="2411"/>
                  <a:pt x="11084" y="2411"/>
                </a:cubicBezTo>
                <a:cubicBezTo>
                  <a:pt x="10691" y="2411"/>
                  <a:pt x="10216" y="2579"/>
                  <a:pt x="9745" y="2995"/>
                </a:cubicBezTo>
                <a:cubicBezTo>
                  <a:pt x="9560" y="1941"/>
                  <a:pt x="10012" y="679"/>
                  <a:pt x="8655" y="226"/>
                </a:cubicBezTo>
                <a:cubicBezTo>
                  <a:pt x="8465" y="150"/>
                  <a:pt x="8275" y="131"/>
                  <a:pt x="8107" y="131"/>
                </a:cubicBezTo>
                <a:cubicBezTo>
                  <a:pt x="7185" y="131"/>
                  <a:pt x="6655" y="1036"/>
                  <a:pt x="6352" y="1900"/>
                </a:cubicBezTo>
                <a:cubicBezTo>
                  <a:pt x="5864" y="1167"/>
                  <a:pt x="5316" y="0"/>
                  <a:pt x="439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9" name="Google Shape;3269;p31"/>
          <p:cNvSpPr/>
          <p:nvPr/>
        </p:nvSpPr>
        <p:spPr>
          <a:xfrm>
            <a:off x="8217489" y="3869141"/>
            <a:ext cx="59344" cy="42935"/>
          </a:xfrm>
          <a:custGeom>
            <a:avLst/>
            <a:gdLst/>
            <a:ahLst/>
            <a:cxnLst/>
            <a:rect l="l" t="t" r="r" b="b"/>
            <a:pathLst>
              <a:path w="264" h="191" extrusionOk="0">
                <a:moveTo>
                  <a:pt x="132" y="1"/>
                </a:moveTo>
                <a:cubicBezTo>
                  <a:pt x="1" y="1"/>
                  <a:pt x="1" y="191"/>
                  <a:pt x="132" y="191"/>
                </a:cubicBezTo>
                <a:cubicBezTo>
                  <a:pt x="263" y="191"/>
                  <a:pt x="263" y="1"/>
                  <a:pt x="13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0" name="Google Shape;3270;p31"/>
          <p:cNvSpPr/>
          <p:nvPr/>
        </p:nvSpPr>
        <p:spPr>
          <a:xfrm>
            <a:off x="8263347" y="3742135"/>
            <a:ext cx="60244" cy="46981"/>
          </a:xfrm>
          <a:custGeom>
            <a:avLst/>
            <a:gdLst/>
            <a:ahLst/>
            <a:cxnLst/>
            <a:rect l="l" t="t" r="r" b="b"/>
            <a:pathLst>
              <a:path w="268" h="209" extrusionOk="0">
                <a:moveTo>
                  <a:pt x="136" y="0"/>
                </a:moveTo>
                <a:cubicBezTo>
                  <a:pt x="0" y="0"/>
                  <a:pt x="0" y="208"/>
                  <a:pt x="136" y="208"/>
                </a:cubicBezTo>
                <a:cubicBezTo>
                  <a:pt x="267" y="208"/>
                  <a:pt x="267" y="0"/>
                  <a:pt x="13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1" name="Google Shape;3271;p31"/>
          <p:cNvSpPr/>
          <p:nvPr/>
        </p:nvSpPr>
        <p:spPr>
          <a:xfrm>
            <a:off x="8471727" y="4064483"/>
            <a:ext cx="55299" cy="46981"/>
          </a:xfrm>
          <a:custGeom>
            <a:avLst/>
            <a:gdLst/>
            <a:ahLst/>
            <a:cxnLst/>
            <a:rect l="l" t="t" r="r" b="b"/>
            <a:pathLst>
              <a:path w="246" h="209" extrusionOk="0">
                <a:moveTo>
                  <a:pt x="132" y="0"/>
                </a:moveTo>
                <a:cubicBezTo>
                  <a:pt x="1" y="0"/>
                  <a:pt x="1" y="208"/>
                  <a:pt x="132" y="208"/>
                </a:cubicBezTo>
                <a:cubicBezTo>
                  <a:pt x="245" y="208"/>
                  <a:pt x="245" y="0"/>
                  <a:pt x="13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2" name="Google Shape;3272;p31"/>
          <p:cNvSpPr/>
          <p:nvPr/>
        </p:nvSpPr>
        <p:spPr>
          <a:xfrm>
            <a:off x="8560293" y="4055267"/>
            <a:ext cx="59120" cy="46981"/>
          </a:xfrm>
          <a:custGeom>
            <a:avLst/>
            <a:gdLst/>
            <a:ahLst/>
            <a:cxnLst/>
            <a:rect l="l" t="t" r="r" b="b"/>
            <a:pathLst>
              <a:path w="263" h="209" extrusionOk="0">
                <a:moveTo>
                  <a:pt x="132" y="0"/>
                </a:moveTo>
                <a:cubicBezTo>
                  <a:pt x="0" y="0"/>
                  <a:pt x="0" y="209"/>
                  <a:pt x="132" y="209"/>
                </a:cubicBezTo>
                <a:cubicBezTo>
                  <a:pt x="263" y="209"/>
                  <a:pt x="263" y="0"/>
                  <a:pt x="13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3" name="Google Shape;3273;p31"/>
          <p:cNvSpPr/>
          <p:nvPr/>
        </p:nvSpPr>
        <p:spPr>
          <a:xfrm>
            <a:off x="1290935" y="5366575"/>
            <a:ext cx="144765" cy="110147"/>
          </a:xfrm>
          <a:custGeom>
            <a:avLst/>
            <a:gdLst/>
            <a:ahLst/>
            <a:cxnLst/>
            <a:rect l="l" t="t" r="r" b="b"/>
            <a:pathLst>
              <a:path w="644" h="490" extrusionOk="0">
                <a:moveTo>
                  <a:pt x="322" y="0"/>
                </a:moveTo>
                <a:cubicBezTo>
                  <a:pt x="1" y="0"/>
                  <a:pt x="1" y="489"/>
                  <a:pt x="322" y="489"/>
                </a:cubicBezTo>
                <a:cubicBezTo>
                  <a:pt x="643" y="489"/>
                  <a:pt x="643" y="0"/>
                  <a:pt x="32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4" name="Google Shape;3274;p31"/>
          <p:cNvSpPr/>
          <p:nvPr/>
        </p:nvSpPr>
        <p:spPr>
          <a:xfrm>
            <a:off x="1832286" y="6040385"/>
            <a:ext cx="140719" cy="109923"/>
          </a:xfrm>
          <a:custGeom>
            <a:avLst/>
            <a:gdLst/>
            <a:ahLst/>
            <a:cxnLst/>
            <a:rect l="l" t="t" r="r" b="b"/>
            <a:pathLst>
              <a:path w="626" h="489" extrusionOk="0">
                <a:moveTo>
                  <a:pt x="304" y="0"/>
                </a:moveTo>
                <a:cubicBezTo>
                  <a:pt x="1" y="0"/>
                  <a:pt x="1" y="489"/>
                  <a:pt x="304" y="489"/>
                </a:cubicBezTo>
                <a:cubicBezTo>
                  <a:pt x="625" y="489"/>
                  <a:pt x="625" y="0"/>
                  <a:pt x="30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5" name="Google Shape;3275;p31"/>
          <p:cNvSpPr/>
          <p:nvPr/>
        </p:nvSpPr>
        <p:spPr>
          <a:xfrm>
            <a:off x="10302193" y="1606630"/>
            <a:ext cx="147687" cy="115092"/>
          </a:xfrm>
          <a:custGeom>
            <a:avLst/>
            <a:gdLst/>
            <a:ahLst/>
            <a:cxnLst/>
            <a:rect l="l" t="t" r="r" b="b"/>
            <a:pathLst>
              <a:path w="657" h="512" extrusionOk="0">
                <a:moveTo>
                  <a:pt x="317" y="0"/>
                </a:moveTo>
                <a:cubicBezTo>
                  <a:pt x="1" y="0"/>
                  <a:pt x="1" y="511"/>
                  <a:pt x="317" y="511"/>
                </a:cubicBezTo>
                <a:cubicBezTo>
                  <a:pt x="657" y="511"/>
                  <a:pt x="657" y="0"/>
                  <a:pt x="31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6" name="Google Shape;3276;p31"/>
          <p:cNvSpPr/>
          <p:nvPr/>
        </p:nvSpPr>
        <p:spPr>
          <a:xfrm>
            <a:off x="6070847" y="288120"/>
            <a:ext cx="42935" cy="428675"/>
          </a:xfrm>
          <a:custGeom>
            <a:avLst/>
            <a:gdLst/>
            <a:ahLst/>
            <a:cxnLst/>
            <a:rect l="l" t="t" r="r" b="b"/>
            <a:pathLst>
              <a:path w="191" h="1907" extrusionOk="0">
                <a:moveTo>
                  <a:pt x="95" y="0"/>
                </a:moveTo>
                <a:cubicBezTo>
                  <a:pt x="48" y="0"/>
                  <a:pt x="0" y="28"/>
                  <a:pt x="0" y="85"/>
                </a:cubicBezTo>
                <a:lnTo>
                  <a:pt x="0" y="1822"/>
                </a:lnTo>
                <a:cubicBezTo>
                  <a:pt x="0" y="1879"/>
                  <a:pt x="48" y="1907"/>
                  <a:pt x="95" y="1907"/>
                </a:cubicBezTo>
                <a:cubicBezTo>
                  <a:pt x="143" y="1907"/>
                  <a:pt x="190" y="1879"/>
                  <a:pt x="190" y="1822"/>
                </a:cubicBezTo>
                <a:lnTo>
                  <a:pt x="190" y="85"/>
                </a:lnTo>
                <a:cubicBezTo>
                  <a:pt x="190" y="28"/>
                  <a:pt x="143" y="0"/>
                  <a:pt x="95" y="0"/>
                </a:cubicBezTo>
                <a:close/>
              </a:path>
            </a:pathLst>
          </a:custGeom>
          <a:solidFill>
            <a:srgbClr val="00605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7" name="Google Shape;3277;p31"/>
          <p:cNvSpPr/>
          <p:nvPr/>
        </p:nvSpPr>
        <p:spPr>
          <a:xfrm>
            <a:off x="6180768" y="575178"/>
            <a:ext cx="148587" cy="133975"/>
          </a:xfrm>
          <a:custGeom>
            <a:avLst/>
            <a:gdLst/>
            <a:ahLst/>
            <a:cxnLst/>
            <a:rect l="l" t="t" r="r" b="b"/>
            <a:pathLst>
              <a:path w="661" h="596" extrusionOk="0">
                <a:moveTo>
                  <a:pt x="525" y="1"/>
                </a:moveTo>
                <a:cubicBezTo>
                  <a:pt x="501" y="1"/>
                  <a:pt x="475" y="11"/>
                  <a:pt x="452" y="34"/>
                </a:cubicBezTo>
                <a:cubicBezTo>
                  <a:pt x="321" y="165"/>
                  <a:pt x="190" y="296"/>
                  <a:pt x="58" y="432"/>
                </a:cubicBezTo>
                <a:cubicBezTo>
                  <a:pt x="0" y="501"/>
                  <a:pt x="62" y="596"/>
                  <a:pt x="128" y="596"/>
                </a:cubicBezTo>
                <a:cubicBezTo>
                  <a:pt x="150" y="596"/>
                  <a:pt x="171" y="586"/>
                  <a:pt x="190" y="563"/>
                </a:cubicBezTo>
                <a:cubicBezTo>
                  <a:pt x="321" y="432"/>
                  <a:pt x="452" y="296"/>
                  <a:pt x="606" y="165"/>
                </a:cubicBezTo>
                <a:cubicBezTo>
                  <a:pt x="660" y="93"/>
                  <a:pt x="599" y="1"/>
                  <a:pt x="52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8" name="Google Shape;3278;p31"/>
          <p:cNvSpPr/>
          <p:nvPr/>
        </p:nvSpPr>
        <p:spPr>
          <a:xfrm>
            <a:off x="5847181" y="575177"/>
            <a:ext cx="139820" cy="122736"/>
          </a:xfrm>
          <a:custGeom>
            <a:avLst/>
            <a:gdLst/>
            <a:ahLst/>
            <a:cxnLst/>
            <a:rect l="l" t="t" r="r" b="b"/>
            <a:pathLst>
              <a:path w="622" h="546" extrusionOk="0">
                <a:moveTo>
                  <a:pt x="131" y="1"/>
                </a:moveTo>
                <a:cubicBezTo>
                  <a:pt x="58" y="1"/>
                  <a:pt x="0" y="93"/>
                  <a:pt x="72" y="165"/>
                </a:cubicBezTo>
                <a:cubicBezTo>
                  <a:pt x="185" y="278"/>
                  <a:pt x="298" y="409"/>
                  <a:pt x="430" y="522"/>
                </a:cubicBezTo>
                <a:cubicBezTo>
                  <a:pt x="446" y="539"/>
                  <a:pt x="465" y="546"/>
                  <a:pt x="484" y="546"/>
                </a:cubicBezTo>
                <a:cubicBezTo>
                  <a:pt x="553" y="546"/>
                  <a:pt x="621" y="452"/>
                  <a:pt x="561" y="391"/>
                </a:cubicBezTo>
                <a:cubicBezTo>
                  <a:pt x="448" y="260"/>
                  <a:pt x="317" y="147"/>
                  <a:pt x="203" y="34"/>
                </a:cubicBezTo>
                <a:cubicBezTo>
                  <a:pt x="180" y="11"/>
                  <a:pt x="155" y="1"/>
                  <a:pt x="13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9" name="Google Shape;3279;p31"/>
          <p:cNvSpPr/>
          <p:nvPr/>
        </p:nvSpPr>
        <p:spPr>
          <a:xfrm>
            <a:off x="2009713" y="3030923"/>
            <a:ext cx="59344" cy="46981"/>
          </a:xfrm>
          <a:custGeom>
            <a:avLst/>
            <a:gdLst/>
            <a:ahLst/>
            <a:cxnLst/>
            <a:rect l="l" t="t" r="r" b="b"/>
            <a:pathLst>
              <a:path w="264" h="209" extrusionOk="0">
                <a:moveTo>
                  <a:pt x="132" y="1"/>
                </a:moveTo>
                <a:cubicBezTo>
                  <a:pt x="1" y="1"/>
                  <a:pt x="1" y="209"/>
                  <a:pt x="132" y="209"/>
                </a:cubicBezTo>
                <a:cubicBezTo>
                  <a:pt x="263" y="209"/>
                  <a:pt x="263" y="1"/>
                  <a:pt x="13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0" name="Google Shape;3280;p31"/>
          <p:cNvSpPr/>
          <p:nvPr/>
        </p:nvSpPr>
        <p:spPr>
          <a:xfrm>
            <a:off x="1659345" y="3482404"/>
            <a:ext cx="55073" cy="42935"/>
          </a:xfrm>
          <a:custGeom>
            <a:avLst/>
            <a:gdLst/>
            <a:ahLst/>
            <a:cxnLst/>
            <a:rect l="l" t="t" r="r" b="b"/>
            <a:pathLst>
              <a:path w="245" h="191" extrusionOk="0">
                <a:moveTo>
                  <a:pt x="131" y="1"/>
                </a:moveTo>
                <a:cubicBezTo>
                  <a:pt x="0" y="1"/>
                  <a:pt x="0" y="191"/>
                  <a:pt x="131" y="191"/>
                </a:cubicBezTo>
                <a:cubicBezTo>
                  <a:pt x="244" y="191"/>
                  <a:pt x="244" y="1"/>
                  <a:pt x="13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1" name="Google Shape;3281;p31"/>
          <p:cNvSpPr/>
          <p:nvPr/>
        </p:nvSpPr>
        <p:spPr>
          <a:xfrm>
            <a:off x="1950344" y="4182274"/>
            <a:ext cx="59344" cy="47205"/>
          </a:xfrm>
          <a:custGeom>
            <a:avLst/>
            <a:gdLst/>
            <a:ahLst/>
            <a:cxnLst/>
            <a:rect l="l" t="t" r="r" b="b"/>
            <a:pathLst>
              <a:path w="264" h="210" extrusionOk="0">
                <a:moveTo>
                  <a:pt x="132" y="1"/>
                </a:moveTo>
                <a:cubicBezTo>
                  <a:pt x="1" y="1"/>
                  <a:pt x="1" y="209"/>
                  <a:pt x="132" y="209"/>
                </a:cubicBezTo>
                <a:cubicBezTo>
                  <a:pt x="263" y="209"/>
                  <a:pt x="263" y="1"/>
                  <a:pt x="13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2" name="Google Shape;3282;p31"/>
          <p:cNvSpPr/>
          <p:nvPr/>
        </p:nvSpPr>
        <p:spPr>
          <a:xfrm>
            <a:off x="2069484" y="4220938"/>
            <a:ext cx="55073" cy="42935"/>
          </a:xfrm>
          <a:custGeom>
            <a:avLst/>
            <a:gdLst/>
            <a:ahLst/>
            <a:cxnLst/>
            <a:rect l="l" t="t" r="r" b="b"/>
            <a:pathLst>
              <a:path w="245" h="191" extrusionOk="0">
                <a:moveTo>
                  <a:pt x="113" y="1"/>
                </a:moveTo>
                <a:cubicBezTo>
                  <a:pt x="0" y="1"/>
                  <a:pt x="0" y="191"/>
                  <a:pt x="113" y="191"/>
                </a:cubicBezTo>
                <a:cubicBezTo>
                  <a:pt x="244" y="191"/>
                  <a:pt x="244" y="1"/>
                  <a:pt x="1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3" name="Google Shape;3283;p31"/>
          <p:cNvSpPr/>
          <p:nvPr/>
        </p:nvSpPr>
        <p:spPr>
          <a:xfrm>
            <a:off x="835836" y="4704011"/>
            <a:ext cx="55073" cy="46981"/>
          </a:xfrm>
          <a:custGeom>
            <a:avLst/>
            <a:gdLst/>
            <a:ahLst/>
            <a:cxnLst/>
            <a:rect l="l" t="t" r="r" b="b"/>
            <a:pathLst>
              <a:path w="245" h="209" extrusionOk="0">
                <a:moveTo>
                  <a:pt x="132" y="1"/>
                </a:moveTo>
                <a:cubicBezTo>
                  <a:pt x="1" y="1"/>
                  <a:pt x="1" y="209"/>
                  <a:pt x="132" y="209"/>
                </a:cubicBezTo>
                <a:cubicBezTo>
                  <a:pt x="245" y="209"/>
                  <a:pt x="245" y="1"/>
                  <a:pt x="13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4" name="Google Shape;3284;p31"/>
          <p:cNvSpPr/>
          <p:nvPr/>
        </p:nvSpPr>
        <p:spPr>
          <a:xfrm>
            <a:off x="899901" y="4589143"/>
            <a:ext cx="55073" cy="42935"/>
          </a:xfrm>
          <a:custGeom>
            <a:avLst/>
            <a:gdLst/>
            <a:ahLst/>
            <a:cxnLst/>
            <a:rect l="l" t="t" r="r" b="b"/>
            <a:pathLst>
              <a:path w="245" h="191" extrusionOk="0">
                <a:moveTo>
                  <a:pt x="114" y="0"/>
                </a:moveTo>
                <a:cubicBezTo>
                  <a:pt x="1" y="0"/>
                  <a:pt x="1" y="190"/>
                  <a:pt x="114" y="190"/>
                </a:cubicBezTo>
                <a:cubicBezTo>
                  <a:pt x="245" y="190"/>
                  <a:pt x="245" y="0"/>
                  <a:pt x="1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5" name="Google Shape;3285;p31"/>
          <p:cNvSpPr/>
          <p:nvPr/>
        </p:nvSpPr>
        <p:spPr>
          <a:xfrm>
            <a:off x="980376" y="4704011"/>
            <a:ext cx="55073" cy="46981"/>
          </a:xfrm>
          <a:custGeom>
            <a:avLst/>
            <a:gdLst/>
            <a:ahLst/>
            <a:cxnLst/>
            <a:rect l="l" t="t" r="r" b="b"/>
            <a:pathLst>
              <a:path w="245" h="209" extrusionOk="0">
                <a:moveTo>
                  <a:pt x="131" y="1"/>
                </a:moveTo>
                <a:cubicBezTo>
                  <a:pt x="0" y="1"/>
                  <a:pt x="0" y="209"/>
                  <a:pt x="131" y="209"/>
                </a:cubicBezTo>
                <a:cubicBezTo>
                  <a:pt x="244" y="209"/>
                  <a:pt x="244" y="1"/>
                  <a:pt x="13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286" name="Google Shape;3286;p31"/>
          <p:cNvGrpSpPr/>
          <p:nvPr/>
        </p:nvGrpSpPr>
        <p:grpSpPr>
          <a:xfrm>
            <a:off x="890908" y="4918963"/>
            <a:ext cx="10180211" cy="1767080"/>
            <a:chOff x="5618150" y="3885575"/>
            <a:chExt cx="1216700" cy="262625"/>
          </a:xfrm>
        </p:grpSpPr>
        <p:sp>
          <p:nvSpPr>
            <p:cNvPr id="3287" name="Google Shape;3287;p31"/>
            <p:cNvSpPr/>
            <p:nvPr/>
          </p:nvSpPr>
          <p:spPr>
            <a:xfrm>
              <a:off x="5619500" y="3886575"/>
              <a:ext cx="1213550" cy="258250"/>
            </a:xfrm>
            <a:custGeom>
              <a:avLst/>
              <a:gdLst/>
              <a:ahLst/>
              <a:cxnLst/>
              <a:rect l="l" t="t" r="r" b="b"/>
              <a:pathLst>
                <a:path w="48542" h="10330" extrusionOk="0">
                  <a:moveTo>
                    <a:pt x="2358" y="1"/>
                  </a:moveTo>
                  <a:lnTo>
                    <a:pt x="2113" y="1095"/>
                  </a:lnTo>
                  <a:lnTo>
                    <a:pt x="1399" y="1037"/>
                  </a:lnTo>
                  <a:cubicBezTo>
                    <a:pt x="1233" y="996"/>
                    <a:pt x="1087" y="979"/>
                    <a:pt x="958" y="979"/>
                  </a:cubicBezTo>
                  <a:cubicBezTo>
                    <a:pt x="1" y="979"/>
                    <a:pt x="1" y="1959"/>
                    <a:pt x="1" y="1959"/>
                  </a:cubicBezTo>
                  <a:lnTo>
                    <a:pt x="6976" y="3995"/>
                  </a:lnTo>
                  <a:lnTo>
                    <a:pt x="21077" y="8858"/>
                  </a:lnTo>
                  <a:cubicBezTo>
                    <a:pt x="21887" y="10161"/>
                    <a:pt x="22339" y="10102"/>
                    <a:pt x="24375" y="10310"/>
                  </a:cubicBezTo>
                  <a:cubicBezTo>
                    <a:pt x="24503" y="10323"/>
                    <a:pt x="24627" y="10329"/>
                    <a:pt x="24748" y="10329"/>
                  </a:cubicBezTo>
                  <a:cubicBezTo>
                    <a:pt x="26568" y="10329"/>
                    <a:pt x="27578" y="8953"/>
                    <a:pt x="27578" y="8953"/>
                  </a:cubicBezTo>
                  <a:lnTo>
                    <a:pt x="30351" y="7917"/>
                  </a:lnTo>
                  <a:lnTo>
                    <a:pt x="37983" y="5352"/>
                  </a:lnTo>
                  <a:lnTo>
                    <a:pt x="48541" y="1959"/>
                  </a:lnTo>
                  <a:cubicBezTo>
                    <a:pt x="48479" y="1154"/>
                    <a:pt x="47958" y="972"/>
                    <a:pt x="47499" y="972"/>
                  </a:cubicBezTo>
                  <a:cubicBezTo>
                    <a:pt x="47121" y="972"/>
                    <a:pt x="46786" y="1095"/>
                    <a:pt x="46786" y="1095"/>
                  </a:cubicBezTo>
                  <a:lnTo>
                    <a:pt x="46523" y="1"/>
                  </a:lnTo>
                  <a:lnTo>
                    <a:pt x="42941" y="828"/>
                  </a:lnTo>
                  <a:cubicBezTo>
                    <a:pt x="42000" y="887"/>
                    <a:pt x="40982" y="1018"/>
                    <a:pt x="39964" y="1190"/>
                  </a:cubicBezTo>
                  <a:lnTo>
                    <a:pt x="39964" y="1055"/>
                  </a:lnTo>
                  <a:cubicBezTo>
                    <a:pt x="39907" y="1046"/>
                    <a:pt x="39851" y="1041"/>
                    <a:pt x="39797" y="1041"/>
                  </a:cubicBezTo>
                  <a:cubicBezTo>
                    <a:pt x="39742" y="1041"/>
                    <a:pt x="39690" y="1046"/>
                    <a:pt x="39643" y="1055"/>
                  </a:cubicBezTo>
                  <a:cubicBezTo>
                    <a:pt x="39493" y="1055"/>
                    <a:pt x="39340" y="1077"/>
                    <a:pt x="39190" y="1095"/>
                  </a:cubicBezTo>
                  <a:cubicBezTo>
                    <a:pt x="39041" y="1113"/>
                    <a:pt x="38905" y="1132"/>
                    <a:pt x="38774" y="1168"/>
                  </a:cubicBezTo>
                  <a:lnTo>
                    <a:pt x="38702" y="1168"/>
                  </a:lnTo>
                  <a:lnTo>
                    <a:pt x="38679" y="1394"/>
                  </a:lnTo>
                  <a:cubicBezTo>
                    <a:pt x="35345" y="2036"/>
                    <a:pt x="32368" y="2923"/>
                    <a:pt x="32368" y="2923"/>
                  </a:cubicBezTo>
                  <a:cubicBezTo>
                    <a:pt x="26732" y="5013"/>
                    <a:pt x="24655" y="8465"/>
                    <a:pt x="24655" y="8465"/>
                  </a:cubicBezTo>
                  <a:lnTo>
                    <a:pt x="24298" y="8406"/>
                  </a:lnTo>
                  <a:cubicBezTo>
                    <a:pt x="19756" y="2584"/>
                    <a:pt x="11559" y="1584"/>
                    <a:pt x="11559" y="1584"/>
                  </a:cubicBezTo>
                  <a:lnTo>
                    <a:pt x="11577" y="1566"/>
                  </a:lnTo>
                  <a:cubicBezTo>
                    <a:pt x="11466" y="1545"/>
                    <a:pt x="11362" y="1536"/>
                    <a:pt x="11261" y="1536"/>
                  </a:cubicBezTo>
                  <a:cubicBezTo>
                    <a:pt x="11189" y="1536"/>
                    <a:pt x="11119" y="1540"/>
                    <a:pt x="11048" y="1548"/>
                  </a:cubicBezTo>
                  <a:lnTo>
                    <a:pt x="10428" y="1548"/>
                  </a:lnTo>
                  <a:cubicBezTo>
                    <a:pt x="9994" y="1507"/>
                    <a:pt x="9559" y="1417"/>
                    <a:pt x="9125" y="1358"/>
                  </a:cubicBezTo>
                  <a:cubicBezTo>
                    <a:pt x="7917" y="1190"/>
                    <a:pt x="6750" y="828"/>
                    <a:pt x="5542" y="661"/>
                  </a:cubicBezTo>
                  <a:lnTo>
                    <a:pt x="235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8" name="Google Shape;3288;p31"/>
            <p:cNvSpPr/>
            <p:nvPr/>
          </p:nvSpPr>
          <p:spPr>
            <a:xfrm>
              <a:off x="5619500" y="3910675"/>
              <a:ext cx="1213550" cy="234600"/>
            </a:xfrm>
            <a:custGeom>
              <a:avLst/>
              <a:gdLst/>
              <a:ahLst/>
              <a:cxnLst/>
              <a:rect l="l" t="t" r="r" b="b"/>
              <a:pathLst>
                <a:path w="48542" h="9384" extrusionOk="0">
                  <a:moveTo>
                    <a:pt x="2131" y="0"/>
                  </a:moveTo>
                  <a:lnTo>
                    <a:pt x="2113" y="131"/>
                  </a:lnTo>
                  <a:lnTo>
                    <a:pt x="1399" y="73"/>
                  </a:lnTo>
                  <a:cubicBezTo>
                    <a:pt x="1233" y="32"/>
                    <a:pt x="1087" y="15"/>
                    <a:pt x="958" y="15"/>
                  </a:cubicBezTo>
                  <a:cubicBezTo>
                    <a:pt x="1" y="15"/>
                    <a:pt x="1" y="995"/>
                    <a:pt x="1" y="995"/>
                  </a:cubicBezTo>
                  <a:lnTo>
                    <a:pt x="6976" y="3031"/>
                  </a:lnTo>
                  <a:lnTo>
                    <a:pt x="21077" y="7894"/>
                  </a:lnTo>
                  <a:cubicBezTo>
                    <a:pt x="21887" y="9197"/>
                    <a:pt x="22054" y="9161"/>
                    <a:pt x="24090" y="9364"/>
                  </a:cubicBezTo>
                  <a:cubicBezTo>
                    <a:pt x="24217" y="9377"/>
                    <a:pt x="24341" y="9383"/>
                    <a:pt x="24463" y="9383"/>
                  </a:cubicBezTo>
                  <a:cubicBezTo>
                    <a:pt x="26319" y="9383"/>
                    <a:pt x="27578" y="7989"/>
                    <a:pt x="27578" y="7989"/>
                  </a:cubicBezTo>
                  <a:lnTo>
                    <a:pt x="30351" y="6953"/>
                  </a:lnTo>
                  <a:lnTo>
                    <a:pt x="37983" y="4388"/>
                  </a:lnTo>
                  <a:lnTo>
                    <a:pt x="48541" y="995"/>
                  </a:lnTo>
                  <a:cubicBezTo>
                    <a:pt x="48479" y="190"/>
                    <a:pt x="47958" y="8"/>
                    <a:pt x="47499" y="8"/>
                  </a:cubicBezTo>
                  <a:cubicBezTo>
                    <a:pt x="47121" y="8"/>
                    <a:pt x="46786" y="131"/>
                    <a:pt x="46786" y="131"/>
                  </a:cubicBezTo>
                  <a:lnTo>
                    <a:pt x="46768" y="73"/>
                  </a:lnTo>
                  <a:cubicBezTo>
                    <a:pt x="44899" y="751"/>
                    <a:pt x="42999" y="1317"/>
                    <a:pt x="41113" y="1923"/>
                  </a:cubicBezTo>
                  <a:cubicBezTo>
                    <a:pt x="38815" y="2674"/>
                    <a:pt x="36571" y="3506"/>
                    <a:pt x="34291" y="4275"/>
                  </a:cubicBezTo>
                  <a:cubicBezTo>
                    <a:pt x="33138" y="4655"/>
                    <a:pt x="32007" y="5031"/>
                    <a:pt x="30898" y="5447"/>
                  </a:cubicBezTo>
                  <a:cubicBezTo>
                    <a:pt x="30143" y="5727"/>
                    <a:pt x="29202" y="6030"/>
                    <a:pt x="28464" y="6333"/>
                  </a:cubicBezTo>
                  <a:cubicBezTo>
                    <a:pt x="26975" y="6930"/>
                    <a:pt x="26241" y="7371"/>
                    <a:pt x="24909" y="7371"/>
                  </a:cubicBezTo>
                  <a:cubicBezTo>
                    <a:pt x="24857" y="7371"/>
                    <a:pt x="24804" y="7371"/>
                    <a:pt x="24750" y="7369"/>
                  </a:cubicBezTo>
                  <a:cubicBezTo>
                    <a:pt x="24678" y="7442"/>
                    <a:pt x="24655" y="7501"/>
                    <a:pt x="24655" y="7501"/>
                  </a:cubicBezTo>
                  <a:lnTo>
                    <a:pt x="24298" y="7442"/>
                  </a:lnTo>
                  <a:cubicBezTo>
                    <a:pt x="24244" y="7387"/>
                    <a:pt x="24203" y="7329"/>
                    <a:pt x="24167" y="7274"/>
                  </a:cubicBezTo>
                  <a:cubicBezTo>
                    <a:pt x="23923" y="7339"/>
                    <a:pt x="23671" y="7377"/>
                    <a:pt x="23403" y="7377"/>
                  </a:cubicBezTo>
                  <a:cubicBezTo>
                    <a:pt x="23278" y="7377"/>
                    <a:pt x="23150" y="7369"/>
                    <a:pt x="23018" y="7351"/>
                  </a:cubicBezTo>
                  <a:cubicBezTo>
                    <a:pt x="21810" y="7197"/>
                    <a:pt x="20810" y="6501"/>
                    <a:pt x="19679" y="6067"/>
                  </a:cubicBezTo>
                  <a:cubicBezTo>
                    <a:pt x="18476" y="5596"/>
                    <a:pt x="17232" y="5162"/>
                    <a:pt x="15970" y="4822"/>
                  </a:cubicBezTo>
                  <a:cubicBezTo>
                    <a:pt x="14703" y="4465"/>
                    <a:pt x="13423" y="4185"/>
                    <a:pt x="12161" y="3768"/>
                  </a:cubicBezTo>
                  <a:cubicBezTo>
                    <a:pt x="10899" y="3352"/>
                    <a:pt x="9636" y="2900"/>
                    <a:pt x="8392" y="2429"/>
                  </a:cubicBezTo>
                  <a:cubicBezTo>
                    <a:pt x="7578" y="2108"/>
                    <a:pt x="6786" y="1787"/>
                    <a:pt x="5940" y="1583"/>
                  </a:cubicBezTo>
                  <a:cubicBezTo>
                    <a:pt x="5167" y="1375"/>
                    <a:pt x="4357" y="1203"/>
                    <a:pt x="3602" y="923"/>
                  </a:cubicBezTo>
                  <a:cubicBezTo>
                    <a:pt x="3095" y="751"/>
                    <a:pt x="2416" y="525"/>
                    <a:pt x="2150" y="36"/>
                  </a:cubicBezTo>
                  <a:cubicBezTo>
                    <a:pt x="2150" y="18"/>
                    <a:pt x="2150" y="18"/>
                    <a:pt x="2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9" name="Google Shape;3289;p31"/>
            <p:cNvSpPr/>
            <p:nvPr/>
          </p:nvSpPr>
          <p:spPr>
            <a:xfrm>
              <a:off x="6296075" y="3908550"/>
              <a:ext cx="538775" cy="203475"/>
            </a:xfrm>
            <a:custGeom>
              <a:avLst/>
              <a:gdLst/>
              <a:ahLst/>
              <a:cxnLst/>
              <a:rect l="l" t="t" r="r" b="b"/>
              <a:pathLst>
                <a:path w="21551" h="8139" extrusionOk="0">
                  <a:moveTo>
                    <a:pt x="20479" y="0"/>
                  </a:moveTo>
                  <a:cubicBezTo>
                    <a:pt x="20101" y="0"/>
                    <a:pt x="19670" y="123"/>
                    <a:pt x="19270" y="271"/>
                  </a:cubicBezTo>
                  <a:cubicBezTo>
                    <a:pt x="18515" y="556"/>
                    <a:pt x="17782" y="877"/>
                    <a:pt x="17009" y="1139"/>
                  </a:cubicBezTo>
                  <a:cubicBezTo>
                    <a:pt x="15801" y="1515"/>
                    <a:pt x="14597" y="1872"/>
                    <a:pt x="13389" y="2270"/>
                  </a:cubicBezTo>
                  <a:cubicBezTo>
                    <a:pt x="8943" y="3740"/>
                    <a:pt x="4360" y="5061"/>
                    <a:pt x="80" y="7002"/>
                  </a:cubicBezTo>
                  <a:cubicBezTo>
                    <a:pt x="1" y="7034"/>
                    <a:pt x="47" y="7139"/>
                    <a:pt x="125" y="7139"/>
                  </a:cubicBezTo>
                  <a:cubicBezTo>
                    <a:pt x="135" y="7139"/>
                    <a:pt x="146" y="7138"/>
                    <a:pt x="157" y="7133"/>
                  </a:cubicBezTo>
                  <a:cubicBezTo>
                    <a:pt x="3853" y="5455"/>
                    <a:pt x="7771" y="4360"/>
                    <a:pt x="11616" y="3062"/>
                  </a:cubicBezTo>
                  <a:cubicBezTo>
                    <a:pt x="13579" y="2383"/>
                    <a:pt x="15556" y="1759"/>
                    <a:pt x="17538" y="1139"/>
                  </a:cubicBezTo>
                  <a:cubicBezTo>
                    <a:pt x="18103" y="949"/>
                    <a:pt x="18628" y="705"/>
                    <a:pt x="19194" y="479"/>
                  </a:cubicBezTo>
                  <a:cubicBezTo>
                    <a:pt x="19567" y="332"/>
                    <a:pt x="20045" y="128"/>
                    <a:pt x="20485" y="128"/>
                  </a:cubicBezTo>
                  <a:cubicBezTo>
                    <a:pt x="20667" y="128"/>
                    <a:pt x="20844" y="164"/>
                    <a:pt x="21003" y="253"/>
                  </a:cubicBezTo>
                  <a:cubicBezTo>
                    <a:pt x="21211" y="348"/>
                    <a:pt x="21550" y="895"/>
                    <a:pt x="21252" y="967"/>
                  </a:cubicBezTo>
                  <a:cubicBezTo>
                    <a:pt x="21098" y="1026"/>
                    <a:pt x="20949" y="1062"/>
                    <a:pt x="20818" y="1103"/>
                  </a:cubicBezTo>
                  <a:cubicBezTo>
                    <a:pt x="20419" y="1234"/>
                    <a:pt x="20026" y="1347"/>
                    <a:pt x="19646" y="1460"/>
                  </a:cubicBezTo>
                  <a:cubicBezTo>
                    <a:pt x="18669" y="1782"/>
                    <a:pt x="17669" y="2080"/>
                    <a:pt x="16687" y="2401"/>
                  </a:cubicBezTo>
                  <a:cubicBezTo>
                    <a:pt x="14240" y="3193"/>
                    <a:pt x="11806" y="4003"/>
                    <a:pt x="9377" y="4812"/>
                  </a:cubicBezTo>
                  <a:cubicBezTo>
                    <a:pt x="6378" y="5812"/>
                    <a:pt x="3342" y="6776"/>
                    <a:pt x="420" y="7979"/>
                  </a:cubicBezTo>
                  <a:cubicBezTo>
                    <a:pt x="339" y="8016"/>
                    <a:pt x="359" y="8139"/>
                    <a:pt x="432" y="8139"/>
                  </a:cubicBezTo>
                  <a:cubicBezTo>
                    <a:pt x="441" y="8139"/>
                    <a:pt x="450" y="8137"/>
                    <a:pt x="460" y="8133"/>
                  </a:cubicBezTo>
                  <a:cubicBezTo>
                    <a:pt x="3871" y="6735"/>
                    <a:pt x="7432" y="5627"/>
                    <a:pt x="10920" y="4473"/>
                  </a:cubicBezTo>
                  <a:cubicBezTo>
                    <a:pt x="14425" y="3306"/>
                    <a:pt x="17931" y="2121"/>
                    <a:pt x="21478" y="1080"/>
                  </a:cubicBezTo>
                  <a:cubicBezTo>
                    <a:pt x="21514" y="1062"/>
                    <a:pt x="21532" y="1026"/>
                    <a:pt x="21532" y="1008"/>
                  </a:cubicBezTo>
                  <a:cubicBezTo>
                    <a:pt x="21445" y="245"/>
                    <a:pt x="21014" y="0"/>
                    <a:pt x="204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0" name="Google Shape;3290;p31"/>
            <p:cNvSpPr/>
            <p:nvPr/>
          </p:nvSpPr>
          <p:spPr>
            <a:xfrm>
              <a:off x="5618150" y="3908475"/>
              <a:ext cx="538875" cy="203550"/>
            </a:xfrm>
            <a:custGeom>
              <a:avLst/>
              <a:gdLst/>
              <a:ahLst/>
              <a:cxnLst/>
              <a:rect l="l" t="t" r="r" b="b"/>
              <a:pathLst>
                <a:path w="21555" h="8142" extrusionOk="0">
                  <a:moveTo>
                    <a:pt x="1084" y="1"/>
                  </a:moveTo>
                  <a:cubicBezTo>
                    <a:pt x="543" y="1"/>
                    <a:pt x="99" y="251"/>
                    <a:pt x="0" y="1011"/>
                  </a:cubicBezTo>
                  <a:cubicBezTo>
                    <a:pt x="0" y="1029"/>
                    <a:pt x="37" y="1065"/>
                    <a:pt x="55" y="1083"/>
                  </a:cubicBezTo>
                  <a:cubicBezTo>
                    <a:pt x="3619" y="2124"/>
                    <a:pt x="7125" y="3309"/>
                    <a:pt x="10631" y="4476"/>
                  </a:cubicBezTo>
                  <a:cubicBezTo>
                    <a:pt x="14119" y="5630"/>
                    <a:pt x="17661" y="6738"/>
                    <a:pt x="21072" y="8136"/>
                  </a:cubicBezTo>
                  <a:cubicBezTo>
                    <a:pt x="21082" y="8140"/>
                    <a:pt x="21092" y="8142"/>
                    <a:pt x="21101" y="8142"/>
                  </a:cubicBezTo>
                  <a:cubicBezTo>
                    <a:pt x="21178" y="8142"/>
                    <a:pt x="21216" y="8019"/>
                    <a:pt x="21131" y="7982"/>
                  </a:cubicBezTo>
                  <a:cubicBezTo>
                    <a:pt x="17078" y="6326"/>
                    <a:pt x="12857" y="5024"/>
                    <a:pt x="8709" y="3666"/>
                  </a:cubicBezTo>
                  <a:cubicBezTo>
                    <a:pt x="6501" y="2952"/>
                    <a:pt x="4316" y="2237"/>
                    <a:pt x="2113" y="1536"/>
                  </a:cubicBezTo>
                  <a:cubicBezTo>
                    <a:pt x="1733" y="1423"/>
                    <a:pt x="1358" y="1291"/>
                    <a:pt x="982" y="1178"/>
                  </a:cubicBezTo>
                  <a:cubicBezTo>
                    <a:pt x="810" y="1142"/>
                    <a:pt x="661" y="1083"/>
                    <a:pt x="507" y="1047"/>
                  </a:cubicBezTo>
                  <a:cubicBezTo>
                    <a:pt x="168" y="934"/>
                    <a:pt x="114" y="916"/>
                    <a:pt x="281" y="518"/>
                  </a:cubicBezTo>
                  <a:cubicBezTo>
                    <a:pt x="417" y="216"/>
                    <a:pt x="688" y="104"/>
                    <a:pt x="1020" y="104"/>
                  </a:cubicBezTo>
                  <a:cubicBezTo>
                    <a:pt x="1846" y="104"/>
                    <a:pt x="3053" y="796"/>
                    <a:pt x="3524" y="970"/>
                  </a:cubicBezTo>
                  <a:cubicBezTo>
                    <a:pt x="5013" y="1558"/>
                    <a:pt x="6596" y="1934"/>
                    <a:pt x="8107" y="2422"/>
                  </a:cubicBezTo>
                  <a:cubicBezTo>
                    <a:pt x="9537" y="2916"/>
                    <a:pt x="10971" y="3404"/>
                    <a:pt x="12423" y="3875"/>
                  </a:cubicBezTo>
                  <a:cubicBezTo>
                    <a:pt x="15436" y="4856"/>
                    <a:pt x="18489" y="5815"/>
                    <a:pt x="21393" y="7136"/>
                  </a:cubicBezTo>
                  <a:cubicBezTo>
                    <a:pt x="21405" y="7141"/>
                    <a:pt x="21416" y="7142"/>
                    <a:pt x="21426" y="7142"/>
                  </a:cubicBezTo>
                  <a:cubicBezTo>
                    <a:pt x="21504" y="7142"/>
                    <a:pt x="21554" y="7037"/>
                    <a:pt x="21470" y="7005"/>
                  </a:cubicBezTo>
                  <a:cubicBezTo>
                    <a:pt x="17191" y="5064"/>
                    <a:pt x="12608" y="3780"/>
                    <a:pt x="8143" y="2273"/>
                  </a:cubicBezTo>
                  <a:cubicBezTo>
                    <a:pt x="6184" y="1613"/>
                    <a:pt x="4203" y="1047"/>
                    <a:pt x="2262" y="274"/>
                  </a:cubicBezTo>
                  <a:cubicBezTo>
                    <a:pt x="1878" y="120"/>
                    <a:pt x="1458" y="1"/>
                    <a:pt x="10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1" name="Google Shape;3291;p31"/>
            <p:cNvSpPr/>
            <p:nvPr/>
          </p:nvSpPr>
          <p:spPr>
            <a:xfrm>
              <a:off x="6143050" y="4107950"/>
              <a:ext cx="166500" cy="40250"/>
            </a:xfrm>
            <a:custGeom>
              <a:avLst/>
              <a:gdLst/>
              <a:ahLst/>
              <a:cxnLst/>
              <a:rect l="l" t="t" r="r" b="b"/>
              <a:pathLst>
                <a:path w="6660" h="1610" extrusionOk="0">
                  <a:moveTo>
                    <a:pt x="102" y="0"/>
                  </a:moveTo>
                  <a:cubicBezTo>
                    <a:pt x="49" y="0"/>
                    <a:pt x="0" y="55"/>
                    <a:pt x="40" y="116"/>
                  </a:cubicBezTo>
                  <a:cubicBezTo>
                    <a:pt x="850" y="1383"/>
                    <a:pt x="2243" y="1609"/>
                    <a:pt x="3659" y="1609"/>
                  </a:cubicBezTo>
                  <a:cubicBezTo>
                    <a:pt x="3683" y="1610"/>
                    <a:pt x="3707" y="1610"/>
                    <a:pt x="3730" y="1610"/>
                  </a:cubicBezTo>
                  <a:cubicBezTo>
                    <a:pt x="4495" y="1610"/>
                    <a:pt x="5203" y="1329"/>
                    <a:pt x="5844" y="890"/>
                  </a:cubicBezTo>
                  <a:cubicBezTo>
                    <a:pt x="6129" y="704"/>
                    <a:pt x="6505" y="419"/>
                    <a:pt x="6636" y="98"/>
                  </a:cubicBezTo>
                  <a:cubicBezTo>
                    <a:pt x="6660" y="42"/>
                    <a:pt x="6616" y="6"/>
                    <a:pt x="6568" y="6"/>
                  </a:cubicBezTo>
                  <a:cubicBezTo>
                    <a:pt x="6536" y="6"/>
                    <a:pt x="6501" y="23"/>
                    <a:pt x="6486" y="62"/>
                  </a:cubicBezTo>
                  <a:cubicBezTo>
                    <a:pt x="6355" y="383"/>
                    <a:pt x="5903" y="664"/>
                    <a:pt x="5636" y="836"/>
                  </a:cubicBezTo>
                  <a:cubicBezTo>
                    <a:pt x="4980" y="1288"/>
                    <a:pt x="4225" y="1455"/>
                    <a:pt x="3433" y="1455"/>
                  </a:cubicBezTo>
                  <a:cubicBezTo>
                    <a:pt x="2171" y="1437"/>
                    <a:pt x="909" y="1157"/>
                    <a:pt x="171" y="44"/>
                  </a:cubicBezTo>
                  <a:cubicBezTo>
                    <a:pt x="154" y="13"/>
                    <a:pt x="127" y="0"/>
                    <a:pt x="1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2" name="Google Shape;3292;p31"/>
            <p:cNvSpPr/>
            <p:nvPr/>
          </p:nvSpPr>
          <p:spPr>
            <a:xfrm>
              <a:off x="6151950" y="4082975"/>
              <a:ext cx="150075" cy="15300"/>
            </a:xfrm>
            <a:custGeom>
              <a:avLst/>
              <a:gdLst/>
              <a:ahLst/>
              <a:cxnLst/>
              <a:rect l="l" t="t" r="r" b="b"/>
              <a:pathLst>
                <a:path w="6003" h="612" extrusionOk="0">
                  <a:moveTo>
                    <a:pt x="105" y="0"/>
                  </a:moveTo>
                  <a:cubicBezTo>
                    <a:pt x="31" y="0"/>
                    <a:pt x="0" y="124"/>
                    <a:pt x="100" y="156"/>
                  </a:cubicBezTo>
                  <a:cubicBezTo>
                    <a:pt x="1013" y="529"/>
                    <a:pt x="2031" y="612"/>
                    <a:pt x="3017" y="612"/>
                  </a:cubicBezTo>
                  <a:cubicBezTo>
                    <a:pt x="3131" y="612"/>
                    <a:pt x="3245" y="610"/>
                    <a:pt x="3357" y="609"/>
                  </a:cubicBezTo>
                  <a:cubicBezTo>
                    <a:pt x="4190" y="572"/>
                    <a:pt x="5149" y="514"/>
                    <a:pt x="5922" y="156"/>
                  </a:cubicBezTo>
                  <a:cubicBezTo>
                    <a:pt x="6002" y="126"/>
                    <a:pt x="5960" y="12"/>
                    <a:pt x="5888" y="12"/>
                  </a:cubicBezTo>
                  <a:cubicBezTo>
                    <a:pt x="5875" y="12"/>
                    <a:pt x="5860" y="16"/>
                    <a:pt x="5845" y="25"/>
                  </a:cubicBezTo>
                  <a:cubicBezTo>
                    <a:pt x="5095" y="364"/>
                    <a:pt x="4172" y="400"/>
                    <a:pt x="3357" y="437"/>
                  </a:cubicBezTo>
                  <a:cubicBezTo>
                    <a:pt x="3168" y="447"/>
                    <a:pt x="2977" y="453"/>
                    <a:pt x="2785" y="453"/>
                  </a:cubicBezTo>
                  <a:cubicBezTo>
                    <a:pt x="1890" y="453"/>
                    <a:pt x="975" y="331"/>
                    <a:pt x="136" y="7"/>
                  </a:cubicBezTo>
                  <a:cubicBezTo>
                    <a:pt x="126" y="2"/>
                    <a:pt x="115" y="0"/>
                    <a:pt x="1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3" name="Google Shape;3293;p31"/>
            <p:cNvSpPr/>
            <p:nvPr/>
          </p:nvSpPr>
          <p:spPr>
            <a:xfrm>
              <a:off x="6231249" y="3885575"/>
              <a:ext cx="560800" cy="210925"/>
            </a:xfrm>
            <a:custGeom>
              <a:avLst/>
              <a:gdLst/>
              <a:ahLst/>
              <a:cxnLst/>
              <a:rect l="l" t="t" r="r" b="b"/>
              <a:pathLst>
                <a:path w="22432" h="8437" extrusionOk="0">
                  <a:moveTo>
                    <a:pt x="22119" y="1"/>
                  </a:moveTo>
                  <a:cubicBezTo>
                    <a:pt x="22113" y="1"/>
                    <a:pt x="22106" y="2"/>
                    <a:pt x="22099" y="6"/>
                  </a:cubicBezTo>
                  <a:cubicBezTo>
                    <a:pt x="17969" y="947"/>
                    <a:pt x="13690" y="1173"/>
                    <a:pt x="9600" y="2326"/>
                  </a:cubicBezTo>
                  <a:cubicBezTo>
                    <a:pt x="5832" y="3398"/>
                    <a:pt x="2665" y="5380"/>
                    <a:pt x="46" y="8298"/>
                  </a:cubicBezTo>
                  <a:cubicBezTo>
                    <a:pt x="1" y="8356"/>
                    <a:pt x="56" y="8436"/>
                    <a:pt x="111" y="8436"/>
                  </a:cubicBezTo>
                  <a:cubicBezTo>
                    <a:pt x="128" y="8436"/>
                    <a:pt x="145" y="8429"/>
                    <a:pt x="159" y="8411"/>
                  </a:cubicBezTo>
                  <a:cubicBezTo>
                    <a:pt x="1439" y="6999"/>
                    <a:pt x="2814" y="5755"/>
                    <a:pt x="4416" y="4737"/>
                  </a:cubicBezTo>
                  <a:cubicBezTo>
                    <a:pt x="6225" y="3588"/>
                    <a:pt x="8261" y="2851"/>
                    <a:pt x="10319" y="2304"/>
                  </a:cubicBezTo>
                  <a:cubicBezTo>
                    <a:pt x="12373" y="1761"/>
                    <a:pt x="14463" y="1440"/>
                    <a:pt x="16558" y="1137"/>
                  </a:cubicBezTo>
                  <a:cubicBezTo>
                    <a:pt x="17612" y="987"/>
                    <a:pt x="18648" y="833"/>
                    <a:pt x="19684" y="648"/>
                  </a:cubicBezTo>
                  <a:cubicBezTo>
                    <a:pt x="20249" y="553"/>
                    <a:pt x="20837" y="440"/>
                    <a:pt x="21403" y="327"/>
                  </a:cubicBezTo>
                  <a:cubicBezTo>
                    <a:pt x="21465" y="314"/>
                    <a:pt x="21746" y="211"/>
                    <a:pt x="21933" y="211"/>
                  </a:cubicBezTo>
                  <a:cubicBezTo>
                    <a:pt x="22016" y="211"/>
                    <a:pt x="22081" y="232"/>
                    <a:pt x="22099" y="291"/>
                  </a:cubicBezTo>
                  <a:cubicBezTo>
                    <a:pt x="22194" y="535"/>
                    <a:pt x="22194" y="797"/>
                    <a:pt x="22249" y="1042"/>
                  </a:cubicBezTo>
                  <a:cubicBezTo>
                    <a:pt x="22264" y="1089"/>
                    <a:pt x="22300" y="1110"/>
                    <a:pt x="22336" y="1110"/>
                  </a:cubicBezTo>
                  <a:cubicBezTo>
                    <a:pt x="22384" y="1110"/>
                    <a:pt x="22431" y="1071"/>
                    <a:pt x="22421" y="1005"/>
                  </a:cubicBezTo>
                  <a:cubicBezTo>
                    <a:pt x="22326" y="684"/>
                    <a:pt x="22308" y="363"/>
                    <a:pt x="22194" y="64"/>
                  </a:cubicBezTo>
                  <a:cubicBezTo>
                    <a:pt x="22176" y="31"/>
                    <a:pt x="22148" y="1"/>
                    <a:pt x="22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4" name="Google Shape;3294;p31"/>
            <p:cNvSpPr/>
            <p:nvPr/>
          </p:nvSpPr>
          <p:spPr>
            <a:xfrm>
              <a:off x="6255675" y="3898675"/>
              <a:ext cx="533250" cy="196825"/>
            </a:xfrm>
            <a:custGeom>
              <a:avLst/>
              <a:gdLst/>
              <a:ahLst/>
              <a:cxnLst/>
              <a:rect l="l" t="t" r="r" b="b"/>
              <a:pathLst>
                <a:path w="21330" h="7873" extrusionOk="0">
                  <a:moveTo>
                    <a:pt x="21220" y="0"/>
                  </a:moveTo>
                  <a:cubicBezTo>
                    <a:pt x="21210" y="0"/>
                    <a:pt x="21200" y="2"/>
                    <a:pt x="21190" y="5"/>
                  </a:cubicBezTo>
                  <a:cubicBezTo>
                    <a:pt x="19964" y="272"/>
                    <a:pt x="18720" y="458"/>
                    <a:pt x="17475" y="666"/>
                  </a:cubicBezTo>
                  <a:cubicBezTo>
                    <a:pt x="15309" y="1064"/>
                    <a:pt x="13160" y="1457"/>
                    <a:pt x="10993" y="1892"/>
                  </a:cubicBezTo>
                  <a:cubicBezTo>
                    <a:pt x="8935" y="2326"/>
                    <a:pt x="6940" y="2796"/>
                    <a:pt x="5035" y="3760"/>
                  </a:cubicBezTo>
                  <a:cubicBezTo>
                    <a:pt x="3189" y="4701"/>
                    <a:pt x="1303" y="6058"/>
                    <a:pt x="41" y="7754"/>
                  </a:cubicBezTo>
                  <a:cubicBezTo>
                    <a:pt x="1" y="7819"/>
                    <a:pt x="59" y="7873"/>
                    <a:pt x="117" y="7873"/>
                  </a:cubicBezTo>
                  <a:cubicBezTo>
                    <a:pt x="145" y="7873"/>
                    <a:pt x="173" y="7860"/>
                    <a:pt x="190" y="7831"/>
                  </a:cubicBezTo>
                  <a:cubicBezTo>
                    <a:pt x="1511" y="6058"/>
                    <a:pt x="3529" y="4683"/>
                    <a:pt x="5487" y="3719"/>
                  </a:cubicBezTo>
                  <a:cubicBezTo>
                    <a:pt x="7333" y="2814"/>
                    <a:pt x="9333" y="2403"/>
                    <a:pt x="11332" y="2005"/>
                  </a:cubicBezTo>
                  <a:cubicBezTo>
                    <a:pt x="13386" y="1570"/>
                    <a:pt x="15458" y="1195"/>
                    <a:pt x="17530" y="819"/>
                  </a:cubicBezTo>
                  <a:cubicBezTo>
                    <a:pt x="18756" y="611"/>
                    <a:pt x="20018" y="439"/>
                    <a:pt x="21244" y="159"/>
                  </a:cubicBezTo>
                  <a:cubicBezTo>
                    <a:pt x="21330" y="143"/>
                    <a:pt x="21308" y="0"/>
                    <a:pt x="212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5" name="Google Shape;3295;p31"/>
            <p:cNvSpPr/>
            <p:nvPr/>
          </p:nvSpPr>
          <p:spPr>
            <a:xfrm>
              <a:off x="6275800" y="3910075"/>
              <a:ext cx="515600" cy="183575"/>
            </a:xfrm>
            <a:custGeom>
              <a:avLst/>
              <a:gdLst/>
              <a:ahLst/>
              <a:cxnLst/>
              <a:rect l="l" t="t" r="r" b="b"/>
              <a:pathLst>
                <a:path w="20624" h="7343" extrusionOk="0">
                  <a:moveTo>
                    <a:pt x="20498" y="0"/>
                  </a:moveTo>
                  <a:cubicBezTo>
                    <a:pt x="20492" y="0"/>
                    <a:pt x="20486" y="1"/>
                    <a:pt x="20480" y="2"/>
                  </a:cubicBezTo>
                  <a:cubicBezTo>
                    <a:pt x="16707" y="757"/>
                    <a:pt x="12902" y="1399"/>
                    <a:pt x="9147" y="2245"/>
                  </a:cubicBezTo>
                  <a:cubicBezTo>
                    <a:pt x="7338" y="2643"/>
                    <a:pt x="5664" y="3150"/>
                    <a:pt x="4058" y="4114"/>
                  </a:cubicBezTo>
                  <a:cubicBezTo>
                    <a:pt x="2629" y="4960"/>
                    <a:pt x="1231" y="6018"/>
                    <a:pt x="46" y="7203"/>
                  </a:cubicBezTo>
                  <a:cubicBezTo>
                    <a:pt x="1" y="7262"/>
                    <a:pt x="56" y="7342"/>
                    <a:pt x="111" y="7342"/>
                  </a:cubicBezTo>
                  <a:cubicBezTo>
                    <a:pt x="128" y="7342"/>
                    <a:pt x="145" y="7335"/>
                    <a:pt x="159" y="7316"/>
                  </a:cubicBezTo>
                  <a:cubicBezTo>
                    <a:pt x="1403" y="6091"/>
                    <a:pt x="2814" y="5036"/>
                    <a:pt x="4307" y="4150"/>
                  </a:cubicBezTo>
                  <a:cubicBezTo>
                    <a:pt x="5926" y="3191"/>
                    <a:pt x="7659" y="2738"/>
                    <a:pt x="9487" y="2322"/>
                  </a:cubicBezTo>
                  <a:cubicBezTo>
                    <a:pt x="13146" y="1512"/>
                    <a:pt x="16838" y="906"/>
                    <a:pt x="20534" y="155"/>
                  </a:cubicBezTo>
                  <a:cubicBezTo>
                    <a:pt x="20624" y="138"/>
                    <a:pt x="20596" y="0"/>
                    <a:pt x="204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6" name="Google Shape;3296;p31"/>
            <p:cNvSpPr/>
            <p:nvPr/>
          </p:nvSpPr>
          <p:spPr>
            <a:xfrm>
              <a:off x="6301350" y="3917075"/>
              <a:ext cx="471050" cy="167625"/>
            </a:xfrm>
            <a:custGeom>
              <a:avLst/>
              <a:gdLst/>
              <a:ahLst/>
              <a:cxnLst/>
              <a:rect l="l" t="t" r="r" b="b"/>
              <a:pathLst>
                <a:path w="18842" h="6705" extrusionOk="0">
                  <a:moveTo>
                    <a:pt x="18736" y="1"/>
                  </a:moveTo>
                  <a:cubicBezTo>
                    <a:pt x="18725" y="1"/>
                    <a:pt x="18714" y="3"/>
                    <a:pt x="18702" y="7"/>
                  </a:cubicBezTo>
                  <a:cubicBezTo>
                    <a:pt x="15273" y="1101"/>
                    <a:pt x="11690" y="1644"/>
                    <a:pt x="8202" y="2590"/>
                  </a:cubicBezTo>
                  <a:cubicBezTo>
                    <a:pt x="5298" y="3341"/>
                    <a:pt x="2303" y="4494"/>
                    <a:pt x="59" y="6566"/>
                  </a:cubicBezTo>
                  <a:cubicBezTo>
                    <a:pt x="1" y="6625"/>
                    <a:pt x="53" y="6705"/>
                    <a:pt x="123" y="6705"/>
                  </a:cubicBezTo>
                  <a:cubicBezTo>
                    <a:pt x="145" y="6705"/>
                    <a:pt x="168" y="6697"/>
                    <a:pt x="191" y="6679"/>
                  </a:cubicBezTo>
                  <a:cubicBezTo>
                    <a:pt x="2471" y="4566"/>
                    <a:pt x="5506" y="3454"/>
                    <a:pt x="8465" y="2685"/>
                  </a:cubicBezTo>
                  <a:cubicBezTo>
                    <a:pt x="11880" y="1780"/>
                    <a:pt x="15386" y="1232"/>
                    <a:pt x="18756" y="156"/>
                  </a:cubicBezTo>
                  <a:cubicBezTo>
                    <a:pt x="18841" y="123"/>
                    <a:pt x="18821" y="1"/>
                    <a:pt x="187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7" name="Google Shape;3297;p31"/>
            <p:cNvSpPr/>
            <p:nvPr/>
          </p:nvSpPr>
          <p:spPr>
            <a:xfrm>
              <a:off x="5670375" y="3886450"/>
              <a:ext cx="560875" cy="210925"/>
            </a:xfrm>
            <a:custGeom>
              <a:avLst/>
              <a:gdLst/>
              <a:ahLst/>
              <a:cxnLst/>
              <a:rect l="l" t="t" r="r" b="b"/>
              <a:pathLst>
                <a:path w="22435" h="8437" extrusionOk="0">
                  <a:moveTo>
                    <a:pt x="303" y="1"/>
                  </a:moveTo>
                  <a:cubicBezTo>
                    <a:pt x="274" y="1"/>
                    <a:pt x="246" y="31"/>
                    <a:pt x="228" y="64"/>
                  </a:cubicBezTo>
                  <a:cubicBezTo>
                    <a:pt x="137" y="363"/>
                    <a:pt x="96" y="684"/>
                    <a:pt x="24" y="1005"/>
                  </a:cubicBezTo>
                  <a:cubicBezTo>
                    <a:pt x="1" y="1071"/>
                    <a:pt x="48" y="1110"/>
                    <a:pt x="96" y="1110"/>
                  </a:cubicBezTo>
                  <a:cubicBezTo>
                    <a:pt x="131" y="1110"/>
                    <a:pt x="166" y="1089"/>
                    <a:pt x="173" y="1042"/>
                  </a:cubicBezTo>
                  <a:cubicBezTo>
                    <a:pt x="273" y="658"/>
                    <a:pt x="197" y="246"/>
                    <a:pt x="593" y="246"/>
                  </a:cubicBezTo>
                  <a:cubicBezTo>
                    <a:pt x="645" y="246"/>
                    <a:pt x="705" y="253"/>
                    <a:pt x="775" y="268"/>
                  </a:cubicBezTo>
                  <a:cubicBezTo>
                    <a:pt x="1340" y="404"/>
                    <a:pt x="1924" y="494"/>
                    <a:pt x="2490" y="607"/>
                  </a:cubicBezTo>
                  <a:cubicBezTo>
                    <a:pt x="3530" y="797"/>
                    <a:pt x="4584" y="947"/>
                    <a:pt x="5620" y="1100"/>
                  </a:cubicBezTo>
                  <a:cubicBezTo>
                    <a:pt x="7733" y="1422"/>
                    <a:pt x="9823" y="1720"/>
                    <a:pt x="11899" y="2249"/>
                  </a:cubicBezTo>
                  <a:cubicBezTo>
                    <a:pt x="13953" y="2756"/>
                    <a:pt x="15989" y="3512"/>
                    <a:pt x="17816" y="4624"/>
                  </a:cubicBezTo>
                  <a:cubicBezTo>
                    <a:pt x="19513" y="5624"/>
                    <a:pt x="20947" y="6941"/>
                    <a:pt x="22263" y="8411"/>
                  </a:cubicBezTo>
                  <a:cubicBezTo>
                    <a:pt x="22281" y="8429"/>
                    <a:pt x="22301" y="8436"/>
                    <a:pt x="22320" y="8436"/>
                  </a:cubicBezTo>
                  <a:cubicBezTo>
                    <a:pt x="22383" y="8436"/>
                    <a:pt x="22435" y="8356"/>
                    <a:pt x="22376" y="8298"/>
                  </a:cubicBezTo>
                  <a:cubicBezTo>
                    <a:pt x="21209" y="6981"/>
                    <a:pt x="19929" y="5810"/>
                    <a:pt x="18459" y="4832"/>
                  </a:cubicBezTo>
                  <a:cubicBezTo>
                    <a:pt x="16798" y="3738"/>
                    <a:pt x="14953" y="2964"/>
                    <a:pt x="13048" y="2399"/>
                  </a:cubicBezTo>
                  <a:cubicBezTo>
                    <a:pt x="8900" y="1137"/>
                    <a:pt x="4525" y="969"/>
                    <a:pt x="323" y="6"/>
                  </a:cubicBezTo>
                  <a:cubicBezTo>
                    <a:pt x="316" y="2"/>
                    <a:pt x="309" y="1"/>
                    <a:pt x="3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8" name="Google Shape;3298;p31"/>
            <p:cNvSpPr/>
            <p:nvPr/>
          </p:nvSpPr>
          <p:spPr>
            <a:xfrm>
              <a:off x="5672125" y="3898675"/>
              <a:ext cx="533225" cy="196825"/>
            </a:xfrm>
            <a:custGeom>
              <a:avLst/>
              <a:gdLst/>
              <a:ahLst/>
              <a:cxnLst/>
              <a:rect l="l" t="t" r="r" b="b"/>
              <a:pathLst>
                <a:path w="21329" h="7873" extrusionOk="0">
                  <a:moveTo>
                    <a:pt x="110" y="0"/>
                  </a:moveTo>
                  <a:cubicBezTo>
                    <a:pt x="21" y="0"/>
                    <a:pt x="1" y="143"/>
                    <a:pt x="103" y="159"/>
                  </a:cubicBezTo>
                  <a:cubicBezTo>
                    <a:pt x="1270" y="421"/>
                    <a:pt x="2478" y="593"/>
                    <a:pt x="3686" y="797"/>
                  </a:cubicBezTo>
                  <a:cubicBezTo>
                    <a:pt x="5740" y="1177"/>
                    <a:pt x="7812" y="1552"/>
                    <a:pt x="9866" y="1968"/>
                  </a:cubicBezTo>
                  <a:cubicBezTo>
                    <a:pt x="11847" y="2362"/>
                    <a:pt x="13806" y="2778"/>
                    <a:pt x="15652" y="3624"/>
                  </a:cubicBezTo>
                  <a:cubicBezTo>
                    <a:pt x="17710" y="4570"/>
                    <a:pt x="19782" y="5999"/>
                    <a:pt x="21139" y="7831"/>
                  </a:cubicBezTo>
                  <a:cubicBezTo>
                    <a:pt x="21164" y="7860"/>
                    <a:pt x="21194" y="7873"/>
                    <a:pt x="21222" y="7873"/>
                  </a:cubicBezTo>
                  <a:cubicBezTo>
                    <a:pt x="21281" y="7873"/>
                    <a:pt x="21328" y="7819"/>
                    <a:pt x="21288" y="7754"/>
                  </a:cubicBezTo>
                  <a:cubicBezTo>
                    <a:pt x="20062" y="6112"/>
                    <a:pt x="18253" y="4832"/>
                    <a:pt x="16466" y="3850"/>
                  </a:cubicBezTo>
                  <a:cubicBezTo>
                    <a:pt x="14598" y="2833"/>
                    <a:pt x="12544" y="2362"/>
                    <a:pt x="10472" y="1928"/>
                  </a:cubicBezTo>
                  <a:cubicBezTo>
                    <a:pt x="8323" y="1475"/>
                    <a:pt x="6152" y="1082"/>
                    <a:pt x="3985" y="706"/>
                  </a:cubicBezTo>
                  <a:cubicBezTo>
                    <a:pt x="2705" y="458"/>
                    <a:pt x="1402" y="290"/>
                    <a:pt x="140" y="5"/>
                  </a:cubicBezTo>
                  <a:cubicBezTo>
                    <a:pt x="129" y="2"/>
                    <a:pt x="119" y="0"/>
                    <a:pt x="1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9" name="Google Shape;3299;p31"/>
            <p:cNvSpPr/>
            <p:nvPr/>
          </p:nvSpPr>
          <p:spPr>
            <a:xfrm>
              <a:off x="5669650" y="3910075"/>
              <a:ext cx="515925" cy="183575"/>
            </a:xfrm>
            <a:custGeom>
              <a:avLst/>
              <a:gdLst/>
              <a:ahLst/>
              <a:cxnLst/>
              <a:rect l="l" t="t" r="r" b="b"/>
              <a:pathLst>
                <a:path w="20637" h="7343" extrusionOk="0">
                  <a:moveTo>
                    <a:pt x="129" y="0"/>
                  </a:moveTo>
                  <a:cubicBezTo>
                    <a:pt x="47" y="0"/>
                    <a:pt x="0" y="138"/>
                    <a:pt x="107" y="155"/>
                  </a:cubicBezTo>
                  <a:cubicBezTo>
                    <a:pt x="3785" y="906"/>
                    <a:pt x="7477" y="1512"/>
                    <a:pt x="11154" y="2322"/>
                  </a:cubicBezTo>
                  <a:cubicBezTo>
                    <a:pt x="12964" y="2738"/>
                    <a:pt x="14697" y="3209"/>
                    <a:pt x="16316" y="4150"/>
                  </a:cubicBezTo>
                  <a:cubicBezTo>
                    <a:pt x="17809" y="5018"/>
                    <a:pt x="19238" y="6091"/>
                    <a:pt x="20464" y="7316"/>
                  </a:cubicBezTo>
                  <a:cubicBezTo>
                    <a:pt x="20483" y="7335"/>
                    <a:pt x="20503" y="7342"/>
                    <a:pt x="20522" y="7342"/>
                  </a:cubicBezTo>
                  <a:cubicBezTo>
                    <a:pt x="20584" y="7342"/>
                    <a:pt x="20636" y="7262"/>
                    <a:pt x="20578" y="7203"/>
                  </a:cubicBezTo>
                  <a:cubicBezTo>
                    <a:pt x="19392" y="6018"/>
                    <a:pt x="17994" y="4978"/>
                    <a:pt x="16583" y="4114"/>
                  </a:cubicBezTo>
                  <a:cubicBezTo>
                    <a:pt x="14982" y="3132"/>
                    <a:pt x="13285" y="2662"/>
                    <a:pt x="11476" y="2245"/>
                  </a:cubicBezTo>
                  <a:cubicBezTo>
                    <a:pt x="7721" y="1381"/>
                    <a:pt x="3916" y="757"/>
                    <a:pt x="144" y="2"/>
                  </a:cubicBezTo>
                  <a:cubicBezTo>
                    <a:pt x="139" y="1"/>
                    <a:pt x="134" y="0"/>
                    <a:pt x="1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0" name="Google Shape;3300;p31"/>
            <p:cNvSpPr/>
            <p:nvPr/>
          </p:nvSpPr>
          <p:spPr>
            <a:xfrm>
              <a:off x="5669750" y="3909975"/>
              <a:ext cx="488025" cy="177050"/>
            </a:xfrm>
            <a:custGeom>
              <a:avLst/>
              <a:gdLst/>
              <a:ahLst/>
              <a:cxnLst/>
              <a:rect l="l" t="t" r="r" b="b"/>
              <a:pathLst>
                <a:path w="19521" h="7082" extrusionOk="0">
                  <a:moveTo>
                    <a:pt x="115" y="1"/>
                  </a:moveTo>
                  <a:cubicBezTo>
                    <a:pt x="39" y="1"/>
                    <a:pt x="1" y="143"/>
                    <a:pt x="103" y="159"/>
                  </a:cubicBezTo>
                  <a:cubicBezTo>
                    <a:pt x="3496" y="1250"/>
                    <a:pt x="7020" y="1874"/>
                    <a:pt x="10490" y="2761"/>
                  </a:cubicBezTo>
                  <a:cubicBezTo>
                    <a:pt x="13734" y="3606"/>
                    <a:pt x="16859" y="4719"/>
                    <a:pt x="19348" y="7058"/>
                  </a:cubicBezTo>
                  <a:cubicBezTo>
                    <a:pt x="19365" y="7074"/>
                    <a:pt x="19384" y="7081"/>
                    <a:pt x="19403" y="7081"/>
                  </a:cubicBezTo>
                  <a:cubicBezTo>
                    <a:pt x="19466" y="7081"/>
                    <a:pt x="19520" y="7001"/>
                    <a:pt x="19461" y="6945"/>
                  </a:cubicBezTo>
                  <a:cubicBezTo>
                    <a:pt x="17104" y="4737"/>
                    <a:pt x="14222" y="3625"/>
                    <a:pt x="11150" y="2779"/>
                  </a:cubicBezTo>
                  <a:cubicBezTo>
                    <a:pt x="7513" y="1761"/>
                    <a:pt x="3759" y="1159"/>
                    <a:pt x="140" y="6"/>
                  </a:cubicBezTo>
                  <a:cubicBezTo>
                    <a:pt x="131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1" name="Google Shape;3301;p31"/>
            <p:cNvSpPr/>
            <p:nvPr/>
          </p:nvSpPr>
          <p:spPr>
            <a:xfrm>
              <a:off x="6164550" y="4106575"/>
              <a:ext cx="127025" cy="28750"/>
            </a:xfrm>
            <a:custGeom>
              <a:avLst/>
              <a:gdLst/>
              <a:ahLst/>
              <a:cxnLst/>
              <a:rect l="l" t="t" r="r" b="b"/>
              <a:pathLst>
                <a:path w="5081" h="1150" extrusionOk="0">
                  <a:moveTo>
                    <a:pt x="114" y="0"/>
                  </a:moveTo>
                  <a:cubicBezTo>
                    <a:pt x="58" y="0"/>
                    <a:pt x="1" y="63"/>
                    <a:pt x="26" y="117"/>
                  </a:cubicBezTo>
                  <a:cubicBezTo>
                    <a:pt x="388" y="814"/>
                    <a:pt x="1383" y="1004"/>
                    <a:pt x="2062" y="1117"/>
                  </a:cubicBezTo>
                  <a:cubicBezTo>
                    <a:pt x="2219" y="1139"/>
                    <a:pt x="2377" y="1149"/>
                    <a:pt x="2534" y="1149"/>
                  </a:cubicBezTo>
                  <a:cubicBezTo>
                    <a:pt x="3447" y="1149"/>
                    <a:pt x="4330" y="789"/>
                    <a:pt x="5025" y="194"/>
                  </a:cubicBezTo>
                  <a:cubicBezTo>
                    <a:pt x="5080" y="135"/>
                    <a:pt x="5027" y="55"/>
                    <a:pt x="4967" y="55"/>
                  </a:cubicBezTo>
                  <a:cubicBezTo>
                    <a:pt x="4948" y="55"/>
                    <a:pt x="4929" y="63"/>
                    <a:pt x="4912" y="81"/>
                  </a:cubicBezTo>
                  <a:cubicBezTo>
                    <a:pt x="4256" y="648"/>
                    <a:pt x="3426" y="979"/>
                    <a:pt x="2548" y="979"/>
                  </a:cubicBezTo>
                  <a:cubicBezTo>
                    <a:pt x="2438" y="979"/>
                    <a:pt x="2327" y="973"/>
                    <a:pt x="2216" y="963"/>
                  </a:cubicBezTo>
                  <a:cubicBezTo>
                    <a:pt x="1537" y="909"/>
                    <a:pt x="501" y="701"/>
                    <a:pt x="180" y="40"/>
                  </a:cubicBezTo>
                  <a:cubicBezTo>
                    <a:pt x="162" y="12"/>
                    <a:pt x="138" y="0"/>
                    <a:pt x="1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2" name="Google Shape;3302;p31"/>
            <p:cNvSpPr/>
            <p:nvPr/>
          </p:nvSpPr>
          <p:spPr>
            <a:xfrm>
              <a:off x="6210325" y="4095775"/>
              <a:ext cx="11575" cy="15725"/>
            </a:xfrm>
            <a:custGeom>
              <a:avLst/>
              <a:gdLst/>
              <a:ahLst/>
              <a:cxnLst/>
              <a:rect l="l" t="t" r="r" b="b"/>
              <a:pathLst>
                <a:path w="463" h="629" extrusionOk="0">
                  <a:moveTo>
                    <a:pt x="351" y="0"/>
                  </a:moveTo>
                  <a:cubicBezTo>
                    <a:pt x="328" y="0"/>
                    <a:pt x="305" y="11"/>
                    <a:pt x="290" y="38"/>
                  </a:cubicBezTo>
                  <a:cubicBezTo>
                    <a:pt x="213" y="192"/>
                    <a:pt x="158" y="359"/>
                    <a:pt x="45" y="472"/>
                  </a:cubicBezTo>
                  <a:cubicBezTo>
                    <a:pt x="0" y="545"/>
                    <a:pt x="56" y="629"/>
                    <a:pt x="112" y="629"/>
                  </a:cubicBezTo>
                  <a:cubicBezTo>
                    <a:pt x="128" y="629"/>
                    <a:pt x="145" y="621"/>
                    <a:pt x="158" y="603"/>
                  </a:cubicBezTo>
                  <a:cubicBezTo>
                    <a:pt x="271" y="454"/>
                    <a:pt x="344" y="287"/>
                    <a:pt x="421" y="133"/>
                  </a:cubicBezTo>
                  <a:cubicBezTo>
                    <a:pt x="462" y="65"/>
                    <a:pt x="406" y="0"/>
                    <a:pt x="3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3" name="Google Shape;3303;p31"/>
            <p:cNvSpPr/>
            <p:nvPr/>
          </p:nvSpPr>
          <p:spPr>
            <a:xfrm>
              <a:off x="6221725" y="4096950"/>
              <a:ext cx="3875" cy="17050"/>
            </a:xfrm>
            <a:custGeom>
              <a:avLst/>
              <a:gdLst/>
              <a:ahLst/>
              <a:cxnLst/>
              <a:rect l="l" t="t" r="r" b="b"/>
              <a:pathLst>
                <a:path w="155" h="682" extrusionOk="0">
                  <a:moveTo>
                    <a:pt x="78" y="1"/>
                  </a:moveTo>
                  <a:cubicBezTo>
                    <a:pt x="39" y="1"/>
                    <a:pt x="1" y="29"/>
                    <a:pt x="1" y="86"/>
                  </a:cubicBezTo>
                  <a:lnTo>
                    <a:pt x="1" y="597"/>
                  </a:lnTo>
                  <a:cubicBezTo>
                    <a:pt x="1" y="653"/>
                    <a:pt x="39" y="682"/>
                    <a:pt x="78" y="682"/>
                  </a:cubicBezTo>
                  <a:cubicBezTo>
                    <a:pt x="116" y="682"/>
                    <a:pt x="155" y="653"/>
                    <a:pt x="155" y="597"/>
                  </a:cubicBezTo>
                  <a:lnTo>
                    <a:pt x="155" y="86"/>
                  </a:lnTo>
                  <a:cubicBezTo>
                    <a:pt x="155" y="29"/>
                    <a:pt x="116" y="1"/>
                    <a:pt x="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4" name="Google Shape;3304;p31"/>
            <p:cNvSpPr/>
            <p:nvPr/>
          </p:nvSpPr>
          <p:spPr>
            <a:xfrm>
              <a:off x="6228400" y="4096950"/>
              <a:ext cx="5225" cy="15700"/>
            </a:xfrm>
            <a:custGeom>
              <a:avLst/>
              <a:gdLst/>
              <a:ahLst/>
              <a:cxnLst/>
              <a:rect l="l" t="t" r="r" b="b"/>
              <a:pathLst>
                <a:path w="209" h="628" extrusionOk="0">
                  <a:moveTo>
                    <a:pt x="85" y="1"/>
                  </a:moveTo>
                  <a:cubicBezTo>
                    <a:pt x="43" y="1"/>
                    <a:pt x="1" y="29"/>
                    <a:pt x="1" y="86"/>
                  </a:cubicBezTo>
                  <a:cubicBezTo>
                    <a:pt x="19" y="240"/>
                    <a:pt x="55" y="389"/>
                    <a:pt x="55" y="556"/>
                  </a:cubicBezTo>
                  <a:cubicBezTo>
                    <a:pt x="55" y="604"/>
                    <a:pt x="94" y="627"/>
                    <a:pt x="132" y="627"/>
                  </a:cubicBezTo>
                  <a:cubicBezTo>
                    <a:pt x="170" y="627"/>
                    <a:pt x="209" y="604"/>
                    <a:pt x="209" y="556"/>
                  </a:cubicBezTo>
                  <a:cubicBezTo>
                    <a:pt x="209" y="389"/>
                    <a:pt x="168" y="240"/>
                    <a:pt x="168" y="86"/>
                  </a:cubicBezTo>
                  <a:cubicBezTo>
                    <a:pt x="168" y="29"/>
                    <a:pt x="126" y="1"/>
                    <a:pt x="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5" name="Google Shape;3305;p31"/>
            <p:cNvSpPr/>
            <p:nvPr/>
          </p:nvSpPr>
          <p:spPr>
            <a:xfrm>
              <a:off x="6232075" y="4095975"/>
              <a:ext cx="15600" cy="16650"/>
            </a:xfrm>
            <a:custGeom>
              <a:avLst/>
              <a:gdLst/>
              <a:ahLst/>
              <a:cxnLst/>
              <a:rect l="l" t="t" r="r" b="b"/>
              <a:pathLst>
                <a:path w="624" h="666" extrusionOk="0">
                  <a:moveTo>
                    <a:pt x="128" y="0"/>
                  </a:moveTo>
                  <a:cubicBezTo>
                    <a:pt x="66" y="0"/>
                    <a:pt x="0" y="57"/>
                    <a:pt x="39" y="125"/>
                  </a:cubicBezTo>
                  <a:cubicBezTo>
                    <a:pt x="152" y="315"/>
                    <a:pt x="306" y="464"/>
                    <a:pt x="437" y="636"/>
                  </a:cubicBezTo>
                  <a:cubicBezTo>
                    <a:pt x="453" y="657"/>
                    <a:pt x="477" y="666"/>
                    <a:pt x="502" y="666"/>
                  </a:cubicBezTo>
                  <a:cubicBezTo>
                    <a:pt x="562" y="666"/>
                    <a:pt x="623" y="614"/>
                    <a:pt x="569" y="559"/>
                  </a:cubicBezTo>
                  <a:cubicBezTo>
                    <a:pt x="437" y="392"/>
                    <a:pt x="288" y="220"/>
                    <a:pt x="193" y="30"/>
                  </a:cubicBezTo>
                  <a:cubicBezTo>
                    <a:pt x="176" y="9"/>
                    <a:pt x="152" y="0"/>
                    <a:pt x="1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6" name="Google Shape;3306;p31"/>
            <p:cNvSpPr/>
            <p:nvPr/>
          </p:nvSpPr>
          <p:spPr>
            <a:xfrm>
              <a:off x="6106375" y="4082125"/>
              <a:ext cx="6125" cy="4775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14" y="0"/>
                  </a:moveTo>
                  <a:cubicBezTo>
                    <a:pt x="1" y="0"/>
                    <a:pt x="1" y="190"/>
                    <a:pt x="114" y="190"/>
                  </a:cubicBezTo>
                  <a:cubicBezTo>
                    <a:pt x="245" y="190"/>
                    <a:pt x="245" y="0"/>
                    <a:pt x="1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7" name="Google Shape;3307;p31"/>
            <p:cNvSpPr/>
            <p:nvPr/>
          </p:nvSpPr>
          <p:spPr>
            <a:xfrm>
              <a:off x="6119050" y="4085975"/>
              <a:ext cx="6575" cy="5100"/>
            </a:xfrm>
            <a:custGeom>
              <a:avLst/>
              <a:gdLst/>
              <a:ahLst/>
              <a:cxnLst/>
              <a:rect l="l" t="t" r="r" b="b"/>
              <a:pathLst>
                <a:path w="263" h="204" extrusionOk="0">
                  <a:moveTo>
                    <a:pt x="132" y="0"/>
                  </a:moveTo>
                  <a:cubicBezTo>
                    <a:pt x="0" y="0"/>
                    <a:pt x="0" y="204"/>
                    <a:pt x="132" y="204"/>
                  </a:cubicBezTo>
                  <a:cubicBezTo>
                    <a:pt x="263" y="204"/>
                    <a:pt x="263" y="0"/>
                    <a:pt x="1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8" name="Google Shape;3308;p31"/>
            <p:cNvSpPr/>
            <p:nvPr/>
          </p:nvSpPr>
          <p:spPr>
            <a:xfrm>
              <a:off x="6308025" y="4092075"/>
              <a:ext cx="6575" cy="5225"/>
            </a:xfrm>
            <a:custGeom>
              <a:avLst/>
              <a:gdLst/>
              <a:ahLst/>
              <a:cxnLst/>
              <a:rect l="l" t="t" r="r" b="b"/>
              <a:pathLst>
                <a:path w="263" h="209" extrusionOk="0">
                  <a:moveTo>
                    <a:pt x="132" y="0"/>
                  </a:moveTo>
                  <a:cubicBezTo>
                    <a:pt x="1" y="0"/>
                    <a:pt x="1" y="208"/>
                    <a:pt x="132" y="208"/>
                  </a:cubicBezTo>
                  <a:cubicBezTo>
                    <a:pt x="263" y="208"/>
                    <a:pt x="263" y="0"/>
                    <a:pt x="1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9" name="Google Shape;3309;p31"/>
            <p:cNvSpPr/>
            <p:nvPr/>
          </p:nvSpPr>
          <p:spPr>
            <a:xfrm>
              <a:off x="6321250" y="4084050"/>
              <a:ext cx="6600" cy="5225"/>
            </a:xfrm>
            <a:custGeom>
              <a:avLst/>
              <a:gdLst/>
              <a:ahLst/>
              <a:cxnLst/>
              <a:rect l="l" t="t" r="r" b="b"/>
              <a:pathLst>
                <a:path w="264" h="209" extrusionOk="0">
                  <a:moveTo>
                    <a:pt x="132" y="0"/>
                  </a:moveTo>
                  <a:cubicBezTo>
                    <a:pt x="1" y="0"/>
                    <a:pt x="1" y="208"/>
                    <a:pt x="132" y="208"/>
                  </a:cubicBezTo>
                  <a:cubicBezTo>
                    <a:pt x="263" y="208"/>
                    <a:pt x="263" y="0"/>
                    <a:pt x="1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10" name="Google Shape;3310;p31"/>
          <p:cNvSpPr/>
          <p:nvPr/>
        </p:nvSpPr>
        <p:spPr>
          <a:xfrm>
            <a:off x="11157518" y="4577004"/>
            <a:ext cx="60244" cy="46981"/>
          </a:xfrm>
          <a:custGeom>
            <a:avLst/>
            <a:gdLst/>
            <a:ahLst/>
            <a:cxnLst/>
            <a:rect l="l" t="t" r="r" b="b"/>
            <a:pathLst>
              <a:path w="268" h="209" extrusionOk="0">
                <a:moveTo>
                  <a:pt x="131" y="0"/>
                </a:moveTo>
                <a:cubicBezTo>
                  <a:pt x="0" y="0"/>
                  <a:pt x="0" y="208"/>
                  <a:pt x="131" y="208"/>
                </a:cubicBezTo>
                <a:cubicBezTo>
                  <a:pt x="267" y="208"/>
                  <a:pt x="267" y="0"/>
                  <a:pt x="13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1" name="Google Shape;3311;p31"/>
          <p:cNvSpPr/>
          <p:nvPr/>
        </p:nvSpPr>
        <p:spPr>
          <a:xfrm>
            <a:off x="11221583" y="4670517"/>
            <a:ext cx="59120" cy="41811"/>
          </a:xfrm>
          <a:custGeom>
            <a:avLst/>
            <a:gdLst/>
            <a:ahLst/>
            <a:cxnLst/>
            <a:rect l="l" t="t" r="r" b="b"/>
            <a:pathLst>
              <a:path w="263" h="186" extrusionOk="0">
                <a:moveTo>
                  <a:pt x="131" y="0"/>
                </a:moveTo>
                <a:cubicBezTo>
                  <a:pt x="0" y="0"/>
                  <a:pt x="0" y="186"/>
                  <a:pt x="131" y="186"/>
                </a:cubicBezTo>
                <a:cubicBezTo>
                  <a:pt x="263" y="186"/>
                  <a:pt x="263" y="0"/>
                  <a:pt x="13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2" name="Google Shape;3312;p31"/>
          <p:cNvSpPr/>
          <p:nvPr/>
        </p:nvSpPr>
        <p:spPr>
          <a:xfrm>
            <a:off x="11068951" y="4686702"/>
            <a:ext cx="59120" cy="46981"/>
          </a:xfrm>
          <a:custGeom>
            <a:avLst/>
            <a:gdLst/>
            <a:ahLst/>
            <a:cxnLst/>
            <a:rect l="l" t="t" r="r" b="b"/>
            <a:pathLst>
              <a:path w="263" h="209" extrusionOk="0">
                <a:moveTo>
                  <a:pt x="132" y="1"/>
                </a:moveTo>
                <a:cubicBezTo>
                  <a:pt x="1" y="1"/>
                  <a:pt x="1" y="209"/>
                  <a:pt x="132" y="209"/>
                </a:cubicBezTo>
                <a:cubicBezTo>
                  <a:pt x="263" y="209"/>
                  <a:pt x="263" y="1"/>
                  <a:pt x="13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3" name="Google Shape;3313;p31"/>
          <p:cNvSpPr/>
          <p:nvPr/>
        </p:nvSpPr>
        <p:spPr>
          <a:xfrm>
            <a:off x="1435711" y="2433637"/>
            <a:ext cx="115092" cy="88792"/>
          </a:xfrm>
          <a:custGeom>
            <a:avLst/>
            <a:gdLst/>
            <a:ahLst/>
            <a:cxnLst/>
            <a:rect l="l" t="t" r="r" b="b"/>
            <a:pathLst>
              <a:path w="512" h="395" extrusionOk="0">
                <a:moveTo>
                  <a:pt x="250" y="1"/>
                </a:moveTo>
                <a:cubicBezTo>
                  <a:pt x="1" y="1"/>
                  <a:pt x="1" y="394"/>
                  <a:pt x="250" y="394"/>
                </a:cubicBezTo>
                <a:cubicBezTo>
                  <a:pt x="512" y="394"/>
                  <a:pt x="512" y="1"/>
                  <a:pt x="25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4" name="Google Shape;3314;p31"/>
          <p:cNvSpPr/>
          <p:nvPr/>
        </p:nvSpPr>
        <p:spPr>
          <a:xfrm>
            <a:off x="8702361" y="1691147"/>
            <a:ext cx="114193" cy="89691"/>
          </a:xfrm>
          <a:custGeom>
            <a:avLst/>
            <a:gdLst/>
            <a:ahLst/>
            <a:cxnLst/>
            <a:rect l="l" t="t" r="r" b="b"/>
            <a:pathLst>
              <a:path w="508" h="399" extrusionOk="0">
                <a:moveTo>
                  <a:pt x="263" y="0"/>
                </a:moveTo>
                <a:cubicBezTo>
                  <a:pt x="1" y="0"/>
                  <a:pt x="1" y="398"/>
                  <a:pt x="263" y="398"/>
                </a:cubicBezTo>
                <a:cubicBezTo>
                  <a:pt x="507" y="398"/>
                  <a:pt x="507" y="0"/>
                  <a:pt x="26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5" name="Google Shape;3315;p31"/>
          <p:cNvSpPr/>
          <p:nvPr/>
        </p:nvSpPr>
        <p:spPr>
          <a:xfrm>
            <a:off x="1832310" y="1226855"/>
            <a:ext cx="237153" cy="228612"/>
          </a:xfrm>
          <a:custGeom>
            <a:avLst/>
            <a:gdLst/>
            <a:ahLst/>
            <a:cxnLst/>
            <a:rect l="l" t="t" r="r" b="b"/>
            <a:pathLst>
              <a:path w="1055" h="1017" extrusionOk="0">
                <a:moveTo>
                  <a:pt x="353" y="0"/>
                </a:moveTo>
                <a:cubicBezTo>
                  <a:pt x="314" y="0"/>
                  <a:pt x="278" y="26"/>
                  <a:pt x="263" y="76"/>
                </a:cubicBezTo>
                <a:cubicBezTo>
                  <a:pt x="227" y="171"/>
                  <a:pt x="227" y="284"/>
                  <a:pt x="209" y="397"/>
                </a:cubicBezTo>
                <a:cubicBezTo>
                  <a:pt x="172" y="415"/>
                  <a:pt x="132" y="433"/>
                  <a:pt x="77" y="451"/>
                </a:cubicBezTo>
                <a:cubicBezTo>
                  <a:pt x="1" y="492"/>
                  <a:pt x="19" y="623"/>
                  <a:pt x="96" y="641"/>
                </a:cubicBezTo>
                <a:cubicBezTo>
                  <a:pt x="132" y="641"/>
                  <a:pt x="172" y="659"/>
                  <a:pt x="209" y="678"/>
                </a:cubicBezTo>
                <a:cubicBezTo>
                  <a:pt x="227" y="754"/>
                  <a:pt x="227" y="849"/>
                  <a:pt x="245" y="944"/>
                </a:cubicBezTo>
                <a:cubicBezTo>
                  <a:pt x="245" y="999"/>
                  <a:pt x="322" y="1017"/>
                  <a:pt x="376" y="1017"/>
                </a:cubicBezTo>
                <a:cubicBezTo>
                  <a:pt x="399" y="1017"/>
                  <a:pt x="435" y="999"/>
                  <a:pt x="453" y="963"/>
                </a:cubicBezTo>
                <a:cubicBezTo>
                  <a:pt x="489" y="904"/>
                  <a:pt x="530" y="849"/>
                  <a:pt x="566" y="773"/>
                </a:cubicBezTo>
                <a:cubicBezTo>
                  <a:pt x="679" y="813"/>
                  <a:pt x="792" y="831"/>
                  <a:pt x="923" y="849"/>
                </a:cubicBezTo>
                <a:cubicBezTo>
                  <a:pt x="1000" y="849"/>
                  <a:pt x="1055" y="754"/>
                  <a:pt x="1000" y="700"/>
                </a:cubicBezTo>
                <a:cubicBezTo>
                  <a:pt x="942" y="605"/>
                  <a:pt x="869" y="492"/>
                  <a:pt x="792" y="397"/>
                </a:cubicBezTo>
                <a:cubicBezTo>
                  <a:pt x="810" y="361"/>
                  <a:pt x="828" y="320"/>
                  <a:pt x="869" y="284"/>
                </a:cubicBezTo>
                <a:cubicBezTo>
                  <a:pt x="898" y="209"/>
                  <a:pt x="845" y="135"/>
                  <a:pt x="775" y="135"/>
                </a:cubicBezTo>
                <a:cubicBezTo>
                  <a:pt x="756" y="135"/>
                  <a:pt x="736" y="140"/>
                  <a:pt x="715" y="153"/>
                </a:cubicBezTo>
                <a:cubicBezTo>
                  <a:pt x="697" y="171"/>
                  <a:pt x="661" y="171"/>
                  <a:pt x="643" y="189"/>
                </a:cubicBezTo>
                <a:cubicBezTo>
                  <a:pt x="566" y="112"/>
                  <a:pt x="489" y="58"/>
                  <a:pt x="417" y="22"/>
                </a:cubicBezTo>
                <a:cubicBezTo>
                  <a:pt x="396" y="8"/>
                  <a:pt x="374" y="0"/>
                  <a:pt x="35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6" name="Google Shape;3316;p31"/>
          <p:cNvSpPr/>
          <p:nvPr/>
        </p:nvSpPr>
        <p:spPr>
          <a:xfrm>
            <a:off x="9569151" y="1547509"/>
            <a:ext cx="233107" cy="233332"/>
          </a:xfrm>
          <a:custGeom>
            <a:avLst/>
            <a:gdLst/>
            <a:ahLst/>
            <a:cxnLst/>
            <a:rect l="l" t="t" r="r" b="b"/>
            <a:pathLst>
              <a:path w="1037" h="1038" extrusionOk="0">
                <a:moveTo>
                  <a:pt x="749" y="0"/>
                </a:moveTo>
                <a:cubicBezTo>
                  <a:pt x="737" y="0"/>
                  <a:pt x="726" y="2"/>
                  <a:pt x="716" y="6"/>
                </a:cubicBezTo>
                <a:cubicBezTo>
                  <a:pt x="621" y="61"/>
                  <a:pt x="526" y="120"/>
                  <a:pt x="431" y="174"/>
                </a:cubicBezTo>
                <a:cubicBezTo>
                  <a:pt x="394" y="156"/>
                  <a:pt x="340" y="138"/>
                  <a:pt x="299" y="120"/>
                </a:cubicBezTo>
                <a:cubicBezTo>
                  <a:pt x="285" y="108"/>
                  <a:pt x="271" y="103"/>
                  <a:pt x="258" y="103"/>
                </a:cubicBezTo>
                <a:cubicBezTo>
                  <a:pt x="201" y="103"/>
                  <a:pt x="154" y="189"/>
                  <a:pt x="168" y="251"/>
                </a:cubicBezTo>
                <a:cubicBezTo>
                  <a:pt x="186" y="287"/>
                  <a:pt x="204" y="323"/>
                  <a:pt x="227" y="364"/>
                </a:cubicBezTo>
                <a:cubicBezTo>
                  <a:pt x="150" y="418"/>
                  <a:pt x="91" y="477"/>
                  <a:pt x="37" y="549"/>
                </a:cubicBezTo>
                <a:cubicBezTo>
                  <a:pt x="1" y="590"/>
                  <a:pt x="19" y="662"/>
                  <a:pt x="55" y="685"/>
                </a:cubicBezTo>
                <a:cubicBezTo>
                  <a:pt x="68" y="711"/>
                  <a:pt x="94" y="728"/>
                  <a:pt x="121" y="728"/>
                </a:cubicBezTo>
                <a:cubicBezTo>
                  <a:pt x="130" y="728"/>
                  <a:pt x="140" y="726"/>
                  <a:pt x="150" y="721"/>
                </a:cubicBezTo>
                <a:cubicBezTo>
                  <a:pt x="227" y="721"/>
                  <a:pt x="299" y="703"/>
                  <a:pt x="358" y="703"/>
                </a:cubicBezTo>
                <a:cubicBezTo>
                  <a:pt x="413" y="816"/>
                  <a:pt x="471" y="911"/>
                  <a:pt x="544" y="1002"/>
                </a:cubicBezTo>
                <a:cubicBezTo>
                  <a:pt x="561" y="1027"/>
                  <a:pt x="591" y="1038"/>
                  <a:pt x="622" y="1038"/>
                </a:cubicBezTo>
                <a:cubicBezTo>
                  <a:pt x="663" y="1038"/>
                  <a:pt x="705" y="1017"/>
                  <a:pt x="716" y="984"/>
                </a:cubicBezTo>
                <a:cubicBezTo>
                  <a:pt x="734" y="870"/>
                  <a:pt x="770" y="739"/>
                  <a:pt x="811" y="626"/>
                </a:cubicBezTo>
                <a:cubicBezTo>
                  <a:pt x="847" y="626"/>
                  <a:pt x="883" y="608"/>
                  <a:pt x="924" y="608"/>
                </a:cubicBezTo>
                <a:cubicBezTo>
                  <a:pt x="1037" y="590"/>
                  <a:pt x="1037" y="459"/>
                  <a:pt x="942" y="418"/>
                </a:cubicBezTo>
                <a:cubicBezTo>
                  <a:pt x="924" y="400"/>
                  <a:pt x="883" y="382"/>
                  <a:pt x="865" y="382"/>
                </a:cubicBezTo>
                <a:cubicBezTo>
                  <a:pt x="865" y="269"/>
                  <a:pt x="865" y="174"/>
                  <a:pt x="847" y="79"/>
                </a:cubicBezTo>
                <a:cubicBezTo>
                  <a:pt x="847" y="35"/>
                  <a:pt x="797" y="0"/>
                  <a:pt x="74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7" name="Google Shape;3317;p31"/>
          <p:cNvSpPr/>
          <p:nvPr/>
        </p:nvSpPr>
        <p:spPr>
          <a:xfrm>
            <a:off x="3569058" y="330497"/>
            <a:ext cx="1160591" cy="628513"/>
          </a:xfrm>
          <a:custGeom>
            <a:avLst/>
            <a:gdLst/>
            <a:ahLst/>
            <a:cxnLst/>
            <a:rect l="l" t="t" r="r" b="b"/>
            <a:pathLst>
              <a:path w="5163" h="2796" extrusionOk="0">
                <a:moveTo>
                  <a:pt x="1776" y="0"/>
                </a:moveTo>
                <a:cubicBezTo>
                  <a:pt x="1690" y="0"/>
                  <a:pt x="1595" y="25"/>
                  <a:pt x="1490" y="81"/>
                </a:cubicBezTo>
                <a:cubicBezTo>
                  <a:pt x="1019" y="308"/>
                  <a:pt x="1133" y="1004"/>
                  <a:pt x="1246" y="1416"/>
                </a:cubicBezTo>
                <a:cubicBezTo>
                  <a:pt x="1063" y="1278"/>
                  <a:pt x="897" y="1221"/>
                  <a:pt x="756" y="1221"/>
                </a:cubicBezTo>
                <a:cubicBezTo>
                  <a:pt x="163" y="1221"/>
                  <a:pt x="0" y="2222"/>
                  <a:pt x="866" y="2511"/>
                </a:cubicBezTo>
                <a:cubicBezTo>
                  <a:pt x="1585" y="2796"/>
                  <a:pt x="2490" y="2701"/>
                  <a:pt x="3241" y="2737"/>
                </a:cubicBezTo>
                <a:cubicBezTo>
                  <a:pt x="4109" y="2701"/>
                  <a:pt x="5091" y="2737"/>
                  <a:pt x="5109" y="1868"/>
                </a:cubicBezTo>
                <a:cubicBezTo>
                  <a:pt x="5163" y="1368"/>
                  <a:pt x="4882" y="969"/>
                  <a:pt x="4490" y="969"/>
                </a:cubicBezTo>
                <a:cubicBezTo>
                  <a:pt x="4322" y="969"/>
                  <a:pt x="4133" y="1043"/>
                  <a:pt x="3942" y="1212"/>
                </a:cubicBezTo>
                <a:cubicBezTo>
                  <a:pt x="3865" y="778"/>
                  <a:pt x="4055" y="267"/>
                  <a:pt x="3508" y="81"/>
                </a:cubicBezTo>
                <a:cubicBezTo>
                  <a:pt x="3429" y="55"/>
                  <a:pt x="3356" y="43"/>
                  <a:pt x="3287" y="43"/>
                </a:cubicBezTo>
                <a:cubicBezTo>
                  <a:pt x="2913" y="43"/>
                  <a:pt x="2692" y="408"/>
                  <a:pt x="2562" y="760"/>
                </a:cubicBezTo>
                <a:cubicBezTo>
                  <a:pt x="2363" y="465"/>
                  <a:pt x="2153" y="0"/>
                  <a:pt x="177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8" name="Google Shape;3318;p31"/>
          <p:cNvSpPr/>
          <p:nvPr/>
        </p:nvSpPr>
        <p:spPr>
          <a:xfrm>
            <a:off x="6897073" y="613732"/>
            <a:ext cx="977387" cy="518141"/>
          </a:xfrm>
          <a:custGeom>
            <a:avLst/>
            <a:gdLst/>
            <a:ahLst/>
            <a:cxnLst/>
            <a:rect l="l" t="t" r="r" b="b"/>
            <a:pathLst>
              <a:path w="4348" h="2305" extrusionOk="0">
                <a:moveTo>
                  <a:pt x="1489" y="1"/>
                </a:moveTo>
                <a:cubicBezTo>
                  <a:pt x="1418" y="1"/>
                  <a:pt x="1341" y="20"/>
                  <a:pt x="1256" y="65"/>
                </a:cubicBezTo>
                <a:cubicBezTo>
                  <a:pt x="876" y="269"/>
                  <a:pt x="953" y="834"/>
                  <a:pt x="1048" y="1196"/>
                </a:cubicBezTo>
                <a:cubicBezTo>
                  <a:pt x="895" y="1079"/>
                  <a:pt x="755" y="1030"/>
                  <a:pt x="636" y="1030"/>
                </a:cubicBezTo>
                <a:cubicBezTo>
                  <a:pt x="139" y="1030"/>
                  <a:pt x="1" y="1875"/>
                  <a:pt x="745" y="2119"/>
                </a:cubicBezTo>
                <a:cubicBezTo>
                  <a:pt x="1141" y="2285"/>
                  <a:pt x="1625" y="2303"/>
                  <a:pt x="2090" y="2303"/>
                </a:cubicBezTo>
                <a:cubicBezTo>
                  <a:pt x="2217" y="2303"/>
                  <a:pt x="2343" y="2301"/>
                  <a:pt x="2465" y="2301"/>
                </a:cubicBezTo>
                <a:cubicBezTo>
                  <a:pt x="2555" y="2301"/>
                  <a:pt x="2642" y="2302"/>
                  <a:pt x="2726" y="2305"/>
                </a:cubicBezTo>
                <a:cubicBezTo>
                  <a:pt x="3459" y="2287"/>
                  <a:pt x="4269" y="2305"/>
                  <a:pt x="4310" y="1572"/>
                </a:cubicBezTo>
                <a:cubicBezTo>
                  <a:pt x="4348" y="1161"/>
                  <a:pt x="4109" y="825"/>
                  <a:pt x="3779" y="825"/>
                </a:cubicBezTo>
                <a:cubicBezTo>
                  <a:pt x="3640" y="825"/>
                  <a:pt x="3485" y="885"/>
                  <a:pt x="3328" y="1024"/>
                </a:cubicBezTo>
                <a:cubicBezTo>
                  <a:pt x="3251" y="667"/>
                  <a:pt x="3405" y="233"/>
                  <a:pt x="2953" y="83"/>
                </a:cubicBezTo>
                <a:cubicBezTo>
                  <a:pt x="2882" y="58"/>
                  <a:pt x="2817" y="47"/>
                  <a:pt x="2757" y="47"/>
                </a:cubicBezTo>
                <a:cubicBezTo>
                  <a:pt x="2447" y="47"/>
                  <a:pt x="2271" y="350"/>
                  <a:pt x="2161" y="649"/>
                </a:cubicBezTo>
                <a:cubicBezTo>
                  <a:pt x="1990" y="401"/>
                  <a:pt x="1808" y="1"/>
                  <a:pt x="148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9" name="Google Shape;3319;p31"/>
          <p:cNvSpPr/>
          <p:nvPr/>
        </p:nvSpPr>
        <p:spPr>
          <a:xfrm>
            <a:off x="-288789" y="2614589"/>
            <a:ext cx="1493055" cy="797105"/>
          </a:xfrm>
          <a:custGeom>
            <a:avLst/>
            <a:gdLst/>
            <a:ahLst/>
            <a:cxnLst/>
            <a:rect l="l" t="t" r="r" b="b"/>
            <a:pathLst>
              <a:path w="6642" h="3546" extrusionOk="0">
                <a:moveTo>
                  <a:pt x="2275" y="0"/>
                </a:moveTo>
                <a:cubicBezTo>
                  <a:pt x="2166" y="0"/>
                  <a:pt x="2046" y="30"/>
                  <a:pt x="1914" y="99"/>
                </a:cubicBezTo>
                <a:cubicBezTo>
                  <a:pt x="1312" y="415"/>
                  <a:pt x="1443" y="1302"/>
                  <a:pt x="1593" y="1850"/>
                </a:cubicBezTo>
                <a:cubicBezTo>
                  <a:pt x="1357" y="1669"/>
                  <a:pt x="1142" y="1595"/>
                  <a:pt x="960" y="1595"/>
                </a:cubicBezTo>
                <a:cubicBezTo>
                  <a:pt x="207" y="1595"/>
                  <a:pt x="1" y="2864"/>
                  <a:pt x="1122" y="3243"/>
                </a:cubicBezTo>
                <a:cubicBezTo>
                  <a:pt x="1725" y="3496"/>
                  <a:pt x="2445" y="3522"/>
                  <a:pt x="3144" y="3522"/>
                </a:cubicBezTo>
                <a:cubicBezTo>
                  <a:pt x="3325" y="3522"/>
                  <a:pt x="3505" y="3521"/>
                  <a:pt x="3681" y="3521"/>
                </a:cubicBezTo>
                <a:cubicBezTo>
                  <a:pt x="3844" y="3521"/>
                  <a:pt x="4004" y="3522"/>
                  <a:pt x="4158" y="3528"/>
                </a:cubicBezTo>
                <a:cubicBezTo>
                  <a:pt x="5289" y="3492"/>
                  <a:pt x="6533" y="3546"/>
                  <a:pt x="6587" y="2415"/>
                </a:cubicBezTo>
                <a:cubicBezTo>
                  <a:pt x="6641" y="1779"/>
                  <a:pt x="6275" y="1264"/>
                  <a:pt x="5771" y="1264"/>
                </a:cubicBezTo>
                <a:cubicBezTo>
                  <a:pt x="5558" y="1264"/>
                  <a:pt x="5321" y="1355"/>
                  <a:pt x="5081" y="1569"/>
                </a:cubicBezTo>
                <a:cubicBezTo>
                  <a:pt x="4967" y="1022"/>
                  <a:pt x="5212" y="361"/>
                  <a:pt x="4497" y="117"/>
                </a:cubicBezTo>
                <a:cubicBezTo>
                  <a:pt x="4395" y="82"/>
                  <a:pt x="4300" y="66"/>
                  <a:pt x="4212" y="66"/>
                </a:cubicBezTo>
                <a:cubicBezTo>
                  <a:pt x="3735" y="66"/>
                  <a:pt x="3468" y="541"/>
                  <a:pt x="3307" y="1004"/>
                </a:cubicBezTo>
                <a:cubicBezTo>
                  <a:pt x="3044" y="614"/>
                  <a:pt x="2769" y="0"/>
                  <a:pt x="227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0" name="Google Shape;3320;p31"/>
          <p:cNvSpPr/>
          <p:nvPr/>
        </p:nvSpPr>
        <p:spPr>
          <a:xfrm>
            <a:off x="5593966" y="332295"/>
            <a:ext cx="234007" cy="235131"/>
          </a:xfrm>
          <a:custGeom>
            <a:avLst/>
            <a:gdLst/>
            <a:ahLst/>
            <a:cxnLst/>
            <a:rect l="l" t="t" r="r" b="b"/>
            <a:pathLst>
              <a:path w="1041" h="1046" extrusionOk="0">
                <a:moveTo>
                  <a:pt x="766" y="0"/>
                </a:moveTo>
                <a:cubicBezTo>
                  <a:pt x="750" y="0"/>
                  <a:pt x="734" y="5"/>
                  <a:pt x="720" y="15"/>
                </a:cubicBezTo>
                <a:cubicBezTo>
                  <a:pt x="625" y="51"/>
                  <a:pt x="530" y="110"/>
                  <a:pt x="435" y="186"/>
                </a:cubicBezTo>
                <a:cubicBezTo>
                  <a:pt x="399" y="146"/>
                  <a:pt x="340" y="128"/>
                  <a:pt x="304" y="110"/>
                </a:cubicBezTo>
                <a:cubicBezTo>
                  <a:pt x="292" y="104"/>
                  <a:pt x="279" y="101"/>
                  <a:pt x="267" y="101"/>
                </a:cubicBezTo>
                <a:cubicBezTo>
                  <a:pt x="201" y="101"/>
                  <a:pt x="142" y="176"/>
                  <a:pt x="172" y="241"/>
                </a:cubicBezTo>
                <a:cubicBezTo>
                  <a:pt x="191" y="277"/>
                  <a:pt x="209" y="318"/>
                  <a:pt x="227" y="354"/>
                </a:cubicBezTo>
                <a:cubicBezTo>
                  <a:pt x="154" y="413"/>
                  <a:pt x="96" y="485"/>
                  <a:pt x="41" y="544"/>
                </a:cubicBezTo>
                <a:cubicBezTo>
                  <a:pt x="1" y="598"/>
                  <a:pt x="23" y="657"/>
                  <a:pt x="59" y="693"/>
                </a:cubicBezTo>
                <a:cubicBezTo>
                  <a:pt x="77" y="711"/>
                  <a:pt x="114" y="729"/>
                  <a:pt x="154" y="729"/>
                </a:cubicBezTo>
                <a:cubicBezTo>
                  <a:pt x="227" y="711"/>
                  <a:pt x="286" y="711"/>
                  <a:pt x="362" y="693"/>
                </a:cubicBezTo>
                <a:cubicBezTo>
                  <a:pt x="417" y="806"/>
                  <a:pt x="475" y="919"/>
                  <a:pt x="530" y="1014"/>
                </a:cubicBezTo>
                <a:cubicBezTo>
                  <a:pt x="553" y="1036"/>
                  <a:pt x="581" y="1046"/>
                  <a:pt x="608" y="1046"/>
                </a:cubicBezTo>
                <a:cubicBezTo>
                  <a:pt x="649" y="1046"/>
                  <a:pt x="688" y="1022"/>
                  <a:pt x="702" y="978"/>
                </a:cubicBezTo>
                <a:cubicBezTo>
                  <a:pt x="738" y="865"/>
                  <a:pt x="774" y="752"/>
                  <a:pt x="815" y="639"/>
                </a:cubicBezTo>
                <a:cubicBezTo>
                  <a:pt x="851" y="616"/>
                  <a:pt x="887" y="616"/>
                  <a:pt x="928" y="598"/>
                </a:cubicBezTo>
                <a:cubicBezTo>
                  <a:pt x="1041" y="580"/>
                  <a:pt x="1041" y="449"/>
                  <a:pt x="946" y="413"/>
                </a:cubicBezTo>
                <a:cubicBezTo>
                  <a:pt x="928" y="390"/>
                  <a:pt x="887" y="390"/>
                  <a:pt x="869" y="372"/>
                </a:cubicBezTo>
                <a:cubicBezTo>
                  <a:pt x="869" y="277"/>
                  <a:pt x="869" y="186"/>
                  <a:pt x="851" y="91"/>
                </a:cubicBezTo>
                <a:cubicBezTo>
                  <a:pt x="851" y="35"/>
                  <a:pt x="809" y="0"/>
                  <a:pt x="7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1" name="Google Shape;3321;p31"/>
          <p:cNvSpPr/>
          <p:nvPr/>
        </p:nvSpPr>
        <p:spPr>
          <a:xfrm>
            <a:off x="759632" y="1554703"/>
            <a:ext cx="233107" cy="236704"/>
          </a:xfrm>
          <a:custGeom>
            <a:avLst/>
            <a:gdLst/>
            <a:ahLst/>
            <a:cxnLst/>
            <a:rect l="l" t="t" r="r" b="b"/>
            <a:pathLst>
              <a:path w="1037" h="1053" extrusionOk="0">
                <a:moveTo>
                  <a:pt x="750" y="0"/>
                </a:moveTo>
                <a:cubicBezTo>
                  <a:pt x="739" y="0"/>
                  <a:pt x="729" y="2"/>
                  <a:pt x="720" y="5"/>
                </a:cubicBezTo>
                <a:cubicBezTo>
                  <a:pt x="625" y="64"/>
                  <a:pt x="530" y="118"/>
                  <a:pt x="435" y="177"/>
                </a:cubicBezTo>
                <a:cubicBezTo>
                  <a:pt x="398" y="154"/>
                  <a:pt x="358" y="136"/>
                  <a:pt x="303" y="118"/>
                </a:cubicBezTo>
                <a:cubicBezTo>
                  <a:pt x="292" y="113"/>
                  <a:pt x="280" y="110"/>
                  <a:pt x="269" y="110"/>
                </a:cubicBezTo>
                <a:cubicBezTo>
                  <a:pt x="207" y="110"/>
                  <a:pt x="157" y="188"/>
                  <a:pt x="172" y="249"/>
                </a:cubicBezTo>
                <a:cubicBezTo>
                  <a:pt x="190" y="290"/>
                  <a:pt x="208" y="326"/>
                  <a:pt x="227" y="362"/>
                </a:cubicBezTo>
                <a:cubicBezTo>
                  <a:pt x="154" y="421"/>
                  <a:pt x="95" y="494"/>
                  <a:pt x="41" y="552"/>
                </a:cubicBezTo>
                <a:cubicBezTo>
                  <a:pt x="0" y="589"/>
                  <a:pt x="18" y="666"/>
                  <a:pt x="59" y="702"/>
                </a:cubicBezTo>
                <a:cubicBezTo>
                  <a:pt x="77" y="720"/>
                  <a:pt x="113" y="742"/>
                  <a:pt x="154" y="742"/>
                </a:cubicBezTo>
                <a:cubicBezTo>
                  <a:pt x="227" y="720"/>
                  <a:pt x="303" y="720"/>
                  <a:pt x="358" y="702"/>
                </a:cubicBezTo>
                <a:cubicBezTo>
                  <a:pt x="417" y="815"/>
                  <a:pt x="471" y="910"/>
                  <a:pt x="548" y="1005"/>
                </a:cubicBezTo>
                <a:cubicBezTo>
                  <a:pt x="563" y="1038"/>
                  <a:pt x="594" y="1053"/>
                  <a:pt x="625" y="1053"/>
                </a:cubicBezTo>
                <a:cubicBezTo>
                  <a:pt x="665" y="1053"/>
                  <a:pt x="707" y="1028"/>
                  <a:pt x="720" y="987"/>
                </a:cubicBezTo>
                <a:cubicBezTo>
                  <a:pt x="738" y="874"/>
                  <a:pt x="774" y="761"/>
                  <a:pt x="810" y="629"/>
                </a:cubicBezTo>
                <a:cubicBezTo>
                  <a:pt x="851" y="629"/>
                  <a:pt x="887" y="629"/>
                  <a:pt x="923" y="607"/>
                </a:cubicBezTo>
                <a:cubicBezTo>
                  <a:pt x="1036" y="589"/>
                  <a:pt x="1036" y="457"/>
                  <a:pt x="946" y="421"/>
                </a:cubicBezTo>
                <a:cubicBezTo>
                  <a:pt x="923" y="403"/>
                  <a:pt x="887" y="403"/>
                  <a:pt x="869" y="381"/>
                </a:cubicBezTo>
                <a:cubicBezTo>
                  <a:pt x="869" y="290"/>
                  <a:pt x="869" y="195"/>
                  <a:pt x="851" y="82"/>
                </a:cubicBezTo>
                <a:cubicBezTo>
                  <a:pt x="851" y="33"/>
                  <a:pt x="799" y="0"/>
                  <a:pt x="75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2" name="Google Shape;3322;p31"/>
          <p:cNvSpPr/>
          <p:nvPr/>
        </p:nvSpPr>
        <p:spPr>
          <a:xfrm>
            <a:off x="10331639" y="3982660"/>
            <a:ext cx="233107" cy="233557"/>
          </a:xfrm>
          <a:custGeom>
            <a:avLst/>
            <a:gdLst/>
            <a:ahLst/>
            <a:cxnLst/>
            <a:rect l="l" t="t" r="r" b="b"/>
            <a:pathLst>
              <a:path w="1037" h="1039" extrusionOk="0">
                <a:moveTo>
                  <a:pt x="751" y="0"/>
                </a:moveTo>
                <a:cubicBezTo>
                  <a:pt x="739" y="0"/>
                  <a:pt x="727" y="2"/>
                  <a:pt x="716" y="7"/>
                </a:cubicBezTo>
                <a:cubicBezTo>
                  <a:pt x="621" y="61"/>
                  <a:pt x="526" y="120"/>
                  <a:pt x="435" y="174"/>
                </a:cubicBezTo>
                <a:cubicBezTo>
                  <a:pt x="394" y="156"/>
                  <a:pt x="340" y="138"/>
                  <a:pt x="299" y="120"/>
                </a:cubicBezTo>
                <a:cubicBezTo>
                  <a:pt x="285" y="109"/>
                  <a:pt x="271" y="104"/>
                  <a:pt x="258" y="104"/>
                </a:cubicBezTo>
                <a:cubicBezTo>
                  <a:pt x="201" y="104"/>
                  <a:pt x="154" y="189"/>
                  <a:pt x="168" y="251"/>
                </a:cubicBezTo>
                <a:cubicBezTo>
                  <a:pt x="186" y="287"/>
                  <a:pt x="209" y="323"/>
                  <a:pt x="227" y="364"/>
                </a:cubicBezTo>
                <a:cubicBezTo>
                  <a:pt x="150" y="418"/>
                  <a:pt x="96" y="477"/>
                  <a:pt x="37" y="550"/>
                </a:cubicBezTo>
                <a:cubicBezTo>
                  <a:pt x="1" y="590"/>
                  <a:pt x="19" y="663"/>
                  <a:pt x="55" y="685"/>
                </a:cubicBezTo>
                <a:cubicBezTo>
                  <a:pt x="68" y="712"/>
                  <a:pt x="94" y="729"/>
                  <a:pt x="121" y="729"/>
                </a:cubicBezTo>
                <a:cubicBezTo>
                  <a:pt x="130" y="729"/>
                  <a:pt x="140" y="726"/>
                  <a:pt x="150" y="722"/>
                </a:cubicBezTo>
                <a:cubicBezTo>
                  <a:pt x="227" y="722"/>
                  <a:pt x="281" y="703"/>
                  <a:pt x="358" y="703"/>
                </a:cubicBezTo>
                <a:cubicBezTo>
                  <a:pt x="413" y="817"/>
                  <a:pt x="471" y="912"/>
                  <a:pt x="526" y="1002"/>
                </a:cubicBezTo>
                <a:cubicBezTo>
                  <a:pt x="551" y="1027"/>
                  <a:pt x="585" y="1038"/>
                  <a:pt x="619" y="1038"/>
                </a:cubicBezTo>
                <a:cubicBezTo>
                  <a:pt x="663" y="1038"/>
                  <a:pt x="705" y="1018"/>
                  <a:pt x="716" y="984"/>
                </a:cubicBezTo>
                <a:cubicBezTo>
                  <a:pt x="734" y="871"/>
                  <a:pt x="774" y="740"/>
                  <a:pt x="811" y="627"/>
                </a:cubicBezTo>
                <a:cubicBezTo>
                  <a:pt x="847" y="627"/>
                  <a:pt x="888" y="608"/>
                  <a:pt x="924" y="608"/>
                </a:cubicBezTo>
                <a:cubicBezTo>
                  <a:pt x="1037" y="590"/>
                  <a:pt x="1037" y="459"/>
                  <a:pt x="942" y="418"/>
                </a:cubicBezTo>
                <a:cubicBezTo>
                  <a:pt x="924" y="400"/>
                  <a:pt x="888" y="382"/>
                  <a:pt x="865" y="382"/>
                </a:cubicBezTo>
                <a:cubicBezTo>
                  <a:pt x="865" y="269"/>
                  <a:pt x="865" y="174"/>
                  <a:pt x="847" y="79"/>
                </a:cubicBezTo>
                <a:cubicBezTo>
                  <a:pt x="847" y="35"/>
                  <a:pt x="800" y="0"/>
                  <a:pt x="75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3" name="Google Shape;3323;p31"/>
          <p:cNvSpPr/>
          <p:nvPr/>
        </p:nvSpPr>
        <p:spPr>
          <a:xfrm>
            <a:off x="10636904" y="2326632"/>
            <a:ext cx="113968" cy="89691"/>
          </a:xfrm>
          <a:custGeom>
            <a:avLst/>
            <a:gdLst/>
            <a:ahLst/>
            <a:cxnLst/>
            <a:rect l="l" t="t" r="r" b="b"/>
            <a:pathLst>
              <a:path w="507" h="399" extrusionOk="0">
                <a:moveTo>
                  <a:pt x="262" y="0"/>
                </a:moveTo>
                <a:cubicBezTo>
                  <a:pt x="0" y="0"/>
                  <a:pt x="0" y="398"/>
                  <a:pt x="262" y="398"/>
                </a:cubicBezTo>
                <a:cubicBezTo>
                  <a:pt x="507" y="398"/>
                  <a:pt x="507" y="0"/>
                  <a:pt x="26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4" name="Google Shape;3324;p31"/>
          <p:cNvSpPr/>
          <p:nvPr/>
        </p:nvSpPr>
        <p:spPr>
          <a:xfrm>
            <a:off x="10670397" y="2488257"/>
            <a:ext cx="119139" cy="88567"/>
          </a:xfrm>
          <a:custGeom>
            <a:avLst/>
            <a:gdLst/>
            <a:ahLst/>
            <a:cxnLst/>
            <a:rect l="l" t="t" r="r" b="b"/>
            <a:pathLst>
              <a:path w="530" h="394" extrusionOk="0">
                <a:moveTo>
                  <a:pt x="263" y="0"/>
                </a:moveTo>
                <a:cubicBezTo>
                  <a:pt x="0" y="0"/>
                  <a:pt x="0" y="394"/>
                  <a:pt x="263" y="394"/>
                </a:cubicBezTo>
                <a:cubicBezTo>
                  <a:pt x="530" y="394"/>
                  <a:pt x="530" y="0"/>
                  <a:pt x="26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5" name="Google Shape;3325;p31"/>
          <p:cNvSpPr/>
          <p:nvPr/>
        </p:nvSpPr>
        <p:spPr>
          <a:xfrm>
            <a:off x="10814713" y="2343717"/>
            <a:ext cx="118240" cy="89916"/>
          </a:xfrm>
          <a:custGeom>
            <a:avLst/>
            <a:gdLst/>
            <a:ahLst/>
            <a:cxnLst/>
            <a:rect l="l" t="t" r="r" b="b"/>
            <a:pathLst>
              <a:path w="526" h="400" extrusionOk="0">
                <a:moveTo>
                  <a:pt x="263" y="1"/>
                </a:moveTo>
                <a:cubicBezTo>
                  <a:pt x="1" y="1"/>
                  <a:pt x="1" y="399"/>
                  <a:pt x="263" y="399"/>
                </a:cubicBezTo>
                <a:cubicBezTo>
                  <a:pt x="525" y="399"/>
                  <a:pt x="525" y="1"/>
                  <a:pt x="26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6" name="Google Shape;3326;p31"/>
          <p:cNvSpPr/>
          <p:nvPr/>
        </p:nvSpPr>
        <p:spPr>
          <a:xfrm>
            <a:off x="4988832" y="1047353"/>
            <a:ext cx="114193" cy="93737"/>
          </a:xfrm>
          <a:custGeom>
            <a:avLst/>
            <a:gdLst/>
            <a:ahLst/>
            <a:cxnLst/>
            <a:rect l="l" t="t" r="r" b="b"/>
            <a:pathLst>
              <a:path w="508" h="417" extrusionOk="0">
                <a:moveTo>
                  <a:pt x="263" y="0"/>
                </a:moveTo>
                <a:cubicBezTo>
                  <a:pt x="1" y="0"/>
                  <a:pt x="1" y="416"/>
                  <a:pt x="263" y="416"/>
                </a:cubicBezTo>
                <a:cubicBezTo>
                  <a:pt x="508" y="416"/>
                  <a:pt x="508" y="0"/>
                  <a:pt x="26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7" name="Google Shape;3327;p31"/>
          <p:cNvSpPr/>
          <p:nvPr/>
        </p:nvSpPr>
        <p:spPr>
          <a:xfrm>
            <a:off x="5094707" y="886627"/>
            <a:ext cx="118240" cy="88567"/>
          </a:xfrm>
          <a:custGeom>
            <a:avLst/>
            <a:gdLst/>
            <a:ahLst/>
            <a:cxnLst/>
            <a:rect l="l" t="t" r="r" b="b"/>
            <a:pathLst>
              <a:path w="526" h="394" extrusionOk="0">
                <a:moveTo>
                  <a:pt x="263" y="0"/>
                </a:moveTo>
                <a:cubicBezTo>
                  <a:pt x="0" y="0"/>
                  <a:pt x="0" y="394"/>
                  <a:pt x="263" y="394"/>
                </a:cubicBezTo>
                <a:cubicBezTo>
                  <a:pt x="525" y="394"/>
                  <a:pt x="525" y="0"/>
                  <a:pt x="26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8" name="Google Shape;3328;p31"/>
          <p:cNvSpPr/>
          <p:nvPr/>
        </p:nvSpPr>
        <p:spPr>
          <a:xfrm>
            <a:off x="5187095" y="1102200"/>
            <a:ext cx="115317" cy="89691"/>
          </a:xfrm>
          <a:custGeom>
            <a:avLst/>
            <a:gdLst/>
            <a:ahLst/>
            <a:cxnLst/>
            <a:rect l="l" t="t" r="r" b="b"/>
            <a:pathLst>
              <a:path w="513" h="399" extrusionOk="0">
                <a:moveTo>
                  <a:pt x="250" y="0"/>
                </a:moveTo>
                <a:cubicBezTo>
                  <a:pt x="1" y="0"/>
                  <a:pt x="1" y="399"/>
                  <a:pt x="250" y="399"/>
                </a:cubicBezTo>
                <a:cubicBezTo>
                  <a:pt x="512" y="399"/>
                  <a:pt x="512" y="0"/>
                  <a:pt x="25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9" name="Google Shape;3329;p31"/>
          <p:cNvSpPr/>
          <p:nvPr/>
        </p:nvSpPr>
        <p:spPr>
          <a:xfrm>
            <a:off x="493255" y="3746180"/>
            <a:ext cx="113968" cy="89691"/>
          </a:xfrm>
          <a:custGeom>
            <a:avLst/>
            <a:gdLst/>
            <a:ahLst/>
            <a:cxnLst/>
            <a:rect l="l" t="t" r="r" b="b"/>
            <a:pathLst>
              <a:path w="507" h="399" extrusionOk="0">
                <a:moveTo>
                  <a:pt x="244" y="0"/>
                </a:moveTo>
                <a:cubicBezTo>
                  <a:pt x="0" y="0"/>
                  <a:pt x="0" y="398"/>
                  <a:pt x="244" y="398"/>
                </a:cubicBezTo>
                <a:cubicBezTo>
                  <a:pt x="507" y="398"/>
                  <a:pt x="507" y="0"/>
                  <a:pt x="24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0" name="Google Shape;3330;p31"/>
          <p:cNvSpPr/>
          <p:nvPr/>
        </p:nvSpPr>
        <p:spPr>
          <a:xfrm>
            <a:off x="687473" y="3657613"/>
            <a:ext cx="119139" cy="88792"/>
          </a:xfrm>
          <a:custGeom>
            <a:avLst/>
            <a:gdLst/>
            <a:ahLst/>
            <a:cxnLst/>
            <a:rect l="l" t="t" r="r" b="b"/>
            <a:pathLst>
              <a:path w="530" h="395" extrusionOk="0">
                <a:moveTo>
                  <a:pt x="267" y="1"/>
                </a:moveTo>
                <a:cubicBezTo>
                  <a:pt x="0" y="1"/>
                  <a:pt x="0" y="394"/>
                  <a:pt x="267" y="394"/>
                </a:cubicBezTo>
                <a:cubicBezTo>
                  <a:pt x="529" y="394"/>
                  <a:pt x="529" y="1"/>
                  <a:pt x="26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1" name="Google Shape;3331;p31"/>
          <p:cNvSpPr/>
          <p:nvPr/>
        </p:nvSpPr>
        <p:spPr>
          <a:xfrm>
            <a:off x="708830" y="3907805"/>
            <a:ext cx="115092" cy="92839"/>
          </a:xfrm>
          <a:custGeom>
            <a:avLst/>
            <a:gdLst/>
            <a:ahLst/>
            <a:cxnLst/>
            <a:rect l="l" t="t" r="r" b="b"/>
            <a:pathLst>
              <a:path w="512" h="413" extrusionOk="0">
                <a:moveTo>
                  <a:pt x="244" y="1"/>
                </a:moveTo>
                <a:cubicBezTo>
                  <a:pt x="0" y="1"/>
                  <a:pt x="0" y="412"/>
                  <a:pt x="244" y="412"/>
                </a:cubicBezTo>
                <a:cubicBezTo>
                  <a:pt x="511" y="412"/>
                  <a:pt x="511" y="1"/>
                  <a:pt x="24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2" name="Google Shape;3332;p31"/>
          <p:cNvSpPr/>
          <p:nvPr/>
        </p:nvSpPr>
        <p:spPr>
          <a:xfrm>
            <a:off x="2971340" y="636436"/>
            <a:ext cx="119139" cy="88792"/>
          </a:xfrm>
          <a:custGeom>
            <a:avLst/>
            <a:gdLst/>
            <a:ahLst/>
            <a:cxnLst/>
            <a:rect l="l" t="t" r="r" b="b"/>
            <a:pathLst>
              <a:path w="530" h="395" extrusionOk="0">
                <a:moveTo>
                  <a:pt x="268" y="1"/>
                </a:moveTo>
                <a:cubicBezTo>
                  <a:pt x="1" y="1"/>
                  <a:pt x="1" y="394"/>
                  <a:pt x="268" y="394"/>
                </a:cubicBezTo>
                <a:cubicBezTo>
                  <a:pt x="530" y="394"/>
                  <a:pt x="530" y="1"/>
                  <a:pt x="26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3" name="Google Shape;3333;p31"/>
          <p:cNvSpPr txBox="1"/>
          <p:nvPr/>
        </p:nvSpPr>
        <p:spPr>
          <a:xfrm>
            <a:off x="3272717" y="4394951"/>
            <a:ext cx="5647600" cy="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67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CREDITS: This presentation template was created by </a:t>
            </a:r>
            <a:r>
              <a:rPr lang="en" sz="1467" b="1">
                <a:solidFill>
                  <a:schemeClr val="dk2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467" b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,</a:t>
            </a:r>
            <a:r>
              <a:rPr lang="en" sz="1467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including icons by </a:t>
            </a:r>
            <a:r>
              <a:rPr lang="en" sz="1467" b="1">
                <a:solidFill>
                  <a:schemeClr val="dk2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467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, infographics &amp; images by </a:t>
            </a:r>
            <a:r>
              <a:rPr lang="en" sz="1467" b="1">
                <a:solidFill>
                  <a:schemeClr val="dk2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467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1467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49962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97FC6-04D3-D18B-BD77-8EBFA9E87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7103E-667A-0F1B-7147-56BCE55EB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A1FF6-6D07-D0F0-C843-FE441CEF4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72C36-24C8-F4ED-321A-796ACF859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D8283-FC0C-7449-D5AE-7D4C0F264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51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73CA3-0D29-F0A3-E3DD-3791D8F13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BA77F-38E7-705F-9249-21396B86A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5A995-15D5-0FBD-3499-059C2E4D8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6225D-5E2D-FCB8-62DD-190075A95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732B7-9B4C-FF4F-567E-24394E799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855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90538-DEB7-4BB0-3296-909FE7B7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97F49-92ED-56AB-4B7E-9054C6D837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8F161-B1B5-F1E3-9B9D-4E7ECECF9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B76964-B3B7-AB02-F677-C19B54246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1F102-4EE6-AEB2-81ED-C25ADC8AC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14338A-0731-9768-9893-305119E6C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20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3F518-712E-624B-47FA-E31CA6427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9D64F-DBB5-05F4-55E1-43707896D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73F6D3-264C-1DCD-F017-589E34D78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4C8BBF-74DF-C228-D5F1-7F5D0FBC36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0E1AC7-A498-1CF0-BAE8-02267EC72E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369101-9924-D17F-01AF-CDCABD798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9282FD-CF40-AB21-8C93-648283B9C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1595BC-66A1-493E-49E3-18170347A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63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043F6-78D8-CA3E-9801-1E7F3F15F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FA007F-B82C-74CB-6980-4AB0F4D88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9B7153-FDA4-FE14-2115-D5F3296E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6E0359-FF1C-77FB-C675-E59512424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73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1A70FF-CD2A-8462-D5BF-1D75CBC94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452229-8400-E0D8-124E-391D69699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72F54E-369D-923E-BB47-4D6AC0107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3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8A387-A544-9898-E6EA-FA95A13FE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A7E71-E6CE-0262-D7CB-42F7D247C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049851-F77F-B780-9A45-929FFFF84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62FBA-BD66-098B-E02C-F9F5BB22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18E65-6C6C-4C7F-178C-DB80B4E46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F5AD6-822B-9B06-C8E3-501D82B21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639D1-6F16-45F1-FC3F-DD74D3EF0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3547E5-9D24-F23E-1BDB-C1516483C0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988CCC-BB3D-16FF-C99B-55660B3FB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D2A73-BF0C-1787-4D4C-3E31632FE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3F6D59-25E6-82A3-4EBA-ACB01901F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B195B2-BCF9-DBCB-9749-C518CD480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29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C11FB9-7116-4898-ABFA-DF116FA16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045B2-1F08-29A2-916B-AE9A2072F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DD00B-7DBF-A6D7-BC00-7D14F38D31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08E36-34F2-4B63-8CF8-CA062164845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03672-B9C7-C629-1AAE-75B78D6390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44641-374A-8291-552F-89F5536534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B985E-71E0-4777-B580-D15C66091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179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D4114-5E5B-EF0E-9D1E-E6E3DDA767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90E071-56AC-EA69-ED9D-C9AF5EB0B1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2E2BA0-D18C-4490-A00F-EB83F419E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0656"/>
            <a:ext cx="12033504" cy="682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191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953555" y="4086895"/>
            <a:ext cx="6113172" cy="978795"/>
          </a:xfrm>
          <a:prstGeom prst="roundRect">
            <a:avLst/>
          </a:prstGeom>
          <a:solidFill>
            <a:srgbClr val="FBF2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5" name="TextBox 4"/>
          <p:cNvSpPr txBox="1"/>
          <p:nvPr/>
        </p:nvSpPr>
        <p:spPr>
          <a:xfrm>
            <a:off x="2953555" y="2838479"/>
            <a:ext cx="6456608" cy="1930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CẢM ƠN CÁC EM ĐÃ CHÚ Ý BÀI GIẢNG!</a:t>
            </a:r>
            <a:endParaRPr lang="vi-VN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5" name="Google Shape;3605;p44"/>
          <p:cNvSpPr txBox="1">
            <a:spLocks noGrp="1"/>
          </p:cNvSpPr>
          <p:nvPr>
            <p:ph type="title"/>
          </p:nvPr>
        </p:nvSpPr>
        <p:spPr>
          <a:xfrm>
            <a:off x="919427" y="2161727"/>
            <a:ext cx="10340951" cy="197895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n-US" sz="8800" dirty="0">
                <a:latin typeface="+mn-lt"/>
              </a:rPr>
              <a:t>Tiết 81: </a:t>
            </a:r>
            <a:br>
              <a:rPr lang="en-US" sz="8800" dirty="0">
                <a:latin typeface="+mn-lt"/>
              </a:rPr>
            </a:br>
            <a:r>
              <a:rPr lang="en-US" sz="8800" dirty="0" err="1">
                <a:latin typeface="+mn-lt"/>
              </a:rPr>
              <a:t>Biểu</a:t>
            </a:r>
            <a:r>
              <a:rPr lang="en-US" sz="8800" dirty="0">
                <a:latin typeface="+mn-lt"/>
              </a:rPr>
              <a:t> </a:t>
            </a:r>
            <a:r>
              <a:rPr lang="en-US" sz="8800" dirty="0" err="1">
                <a:latin typeface="+mn-lt"/>
              </a:rPr>
              <a:t>đồ</a:t>
            </a:r>
            <a:r>
              <a:rPr lang="en-US" sz="8800" dirty="0">
                <a:latin typeface="+mn-lt"/>
              </a:rPr>
              <a:t> </a:t>
            </a:r>
            <a:r>
              <a:rPr lang="en-US" sz="8800" dirty="0" err="1">
                <a:latin typeface="+mn-lt"/>
              </a:rPr>
              <a:t>cột</a:t>
            </a:r>
            <a:r>
              <a:rPr lang="en-US" sz="8800" dirty="0">
                <a:latin typeface="+mn-lt"/>
              </a:rPr>
              <a:t> </a:t>
            </a:r>
            <a:r>
              <a:rPr lang="en-US" sz="8800" dirty="0" err="1">
                <a:latin typeface="+mn-lt"/>
              </a:rPr>
              <a:t>kép</a:t>
            </a:r>
            <a:br>
              <a:rPr lang="en-US" sz="8800" dirty="0">
                <a:latin typeface="+mn-lt"/>
              </a:rPr>
            </a:br>
            <a:endParaRPr sz="8800" dirty="0">
              <a:latin typeface="+mn-lt"/>
            </a:endParaRPr>
          </a:p>
        </p:txBody>
      </p:sp>
      <p:grpSp>
        <p:nvGrpSpPr>
          <p:cNvPr id="3630" name="Google Shape;3630;p44"/>
          <p:cNvGrpSpPr/>
          <p:nvPr/>
        </p:nvGrpSpPr>
        <p:grpSpPr>
          <a:xfrm>
            <a:off x="5818148" y="372184"/>
            <a:ext cx="555705" cy="550337"/>
            <a:chOff x="4378229" y="1540380"/>
            <a:chExt cx="486550" cy="481850"/>
          </a:xfrm>
        </p:grpSpPr>
        <p:sp>
          <p:nvSpPr>
            <p:cNvPr id="3631" name="Google Shape;3631;p44"/>
            <p:cNvSpPr/>
            <p:nvPr/>
          </p:nvSpPr>
          <p:spPr>
            <a:xfrm>
              <a:off x="4464804" y="1625104"/>
              <a:ext cx="310550" cy="310550"/>
            </a:xfrm>
            <a:custGeom>
              <a:avLst/>
              <a:gdLst/>
              <a:ahLst/>
              <a:cxnLst/>
              <a:rect l="l" t="t" r="r" b="b"/>
              <a:pathLst>
                <a:path w="12422" h="12422" extrusionOk="0">
                  <a:moveTo>
                    <a:pt x="6209" y="1"/>
                  </a:moveTo>
                  <a:cubicBezTo>
                    <a:pt x="2786" y="1"/>
                    <a:pt x="0" y="2786"/>
                    <a:pt x="0" y="6213"/>
                  </a:cubicBezTo>
                  <a:cubicBezTo>
                    <a:pt x="0" y="9637"/>
                    <a:pt x="2786" y="12422"/>
                    <a:pt x="6209" y="12422"/>
                  </a:cubicBezTo>
                  <a:cubicBezTo>
                    <a:pt x="9636" y="12422"/>
                    <a:pt x="12422" y="9637"/>
                    <a:pt x="12422" y="6213"/>
                  </a:cubicBezTo>
                  <a:cubicBezTo>
                    <a:pt x="12422" y="5219"/>
                    <a:pt x="12160" y="4258"/>
                    <a:pt x="11711" y="3388"/>
                  </a:cubicBezTo>
                  <a:lnTo>
                    <a:pt x="11428" y="3388"/>
                  </a:lnTo>
                  <a:lnTo>
                    <a:pt x="10780" y="4036"/>
                  </a:lnTo>
                  <a:cubicBezTo>
                    <a:pt x="11112" y="4713"/>
                    <a:pt x="11286" y="5457"/>
                    <a:pt x="11292" y="6213"/>
                  </a:cubicBezTo>
                  <a:cubicBezTo>
                    <a:pt x="11292" y="9013"/>
                    <a:pt x="9010" y="11293"/>
                    <a:pt x="6209" y="11293"/>
                  </a:cubicBezTo>
                  <a:cubicBezTo>
                    <a:pt x="3409" y="11293"/>
                    <a:pt x="1129" y="9013"/>
                    <a:pt x="1129" y="6213"/>
                  </a:cubicBezTo>
                  <a:cubicBezTo>
                    <a:pt x="1129" y="3409"/>
                    <a:pt x="3409" y="1130"/>
                    <a:pt x="6209" y="1130"/>
                  </a:cubicBezTo>
                  <a:cubicBezTo>
                    <a:pt x="6965" y="1133"/>
                    <a:pt x="7709" y="1307"/>
                    <a:pt x="8387" y="1639"/>
                  </a:cubicBezTo>
                  <a:lnTo>
                    <a:pt x="9034" y="994"/>
                  </a:lnTo>
                  <a:lnTo>
                    <a:pt x="9034" y="708"/>
                  </a:lnTo>
                  <a:cubicBezTo>
                    <a:pt x="8164" y="260"/>
                    <a:pt x="7203" y="1"/>
                    <a:pt x="62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632" name="Google Shape;3632;p44"/>
            <p:cNvSpPr/>
            <p:nvPr/>
          </p:nvSpPr>
          <p:spPr>
            <a:xfrm>
              <a:off x="4513429" y="1681579"/>
              <a:ext cx="205475" cy="197625"/>
            </a:xfrm>
            <a:custGeom>
              <a:avLst/>
              <a:gdLst/>
              <a:ahLst/>
              <a:cxnLst/>
              <a:rect l="l" t="t" r="r" b="b"/>
              <a:pathLst>
                <a:path w="8219" h="7905" extrusionOk="0">
                  <a:moveTo>
                    <a:pt x="4264" y="0"/>
                  </a:moveTo>
                  <a:cubicBezTo>
                    <a:pt x="2665" y="0"/>
                    <a:pt x="1226" y="964"/>
                    <a:pt x="612" y="2439"/>
                  </a:cubicBezTo>
                  <a:cubicBezTo>
                    <a:pt x="0" y="3918"/>
                    <a:pt x="341" y="5616"/>
                    <a:pt x="1470" y="6748"/>
                  </a:cubicBezTo>
                  <a:cubicBezTo>
                    <a:pt x="2225" y="7503"/>
                    <a:pt x="3236" y="7904"/>
                    <a:pt x="4264" y="7904"/>
                  </a:cubicBezTo>
                  <a:cubicBezTo>
                    <a:pt x="4774" y="7904"/>
                    <a:pt x="5287" y="7806"/>
                    <a:pt x="5776" y="7603"/>
                  </a:cubicBezTo>
                  <a:cubicBezTo>
                    <a:pt x="7255" y="6992"/>
                    <a:pt x="8218" y="5550"/>
                    <a:pt x="8218" y="3954"/>
                  </a:cubicBezTo>
                  <a:cubicBezTo>
                    <a:pt x="8212" y="3502"/>
                    <a:pt x="8131" y="3059"/>
                    <a:pt x="7974" y="2638"/>
                  </a:cubicBezTo>
                  <a:lnTo>
                    <a:pt x="7050" y="3565"/>
                  </a:lnTo>
                  <a:cubicBezTo>
                    <a:pt x="7071" y="3692"/>
                    <a:pt x="7083" y="3821"/>
                    <a:pt x="7089" y="3954"/>
                  </a:cubicBezTo>
                  <a:cubicBezTo>
                    <a:pt x="7089" y="5095"/>
                    <a:pt x="6399" y="6125"/>
                    <a:pt x="5345" y="6562"/>
                  </a:cubicBezTo>
                  <a:cubicBezTo>
                    <a:pt x="4996" y="6706"/>
                    <a:pt x="4629" y="6776"/>
                    <a:pt x="4265" y="6776"/>
                  </a:cubicBezTo>
                  <a:cubicBezTo>
                    <a:pt x="3530" y="6776"/>
                    <a:pt x="2808" y="6489"/>
                    <a:pt x="2268" y="5947"/>
                  </a:cubicBezTo>
                  <a:cubicBezTo>
                    <a:pt x="1461" y="5140"/>
                    <a:pt x="1220" y="3927"/>
                    <a:pt x="1657" y="2873"/>
                  </a:cubicBezTo>
                  <a:cubicBezTo>
                    <a:pt x="2093" y="1816"/>
                    <a:pt x="3123" y="1129"/>
                    <a:pt x="4264" y="1129"/>
                  </a:cubicBezTo>
                  <a:cubicBezTo>
                    <a:pt x="4394" y="1132"/>
                    <a:pt x="4523" y="1144"/>
                    <a:pt x="4653" y="1168"/>
                  </a:cubicBezTo>
                  <a:lnTo>
                    <a:pt x="5580" y="241"/>
                  </a:lnTo>
                  <a:cubicBezTo>
                    <a:pt x="5159" y="84"/>
                    <a:pt x="4713" y="3"/>
                    <a:pt x="42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633" name="Google Shape;3633;p44"/>
            <p:cNvSpPr/>
            <p:nvPr/>
          </p:nvSpPr>
          <p:spPr>
            <a:xfrm>
              <a:off x="4378229" y="1540404"/>
              <a:ext cx="481825" cy="481825"/>
            </a:xfrm>
            <a:custGeom>
              <a:avLst/>
              <a:gdLst/>
              <a:ahLst/>
              <a:cxnLst/>
              <a:rect l="l" t="t" r="r" b="b"/>
              <a:pathLst>
                <a:path w="19273" h="19273" extrusionOk="0">
                  <a:moveTo>
                    <a:pt x="9672" y="1"/>
                  </a:moveTo>
                  <a:cubicBezTo>
                    <a:pt x="4379" y="1"/>
                    <a:pt x="0" y="4307"/>
                    <a:pt x="0" y="9601"/>
                  </a:cubicBezTo>
                  <a:cubicBezTo>
                    <a:pt x="0" y="14892"/>
                    <a:pt x="4379" y="19273"/>
                    <a:pt x="9672" y="19273"/>
                  </a:cubicBezTo>
                  <a:cubicBezTo>
                    <a:pt x="14966" y="19273"/>
                    <a:pt x="19272" y="14892"/>
                    <a:pt x="19272" y="9601"/>
                  </a:cubicBezTo>
                  <a:cubicBezTo>
                    <a:pt x="19269" y="8204"/>
                    <a:pt x="18962" y="6821"/>
                    <a:pt x="18369" y="5557"/>
                  </a:cubicBezTo>
                  <a:lnTo>
                    <a:pt x="17646" y="6279"/>
                  </a:lnTo>
                  <a:cubicBezTo>
                    <a:pt x="17327" y="6599"/>
                    <a:pt x="16896" y="6776"/>
                    <a:pt x="16448" y="6776"/>
                  </a:cubicBezTo>
                  <a:lnTo>
                    <a:pt x="16430" y="6776"/>
                  </a:lnTo>
                  <a:cubicBezTo>
                    <a:pt x="16809" y="7671"/>
                    <a:pt x="17008" y="8628"/>
                    <a:pt x="17014" y="9601"/>
                  </a:cubicBezTo>
                  <a:cubicBezTo>
                    <a:pt x="17014" y="13648"/>
                    <a:pt x="13720" y="16939"/>
                    <a:pt x="9672" y="16939"/>
                  </a:cubicBezTo>
                  <a:cubicBezTo>
                    <a:pt x="5625" y="16939"/>
                    <a:pt x="2334" y="13648"/>
                    <a:pt x="2334" y="9601"/>
                  </a:cubicBezTo>
                  <a:cubicBezTo>
                    <a:pt x="2334" y="5554"/>
                    <a:pt x="5625" y="2259"/>
                    <a:pt x="9672" y="2259"/>
                  </a:cubicBezTo>
                  <a:cubicBezTo>
                    <a:pt x="10642" y="2265"/>
                    <a:pt x="11603" y="2464"/>
                    <a:pt x="12497" y="2844"/>
                  </a:cubicBezTo>
                  <a:lnTo>
                    <a:pt x="12497" y="2825"/>
                  </a:lnTo>
                  <a:cubicBezTo>
                    <a:pt x="12494" y="2374"/>
                    <a:pt x="12672" y="1943"/>
                    <a:pt x="12991" y="1627"/>
                  </a:cubicBezTo>
                  <a:lnTo>
                    <a:pt x="13713" y="904"/>
                  </a:lnTo>
                  <a:cubicBezTo>
                    <a:pt x="12449" y="311"/>
                    <a:pt x="11070" y="4"/>
                    <a:pt x="9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634" name="Google Shape;3634;p44"/>
            <p:cNvSpPr/>
            <p:nvPr/>
          </p:nvSpPr>
          <p:spPr>
            <a:xfrm>
              <a:off x="4574329" y="1540379"/>
              <a:ext cx="290450" cy="282350"/>
            </a:xfrm>
            <a:custGeom>
              <a:avLst/>
              <a:gdLst/>
              <a:ahLst/>
              <a:cxnLst/>
              <a:rect l="l" t="t" r="r" b="b"/>
              <a:pathLst>
                <a:path w="11618" h="11294" extrusionOk="0">
                  <a:moveTo>
                    <a:pt x="8601" y="1"/>
                  </a:moveTo>
                  <a:cubicBezTo>
                    <a:pt x="8461" y="1"/>
                    <a:pt x="8319" y="52"/>
                    <a:pt x="8203" y="168"/>
                  </a:cubicBezTo>
                  <a:lnTo>
                    <a:pt x="5945" y="2426"/>
                  </a:lnTo>
                  <a:cubicBezTo>
                    <a:pt x="5839" y="2531"/>
                    <a:pt x="5779" y="2676"/>
                    <a:pt x="5782" y="2826"/>
                  </a:cubicBezTo>
                  <a:lnTo>
                    <a:pt x="5782" y="4850"/>
                  </a:lnTo>
                  <a:lnTo>
                    <a:pt x="2554" y="8075"/>
                  </a:lnTo>
                  <a:cubicBezTo>
                    <a:pt x="2328" y="7967"/>
                    <a:pt x="2081" y="7906"/>
                    <a:pt x="1828" y="7906"/>
                  </a:cubicBezTo>
                  <a:cubicBezTo>
                    <a:pt x="1142" y="7906"/>
                    <a:pt x="525" y="8319"/>
                    <a:pt x="263" y="8951"/>
                  </a:cubicBezTo>
                  <a:cubicBezTo>
                    <a:pt x="1" y="9584"/>
                    <a:pt x="145" y="10312"/>
                    <a:pt x="630" y="10797"/>
                  </a:cubicBezTo>
                  <a:cubicBezTo>
                    <a:pt x="954" y="11122"/>
                    <a:pt x="1388" y="11294"/>
                    <a:pt x="1828" y="11294"/>
                  </a:cubicBezTo>
                  <a:cubicBezTo>
                    <a:pt x="2046" y="11294"/>
                    <a:pt x="2266" y="11251"/>
                    <a:pt x="2476" y="11165"/>
                  </a:cubicBezTo>
                  <a:cubicBezTo>
                    <a:pt x="3108" y="10903"/>
                    <a:pt x="3524" y="10285"/>
                    <a:pt x="3524" y="9602"/>
                  </a:cubicBezTo>
                  <a:cubicBezTo>
                    <a:pt x="3521" y="9349"/>
                    <a:pt x="3463" y="9102"/>
                    <a:pt x="3352" y="8876"/>
                  </a:cubicBezTo>
                  <a:lnTo>
                    <a:pt x="6580" y="5648"/>
                  </a:lnTo>
                  <a:lnTo>
                    <a:pt x="8604" y="5648"/>
                  </a:lnTo>
                  <a:cubicBezTo>
                    <a:pt x="8754" y="5648"/>
                    <a:pt x="8896" y="5588"/>
                    <a:pt x="9004" y="5482"/>
                  </a:cubicBezTo>
                  <a:lnTo>
                    <a:pt x="11263" y="3224"/>
                  </a:lnTo>
                  <a:cubicBezTo>
                    <a:pt x="11618" y="2869"/>
                    <a:pt x="11365" y="2260"/>
                    <a:pt x="10862" y="2260"/>
                  </a:cubicBezTo>
                  <a:lnTo>
                    <a:pt x="9170" y="2260"/>
                  </a:lnTo>
                  <a:lnTo>
                    <a:pt x="9170" y="568"/>
                  </a:lnTo>
                  <a:cubicBezTo>
                    <a:pt x="9170" y="226"/>
                    <a:pt x="8892" y="1"/>
                    <a:pt x="86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76772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6038" y="-96761"/>
            <a:ext cx="10953449" cy="946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002060"/>
                </a:solidFill>
              </a:rPr>
              <a:t>3. </a:t>
            </a:r>
            <a:r>
              <a:rPr lang="en-US" sz="2400" dirty="0" err="1"/>
              <a:t>Biểu</a:t>
            </a:r>
            <a:r>
              <a:rPr lang="en-US" sz="2400" dirty="0"/>
              <a:t> </a:t>
            </a:r>
            <a:r>
              <a:rPr lang="en-US" sz="2400" dirty="0" err="1"/>
              <a:t>đồ</a:t>
            </a:r>
            <a:r>
              <a:rPr lang="en-US" sz="2400" dirty="0"/>
              <a:t> ở </a:t>
            </a:r>
            <a:r>
              <a:rPr lang="en-US" sz="2400" dirty="0" err="1"/>
              <a:t>Hình</a:t>
            </a:r>
            <a:r>
              <a:rPr lang="en-US" sz="2400" dirty="0"/>
              <a:t> 16 </a:t>
            </a:r>
            <a:r>
              <a:rPr lang="en-US" sz="2400" dirty="0" err="1"/>
              <a:t>thống</a:t>
            </a:r>
            <a:r>
              <a:rPr lang="en-US" sz="2400" dirty="0"/>
              <a:t> </a:t>
            </a:r>
            <a:r>
              <a:rPr lang="en-US" sz="2400" dirty="0" err="1"/>
              <a:t>kê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tivi</a:t>
            </a:r>
            <a:r>
              <a:rPr lang="en-US" sz="2400" dirty="0"/>
              <a:t> </a:t>
            </a:r>
            <a:r>
              <a:rPr lang="en-US" sz="2400" dirty="0" err="1"/>
              <a:t>bán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ba</a:t>
            </a:r>
            <a:r>
              <a:rPr lang="en-US" sz="2400" dirty="0"/>
              <a:t> </a:t>
            </a:r>
            <a:r>
              <a:rPr lang="en-US" sz="2400" dirty="0" err="1"/>
              <a:t>cửa</a:t>
            </a:r>
            <a:r>
              <a:rPr lang="en-US" sz="2400" dirty="0"/>
              <a:t> </a:t>
            </a:r>
            <a:r>
              <a:rPr lang="en-US" sz="2400" dirty="0" err="1"/>
              <a:t>hàng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tháng</a:t>
            </a:r>
            <a:r>
              <a:rPr lang="en-US" sz="2400" dirty="0"/>
              <a:t> 5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tháng</a:t>
            </a:r>
            <a:r>
              <a:rPr lang="en-US" sz="2400" dirty="0"/>
              <a:t> 6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2018.</a:t>
            </a:r>
            <a:endParaRPr lang="vi-VN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31303" y="1243463"/>
            <a:ext cx="5799051" cy="32321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6036" y="789356"/>
            <a:ext cx="6163739" cy="946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/>
              <a:t>a. So </a:t>
            </a:r>
            <a:r>
              <a:rPr lang="en-US" sz="2400" dirty="0" err="1"/>
              <a:t>sánh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ti</a:t>
            </a:r>
            <a:r>
              <a:rPr lang="en-US" sz="2400" dirty="0"/>
              <a:t> vi </a:t>
            </a:r>
            <a:r>
              <a:rPr lang="en-US" sz="2400" dirty="0" err="1"/>
              <a:t>bán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mỗi</a:t>
            </a:r>
            <a:r>
              <a:rPr lang="en-US" sz="2400" dirty="0"/>
              <a:t> </a:t>
            </a:r>
            <a:r>
              <a:rPr lang="en-US" sz="2400" dirty="0" err="1"/>
              <a:t>cửa</a:t>
            </a:r>
            <a:r>
              <a:rPr lang="en-US" sz="2400" dirty="0"/>
              <a:t> </a:t>
            </a:r>
            <a:r>
              <a:rPr lang="en-US" sz="2400" dirty="0" err="1"/>
              <a:t>hàng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tháng</a:t>
            </a:r>
            <a:r>
              <a:rPr lang="en-US" sz="2400" dirty="0"/>
              <a:t> 5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tháng</a:t>
            </a:r>
            <a:r>
              <a:rPr lang="en-US" sz="2400" dirty="0"/>
              <a:t> 6.</a:t>
            </a:r>
            <a:endParaRPr lang="vi-VN" sz="2400" dirty="0"/>
          </a:p>
        </p:txBody>
      </p:sp>
      <p:sp>
        <p:nvSpPr>
          <p:cNvPr id="10" name="Rectangle 9"/>
          <p:cNvSpPr/>
          <p:nvPr/>
        </p:nvSpPr>
        <p:spPr>
          <a:xfrm>
            <a:off x="716037" y="1971046"/>
            <a:ext cx="6366935" cy="4221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400" b="1" dirty="0">
                <a:solidFill>
                  <a:srgbClr val="FF0000"/>
                </a:solidFill>
                <a:ea typeface="Calibri" panose="020F0502020204030204" pitchFamily="34" charset="0"/>
              </a:rPr>
              <a:t>a) Ở cả 3 cửa hàng, số ti vi bán được của tháng 6 luôn nhiều hơn tháng 5. </a:t>
            </a:r>
            <a:r>
              <a:rPr lang="vi-VN" sz="24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Cụ thể:</a:t>
            </a:r>
            <a:endParaRPr lang="en-US" sz="24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400" b="1" i="1" u="sng" dirty="0">
                <a:solidFill>
                  <a:srgbClr val="002060"/>
                </a:solidFill>
                <a:ea typeface="Calibri" panose="020F0502020204030204" pitchFamily="34" charset="0"/>
              </a:rPr>
              <a:t>Cửa hàng 1</a:t>
            </a:r>
            <a:r>
              <a:rPr lang="vi-VN" sz="2400" b="1" u="sng" dirty="0">
                <a:solidFill>
                  <a:srgbClr val="002060"/>
                </a:solidFill>
                <a:ea typeface="Calibri" panose="020F0502020204030204" pitchFamily="34" charset="0"/>
              </a:rPr>
              <a:t>: </a:t>
            </a:r>
            <a:r>
              <a:rPr lang="vi-VN" sz="24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Số ti vi bán được ở tháng 6 nhiều hơn tháng 5 là: 47 – 30 = 17 (ti vi)</a:t>
            </a:r>
            <a:endParaRPr lang="en-US" sz="24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400" b="1" i="1" u="sng" dirty="0">
                <a:solidFill>
                  <a:srgbClr val="002060"/>
                </a:solidFill>
                <a:ea typeface="Calibri" panose="020F0502020204030204" pitchFamily="34" charset="0"/>
              </a:rPr>
              <a:t>Cửa hàng 2: </a:t>
            </a:r>
            <a:r>
              <a:rPr lang="vi-VN" sz="24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Số ti vi bán được ở tháng 6 nhiều hơn tháng 5 là: 71 – 42 = 29 (ti vi)</a:t>
            </a:r>
            <a:endParaRPr lang="en-US" sz="24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400" b="1" i="1" u="sng" dirty="0">
                <a:solidFill>
                  <a:srgbClr val="002060"/>
                </a:solidFill>
                <a:ea typeface="Calibri" panose="020F0502020204030204" pitchFamily="34" charset="0"/>
              </a:rPr>
              <a:t>Cửa hàng 3: </a:t>
            </a:r>
            <a:r>
              <a:rPr lang="vi-VN" sz="24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Số ti vi bán được ở tháng 6 nhiều hơn tháng 5 là: 88 – 53 = 3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5</a:t>
            </a:r>
            <a:r>
              <a:rPr lang="vi-VN" sz="24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 (ti vi)</a:t>
            </a:r>
            <a:endParaRPr lang="en-US" sz="24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77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96686" y="0"/>
            <a:ext cx="10895391" cy="1534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/>
              <a:t>b. </a:t>
            </a:r>
            <a:r>
              <a:rPr lang="en-US" sz="2667" dirty="0" err="1"/>
              <a:t>Cửa</a:t>
            </a:r>
            <a:r>
              <a:rPr lang="en-US" sz="2667" dirty="0"/>
              <a:t> </a:t>
            </a:r>
            <a:r>
              <a:rPr lang="en-US" sz="2667" dirty="0" err="1"/>
              <a:t>hàng</a:t>
            </a:r>
            <a:r>
              <a:rPr lang="en-US" sz="2667" dirty="0"/>
              <a:t> 3 </a:t>
            </a:r>
            <a:r>
              <a:rPr lang="en-US" sz="2667" dirty="0" err="1"/>
              <a:t>bán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nhiều</a:t>
            </a:r>
            <a:r>
              <a:rPr lang="en-US" sz="2667" dirty="0"/>
              <a:t> </a:t>
            </a:r>
            <a:r>
              <a:rPr lang="en-US" sz="2667" dirty="0" err="1"/>
              <a:t>ti</a:t>
            </a:r>
            <a:r>
              <a:rPr lang="en-US" sz="2667" dirty="0"/>
              <a:t> vi </a:t>
            </a:r>
            <a:r>
              <a:rPr lang="en-US" sz="2667" dirty="0" err="1"/>
              <a:t>nhất</a:t>
            </a:r>
            <a:r>
              <a:rPr lang="en-US" sz="2667" dirty="0"/>
              <a:t>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cả</a:t>
            </a:r>
            <a:r>
              <a:rPr lang="en-US" sz="2667" dirty="0"/>
              <a:t> </a:t>
            </a:r>
            <a:r>
              <a:rPr lang="en-US" sz="2667" dirty="0" err="1"/>
              <a:t>tháng</a:t>
            </a:r>
            <a:r>
              <a:rPr lang="en-US" sz="2667" dirty="0"/>
              <a:t> 5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tháng</a:t>
            </a:r>
            <a:r>
              <a:rPr lang="en-US" sz="2667" dirty="0"/>
              <a:t> 6. </a:t>
            </a:r>
            <a:r>
              <a:rPr lang="en-US" sz="2667" dirty="0" err="1"/>
              <a:t>Em</a:t>
            </a:r>
            <a:r>
              <a:rPr lang="en-US" sz="2667" dirty="0"/>
              <a:t>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thể</a:t>
            </a:r>
            <a:r>
              <a:rPr lang="en-US" sz="2667" dirty="0"/>
              <a:t> </a:t>
            </a:r>
            <a:r>
              <a:rPr lang="en-US" sz="2667" dirty="0" err="1"/>
              <a:t>đưa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lí</a:t>
            </a:r>
            <a:r>
              <a:rPr lang="en-US" sz="2667" dirty="0"/>
              <a:t> do </a:t>
            </a:r>
            <a:r>
              <a:rPr lang="en-US" sz="2667" dirty="0" err="1"/>
              <a:t>phù</a:t>
            </a:r>
            <a:r>
              <a:rPr lang="en-US" sz="2667" dirty="0"/>
              <a:t> </a:t>
            </a:r>
            <a:r>
              <a:rPr lang="en-US" sz="2667" dirty="0" err="1"/>
              <a:t>hợp</a:t>
            </a:r>
            <a:r>
              <a:rPr lang="en-US" sz="2667" dirty="0"/>
              <a:t> </a:t>
            </a:r>
            <a:r>
              <a:rPr lang="en-US" sz="2667" dirty="0" err="1"/>
              <a:t>nhất</a:t>
            </a:r>
            <a:r>
              <a:rPr lang="en-US" sz="2667" dirty="0"/>
              <a:t> </a:t>
            </a:r>
            <a:r>
              <a:rPr lang="en-US" sz="2667" dirty="0" err="1"/>
              <a:t>để</a:t>
            </a:r>
            <a:r>
              <a:rPr lang="en-US" sz="2667" dirty="0"/>
              <a:t> </a:t>
            </a:r>
            <a:r>
              <a:rPr lang="en-US" sz="2667" dirty="0" err="1"/>
              <a:t>giải</a:t>
            </a:r>
            <a:r>
              <a:rPr lang="en-US" sz="2667" dirty="0"/>
              <a:t> </a:t>
            </a:r>
            <a:r>
              <a:rPr lang="en-US" sz="2667" dirty="0" err="1"/>
              <a:t>thích</a:t>
            </a:r>
            <a:r>
              <a:rPr lang="en-US" sz="2667" dirty="0"/>
              <a:t> </a:t>
            </a:r>
            <a:r>
              <a:rPr lang="en-US" sz="2667" dirty="0" err="1"/>
              <a:t>cho</a:t>
            </a:r>
            <a:r>
              <a:rPr lang="en-US" sz="2667" dirty="0"/>
              <a:t> </a:t>
            </a:r>
            <a:r>
              <a:rPr lang="en-US" sz="2667" dirty="0" err="1"/>
              <a:t>kết</a:t>
            </a:r>
            <a:r>
              <a:rPr lang="en-US" sz="2667" dirty="0"/>
              <a:t> </a:t>
            </a:r>
            <a:r>
              <a:rPr lang="en-US" sz="2667" dirty="0" err="1"/>
              <a:t>quả</a:t>
            </a:r>
            <a:r>
              <a:rPr lang="en-US" sz="2667" dirty="0"/>
              <a:t> </a:t>
            </a:r>
            <a:r>
              <a:rPr lang="en-US" sz="2667" dirty="0" err="1"/>
              <a:t>này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không</a:t>
            </a:r>
            <a:r>
              <a:rPr lang="en-US" sz="2667" dirty="0"/>
              <a:t>? </a:t>
            </a:r>
            <a:r>
              <a:rPr lang="en-US" sz="2667" dirty="0" err="1"/>
              <a:t>Em</a:t>
            </a:r>
            <a:r>
              <a:rPr lang="en-US" sz="2667" dirty="0"/>
              <a:t> </a:t>
            </a:r>
            <a:r>
              <a:rPr lang="en-US" sz="2667" dirty="0" err="1"/>
              <a:t>đồng</a:t>
            </a:r>
            <a:r>
              <a:rPr lang="en-US" sz="2667" dirty="0"/>
              <a:t> ý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những</a:t>
            </a:r>
            <a:r>
              <a:rPr lang="en-US" sz="2667" dirty="0"/>
              <a:t> </a:t>
            </a:r>
            <a:r>
              <a:rPr lang="en-US" sz="2667" dirty="0" err="1"/>
              <a:t>nhận</a:t>
            </a:r>
            <a:r>
              <a:rPr lang="en-US" sz="2667" dirty="0"/>
              <a:t> </a:t>
            </a:r>
            <a:r>
              <a:rPr lang="en-US" sz="2667" dirty="0" err="1"/>
              <a:t>xét</a:t>
            </a:r>
            <a:r>
              <a:rPr lang="en-US" sz="2667" dirty="0"/>
              <a:t> </a:t>
            </a:r>
            <a:r>
              <a:rPr lang="en-US" sz="2667" dirty="0" err="1"/>
              <a:t>nào</a:t>
            </a:r>
            <a:r>
              <a:rPr lang="en-US" sz="2667" dirty="0"/>
              <a:t> </a:t>
            </a:r>
            <a:r>
              <a:rPr lang="en-US" sz="2667" dirty="0" err="1"/>
              <a:t>sau</a:t>
            </a:r>
            <a:r>
              <a:rPr lang="en-US" sz="2667" dirty="0"/>
              <a:t> </a:t>
            </a:r>
            <a:r>
              <a:rPr lang="en-US" sz="2667" dirty="0" err="1"/>
              <a:t>đây</a:t>
            </a:r>
            <a:r>
              <a:rPr lang="en-US" sz="2667" dirty="0"/>
              <a:t>?</a:t>
            </a:r>
            <a:endParaRPr lang="vi-VN" sz="2667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02237" y="2503414"/>
            <a:ext cx="5480049" cy="3054351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31996" y="1598513"/>
            <a:ext cx="487680" cy="48768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1</a:t>
            </a:r>
            <a:endParaRPr lang="vi-VN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9677" y="1596890"/>
            <a:ext cx="5021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Cửa</a:t>
            </a:r>
            <a:r>
              <a:rPr lang="en-US" sz="2400" dirty="0"/>
              <a:t> </a:t>
            </a:r>
            <a:r>
              <a:rPr lang="en-US" sz="2400" dirty="0" err="1"/>
              <a:t>hàng</a:t>
            </a:r>
            <a:r>
              <a:rPr lang="en-US" sz="2400" dirty="0"/>
              <a:t> 3 </a:t>
            </a:r>
            <a:r>
              <a:rPr lang="en-US" sz="2400" dirty="0" err="1"/>
              <a:t>bán</a:t>
            </a:r>
            <a:r>
              <a:rPr lang="en-US" sz="2400" dirty="0"/>
              <a:t> </a:t>
            </a:r>
            <a:r>
              <a:rPr lang="en-US" sz="2400" dirty="0" err="1"/>
              <a:t>tivi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giá</a:t>
            </a:r>
            <a:r>
              <a:rPr lang="en-US" sz="2400" dirty="0"/>
              <a:t> </a:t>
            </a:r>
            <a:r>
              <a:rPr lang="en-US" sz="2400" dirty="0" err="1"/>
              <a:t>rẻ</a:t>
            </a:r>
            <a:r>
              <a:rPr lang="en-US" sz="2400" dirty="0"/>
              <a:t> </a:t>
            </a:r>
            <a:r>
              <a:rPr lang="en-US" sz="2400" dirty="0" err="1"/>
              <a:t>nhất</a:t>
            </a:r>
            <a:r>
              <a:rPr lang="en-US" sz="2400" dirty="0"/>
              <a:t>.</a:t>
            </a:r>
            <a:endParaRPr lang="vi-VN" sz="2400" dirty="0"/>
          </a:p>
        </p:txBody>
      </p:sp>
      <p:sp>
        <p:nvSpPr>
          <p:cNvPr id="7" name="Oval 6"/>
          <p:cNvSpPr/>
          <p:nvPr/>
        </p:nvSpPr>
        <p:spPr>
          <a:xfrm>
            <a:off x="131996" y="2288251"/>
            <a:ext cx="487680" cy="48768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2</a:t>
            </a:r>
            <a:endParaRPr lang="vi-VN" sz="2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9676" y="2296698"/>
            <a:ext cx="7189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Cửa</a:t>
            </a:r>
            <a:r>
              <a:rPr lang="en-US" sz="2400" dirty="0"/>
              <a:t> </a:t>
            </a:r>
            <a:r>
              <a:rPr lang="en-US" sz="2400" dirty="0" err="1"/>
              <a:t>hàng</a:t>
            </a:r>
            <a:r>
              <a:rPr lang="en-US" sz="2400" dirty="0"/>
              <a:t> 3 </a:t>
            </a:r>
            <a:r>
              <a:rPr lang="en-US" sz="2400" dirty="0" err="1"/>
              <a:t>chăm</a:t>
            </a:r>
            <a:r>
              <a:rPr lang="en-US" sz="2400" dirty="0"/>
              <a:t> </a:t>
            </a:r>
            <a:r>
              <a:rPr lang="en-US" sz="2400" dirty="0" err="1"/>
              <a:t>sóc</a:t>
            </a:r>
            <a:r>
              <a:rPr lang="en-US" sz="2400" dirty="0"/>
              <a:t> </a:t>
            </a:r>
            <a:r>
              <a:rPr lang="en-US" sz="2400" dirty="0" err="1"/>
              <a:t>khách</a:t>
            </a:r>
            <a:r>
              <a:rPr lang="en-US" sz="2400" dirty="0"/>
              <a:t> </a:t>
            </a:r>
            <a:r>
              <a:rPr lang="en-US" sz="2400" dirty="0" err="1"/>
              <a:t>hàng</a:t>
            </a:r>
            <a:r>
              <a:rPr lang="en-US" sz="2400" dirty="0"/>
              <a:t> </a:t>
            </a:r>
            <a:r>
              <a:rPr lang="en-US" sz="2400" dirty="0" err="1"/>
              <a:t>tốt</a:t>
            </a:r>
            <a:r>
              <a:rPr lang="en-US" sz="2400" dirty="0"/>
              <a:t> </a:t>
            </a:r>
            <a:r>
              <a:rPr lang="en-US" sz="2400" dirty="0" err="1"/>
              <a:t>nhất</a:t>
            </a:r>
            <a:r>
              <a:rPr lang="en-US" sz="2400" dirty="0"/>
              <a:t>.</a:t>
            </a:r>
            <a:endParaRPr lang="vi-VN" sz="2400" dirty="0"/>
          </a:p>
        </p:txBody>
      </p:sp>
      <p:sp>
        <p:nvSpPr>
          <p:cNvPr id="9" name="Oval 8"/>
          <p:cNvSpPr/>
          <p:nvPr/>
        </p:nvSpPr>
        <p:spPr>
          <a:xfrm>
            <a:off x="131996" y="2953263"/>
            <a:ext cx="487680" cy="48768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3</a:t>
            </a:r>
            <a:endParaRPr lang="vi-VN" sz="24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9675" y="2925718"/>
            <a:ext cx="6134307" cy="946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err="1"/>
              <a:t>Cửa</a:t>
            </a:r>
            <a:r>
              <a:rPr lang="en-US" sz="2400" dirty="0"/>
              <a:t> </a:t>
            </a:r>
            <a:r>
              <a:rPr lang="en-US" sz="2400" dirty="0" err="1"/>
              <a:t>hàng</a:t>
            </a:r>
            <a:r>
              <a:rPr lang="en-US" sz="2400" dirty="0"/>
              <a:t> 3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/>
              <a:t>loại</a:t>
            </a:r>
            <a:r>
              <a:rPr lang="en-US" sz="2400" dirty="0"/>
              <a:t> </a:t>
            </a:r>
            <a:r>
              <a:rPr lang="en-US" sz="2400" dirty="0" err="1"/>
              <a:t>tivi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mua</a:t>
            </a:r>
            <a:r>
              <a:rPr lang="en-US" sz="2400" dirty="0"/>
              <a:t> </a:t>
            </a:r>
            <a:r>
              <a:rPr lang="en-US" sz="2400" dirty="0" err="1"/>
              <a:t>hàng</a:t>
            </a:r>
            <a:r>
              <a:rPr lang="en-US" sz="2400" dirty="0"/>
              <a:t> </a:t>
            </a:r>
            <a:r>
              <a:rPr lang="en-US" sz="2400" dirty="0" err="1"/>
              <a:t>lựa</a:t>
            </a:r>
            <a:r>
              <a:rPr lang="en-US" sz="2400" dirty="0"/>
              <a:t> </a:t>
            </a:r>
            <a:r>
              <a:rPr lang="en-US" sz="2400" dirty="0" err="1"/>
              <a:t>chọn</a:t>
            </a:r>
            <a:r>
              <a:rPr lang="en-US" sz="2400" dirty="0"/>
              <a:t>.</a:t>
            </a:r>
            <a:endParaRPr lang="vi-VN" sz="2400" dirty="0"/>
          </a:p>
        </p:txBody>
      </p:sp>
      <p:sp>
        <p:nvSpPr>
          <p:cNvPr id="11" name="Oval 10"/>
          <p:cNvSpPr/>
          <p:nvPr/>
        </p:nvSpPr>
        <p:spPr>
          <a:xfrm>
            <a:off x="131996" y="3871941"/>
            <a:ext cx="487680" cy="48768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4</a:t>
            </a:r>
            <a:endParaRPr lang="vi-VN" sz="24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9678" y="3894529"/>
            <a:ext cx="6382559" cy="946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 err="1"/>
              <a:t>Cửa</a:t>
            </a:r>
            <a:r>
              <a:rPr lang="en-US" sz="2400" dirty="0"/>
              <a:t> </a:t>
            </a:r>
            <a:r>
              <a:rPr lang="en-US" sz="2400" dirty="0" err="1"/>
              <a:t>hàng</a:t>
            </a:r>
            <a:r>
              <a:rPr lang="en-US" sz="2400" dirty="0"/>
              <a:t> 3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vị</a:t>
            </a:r>
            <a:r>
              <a:rPr lang="en-US" sz="2400" dirty="0"/>
              <a:t> </a:t>
            </a:r>
            <a:r>
              <a:rPr lang="en-US" sz="2400" dirty="0" err="1"/>
              <a:t>trí</a:t>
            </a:r>
            <a:r>
              <a:rPr lang="en-US" sz="2400" dirty="0"/>
              <a:t> </a:t>
            </a:r>
            <a:r>
              <a:rPr lang="en-US" sz="2400" dirty="0" err="1"/>
              <a:t>thuận</a:t>
            </a:r>
            <a:r>
              <a:rPr lang="en-US" sz="2400" dirty="0"/>
              <a:t> </a:t>
            </a:r>
            <a:r>
              <a:rPr lang="en-US" sz="2400" dirty="0" err="1"/>
              <a:t>lợi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đi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</a:t>
            </a:r>
            <a:r>
              <a:rPr lang="en-US" sz="2400" dirty="0" err="1"/>
              <a:t>mua</a:t>
            </a:r>
            <a:r>
              <a:rPr lang="en-US" sz="2400" dirty="0"/>
              <a:t> </a:t>
            </a:r>
            <a:r>
              <a:rPr lang="en-US" sz="2400" dirty="0" err="1"/>
              <a:t>bán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mua</a:t>
            </a:r>
            <a:r>
              <a:rPr lang="en-US" sz="2400" dirty="0"/>
              <a:t> </a:t>
            </a:r>
            <a:r>
              <a:rPr lang="en-US" sz="2400" dirty="0" err="1"/>
              <a:t>hàng</a:t>
            </a:r>
            <a:r>
              <a:rPr lang="en-US" sz="2400" dirty="0"/>
              <a:t>.</a:t>
            </a:r>
            <a:endParaRPr lang="vi-VN" sz="2400" dirty="0"/>
          </a:p>
        </p:txBody>
      </p:sp>
      <p:sp>
        <p:nvSpPr>
          <p:cNvPr id="13" name="Rectangle 12"/>
          <p:cNvSpPr/>
          <p:nvPr/>
        </p:nvSpPr>
        <p:spPr>
          <a:xfrm>
            <a:off x="1042515" y="5352236"/>
            <a:ext cx="5288627" cy="5955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667" b="1" dirty="0">
                <a:solidFill>
                  <a:srgbClr val="0070C0"/>
                </a:solidFill>
                <a:ea typeface="Calibri" panose="020F0502020204030204" pitchFamily="34" charset="0"/>
              </a:rPr>
              <a:t>Em đồng ý với nhận xét: (2), (4)</a:t>
            </a:r>
            <a:endParaRPr lang="en-US" sz="2667" b="1" dirty="0">
              <a:solidFill>
                <a:srgbClr val="0070C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31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82" y="0"/>
            <a:ext cx="11340495" cy="2026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/>
              <a:t>c.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lượng</a:t>
            </a:r>
            <a:r>
              <a:rPr lang="en-US" sz="2667" dirty="0"/>
              <a:t> </a:t>
            </a:r>
            <a:r>
              <a:rPr lang="en-US" sz="2667" dirty="0" err="1"/>
              <a:t>tivi</a:t>
            </a:r>
            <a:r>
              <a:rPr lang="en-US" sz="2667" dirty="0"/>
              <a:t> </a:t>
            </a:r>
            <a:r>
              <a:rPr lang="en-US" sz="2667" dirty="0" err="1"/>
              <a:t>mà</a:t>
            </a:r>
            <a:r>
              <a:rPr lang="en-US" sz="2667" dirty="0"/>
              <a:t> </a:t>
            </a:r>
            <a:r>
              <a:rPr lang="en-US" sz="2667" dirty="0" err="1"/>
              <a:t>cả</a:t>
            </a:r>
            <a:r>
              <a:rPr lang="en-US" sz="2667" dirty="0"/>
              <a:t> </a:t>
            </a:r>
            <a:r>
              <a:rPr lang="en-US" sz="2667" dirty="0" err="1"/>
              <a:t>ba</a:t>
            </a:r>
            <a:r>
              <a:rPr lang="en-US" sz="2667" dirty="0"/>
              <a:t> </a:t>
            </a:r>
            <a:r>
              <a:rPr lang="en-US" sz="2667" dirty="0" err="1"/>
              <a:t>cửa</a:t>
            </a:r>
            <a:r>
              <a:rPr lang="en-US" sz="2667" dirty="0"/>
              <a:t> </a:t>
            </a:r>
            <a:r>
              <a:rPr lang="en-US" sz="2667" dirty="0" err="1"/>
              <a:t>hàng</a:t>
            </a:r>
            <a:r>
              <a:rPr lang="en-US" sz="2667" dirty="0"/>
              <a:t> </a:t>
            </a:r>
            <a:r>
              <a:rPr lang="en-US" sz="2667" dirty="0" err="1"/>
              <a:t>bán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tháng</a:t>
            </a:r>
            <a:r>
              <a:rPr lang="en-US" sz="2667" dirty="0"/>
              <a:t> 6 </a:t>
            </a:r>
            <a:r>
              <a:rPr lang="en-US" sz="2667" dirty="0" err="1"/>
              <a:t>nhiều</a:t>
            </a:r>
            <a:r>
              <a:rPr lang="en-US" sz="2667" dirty="0"/>
              <a:t> </a:t>
            </a:r>
            <a:r>
              <a:rPr lang="en-US" sz="2667" dirty="0" err="1"/>
              <a:t>hơn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lượng</a:t>
            </a:r>
            <a:r>
              <a:rPr lang="en-US" sz="2667" dirty="0"/>
              <a:t> </a:t>
            </a:r>
            <a:r>
              <a:rPr lang="en-US" sz="2667" dirty="0" err="1"/>
              <a:t>tivi</a:t>
            </a:r>
            <a:r>
              <a:rPr lang="en-US" sz="2667" dirty="0"/>
              <a:t> </a:t>
            </a:r>
            <a:r>
              <a:rPr lang="en-US" sz="2667" dirty="0" err="1"/>
              <a:t>mà</a:t>
            </a:r>
            <a:r>
              <a:rPr lang="en-US" sz="2667" dirty="0"/>
              <a:t> </a:t>
            </a:r>
            <a:r>
              <a:rPr lang="en-US" sz="2667" dirty="0" err="1"/>
              <a:t>cả</a:t>
            </a:r>
            <a:r>
              <a:rPr lang="en-US" sz="2667" dirty="0"/>
              <a:t> </a:t>
            </a:r>
            <a:r>
              <a:rPr lang="en-US" sz="2667" dirty="0" err="1"/>
              <a:t>ba</a:t>
            </a:r>
            <a:r>
              <a:rPr lang="en-US" sz="2667" dirty="0"/>
              <a:t> </a:t>
            </a:r>
            <a:r>
              <a:rPr lang="en-US" sz="2667" dirty="0" err="1"/>
              <a:t>cửa</a:t>
            </a:r>
            <a:r>
              <a:rPr lang="en-US" sz="2667" dirty="0"/>
              <a:t> </a:t>
            </a:r>
            <a:r>
              <a:rPr lang="en-US" sz="2667" dirty="0" err="1"/>
              <a:t>hàng</a:t>
            </a:r>
            <a:r>
              <a:rPr lang="en-US" sz="2667" dirty="0"/>
              <a:t> </a:t>
            </a:r>
            <a:r>
              <a:rPr lang="en-US" sz="2667" dirty="0" err="1"/>
              <a:t>bán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tháng</a:t>
            </a:r>
            <a:r>
              <a:rPr lang="en-US" sz="2667" dirty="0"/>
              <a:t> 5 </a:t>
            </a:r>
            <a:r>
              <a:rPr lang="en-US" sz="2667" dirty="0" err="1"/>
              <a:t>là</a:t>
            </a:r>
            <a:r>
              <a:rPr lang="en-US" sz="2667" dirty="0"/>
              <a:t> </a:t>
            </a:r>
            <a:r>
              <a:rPr lang="en-US" sz="2667" dirty="0" err="1"/>
              <a:t>bao</a:t>
            </a:r>
            <a:r>
              <a:rPr lang="en-US" sz="2667" dirty="0"/>
              <a:t> </a:t>
            </a:r>
            <a:r>
              <a:rPr lang="en-US" sz="2667" dirty="0" err="1"/>
              <a:t>nhiêu</a:t>
            </a:r>
            <a:r>
              <a:rPr lang="en-US" sz="2667" dirty="0"/>
              <a:t> </a:t>
            </a:r>
            <a:r>
              <a:rPr lang="en-US" sz="2667" dirty="0" err="1"/>
              <a:t>chiếc</a:t>
            </a:r>
            <a:r>
              <a:rPr lang="en-US" sz="2667" dirty="0"/>
              <a:t>? </a:t>
            </a:r>
            <a:r>
              <a:rPr lang="en-US" sz="2667" dirty="0" err="1"/>
              <a:t>Em</a:t>
            </a:r>
            <a:r>
              <a:rPr lang="en-US" sz="2667" dirty="0"/>
              <a:t>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biết</a:t>
            </a:r>
            <a:r>
              <a:rPr lang="en-US" sz="2667" dirty="0"/>
              <a:t> </a:t>
            </a:r>
            <a:r>
              <a:rPr lang="en-US" sz="2667" dirty="0" err="1"/>
              <a:t>giải</a:t>
            </a:r>
            <a:r>
              <a:rPr lang="en-US" sz="2667" dirty="0"/>
              <a:t> </a:t>
            </a:r>
            <a:r>
              <a:rPr lang="en-US" sz="2667" dirty="0" err="1"/>
              <a:t>bóng</a:t>
            </a:r>
            <a:r>
              <a:rPr lang="en-US" sz="2667" dirty="0"/>
              <a:t> </a:t>
            </a:r>
            <a:r>
              <a:rPr lang="en-US" sz="2667" dirty="0" err="1"/>
              <a:t>đá</a:t>
            </a:r>
            <a:r>
              <a:rPr lang="en-US" sz="2667" dirty="0"/>
              <a:t> World Cup 2018 </a:t>
            </a:r>
            <a:r>
              <a:rPr lang="en-US" sz="2667" dirty="0" err="1"/>
              <a:t>diễn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vào</a:t>
            </a:r>
            <a:r>
              <a:rPr lang="en-US" sz="2667" dirty="0"/>
              <a:t> </a:t>
            </a:r>
            <a:r>
              <a:rPr lang="en-US" sz="2667" dirty="0" err="1"/>
              <a:t>tháng</a:t>
            </a:r>
            <a:r>
              <a:rPr lang="en-US" sz="2667" dirty="0"/>
              <a:t> </a:t>
            </a:r>
            <a:r>
              <a:rPr lang="en-US" sz="2667" dirty="0" err="1"/>
              <a:t>nào</a:t>
            </a:r>
            <a:r>
              <a:rPr lang="en-US" sz="2667" dirty="0"/>
              <a:t> </a:t>
            </a:r>
            <a:r>
              <a:rPr lang="en-US" sz="2667" dirty="0" err="1"/>
              <a:t>không</a:t>
            </a:r>
            <a:r>
              <a:rPr lang="en-US" sz="2667" dirty="0"/>
              <a:t>? </a:t>
            </a:r>
            <a:r>
              <a:rPr lang="en-US" sz="2667" dirty="0" err="1"/>
              <a:t>Sự</a:t>
            </a:r>
            <a:r>
              <a:rPr lang="en-US" sz="2667" dirty="0"/>
              <a:t> </a:t>
            </a:r>
            <a:r>
              <a:rPr lang="en-US" sz="2667" dirty="0" err="1"/>
              <a:t>kiện</a:t>
            </a:r>
            <a:r>
              <a:rPr lang="en-US" sz="2667" dirty="0"/>
              <a:t> </a:t>
            </a:r>
            <a:r>
              <a:rPr lang="en-US" sz="2667" dirty="0" err="1"/>
              <a:t>đó</a:t>
            </a:r>
            <a:r>
              <a:rPr lang="en-US" sz="2667" dirty="0"/>
              <a:t>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liên</a:t>
            </a:r>
            <a:r>
              <a:rPr lang="en-US" sz="2667" dirty="0"/>
              <a:t> </a:t>
            </a:r>
            <a:r>
              <a:rPr lang="en-US" sz="2667" dirty="0" err="1"/>
              <a:t>quan</a:t>
            </a:r>
            <a:r>
              <a:rPr lang="en-US" sz="2667" dirty="0"/>
              <a:t> </a:t>
            </a:r>
            <a:r>
              <a:rPr lang="en-US" sz="2667" dirty="0" err="1"/>
              <a:t>đến</a:t>
            </a:r>
            <a:r>
              <a:rPr lang="en-US" sz="2667" dirty="0"/>
              <a:t> </a:t>
            </a:r>
            <a:r>
              <a:rPr lang="en-US" sz="2667" dirty="0" err="1"/>
              <a:t>việc</a:t>
            </a:r>
            <a:r>
              <a:rPr lang="en-US" sz="2667" dirty="0"/>
              <a:t> </a:t>
            </a:r>
            <a:r>
              <a:rPr lang="en-US" sz="2667" dirty="0" err="1"/>
              <a:t>mua</a:t>
            </a:r>
            <a:r>
              <a:rPr lang="en-US" sz="2667" dirty="0"/>
              <a:t> </a:t>
            </a:r>
            <a:r>
              <a:rPr lang="en-US" sz="2667" dirty="0" err="1"/>
              <a:t>bán</a:t>
            </a:r>
            <a:r>
              <a:rPr lang="en-US" sz="2667" dirty="0"/>
              <a:t> </a:t>
            </a:r>
            <a:r>
              <a:rPr lang="en-US" sz="2667" dirty="0" err="1"/>
              <a:t>tivi</a:t>
            </a:r>
            <a:r>
              <a:rPr lang="en-US" sz="2667" dirty="0"/>
              <a:t>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tháng</a:t>
            </a:r>
            <a:r>
              <a:rPr lang="en-US" sz="2667" dirty="0"/>
              <a:t> 6 hay </a:t>
            </a:r>
            <a:r>
              <a:rPr lang="en-US" sz="2667" dirty="0" err="1"/>
              <a:t>không</a:t>
            </a:r>
            <a:r>
              <a:rPr lang="en-US" sz="2667" dirty="0"/>
              <a:t>?</a:t>
            </a:r>
            <a:endParaRPr lang="vi-VN" sz="2667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02237" y="2503414"/>
            <a:ext cx="5480049" cy="305435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" y="2529721"/>
            <a:ext cx="7005561" cy="2462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667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Số lượng ti vi mà cả ba cửa hàng bán được trong tháng 6 nhiều hơn số lượng</a:t>
            </a:r>
            <a:r>
              <a:rPr lang="en-US" sz="2667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vi-VN" sz="2667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trong tháng 5 là: </a:t>
            </a:r>
            <a:endParaRPr lang="en-US" sz="2667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667" b="1" dirty="0">
                <a:solidFill>
                  <a:srgbClr val="002060"/>
                </a:solidFill>
                <a:ea typeface="Calibri" panose="020F0502020204030204" pitchFamily="34" charset="0"/>
              </a:rPr>
              <a:t>(47 + 71 + 88) - (30 + 42 + 53) = 81 (ti vi)</a:t>
            </a:r>
            <a:endParaRPr lang="en-US" sz="2667" b="1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75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86122" y="1864786"/>
            <a:ext cx="5480049" cy="305435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" y="522515"/>
            <a:ext cx="7644191" cy="1647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667" dirty="0"/>
              <a:t>d. </a:t>
            </a:r>
            <a:r>
              <a:rPr lang="en-US" sz="2667" dirty="0" err="1"/>
              <a:t>Nếu</a:t>
            </a:r>
            <a:r>
              <a:rPr lang="en-US" sz="2667" dirty="0"/>
              <a:t> </a:t>
            </a:r>
            <a:r>
              <a:rPr lang="en-US" sz="2667" dirty="0" err="1"/>
              <a:t>hai</a:t>
            </a:r>
            <a:r>
              <a:rPr lang="en-US" sz="2667" dirty="0"/>
              <a:t> </a:t>
            </a:r>
            <a:r>
              <a:rPr lang="en-US" sz="2667" dirty="0" err="1"/>
              <a:t>mươi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</a:t>
            </a:r>
            <a:r>
              <a:rPr lang="en-US" sz="2667" dirty="0" err="1"/>
              <a:t>sau</a:t>
            </a:r>
            <a:r>
              <a:rPr lang="en-US" sz="2667" dirty="0"/>
              <a:t> (</a:t>
            </a:r>
            <a:r>
              <a:rPr lang="en-US" sz="2667" dirty="0" err="1"/>
              <a:t>tính</a:t>
            </a:r>
            <a:r>
              <a:rPr lang="en-US" sz="2667" dirty="0"/>
              <a:t> </a:t>
            </a:r>
            <a:r>
              <a:rPr lang="en-US" sz="2667" dirty="0" err="1"/>
              <a:t>từ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2018), </a:t>
            </a:r>
            <a:r>
              <a:rPr lang="en-US" sz="2667" dirty="0" err="1"/>
              <a:t>em</a:t>
            </a:r>
            <a:r>
              <a:rPr lang="en-US" sz="2667" dirty="0"/>
              <a:t>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cửa</a:t>
            </a:r>
            <a:r>
              <a:rPr lang="en-US" sz="2667" dirty="0"/>
              <a:t> </a:t>
            </a:r>
            <a:r>
              <a:rPr lang="en-US" sz="2667" dirty="0" err="1"/>
              <a:t>hàng</a:t>
            </a:r>
            <a:r>
              <a:rPr lang="en-US" sz="2667" dirty="0"/>
              <a:t> </a:t>
            </a:r>
            <a:r>
              <a:rPr lang="en-US" sz="2667" dirty="0" err="1"/>
              <a:t>bán</a:t>
            </a:r>
            <a:r>
              <a:rPr lang="en-US" sz="2667" dirty="0"/>
              <a:t> </a:t>
            </a:r>
            <a:r>
              <a:rPr lang="en-US" sz="2667" dirty="0" err="1"/>
              <a:t>tivi</a:t>
            </a:r>
            <a:r>
              <a:rPr lang="en-US" sz="2667" dirty="0"/>
              <a:t> </a:t>
            </a:r>
            <a:r>
              <a:rPr lang="en-US" sz="2667" dirty="0" err="1"/>
              <a:t>em</a:t>
            </a:r>
            <a:r>
              <a:rPr lang="en-US" sz="2667" dirty="0"/>
              <a:t> </a:t>
            </a:r>
            <a:r>
              <a:rPr lang="en-US" sz="2667" dirty="0" err="1"/>
              <a:t>chọn</a:t>
            </a:r>
            <a:r>
              <a:rPr lang="en-US" sz="2667" dirty="0"/>
              <a:t> </a:t>
            </a:r>
            <a:r>
              <a:rPr lang="en-US" sz="2667" dirty="0" err="1"/>
              <a:t>thời</a:t>
            </a:r>
            <a:r>
              <a:rPr lang="en-US" sz="2667" dirty="0"/>
              <a:t> </a:t>
            </a:r>
            <a:r>
              <a:rPr lang="en-US" sz="2667" dirty="0" err="1"/>
              <a:t>gian</a:t>
            </a:r>
            <a:r>
              <a:rPr lang="en-US" sz="2667" dirty="0"/>
              <a:t> </a:t>
            </a:r>
            <a:r>
              <a:rPr lang="en-US" sz="2667" dirty="0" err="1"/>
              <a:t>nào</a:t>
            </a:r>
            <a:r>
              <a:rPr lang="en-US" sz="2667" dirty="0"/>
              <a:t> </a:t>
            </a:r>
            <a:r>
              <a:rPr lang="en-US" sz="2667" dirty="0" err="1"/>
              <a:t>để</a:t>
            </a:r>
            <a:r>
              <a:rPr lang="en-US" sz="2667" dirty="0"/>
              <a:t>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thể</a:t>
            </a:r>
            <a:r>
              <a:rPr lang="en-US" sz="2667" dirty="0"/>
              <a:t> </a:t>
            </a:r>
            <a:r>
              <a:rPr lang="en-US" sz="2667" dirty="0" err="1"/>
              <a:t>bán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nhiều</a:t>
            </a:r>
            <a:r>
              <a:rPr lang="en-US" sz="2667" dirty="0"/>
              <a:t> </a:t>
            </a:r>
            <a:r>
              <a:rPr lang="en-US" sz="2667" dirty="0" err="1"/>
              <a:t>tivi</a:t>
            </a:r>
            <a:r>
              <a:rPr lang="en-US" sz="2667" dirty="0"/>
              <a:t> </a:t>
            </a:r>
            <a:r>
              <a:rPr lang="en-US" sz="2667" dirty="0" err="1"/>
              <a:t>nhất</a:t>
            </a:r>
            <a:r>
              <a:rPr lang="en-US" sz="2667" dirty="0"/>
              <a:t>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. </a:t>
            </a:r>
            <a:endParaRPr lang="vi-VN" sz="2667" dirty="0"/>
          </a:p>
        </p:txBody>
      </p:sp>
      <p:sp>
        <p:nvSpPr>
          <p:cNvPr id="5" name="TextBox 4"/>
          <p:cNvSpPr txBox="1"/>
          <p:nvPr/>
        </p:nvSpPr>
        <p:spPr>
          <a:xfrm>
            <a:off x="1" y="3676954"/>
            <a:ext cx="7644191" cy="1491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vi-VN" sz="2400" b="1" dirty="0">
                <a:solidFill>
                  <a:srgbClr val="002060"/>
                </a:solidFill>
              </a:rPr>
              <a:t>Nếu 20 năm sau (tính từ năm 2018) em có một cửa hàng bán ti vi thì em chọn tháng 6 để có thể bán được nhiều ti vi nhất trong năm</a:t>
            </a:r>
            <a:r>
              <a:rPr lang="en-US" sz="2400" b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759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2" name="Google Shape;3862;p48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sz="5333" dirty="0">
                <a:latin typeface="+mn-lt"/>
              </a:rPr>
              <a:t>Luyện tập</a:t>
            </a:r>
            <a:endParaRPr sz="5333" dirty="0">
              <a:latin typeface="+mn-lt"/>
            </a:endParaRPr>
          </a:p>
        </p:txBody>
      </p:sp>
      <p:grpSp>
        <p:nvGrpSpPr>
          <p:cNvPr id="3887" name="Google Shape;3887;p48"/>
          <p:cNvGrpSpPr/>
          <p:nvPr/>
        </p:nvGrpSpPr>
        <p:grpSpPr>
          <a:xfrm>
            <a:off x="8058545" y="873900"/>
            <a:ext cx="566603" cy="555603"/>
            <a:chOff x="1490050" y="3805975"/>
            <a:chExt cx="491900" cy="482350"/>
          </a:xfrm>
        </p:grpSpPr>
        <p:sp>
          <p:nvSpPr>
            <p:cNvPr id="3888" name="Google Shape;3888;p48"/>
            <p:cNvSpPr/>
            <p:nvPr/>
          </p:nvSpPr>
          <p:spPr>
            <a:xfrm>
              <a:off x="1541775" y="3877050"/>
              <a:ext cx="302500" cy="277225"/>
            </a:xfrm>
            <a:custGeom>
              <a:avLst/>
              <a:gdLst/>
              <a:ahLst/>
              <a:cxnLst/>
              <a:rect l="l" t="t" r="r" b="b"/>
              <a:pathLst>
                <a:path w="12100" h="11089" extrusionOk="0">
                  <a:moveTo>
                    <a:pt x="10512" y="1"/>
                  </a:moveTo>
                  <a:lnTo>
                    <a:pt x="0" y="10513"/>
                  </a:lnTo>
                  <a:cubicBezTo>
                    <a:pt x="207" y="10475"/>
                    <a:pt x="415" y="10456"/>
                    <a:pt x="622" y="10456"/>
                  </a:cubicBezTo>
                  <a:cubicBezTo>
                    <a:pt x="1327" y="10456"/>
                    <a:pt x="2020" y="10674"/>
                    <a:pt x="2602" y="11088"/>
                  </a:cubicBezTo>
                  <a:lnTo>
                    <a:pt x="12099" y="1588"/>
                  </a:lnTo>
                  <a:lnTo>
                    <a:pt x="1051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srgbClr val="435D74"/>
                </a:solidFill>
              </a:endParaRPr>
            </a:p>
          </p:txBody>
        </p:sp>
        <p:sp>
          <p:nvSpPr>
            <p:cNvPr id="3889" name="Google Shape;3889;p48"/>
            <p:cNvSpPr/>
            <p:nvPr/>
          </p:nvSpPr>
          <p:spPr>
            <a:xfrm>
              <a:off x="1824450" y="3805975"/>
              <a:ext cx="157500" cy="150525"/>
            </a:xfrm>
            <a:custGeom>
              <a:avLst/>
              <a:gdLst/>
              <a:ahLst/>
              <a:cxnLst/>
              <a:rect l="l" t="t" r="r" b="b"/>
              <a:pathLst>
                <a:path w="6300" h="6021" extrusionOk="0">
                  <a:moveTo>
                    <a:pt x="3211" y="0"/>
                  </a:moveTo>
                  <a:cubicBezTo>
                    <a:pt x="2484" y="0"/>
                    <a:pt x="1758" y="281"/>
                    <a:pt x="1208" y="841"/>
                  </a:cubicBezTo>
                  <a:lnTo>
                    <a:pt x="0" y="2049"/>
                  </a:lnTo>
                  <a:lnTo>
                    <a:pt x="3972" y="6021"/>
                  </a:lnTo>
                  <a:lnTo>
                    <a:pt x="5180" y="4813"/>
                  </a:lnTo>
                  <a:cubicBezTo>
                    <a:pt x="6294" y="3717"/>
                    <a:pt x="6300" y="1925"/>
                    <a:pt x="5198" y="823"/>
                  </a:cubicBezTo>
                  <a:cubicBezTo>
                    <a:pt x="4649" y="274"/>
                    <a:pt x="3930" y="0"/>
                    <a:pt x="32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srgbClr val="435D74"/>
                </a:solidFill>
              </a:endParaRPr>
            </a:p>
          </p:txBody>
        </p:sp>
        <p:sp>
          <p:nvSpPr>
            <p:cNvPr id="3890" name="Google Shape;3890;p48"/>
            <p:cNvSpPr/>
            <p:nvPr/>
          </p:nvSpPr>
          <p:spPr>
            <a:xfrm>
              <a:off x="1626675" y="3936600"/>
              <a:ext cx="277225" cy="302600"/>
            </a:xfrm>
            <a:custGeom>
              <a:avLst/>
              <a:gdLst/>
              <a:ahLst/>
              <a:cxnLst/>
              <a:rect l="l" t="t" r="r" b="b"/>
              <a:pathLst>
                <a:path w="11089" h="12104" extrusionOk="0">
                  <a:moveTo>
                    <a:pt x="9501" y="1"/>
                  </a:moveTo>
                  <a:lnTo>
                    <a:pt x="1" y="9501"/>
                  </a:lnTo>
                  <a:cubicBezTo>
                    <a:pt x="537" y="10254"/>
                    <a:pt x="745" y="11194"/>
                    <a:pt x="576" y="12103"/>
                  </a:cubicBezTo>
                  <a:lnTo>
                    <a:pt x="11088" y="1591"/>
                  </a:lnTo>
                  <a:lnTo>
                    <a:pt x="95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srgbClr val="435D74"/>
                </a:solidFill>
              </a:endParaRPr>
            </a:p>
          </p:txBody>
        </p:sp>
        <p:sp>
          <p:nvSpPr>
            <p:cNvPr id="3891" name="Google Shape;3891;p48"/>
            <p:cNvSpPr/>
            <p:nvPr/>
          </p:nvSpPr>
          <p:spPr>
            <a:xfrm>
              <a:off x="1490050" y="4166500"/>
              <a:ext cx="129950" cy="121825"/>
            </a:xfrm>
            <a:custGeom>
              <a:avLst/>
              <a:gdLst/>
              <a:ahLst/>
              <a:cxnLst/>
              <a:rect l="l" t="t" r="r" b="b"/>
              <a:pathLst>
                <a:path w="5198" h="4873" extrusionOk="0">
                  <a:moveTo>
                    <a:pt x="2693" y="0"/>
                  </a:moveTo>
                  <a:cubicBezTo>
                    <a:pt x="2243" y="0"/>
                    <a:pt x="1790" y="133"/>
                    <a:pt x="1398" y="405"/>
                  </a:cubicBezTo>
                  <a:lnTo>
                    <a:pt x="1398" y="402"/>
                  </a:lnTo>
                  <a:lnTo>
                    <a:pt x="741" y="2446"/>
                  </a:lnTo>
                  <a:lnTo>
                    <a:pt x="139" y="4118"/>
                  </a:lnTo>
                  <a:cubicBezTo>
                    <a:pt x="0" y="4500"/>
                    <a:pt x="295" y="4872"/>
                    <a:pt x="664" y="4872"/>
                  </a:cubicBezTo>
                  <a:cubicBezTo>
                    <a:pt x="727" y="4872"/>
                    <a:pt x="793" y="4861"/>
                    <a:pt x="859" y="4837"/>
                  </a:cubicBezTo>
                  <a:lnTo>
                    <a:pt x="2530" y="4235"/>
                  </a:lnTo>
                  <a:lnTo>
                    <a:pt x="4574" y="3579"/>
                  </a:lnTo>
                  <a:cubicBezTo>
                    <a:pt x="5198" y="2672"/>
                    <a:pt x="5086" y="1450"/>
                    <a:pt x="4306" y="670"/>
                  </a:cubicBezTo>
                  <a:cubicBezTo>
                    <a:pt x="3866" y="228"/>
                    <a:pt x="3282" y="0"/>
                    <a:pt x="26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srgbClr val="435D74"/>
                </a:solidFill>
              </a:endParaRPr>
            </a:p>
          </p:txBody>
        </p:sp>
      </p:grpSp>
      <p:grpSp>
        <p:nvGrpSpPr>
          <p:cNvPr id="3893" name="Google Shape;3893;p48"/>
          <p:cNvGrpSpPr/>
          <p:nvPr/>
        </p:nvGrpSpPr>
        <p:grpSpPr>
          <a:xfrm>
            <a:off x="4056378" y="1277259"/>
            <a:ext cx="3266351" cy="4890381"/>
            <a:chOff x="3042283" y="1182710"/>
            <a:chExt cx="2449763" cy="3443019"/>
          </a:xfrm>
        </p:grpSpPr>
        <p:sp>
          <p:nvSpPr>
            <p:cNvPr id="3895" name="Google Shape;3895;p48"/>
            <p:cNvSpPr/>
            <p:nvPr/>
          </p:nvSpPr>
          <p:spPr>
            <a:xfrm>
              <a:off x="3807944" y="1611682"/>
              <a:ext cx="1411497" cy="606802"/>
            </a:xfrm>
            <a:custGeom>
              <a:avLst/>
              <a:gdLst/>
              <a:ahLst/>
              <a:cxnLst/>
              <a:rect l="l" t="t" r="r" b="b"/>
              <a:pathLst>
                <a:path w="25499" h="10962" extrusionOk="0">
                  <a:moveTo>
                    <a:pt x="11629" y="0"/>
                  </a:moveTo>
                  <a:cubicBezTo>
                    <a:pt x="11011" y="0"/>
                    <a:pt x="10393" y="51"/>
                    <a:pt x="9773" y="192"/>
                  </a:cubicBezTo>
                  <a:cubicBezTo>
                    <a:pt x="9105" y="317"/>
                    <a:pt x="8406" y="443"/>
                    <a:pt x="7762" y="717"/>
                  </a:cubicBezTo>
                  <a:cubicBezTo>
                    <a:pt x="7385" y="890"/>
                    <a:pt x="7015" y="1040"/>
                    <a:pt x="6669" y="1213"/>
                  </a:cubicBezTo>
                  <a:cubicBezTo>
                    <a:pt x="5947" y="1559"/>
                    <a:pt x="5201" y="1911"/>
                    <a:pt x="4502" y="2305"/>
                  </a:cubicBezTo>
                  <a:cubicBezTo>
                    <a:pt x="4054" y="2580"/>
                    <a:pt x="3630" y="2902"/>
                    <a:pt x="3260" y="3278"/>
                  </a:cubicBezTo>
                  <a:cubicBezTo>
                    <a:pt x="2938" y="3625"/>
                    <a:pt x="2610" y="3923"/>
                    <a:pt x="2287" y="4246"/>
                  </a:cubicBezTo>
                  <a:cubicBezTo>
                    <a:pt x="2138" y="4395"/>
                    <a:pt x="1989" y="4574"/>
                    <a:pt x="1893" y="4747"/>
                  </a:cubicBezTo>
                  <a:cubicBezTo>
                    <a:pt x="1595" y="5171"/>
                    <a:pt x="1368" y="5643"/>
                    <a:pt x="1117" y="6114"/>
                  </a:cubicBezTo>
                  <a:cubicBezTo>
                    <a:pt x="944" y="6460"/>
                    <a:pt x="795" y="6860"/>
                    <a:pt x="598" y="7231"/>
                  </a:cubicBezTo>
                  <a:cubicBezTo>
                    <a:pt x="323" y="7678"/>
                    <a:pt x="126" y="8180"/>
                    <a:pt x="102" y="8723"/>
                  </a:cubicBezTo>
                  <a:cubicBezTo>
                    <a:pt x="102" y="8777"/>
                    <a:pt x="72" y="8848"/>
                    <a:pt x="48" y="8902"/>
                  </a:cubicBezTo>
                  <a:cubicBezTo>
                    <a:pt x="48" y="8974"/>
                    <a:pt x="25" y="9021"/>
                    <a:pt x="25" y="9099"/>
                  </a:cubicBezTo>
                  <a:cubicBezTo>
                    <a:pt x="25" y="9350"/>
                    <a:pt x="1" y="9618"/>
                    <a:pt x="1" y="9869"/>
                  </a:cubicBezTo>
                  <a:cubicBezTo>
                    <a:pt x="1" y="9947"/>
                    <a:pt x="25" y="10120"/>
                    <a:pt x="48" y="10192"/>
                  </a:cubicBezTo>
                  <a:cubicBezTo>
                    <a:pt x="150" y="10395"/>
                    <a:pt x="299" y="10544"/>
                    <a:pt x="496" y="10615"/>
                  </a:cubicBezTo>
                  <a:cubicBezTo>
                    <a:pt x="669" y="10693"/>
                    <a:pt x="819" y="10765"/>
                    <a:pt x="1022" y="10765"/>
                  </a:cubicBezTo>
                  <a:cubicBezTo>
                    <a:pt x="1117" y="10789"/>
                    <a:pt x="1242" y="10812"/>
                    <a:pt x="1344" y="10842"/>
                  </a:cubicBezTo>
                  <a:cubicBezTo>
                    <a:pt x="1768" y="10890"/>
                    <a:pt x="2216" y="10962"/>
                    <a:pt x="2639" y="10962"/>
                  </a:cubicBezTo>
                  <a:cubicBezTo>
                    <a:pt x="3135" y="10938"/>
                    <a:pt x="3630" y="10890"/>
                    <a:pt x="4102" y="10890"/>
                  </a:cubicBezTo>
                  <a:cubicBezTo>
                    <a:pt x="4538" y="10896"/>
                    <a:pt x="4974" y="10898"/>
                    <a:pt x="5409" y="10898"/>
                  </a:cubicBezTo>
                  <a:cubicBezTo>
                    <a:pt x="5845" y="10898"/>
                    <a:pt x="6281" y="10896"/>
                    <a:pt x="6716" y="10896"/>
                  </a:cubicBezTo>
                  <a:cubicBezTo>
                    <a:pt x="7587" y="10896"/>
                    <a:pt x="8457" y="10902"/>
                    <a:pt x="9326" y="10938"/>
                  </a:cubicBezTo>
                  <a:cubicBezTo>
                    <a:pt x="9446" y="10944"/>
                    <a:pt x="9568" y="10947"/>
                    <a:pt x="9691" y="10947"/>
                  </a:cubicBezTo>
                  <a:cubicBezTo>
                    <a:pt x="10027" y="10947"/>
                    <a:pt x="10371" y="10925"/>
                    <a:pt x="10699" y="10890"/>
                  </a:cubicBezTo>
                  <a:cubicBezTo>
                    <a:pt x="11170" y="10842"/>
                    <a:pt x="11618" y="10789"/>
                    <a:pt x="12090" y="10789"/>
                  </a:cubicBezTo>
                  <a:cubicBezTo>
                    <a:pt x="12735" y="10789"/>
                    <a:pt x="13355" y="10789"/>
                    <a:pt x="14006" y="10812"/>
                  </a:cubicBezTo>
                  <a:cubicBezTo>
                    <a:pt x="14600" y="10812"/>
                    <a:pt x="15215" y="10760"/>
                    <a:pt x="15834" y="10760"/>
                  </a:cubicBezTo>
                  <a:cubicBezTo>
                    <a:pt x="15937" y="10760"/>
                    <a:pt x="16040" y="10761"/>
                    <a:pt x="16143" y="10765"/>
                  </a:cubicBezTo>
                  <a:cubicBezTo>
                    <a:pt x="16991" y="10765"/>
                    <a:pt x="17863" y="10812"/>
                    <a:pt x="18704" y="10842"/>
                  </a:cubicBezTo>
                  <a:lnTo>
                    <a:pt x="19128" y="10842"/>
                  </a:lnTo>
                  <a:cubicBezTo>
                    <a:pt x="19749" y="10789"/>
                    <a:pt x="20346" y="10789"/>
                    <a:pt x="20967" y="10765"/>
                  </a:cubicBezTo>
                  <a:cubicBezTo>
                    <a:pt x="21767" y="10741"/>
                    <a:pt x="22561" y="10741"/>
                    <a:pt x="23355" y="10663"/>
                  </a:cubicBezTo>
                  <a:cubicBezTo>
                    <a:pt x="23630" y="10639"/>
                    <a:pt x="23880" y="10639"/>
                    <a:pt x="24131" y="10514"/>
                  </a:cubicBezTo>
                  <a:cubicBezTo>
                    <a:pt x="24501" y="10317"/>
                    <a:pt x="24800" y="10042"/>
                    <a:pt x="25074" y="9744"/>
                  </a:cubicBezTo>
                  <a:cubicBezTo>
                    <a:pt x="25122" y="9696"/>
                    <a:pt x="25176" y="9648"/>
                    <a:pt x="25200" y="9571"/>
                  </a:cubicBezTo>
                  <a:cubicBezTo>
                    <a:pt x="25295" y="9320"/>
                    <a:pt x="25373" y="9051"/>
                    <a:pt x="25444" y="8777"/>
                  </a:cubicBezTo>
                  <a:cubicBezTo>
                    <a:pt x="25498" y="8574"/>
                    <a:pt x="25474" y="8424"/>
                    <a:pt x="25421" y="8227"/>
                  </a:cubicBezTo>
                  <a:cubicBezTo>
                    <a:pt x="25349" y="8007"/>
                    <a:pt x="25247" y="7780"/>
                    <a:pt x="25176" y="7529"/>
                  </a:cubicBezTo>
                  <a:cubicBezTo>
                    <a:pt x="25146" y="7433"/>
                    <a:pt x="25122" y="7308"/>
                    <a:pt x="24997" y="7231"/>
                  </a:cubicBezTo>
                  <a:cubicBezTo>
                    <a:pt x="24997" y="7207"/>
                    <a:pt x="24973" y="7183"/>
                    <a:pt x="24973" y="7159"/>
                  </a:cubicBezTo>
                  <a:cubicBezTo>
                    <a:pt x="24973" y="6962"/>
                    <a:pt x="24800" y="6860"/>
                    <a:pt x="24698" y="6711"/>
                  </a:cubicBezTo>
                  <a:cubicBezTo>
                    <a:pt x="24698" y="6687"/>
                    <a:pt x="24650" y="6687"/>
                    <a:pt x="24650" y="6634"/>
                  </a:cubicBezTo>
                  <a:cubicBezTo>
                    <a:pt x="24650" y="6413"/>
                    <a:pt x="24501" y="6287"/>
                    <a:pt x="24376" y="6138"/>
                  </a:cubicBezTo>
                  <a:cubicBezTo>
                    <a:pt x="24280" y="5989"/>
                    <a:pt x="24131" y="5887"/>
                    <a:pt x="24030" y="5738"/>
                  </a:cubicBezTo>
                  <a:cubicBezTo>
                    <a:pt x="23683" y="5093"/>
                    <a:pt x="23158" y="4598"/>
                    <a:pt x="22639" y="4126"/>
                  </a:cubicBezTo>
                  <a:cubicBezTo>
                    <a:pt x="22089" y="3625"/>
                    <a:pt x="21469" y="3177"/>
                    <a:pt x="20872" y="2729"/>
                  </a:cubicBezTo>
                  <a:cubicBezTo>
                    <a:pt x="20221" y="2234"/>
                    <a:pt x="19528" y="1834"/>
                    <a:pt x="18758" y="1535"/>
                  </a:cubicBezTo>
                  <a:cubicBezTo>
                    <a:pt x="18036" y="1261"/>
                    <a:pt x="17313" y="962"/>
                    <a:pt x="16567" y="693"/>
                  </a:cubicBezTo>
                  <a:cubicBezTo>
                    <a:pt x="15970" y="467"/>
                    <a:pt x="15349" y="317"/>
                    <a:pt x="14699" y="216"/>
                  </a:cubicBezTo>
                  <a:cubicBezTo>
                    <a:pt x="14030" y="120"/>
                    <a:pt x="13355" y="96"/>
                    <a:pt x="12687" y="43"/>
                  </a:cubicBezTo>
                  <a:cubicBezTo>
                    <a:pt x="12334" y="17"/>
                    <a:pt x="11981" y="0"/>
                    <a:pt x="116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96" name="Google Shape;3896;p48"/>
            <p:cNvSpPr/>
            <p:nvPr/>
          </p:nvSpPr>
          <p:spPr>
            <a:xfrm>
              <a:off x="3817521" y="2281857"/>
              <a:ext cx="1392344" cy="413170"/>
            </a:xfrm>
            <a:custGeom>
              <a:avLst/>
              <a:gdLst/>
              <a:ahLst/>
              <a:cxnLst/>
              <a:rect l="l" t="t" r="r" b="b"/>
              <a:pathLst>
                <a:path w="25153" h="7464" extrusionOk="0">
                  <a:moveTo>
                    <a:pt x="10212" y="1"/>
                  </a:moveTo>
                  <a:cubicBezTo>
                    <a:pt x="9303" y="1"/>
                    <a:pt x="8395" y="13"/>
                    <a:pt x="7487" y="49"/>
                  </a:cubicBezTo>
                  <a:cubicBezTo>
                    <a:pt x="7302" y="64"/>
                    <a:pt x="7121" y="64"/>
                    <a:pt x="6941" y="64"/>
                  </a:cubicBezTo>
                  <a:cubicBezTo>
                    <a:pt x="6760" y="64"/>
                    <a:pt x="6580" y="64"/>
                    <a:pt x="6395" y="79"/>
                  </a:cubicBezTo>
                  <a:cubicBezTo>
                    <a:pt x="5845" y="102"/>
                    <a:pt x="5272" y="150"/>
                    <a:pt x="4705" y="174"/>
                  </a:cubicBezTo>
                  <a:cubicBezTo>
                    <a:pt x="4618" y="181"/>
                    <a:pt x="4532" y="184"/>
                    <a:pt x="4448" y="184"/>
                  </a:cubicBezTo>
                  <a:cubicBezTo>
                    <a:pt x="4244" y="184"/>
                    <a:pt x="4045" y="167"/>
                    <a:pt x="3834" y="150"/>
                  </a:cubicBezTo>
                  <a:cubicBezTo>
                    <a:pt x="3786" y="146"/>
                    <a:pt x="3738" y="144"/>
                    <a:pt x="3690" y="144"/>
                  </a:cubicBezTo>
                  <a:cubicBezTo>
                    <a:pt x="3487" y="144"/>
                    <a:pt x="3285" y="179"/>
                    <a:pt x="3087" y="198"/>
                  </a:cubicBezTo>
                  <a:cubicBezTo>
                    <a:pt x="2765" y="228"/>
                    <a:pt x="2437" y="228"/>
                    <a:pt x="2114" y="323"/>
                  </a:cubicBezTo>
                  <a:lnTo>
                    <a:pt x="1989" y="323"/>
                  </a:lnTo>
                  <a:cubicBezTo>
                    <a:pt x="1690" y="323"/>
                    <a:pt x="1422" y="347"/>
                    <a:pt x="1147" y="401"/>
                  </a:cubicBezTo>
                  <a:cubicBezTo>
                    <a:pt x="1035" y="401"/>
                    <a:pt x="985" y="501"/>
                    <a:pt x="903" y="501"/>
                  </a:cubicBezTo>
                  <a:cubicBezTo>
                    <a:pt x="893" y="501"/>
                    <a:pt x="883" y="500"/>
                    <a:pt x="872" y="496"/>
                  </a:cubicBezTo>
                  <a:cubicBezTo>
                    <a:pt x="795" y="496"/>
                    <a:pt x="747" y="550"/>
                    <a:pt x="675" y="598"/>
                  </a:cubicBezTo>
                  <a:cubicBezTo>
                    <a:pt x="646" y="622"/>
                    <a:pt x="622" y="646"/>
                    <a:pt x="598" y="676"/>
                  </a:cubicBezTo>
                  <a:cubicBezTo>
                    <a:pt x="425" y="723"/>
                    <a:pt x="323" y="873"/>
                    <a:pt x="198" y="998"/>
                  </a:cubicBezTo>
                  <a:cubicBezTo>
                    <a:pt x="150" y="1022"/>
                    <a:pt x="126" y="1093"/>
                    <a:pt x="126" y="1147"/>
                  </a:cubicBezTo>
                  <a:cubicBezTo>
                    <a:pt x="78" y="1273"/>
                    <a:pt x="25" y="1422"/>
                    <a:pt x="25" y="1571"/>
                  </a:cubicBezTo>
                  <a:cubicBezTo>
                    <a:pt x="1" y="2090"/>
                    <a:pt x="25" y="2586"/>
                    <a:pt x="102" y="3111"/>
                  </a:cubicBezTo>
                  <a:cubicBezTo>
                    <a:pt x="174" y="3660"/>
                    <a:pt x="323" y="4180"/>
                    <a:pt x="425" y="4729"/>
                  </a:cubicBezTo>
                  <a:cubicBezTo>
                    <a:pt x="526" y="5201"/>
                    <a:pt x="699" y="5625"/>
                    <a:pt x="998" y="5995"/>
                  </a:cubicBezTo>
                  <a:cubicBezTo>
                    <a:pt x="1123" y="6144"/>
                    <a:pt x="1219" y="6293"/>
                    <a:pt x="1272" y="6496"/>
                  </a:cubicBezTo>
                  <a:cubicBezTo>
                    <a:pt x="1296" y="6592"/>
                    <a:pt x="1392" y="6669"/>
                    <a:pt x="1469" y="6741"/>
                  </a:cubicBezTo>
                  <a:cubicBezTo>
                    <a:pt x="1491" y="6719"/>
                    <a:pt x="1509" y="6711"/>
                    <a:pt x="1524" y="6711"/>
                  </a:cubicBezTo>
                  <a:cubicBezTo>
                    <a:pt x="1561" y="6711"/>
                    <a:pt x="1585" y="6757"/>
                    <a:pt x="1619" y="6795"/>
                  </a:cubicBezTo>
                  <a:cubicBezTo>
                    <a:pt x="1662" y="6838"/>
                    <a:pt x="1666" y="6947"/>
                    <a:pt x="1744" y="6947"/>
                  </a:cubicBezTo>
                  <a:cubicBezTo>
                    <a:pt x="1751" y="6947"/>
                    <a:pt x="1759" y="6946"/>
                    <a:pt x="1768" y="6944"/>
                  </a:cubicBezTo>
                  <a:cubicBezTo>
                    <a:pt x="1783" y="6936"/>
                    <a:pt x="1797" y="6932"/>
                    <a:pt x="1809" y="6932"/>
                  </a:cubicBezTo>
                  <a:cubicBezTo>
                    <a:pt x="1878" y="6932"/>
                    <a:pt x="1904" y="7039"/>
                    <a:pt x="1965" y="7039"/>
                  </a:cubicBezTo>
                  <a:cubicBezTo>
                    <a:pt x="2090" y="7039"/>
                    <a:pt x="2240" y="7093"/>
                    <a:pt x="2365" y="7093"/>
                  </a:cubicBezTo>
                  <a:cubicBezTo>
                    <a:pt x="2687" y="7093"/>
                    <a:pt x="2986" y="7093"/>
                    <a:pt x="3284" y="7165"/>
                  </a:cubicBezTo>
                  <a:cubicBezTo>
                    <a:pt x="3983" y="7314"/>
                    <a:pt x="4675" y="7290"/>
                    <a:pt x="5374" y="7314"/>
                  </a:cubicBezTo>
                  <a:cubicBezTo>
                    <a:pt x="5539" y="7322"/>
                    <a:pt x="5705" y="7325"/>
                    <a:pt x="5871" y="7325"/>
                  </a:cubicBezTo>
                  <a:cubicBezTo>
                    <a:pt x="6203" y="7325"/>
                    <a:pt x="6536" y="7314"/>
                    <a:pt x="6866" y="7314"/>
                  </a:cubicBezTo>
                  <a:cubicBezTo>
                    <a:pt x="7612" y="7302"/>
                    <a:pt x="8359" y="7290"/>
                    <a:pt x="9105" y="7290"/>
                  </a:cubicBezTo>
                  <a:cubicBezTo>
                    <a:pt x="9851" y="7290"/>
                    <a:pt x="10597" y="7302"/>
                    <a:pt x="11344" y="7338"/>
                  </a:cubicBezTo>
                  <a:cubicBezTo>
                    <a:pt x="12191" y="7362"/>
                    <a:pt x="13063" y="7416"/>
                    <a:pt x="13905" y="7439"/>
                  </a:cubicBezTo>
                  <a:cubicBezTo>
                    <a:pt x="14122" y="7447"/>
                    <a:pt x="14338" y="7450"/>
                    <a:pt x="14554" y="7450"/>
                  </a:cubicBezTo>
                  <a:cubicBezTo>
                    <a:pt x="14985" y="7450"/>
                    <a:pt x="15415" y="7439"/>
                    <a:pt x="15845" y="7439"/>
                  </a:cubicBezTo>
                  <a:lnTo>
                    <a:pt x="15845" y="7463"/>
                  </a:lnTo>
                  <a:lnTo>
                    <a:pt x="19182" y="7463"/>
                  </a:lnTo>
                  <a:cubicBezTo>
                    <a:pt x="19576" y="7463"/>
                    <a:pt x="19976" y="7463"/>
                    <a:pt x="20346" y="7362"/>
                  </a:cubicBezTo>
                  <a:cubicBezTo>
                    <a:pt x="20597" y="7314"/>
                    <a:pt x="20824" y="7266"/>
                    <a:pt x="21069" y="7242"/>
                  </a:cubicBezTo>
                  <a:cubicBezTo>
                    <a:pt x="21493" y="7165"/>
                    <a:pt x="21893" y="7165"/>
                    <a:pt x="22287" y="7039"/>
                  </a:cubicBezTo>
                  <a:cubicBezTo>
                    <a:pt x="22436" y="6992"/>
                    <a:pt x="22585" y="6968"/>
                    <a:pt x="22710" y="6866"/>
                  </a:cubicBezTo>
                  <a:cubicBezTo>
                    <a:pt x="22812" y="6819"/>
                    <a:pt x="22884" y="6741"/>
                    <a:pt x="22985" y="6717"/>
                  </a:cubicBezTo>
                  <a:cubicBezTo>
                    <a:pt x="23134" y="6717"/>
                    <a:pt x="23212" y="6616"/>
                    <a:pt x="23283" y="6520"/>
                  </a:cubicBezTo>
                  <a:cubicBezTo>
                    <a:pt x="23331" y="6466"/>
                    <a:pt x="23385" y="6419"/>
                    <a:pt x="23433" y="6395"/>
                  </a:cubicBezTo>
                  <a:cubicBezTo>
                    <a:pt x="23755" y="6120"/>
                    <a:pt x="24030" y="5750"/>
                    <a:pt x="24203" y="5374"/>
                  </a:cubicBezTo>
                  <a:cubicBezTo>
                    <a:pt x="24430" y="4950"/>
                    <a:pt x="24627" y="4502"/>
                    <a:pt x="24824" y="4078"/>
                  </a:cubicBezTo>
                  <a:cubicBezTo>
                    <a:pt x="24877" y="3929"/>
                    <a:pt x="24949" y="3810"/>
                    <a:pt x="24973" y="3660"/>
                  </a:cubicBezTo>
                  <a:cubicBezTo>
                    <a:pt x="25074" y="3111"/>
                    <a:pt x="25152" y="2538"/>
                    <a:pt x="25098" y="1989"/>
                  </a:cubicBezTo>
                  <a:cubicBezTo>
                    <a:pt x="25098" y="1840"/>
                    <a:pt x="25074" y="1667"/>
                    <a:pt x="25027" y="1517"/>
                  </a:cubicBezTo>
                  <a:cubicBezTo>
                    <a:pt x="24973" y="1368"/>
                    <a:pt x="24949" y="1219"/>
                    <a:pt x="24854" y="1123"/>
                  </a:cubicBezTo>
                  <a:cubicBezTo>
                    <a:pt x="24752" y="998"/>
                    <a:pt x="24752" y="825"/>
                    <a:pt x="24603" y="747"/>
                  </a:cubicBezTo>
                  <a:cubicBezTo>
                    <a:pt x="24579" y="747"/>
                    <a:pt x="24555" y="699"/>
                    <a:pt x="24555" y="676"/>
                  </a:cubicBezTo>
                  <a:cubicBezTo>
                    <a:pt x="24501" y="347"/>
                    <a:pt x="24203" y="276"/>
                    <a:pt x="23958" y="228"/>
                  </a:cubicBezTo>
                  <a:cubicBezTo>
                    <a:pt x="23707" y="174"/>
                    <a:pt x="23433" y="150"/>
                    <a:pt x="23158" y="150"/>
                  </a:cubicBezTo>
                  <a:cubicBezTo>
                    <a:pt x="22561" y="150"/>
                    <a:pt x="21964" y="144"/>
                    <a:pt x="21367" y="144"/>
                  </a:cubicBezTo>
                  <a:cubicBezTo>
                    <a:pt x="20770" y="144"/>
                    <a:pt x="20173" y="150"/>
                    <a:pt x="19576" y="174"/>
                  </a:cubicBezTo>
                  <a:cubicBezTo>
                    <a:pt x="19126" y="194"/>
                    <a:pt x="18678" y="203"/>
                    <a:pt x="18232" y="203"/>
                  </a:cubicBezTo>
                  <a:cubicBezTo>
                    <a:pt x="17496" y="203"/>
                    <a:pt x="16762" y="180"/>
                    <a:pt x="16018" y="150"/>
                  </a:cubicBezTo>
                  <a:cubicBezTo>
                    <a:pt x="15749" y="126"/>
                    <a:pt x="15475" y="126"/>
                    <a:pt x="15224" y="126"/>
                  </a:cubicBezTo>
                  <a:cubicBezTo>
                    <a:pt x="14454" y="102"/>
                    <a:pt x="13708" y="49"/>
                    <a:pt x="12938" y="25"/>
                  </a:cubicBezTo>
                  <a:cubicBezTo>
                    <a:pt x="12030" y="13"/>
                    <a:pt x="11121" y="1"/>
                    <a:pt x="102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97" name="Google Shape;3897;p48"/>
            <p:cNvSpPr/>
            <p:nvPr/>
          </p:nvSpPr>
          <p:spPr>
            <a:xfrm>
              <a:off x="3968915" y="2753309"/>
              <a:ext cx="1064477" cy="334621"/>
            </a:xfrm>
            <a:custGeom>
              <a:avLst/>
              <a:gdLst/>
              <a:ahLst/>
              <a:cxnLst/>
              <a:rect l="l" t="t" r="r" b="b"/>
              <a:pathLst>
                <a:path w="19230" h="6045" extrusionOk="0">
                  <a:moveTo>
                    <a:pt x="2090" y="1"/>
                  </a:moveTo>
                  <a:cubicBezTo>
                    <a:pt x="1983" y="1"/>
                    <a:pt x="1875" y="11"/>
                    <a:pt x="1767" y="39"/>
                  </a:cubicBezTo>
                  <a:cubicBezTo>
                    <a:pt x="1546" y="93"/>
                    <a:pt x="1296" y="140"/>
                    <a:pt x="1045" y="140"/>
                  </a:cubicBezTo>
                  <a:cubicBezTo>
                    <a:pt x="997" y="140"/>
                    <a:pt x="925" y="140"/>
                    <a:pt x="848" y="164"/>
                  </a:cubicBezTo>
                  <a:cubicBezTo>
                    <a:pt x="502" y="242"/>
                    <a:pt x="227" y="439"/>
                    <a:pt x="125" y="815"/>
                  </a:cubicBezTo>
                  <a:cubicBezTo>
                    <a:pt x="102" y="934"/>
                    <a:pt x="78" y="1060"/>
                    <a:pt x="54" y="1209"/>
                  </a:cubicBezTo>
                  <a:cubicBezTo>
                    <a:pt x="30" y="1484"/>
                    <a:pt x="0" y="1782"/>
                    <a:pt x="102" y="2057"/>
                  </a:cubicBezTo>
                  <a:cubicBezTo>
                    <a:pt x="179" y="2278"/>
                    <a:pt x="275" y="2504"/>
                    <a:pt x="400" y="2701"/>
                  </a:cubicBezTo>
                  <a:cubicBezTo>
                    <a:pt x="627" y="3101"/>
                    <a:pt x="896" y="3448"/>
                    <a:pt x="1075" y="3872"/>
                  </a:cubicBezTo>
                  <a:cubicBezTo>
                    <a:pt x="1248" y="4248"/>
                    <a:pt x="1445" y="4642"/>
                    <a:pt x="1696" y="4994"/>
                  </a:cubicBezTo>
                  <a:cubicBezTo>
                    <a:pt x="1719" y="5065"/>
                    <a:pt x="1767" y="5143"/>
                    <a:pt x="1767" y="5239"/>
                  </a:cubicBezTo>
                  <a:cubicBezTo>
                    <a:pt x="1791" y="5388"/>
                    <a:pt x="1893" y="5465"/>
                    <a:pt x="2018" y="5537"/>
                  </a:cubicBezTo>
                  <a:cubicBezTo>
                    <a:pt x="2293" y="5662"/>
                    <a:pt x="2567" y="5764"/>
                    <a:pt x="2866" y="5812"/>
                  </a:cubicBezTo>
                  <a:cubicBezTo>
                    <a:pt x="3284" y="5889"/>
                    <a:pt x="3707" y="5889"/>
                    <a:pt x="4131" y="5889"/>
                  </a:cubicBezTo>
                  <a:cubicBezTo>
                    <a:pt x="4313" y="5889"/>
                    <a:pt x="4491" y="5881"/>
                    <a:pt x="4665" y="5881"/>
                  </a:cubicBezTo>
                  <a:cubicBezTo>
                    <a:pt x="4821" y="5881"/>
                    <a:pt x="4976" y="5888"/>
                    <a:pt x="5128" y="5913"/>
                  </a:cubicBezTo>
                  <a:cubicBezTo>
                    <a:pt x="5451" y="5937"/>
                    <a:pt x="5773" y="5961"/>
                    <a:pt x="6095" y="5961"/>
                  </a:cubicBezTo>
                  <a:cubicBezTo>
                    <a:pt x="6587" y="5980"/>
                    <a:pt x="7083" y="6018"/>
                    <a:pt x="7576" y="6018"/>
                  </a:cubicBezTo>
                  <a:cubicBezTo>
                    <a:pt x="7706" y="6018"/>
                    <a:pt x="7835" y="6015"/>
                    <a:pt x="7964" y="6009"/>
                  </a:cubicBezTo>
                  <a:cubicBezTo>
                    <a:pt x="8185" y="6009"/>
                    <a:pt x="8412" y="6009"/>
                    <a:pt x="8609" y="5985"/>
                  </a:cubicBezTo>
                  <a:cubicBezTo>
                    <a:pt x="8975" y="5985"/>
                    <a:pt x="9338" y="5974"/>
                    <a:pt x="9696" y="5974"/>
                  </a:cubicBezTo>
                  <a:cubicBezTo>
                    <a:pt x="9874" y="5974"/>
                    <a:pt x="10051" y="5977"/>
                    <a:pt x="10227" y="5985"/>
                  </a:cubicBezTo>
                  <a:cubicBezTo>
                    <a:pt x="10433" y="6005"/>
                    <a:pt x="10620" y="6045"/>
                    <a:pt x="10820" y="6045"/>
                  </a:cubicBezTo>
                  <a:cubicBezTo>
                    <a:pt x="10862" y="6045"/>
                    <a:pt x="10905" y="6043"/>
                    <a:pt x="10949" y="6039"/>
                  </a:cubicBezTo>
                  <a:cubicBezTo>
                    <a:pt x="11695" y="5961"/>
                    <a:pt x="12441" y="5985"/>
                    <a:pt x="13164" y="5961"/>
                  </a:cubicBezTo>
                  <a:cubicBezTo>
                    <a:pt x="13856" y="5913"/>
                    <a:pt x="14555" y="5913"/>
                    <a:pt x="15253" y="5889"/>
                  </a:cubicBezTo>
                  <a:cubicBezTo>
                    <a:pt x="15647" y="5859"/>
                    <a:pt x="16047" y="5889"/>
                    <a:pt x="16447" y="5812"/>
                  </a:cubicBezTo>
                  <a:cubicBezTo>
                    <a:pt x="17014" y="5740"/>
                    <a:pt x="17564" y="5591"/>
                    <a:pt x="17940" y="5089"/>
                  </a:cubicBezTo>
                  <a:cubicBezTo>
                    <a:pt x="17987" y="5042"/>
                    <a:pt x="18059" y="4994"/>
                    <a:pt x="18089" y="4940"/>
                  </a:cubicBezTo>
                  <a:cubicBezTo>
                    <a:pt x="18137" y="4892"/>
                    <a:pt x="18208" y="4815"/>
                    <a:pt x="18238" y="4743"/>
                  </a:cubicBezTo>
                  <a:cubicBezTo>
                    <a:pt x="18358" y="4421"/>
                    <a:pt x="18507" y="4098"/>
                    <a:pt x="18584" y="3770"/>
                  </a:cubicBezTo>
                  <a:cubicBezTo>
                    <a:pt x="18656" y="3424"/>
                    <a:pt x="18781" y="3101"/>
                    <a:pt x="18955" y="2779"/>
                  </a:cubicBezTo>
                  <a:cubicBezTo>
                    <a:pt x="19080" y="2481"/>
                    <a:pt x="19181" y="2158"/>
                    <a:pt x="19205" y="1806"/>
                  </a:cubicBezTo>
                  <a:cubicBezTo>
                    <a:pt x="19229" y="1531"/>
                    <a:pt x="19181" y="1287"/>
                    <a:pt x="19181" y="1036"/>
                  </a:cubicBezTo>
                  <a:cubicBezTo>
                    <a:pt x="19181" y="964"/>
                    <a:pt x="19229" y="863"/>
                    <a:pt x="19080" y="839"/>
                  </a:cubicBezTo>
                  <a:cubicBezTo>
                    <a:pt x="19056" y="839"/>
                    <a:pt x="19080" y="785"/>
                    <a:pt x="19104" y="761"/>
                  </a:cubicBezTo>
                  <a:cubicBezTo>
                    <a:pt x="19134" y="761"/>
                    <a:pt x="19158" y="737"/>
                    <a:pt x="19134" y="713"/>
                  </a:cubicBezTo>
                  <a:cubicBezTo>
                    <a:pt x="19008" y="612"/>
                    <a:pt x="18931" y="439"/>
                    <a:pt x="18758" y="439"/>
                  </a:cubicBezTo>
                  <a:cubicBezTo>
                    <a:pt x="18629" y="439"/>
                    <a:pt x="18558" y="328"/>
                    <a:pt x="18445" y="328"/>
                  </a:cubicBezTo>
                  <a:cubicBezTo>
                    <a:pt x="18427" y="328"/>
                    <a:pt x="18408" y="331"/>
                    <a:pt x="18387" y="337"/>
                  </a:cubicBezTo>
                  <a:cubicBezTo>
                    <a:pt x="18358" y="337"/>
                    <a:pt x="18334" y="290"/>
                    <a:pt x="18310" y="266"/>
                  </a:cubicBezTo>
                  <a:cubicBezTo>
                    <a:pt x="18310" y="266"/>
                    <a:pt x="18262" y="242"/>
                    <a:pt x="18238" y="242"/>
                  </a:cubicBezTo>
                  <a:cubicBezTo>
                    <a:pt x="18181" y="285"/>
                    <a:pt x="18120" y="299"/>
                    <a:pt x="18055" y="299"/>
                  </a:cubicBezTo>
                  <a:cubicBezTo>
                    <a:pt x="17978" y="299"/>
                    <a:pt x="17896" y="279"/>
                    <a:pt x="17814" y="266"/>
                  </a:cubicBezTo>
                  <a:cubicBezTo>
                    <a:pt x="16943" y="266"/>
                    <a:pt x="16047" y="290"/>
                    <a:pt x="15152" y="337"/>
                  </a:cubicBezTo>
                  <a:cubicBezTo>
                    <a:pt x="15089" y="352"/>
                    <a:pt x="15026" y="360"/>
                    <a:pt x="14961" y="360"/>
                  </a:cubicBezTo>
                  <a:cubicBezTo>
                    <a:pt x="14895" y="360"/>
                    <a:pt x="14826" y="352"/>
                    <a:pt x="14752" y="337"/>
                  </a:cubicBezTo>
                  <a:cubicBezTo>
                    <a:pt x="14614" y="313"/>
                    <a:pt x="14479" y="307"/>
                    <a:pt x="14343" y="307"/>
                  </a:cubicBezTo>
                  <a:cubicBezTo>
                    <a:pt x="14207" y="307"/>
                    <a:pt x="14071" y="313"/>
                    <a:pt x="13934" y="313"/>
                  </a:cubicBezTo>
                  <a:cubicBezTo>
                    <a:pt x="13423" y="307"/>
                    <a:pt x="12915" y="306"/>
                    <a:pt x="12407" y="306"/>
                  </a:cubicBezTo>
                  <a:cubicBezTo>
                    <a:pt x="11900" y="306"/>
                    <a:pt x="11393" y="307"/>
                    <a:pt x="10886" y="307"/>
                  </a:cubicBezTo>
                  <a:cubicBezTo>
                    <a:pt x="9873" y="307"/>
                    <a:pt x="8859" y="301"/>
                    <a:pt x="7839" y="266"/>
                  </a:cubicBezTo>
                  <a:cubicBezTo>
                    <a:pt x="7265" y="266"/>
                    <a:pt x="6692" y="266"/>
                    <a:pt x="6095" y="242"/>
                  </a:cubicBezTo>
                  <a:cubicBezTo>
                    <a:pt x="5973" y="242"/>
                    <a:pt x="5843" y="236"/>
                    <a:pt x="5710" y="236"/>
                  </a:cubicBezTo>
                  <a:cubicBezTo>
                    <a:pt x="5576" y="236"/>
                    <a:pt x="5439" y="242"/>
                    <a:pt x="5301" y="266"/>
                  </a:cubicBezTo>
                  <a:cubicBezTo>
                    <a:pt x="5204" y="273"/>
                    <a:pt x="5106" y="279"/>
                    <a:pt x="5010" y="279"/>
                  </a:cubicBezTo>
                  <a:cubicBezTo>
                    <a:pt x="4810" y="279"/>
                    <a:pt x="4615" y="256"/>
                    <a:pt x="4430" y="188"/>
                  </a:cubicBezTo>
                  <a:cubicBezTo>
                    <a:pt x="4179" y="116"/>
                    <a:pt x="3958" y="116"/>
                    <a:pt x="3707" y="116"/>
                  </a:cubicBezTo>
                  <a:cubicBezTo>
                    <a:pt x="3337" y="93"/>
                    <a:pt x="2961" y="93"/>
                    <a:pt x="2591" y="39"/>
                  </a:cubicBezTo>
                  <a:cubicBezTo>
                    <a:pt x="2424" y="24"/>
                    <a:pt x="2257" y="1"/>
                    <a:pt x="209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98" name="Google Shape;3898;p48"/>
            <p:cNvSpPr/>
            <p:nvPr/>
          </p:nvSpPr>
          <p:spPr>
            <a:xfrm>
              <a:off x="4124516" y="3166696"/>
              <a:ext cx="774029" cy="394460"/>
            </a:xfrm>
            <a:custGeom>
              <a:avLst/>
              <a:gdLst/>
              <a:ahLst/>
              <a:cxnLst/>
              <a:rect l="l" t="t" r="r" b="b"/>
              <a:pathLst>
                <a:path w="13983" h="7126" extrusionOk="0">
                  <a:moveTo>
                    <a:pt x="13140" y="0"/>
                  </a:moveTo>
                  <a:cubicBezTo>
                    <a:pt x="13123" y="0"/>
                    <a:pt x="13106" y="3"/>
                    <a:pt x="13087" y="9"/>
                  </a:cubicBezTo>
                  <a:cubicBezTo>
                    <a:pt x="12914" y="33"/>
                    <a:pt x="12765" y="63"/>
                    <a:pt x="12615" y="63"/>
                  </a:cubicBezTo>
                  <a:cubicBezTo>
                    <a:pt x="12412" y="63"/>
                    <a:pt x="12215" y="111"/>
                    <a:pt x="12018" y="135"/>
                  </a:cubicBezTo>
                  <a:cubicBezTo>
                    <a:pt x="11421" y="135"/>
                    <a:pt x="10824" y="260"/>
                    <a:pt x="10251" y="362"/>
                  </a:cubicBezTo>
                  <a:cubicBezTo>
                    <a:pt x="9726" y="433"/>
                    <a:pt x="9230" y="511"/>
                    <a:pt x="8711" y="511"/>
                  </a:cubicBezTo>
                  <a:lnTo>
                    <a:pt x="6795" y="511"/>
                  </a:lnTo>
                  <a:cubicBezTo>
                    <a:pt x="6741" y="511"/>
                    <a:pt x="6693" y="511"/>
                    <a:pt x="6645" y="535"/>
                  </a:cubicBezTo>
                  <a:cubicBezTo>
                    <a:pt x="6269" y="535"/>
                    <a:pt x="5910" y="575"/>
                    <a:pt x="5545" y="575"/>
                  </a:cubicBezTo>
                  <a:cubicBezTo>
                    <a:pt x="5423" y="575"/>
                    <a:pt x="5301" y="571"/>
                    <a:pt x="5177" y="559"/>
                  </a:cubicBezTo>
                  <a:cubicBezTo>
                    <a:pt x="4383" y="511"/>
                    <a:pt x="3583" y="481"/>
                    <a:pt x="2789" y="481"/>
                  </a:cubicBezTo>
                  <a:cubicBezTo>
                    <a:pt x="2600" y="471"/>
                    <a:pt x="2412" y="466"/>
                    <a:pt x="2221" y="466"/>
                  </a:cubicBezTo>
                  <a:cubicBezTo>
                    <a:pt x="1935" y="466"/>
                    <a:pt x="1645" y="479"/>
                    <a:pt x="1344" y="511"/>
                  </a:cubicBezTo>
                  <a:cubicBezTo>
                    <a:pt x="1123" y="535"/>
                    <a:pt x="896" y="511"/>
                    <a:pt x="675" y="582"/>
                  </a:cubicBezTo>
                  <a:cubicBezTo>
                    <a:pt x="401" y="684"/>
                    <a:pt x="252" y="833"/>
                    <a:pt x="78" y="1030"/>
                  </a:cubicBezTo>
                  <a:cubicBezTo>
                    <a:pt x="25" y="1108"/>
                    <a:pt x="1" y="1179"/>
                    <a:pt x="102" y="1227"/>
                  </a:cubicBezTo>
                  <a:cubicBezTo>
                    <a:pt x="174" y="1281"/>
                    <a:pt x="150" y="1329"/>
                    <a:pt x="126" y="1406"/>
                  </a:cubicBezTo>
                  <a:cubicBezTo>
                    <a:pt x="78" y="1651"/>
                    <a:pt x="55" y="1902"/>
                    <a:pt x="102" y="2153"/>
                  </a:cubicBezTo>
                  <a:cubicBezTo>
                    <a:pt x="252" y="2750"/>
                    <a:pt x="377" y="3317"/>
                    <a:pt x="502" y="3914"/>
                  </a:cubicBezTo>
                  <a:cubicBezTo>
                    <a:pt x="574" y="4242"/>
                    <a:pt x="622" y="4564"/>
                    <a:pt x="771" y="4863"/>
                  </a:cubicBezTo>
                  <a:cubicBezTo>
                    <a:pt x="1022" y="5358"/>
                    <a:pt x="1296" y="5884"/>
                    <a:pt x="1643" y="6302"/>
                  </a:cubicBezTo>
                  <a:cubicBezTo>
                    <a:pt x="1744" y="6403"/>
                    <a:pt x="1816" y="6481"/>
                    <a:pt x="1941" y="6528"/>
                  </a:cubicBezTo>
                  <a:cubicBezTo>
                    <a:pt x="2365" y="6702"/>
                    <a:pt x="2789" y="6779"/>
                    <a:pt x="3237" y="6827"/>
                  </a:cubicBezTo>
                  <a:cubicBezTo>
                    <a:pt x="3583" y="6851"/>
                    <a:pt x="3905" y="6899"/>
                    <a:pt x="4234" y="6928"/>
                  </a:cubicBezTo>
                  <a:cubicBezTo>
                    <a:pt x="4532" y="6970"/>
                    <a:pt x="4831" y="7029"/>
                    <a:pt x="5150" y="7029"/>
                  </a:cubicBezTo>
                  <a:cubicBezTo>
                    <a:pt x="5200" y="7029"/>
                    <a:pt x="5251" y="7027"/>
                    <a:pt x="5302" y="7024"/>
                  </a:cubicBezTo>
                  <a:cubicBezTo>
                    <a:pt x="5499" y="7024"/>
                    <a:pt x="5696" y="7024"/>
                    <a:pt x="5899" y="7048"/>
                  </a:cubicBezTo>
                  <a:cubicBezTo>
                    <a:pt x="6323" y="7078"/>
                    <a:pt x="6741" y="7125"/>
                    <a:pt x="7165" y="7125"/>
                  </a:cubicBezTo>
                  <a:cubicBezTo>
                    <a:pt x="7487" y="7125"/>
                    <a:pt x="7839" y="7048"/>
                    <a:pt x="8162" y="7048"/>
                  </a:cubicBezTo>
                  <a:cubicBezTo>
                    <a:pt x="8681" y="7048"/>
                    <a:pt x="9206" y="6952"/>
                    <a:pt x="9756" y="6928"/>
                  </a:cubicBezTo>
                  <a:cubicBezTo>
                    <a:pt x="9840" y="6928"/>
                    <a:pt x="9925" y="6932"/>
                    <a:pt x="10010" y="6932"/>
                  </a:cubicBezTo>
                  <a:cubicBezTo>
                    <a:pt x="10149" y="6932"/>
                    <a:pt x="10288" y="6923"/>
                    <a:pt x="10424" y="6875"/>
                  </a:cubicBezTo>
                  <a:cubicBezTo>
                    <a:pt x="10651" y="6779"/>
                    <a:pt x="10872" y="6749"/>
                    <a:pt x="11099" y="6654"/>
                  </a:cubicBezTo>
                  <a:cubicBezTo>
                    <a:pt x="11147" y="6642"/>
                    <a:pt x="11202" y="6642"/>
                    <a:pt x="11255" y="6642"/>
                  </a:cubicBezTo>
                  <a:cubicBezTo>
                    <a:pt x="11308" y="6642"/>
                    <a:pt x="11359" y="6642"/>
                    <a:pt x="11397" y="6630"/>
                  </a:cubicBezTo>
                  <a:cubicBezTo>
                    <a:pt x="11594" y="6552"/>
                    <a:pt x="11744" y="6481"/>
                    <a:pt x="11869" y="6355"/>
                  </a:cubicBezTo>
                  <a:cubicBezTo>
                    <a:pt x="12293" y="6003"/>
                    <a:pt x="12711" y="5657"/>
                    <a:pt x="12914" y="5108"/>
                  </a:cubicBezTo>
                  <a:cubicBezTo>
                    <a:pt x="13009" y="4887"/>
                    <a:pt x="13111" y="4636"/>
                    <a:pt x="13135" y="4391"/>
                  </a:cubicBezTo>
                  <a:cubicBezTo>
                    <a:pt x="13135" y="4188"/>
                    <a:pt x="13159" y="3991"/>
                    <a:pt x="13236" y="3818"/>
                  </a:cubicBezTo>
                  <a:cubicBezTo>
                    <a:pt x="13260" y="3764"/>
                    <a:pt x="13284" y="3693"/>
                    <a:pt x="13284" y="3645"/>
                  </a:cubicBezTo>
                  <a:cubicBezTo>
                    <a:pt x="13385" y="3347"/>
                    <a:pt x="13409" y="3048"/>
                    <a:pt x="13511" y="2773"/>
                  </a:cubicBezTo>
                  <a:cubicBezTo>
                    <a:pt x="13660" y="2397"/>
                    <a:pt x="13756" y="2027"/>
                    <a:pt x="13857" y="1627"/>
                  </a:cubicBezTo>
                  <a:cubicBezTo>
                    <a:pt x="13935" y="1430"/>
                    <a:pt x="13982" y="1227"/>
                    <a:pt x="13935" y="1006"/>
                  </a:cubicBezTo>
                  <a:cubicBezTo>
                    <a:pt x="13905" y="929"/>
                    <a:pt x="13857" y="929"/>
                    <a:pt x="13833" y="905"/>
                  </a:cubicBezTo>
                  <a:cubicBezTo>
                    <a:pt x="13809" y="857"/>
                    <a:pt x="13959" y="857"/>
                    <a:pt x="13935" y="756"/>
                  </a:cubicBezTo>
                  <a:cubicBezTo>
                    <a:pt x="13935" y="732"/>
                    <a:pt x="13935" y="684"/>
                    <a:pt x="13905" y="630"/>
                  </a:cubicBezTo>
                  <a:cubicBezTo>
                    <a:pt x="13857" y="660"/>
                    <a:pt x="13857" y="708"/>
                    <a:pt x="13809" y="732"/>
                  </a:cubicBezTo>
                  <a:cubicBezTo>
                    <a:pt x="13785" y="582"/>
                    <a:pt x="13732" y="457"/>
                    <a:pt x="13708" y="308"/>
                  </a:cubicBezTo>
                  <a:cubicBezTo>
                    <a:pt x="13684" y="260"/>
                    <a:pt x="13660" y="182"/>
                    <a:pt x="13582" y="182"/>
                  </a:cubicBezTo>
                  <a:cubicBezTo>
                    <a:pt x="13564" y="187"/>
                    <a:pt x="13545" y="189"/>
                    <a:pt x="13528" y="189"/>
                  </a:cubicBezTo>
                  <a:cubicBezTo>
                    <a:pt x="13429" y="189"/>
                    <a:pt x="13350" y="124"/>
                    <a:pt x="13284" y="63"/>
                  </a:cubicBezTo>
                  <a:cubicBezTo>
                    <a:pt x="13231" y="23"/>
                    <a:pt x="13188" y="0"/>
                    <a:pt x="131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99" name="Google Shape;3899;p48"/>
            <p:cNvSpPr/>
            <p:nvPr/>
          </p:nvSpPr>
          <p:spPr>
            <a:xfrm>
              <a:off x="4284490" y="3607427"/>
              <a:ext cx="546631" cy="492936"/>
            </a:xfrm>
            <a:custGeom>
              <a:avLst/>
              <a:gdLst/>
              <a:ahLst/>
              <a:cxnLst/>
              <a:rect l="l" t="t" r="r" b="b"/>
              <a:pathLst>
                <a:path w="9875" h="8905" extrusionOk="0">
                  <a:moveTo>
                    <a:pt x="8359" y="0"/>
                  </a:moveTo>
                  <a:cubicBezTo>
                    <a:pt x="8267" y="0"/>
                    <a:pt x="8175" y="4"/>
                    <a:pt x="8084" y="11"/>
                  </a:cubicBezTo>
                  <a:cubicBezTo>
                    <a:pt x="7636" y="59"/>
                    <a:pt x="7212" y="107"/>
                    <a:pt x="6764" y="160"/>
                  </a:cubicBezTo>
                  <a:cubicBezTo>
                    <a:pt x="6702" y="172"/>
                    <a:pt x="6639" y="178"/>
                    <a:pt x="6576" y="178"/>
                  </a:cubicBezTo>
                  <a:cubicBezTo>
                    <a:pt x="6514" y="178"/>
                    <a:pt x="6451" y="172"/>
                    <a:pt x="6388" y="160"/>
                  </a:cubicBezTo>
                  <a:cubicBezTo>
                    <a:pt x="6042" y="83"/>
                    <a:pt x="5696" y="59"/>
                    <a:pt x="5320" y="59"/>
                  </a:cubicBezTo>
                  <a:cubicBezTo>
                    <a:pt x="4949" y="35"/>
                    <a:pt x="4549" y="35"/>
                    <a:pt x="4149" y="35"/>
                  </a:cubicBezTo>
                  <a:cubicBezTo>
                    <a:pt x="3732" y="59"/>
                    <a:pt x="3284" y="107"/>
                    <a:pt x="2860" y="160"/>
                  </a:cubicBezTo>
                  <a:cubicBezTo>
                    <a:pt x="2690" y="190"/>
                    <a:pt x="2520" y="210"/>
                    <a:pt x="2351" y="210"/>
                  </a:cubicBezTo>
                  <a:cubicBezTo>
                    <a:pt x="2246" y="210"/>
                    <a:pt x="2141" y="203"/>
                    <a:pt x="2036" y="184"/>
                  </a:cubicBezTo>
                  <a:cubicBezTo>
                    <a:pt x="1738" y="131"/>
                    <a:pt x="1463" y="59"/>
                    <a:pt x="1164" y="35"/>
                  </a:cubicBezTo>
                  <a:cubicBezTo>
                    <a:pt x="1134" y="33"/>
                    <a:pt x="1105" y="31"/>
                    <a:pt x="1076" y="31"/>
                  </a:cubicBezTo>
                  <a:cubicBezTo>
                    <a:pt x="826" y="31"/>
                    <a:pt x="646" y="124"/>
                    <a:pt x="448" y="280"/>
                  </a:cubicBezTo>
                  <a:cubicBezTo>
                    <a:pt x="394" y="310"/>
                    <a:pt x="347" y="381"/>
                    <a:pt x="370" y="405"/>
                  </a:cubicBezTo>
                  <a:cubicBezTo>
                    <a:pt x="448" y="608"/>
                    <a:pt x="347" y="757"/>
                    <a:pt x="245" y="877"/>
                  </a:cubicBezTo>
                  <a:cubicBezTo>
                    <a:pt x="221" y="907"/>
                    <a:pt x="221" y="954"/>
                    <a:pt x="197" y="978"/>
                  </a:cubicBezTo>
                  <a:cubicBezTo>
                    <a:pt x="120" y="1277"/>
                    <a:pt x="72" y="1551"/>
                    <a:pt x="96" y="1850"/>
                  </a:cubicBezTo>
                  <a:cubicBezTo>
                    <a:pt x="150" y="2071"/>
                    <a:pt x="197" y="2322"/>
                    <a:pt x="472" y="2423"/>
                  </a:cubicBezTo>
                  <a:cubicBezTo>
                    <a:pt x="544" y="2447"/>
                    <a:pt x="544" y="2519"/>
                    <a:pt x="496" y="2572"/>
                  </a:cubicBezTo>
                  <a:cubicBezTo>
                    <a:pt x="299" y="2745"/>
                    <a:pt x="197" y="2996"/>
                    <a:pt x="120" y="3217"/>
                  </a:cubicBezTo>
                  <a:cubicBezTo>
                    <a:pt x="0" y="3665"/>
                    <a:pt x="150" y="3963"/>
                    <a:pt x="520" y="4136"/>
                  </a:cubicBezTo>
                  <a:cubicBezTo>
                    <a:pt x="597" y="4160"/>
                    <a:pt x="669" y="4214"/>
                    <a:pt x="770" y="4214"/>
                  </a:cubicBezTo>
                  <a:cubicBezTo>
                    <a:pt x="896" y="4214"/>
                    <a:pt x="920" y="4238"/>
                    <a:pt x="866" y="4363"/>
                  </a:cubicBezTo>
                  <a:cubicBezTo>
                    <a:pt x="842" y="4513"/>
                    <a:pt x="770" y="4638"/>
                    <a:pt x="669" y="4733"/>
                  </a:cubicBezTo>
                  <a:cubicBezTo>
                    <a:pt x="347" y="5032"/>
                    <a:pt x="221" y="5384"/>
                    <a:pt x="347" y="5802"/>
                  </a:cubicBezTo>
                  <a:cubicBezTo>
                    <a:pt x="370" y="5880"/>
                    <a:pt x="347" y="5981"/>
                    <a:pt x="299" y="6029"/>
                  </a:cubicBezTo>
                  <a:cubicBezTo>
                    <a:pt x="120" y="6226"/>
                    <a:pt x="120" y="6453"/>
                    <a:pt x="120" y="6674"/>
                  </a:cubicBezTo>
                  <a:cubicBezTo>
                    <a:pt x="120" y="6727"/>
                    <a:pt x="120" y="6751"/>
                    <a:pt x="150" y="6799"/>
                  </a:cubicBezTo>
                  <a:cubicBezTo>
                    <a:pt x="221" y="6972"/>
                    <a:pt x="370" y="7121"/>
                    <a:pt x="520" y="7247"/>
                  </a:cubicBezTo>
                  <a:cubicBezTo>
                    <a:pt x="567" y="7294"/>
                    <a:pt x="597" y="7324"/>
                    <a:pt x="621" y="7396"/>
                  </a:cubicBezTo>
                  <a:cubicBezTo>
                    <a:pt x="818" y="8094"/>
                    <a:pt x="1266" y="8542"/>
                    <a:pt x="1988" y="8739"/>
                  </a:cubicBezTo>
                  <a:cubicBezTo>
                    <a:pt x="2437" y="8871"/>
                    <a:pt x="2899" y="8904"/>
                    <a:pt x="3359" y="8904"/>
                  </a:cubicBezTo>
                  <a:cubicBezTo>
                    <a:pt x="3584" y="8904"/>
                    <a:pt x="3808" y="8896"/>
                    <a:pt x="4030" y="8888"/>
                  </a:cubicBezTo>
                  <a:lnTo>
                    <a:pt x="4126" y="8888"/>
                  </a:lnTo>
                  <a:cubicBezTo>
                    <a:pt x="4424" y="8841"/>
                    <a:pt x="4723" y="8763"/>
                    <a:pt x="5021" y="8691"/>
                  </a:cubicBezTo>
                  <a:cubicBezTo>
                    <a:pt x="5057" y="8673"/>
                    <a:pt x="5089" y="8664"/>
                    <a:pt x="5118" y="8664"/>
                  </a:cubicBezTo>
                  <a:cubicBezTo>
                    <a:pt x="5171" y="8664"/>
                    <a:pt x="5213" y="8693"/>
                    <a:pt x="5248" y="8739"/>
                  </a:cubicBezTo>
                  <a:cubicBezTo>
                    <a:pt x="5373" y="8841"/>
                    <a:pt x="5522" y="8865"/>
                    <a:pt x="5696" y="8865"/>
                  </a:cubicBezTo>
                  <a:cubicBezTo>
                    <a:pt x="5845" y="8865"/>
                    <a:pt x="5994" y="8787"/>
                    <a:pt x="6119" y="8787"/>
                  </a:cubicBezTo>
                  <a:cubicBezTo>
                    <a:pt x="6168" y="8793"/>
                    <a:pt x="6216" y="8796"/>
                    <a:pt x="6264" y="8796"/>
                  </a:cubicBezTo>
                  <a:cubicBezTo>
                    <a:pt x="6439" y="8796"/>
                    <a:pt x="6615" y="8763"/>
                    <a:pt x="6788" y="8763"/>
                  </a:cubicBezTo>
                  <a:cubicBezTo>
                    <a:pt x="6811" y="8770"/>
                    <a:pt x="6831" y="8773"/>
                    <a:pt x="6850" y="8773"/>
                  </a:cubicBezTo>
                  <a:cubicBezTo>
                    <a:pt x="6896" y="8773"/>
                    <a:pt x="6934" y="8756"/>
                    <a:pt x="6985" y="8739"/>
                  </a:cubicBezTo>
                  <a:cubicBezTo>
                    <a:pt x="7684" y="8417"/>
                    <a:pt x="8233" y="7969"/>
                    <a:pt x="8478" y="7223"/>
                  </a:cubicBezTo>
                  <a:cubicBezTo>
                    <a:pt x="8531" y="7074"/>
                    <a:pt x="8603" y="6972"/>
                    <a:pt x="8752" y="6948"/>
                  </a:cubicBezTo>
                  <a:cubicBezTo>
                    <a:pt x="8878" y="6948"/>
                    <a:pt x="8979" y="6900"/>
                    <a:pt x="9075" y="6877"/>
                  </a:cubicBezTo>
                  <a:cubicBezTo>
                    <a:pt x="9254" y="6799"/>
                    <a:pt x="9373" y="6727"/>
                    <a:pt x="9475" y="6578"/>
                  </a:cubicBezTo>
                  <a:cubicBezTo>
                    <a:pt x="9576" y="6429"/>
                    <a:pt x="9672" y="6280"/>
                    <a:pt x="9600" y="6077"/>
                  </a:cubicBezTo>
                  <a:cubicBezTo>
                    <a:pt x="9498" y="5880"/>
                    <a:pt x="9403" y="5653"/>
                    <a:pt x="9152" y="5581"/>
                  </a:cubicBezTo>
                  <a:cubicBezTo>
                    <a:pt x="9075" y="5581"/>
                    <a:pt x="9003" y="5533"/>
                    <a:pt x="8925" y="5504"/>
                  </a:cubicBezTo>
                  <a:cubicBezTo>
                    <a:pt x="8878" y="5480"/>
                    <a:pt x="8776" y="5504"/>
                    <a:pt x="8752" y="5408"/>
                  </a:cubicBezTo>
                  <a:cubicBezTo>
                    <a:pt x="8728" y="5307"/>
                    <a:pt x="8728" y="5205"/>
                    <a:pt x="8776" y="5110"/>
                  </a:cubicBezTo>
                  <a:cubicBezTo>
                    <a:pt x="8806" y="5086"/>
                    <a:pt x="8830" y="5056"/>
                    <a:pt x="8854" y="5056"/>
                  </a:cubicBezTo>
                  <a:cubicBezTo>
                    <a:pt x="9104" y="4710"/>
                    <a:pt x="9128" y="4286"/>
                    <a:pt x="8830" y="3862"/>
                  </a:cubicBezTo>
                  <a:cubicBezTo>
                    <a:pt x="8657" y="3617"/>
                    <a:pt x="8430" y="3468"/>
                    <a:pt x="8233" y="3241"/>
                  </a:cubicBezTo>
                  <a:cubicBezTo>
                    <a:pt x="8382" y="3145"/>
                    <a:pt x="8531" y="2996"/>
                    <a:pt x="8507" y="2817"/>
                  </a:cubicBezTo>
                  <a:cubicBezTo>
                    <a:pt x="8507" y="2668"/>
                    <a:pt x="8555" y="2572"/>
                    <a:pt x="8579" y="2447"/>
                  </a:cubicBezTo>
                  <a:cubicBezTo>
                    <a:pt x="8627" y="2345"/>
                    <a:pt x="8657" y="2220"/>
                    <a:pt x="8657" y="2125"/>
                  </a:cubicBezTo>
                  <a:cubicBezTo>
                    <a:pt x="8657" y="1999"/>
                    <a:pt x="8704" y="1951"/>
                    <a:pt x="8806" y="1922"/>
                  </a:cubicBezTo>
                  <a:cubicBezTo>
                    <a:pt x="8854" y="1898"/>
                    <a:pt x="8901" y="1874"/>
                    <a:pt x="8955" y="1874"/>
                  </a:cubicBezTo>
                  <a:cubicBezTo>
                    <a:pt x="9128" y="1772"/>
                    <a:pt x="9325" y="1748"/>
                    <a:pt x="9475" y="1623"/>
                  </a:cubicBezTo>
                  <a:cubicBezTo>
                    <a:pt x="9624" y="1551"/>
                    <a:pt x="9773" y="1426"/>
                    <a:pt x="9797" y="1277"/>
                  </a:cubicBezTo>
                  <a:cubicBezTo>
                    <a:pt x="9851" y="1002"/>
                    <a:pt x="9875" y="704"/>
                    <a:pt x="9672" y="459"/>
                  </a:cubicBezTo>
                  <a:cubicBezTo>
                    <a:pt x="9552" y="310"/>
                    <a:pt x="9403" y="160"/>
                    <a:pt x="9200" y="107"/>
                  </a:cubicBezTo>
                  <a:cubicBezTo>
                    <a:pt x="8921" y="35"/>
                    <a:pt x="8639" y="0"/>
                    <a:pt x="83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00" name="Google Shape;3900;p48"/>
            <p:cNvSpPr/>
            <p:nvPr/>
          </p:nvSpPr>
          <p:spPr>
            <a:xfrm>
              <a:off x="4086210" y="2234972"/>
              <a:ext cx="134900" cy="2989"/>
            </a:xfrm>
            <a:custGeom>
              <a:avLst/>
              <a:gdLst/>
              <a:ahLst/>
              <a:cxnLst/>
              <a:rect l="l" t="t" r="r" b="b"/>
              <a:pathLst>
                <a:path w="2437" h="54" extrusionOk="0">
                  <a:moveTo>
                    <a:pt x="0" y="0"/>
                  </a:moveTo>
                  <a:lnTo>
                    <a:pt x="0" y="54"/>
                  </a:lnTo>
                  <a:lnTo>
                    <a:pt x="2436" y="54"/>
                  </a:lnTo>
                  <a:lnTo>
                    <a:pt x="24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01" name="Google Shape;3901;p48"/>
            <p:cNvSpPr/>
            <p:nvPr/>
          </p:nvSpPr>
          <p:spPr>
            <a:xfrm>
              <a:off x="3547911" y="1761520"/>
              <a:ext cx="126597" cy="103791"/>
            </a:xfrm>
            <a:custGeom>
              <a:avLst/>
              <a:gdLst/>
              <a:ahLst/>
              <a:cxnLst/>
              <a:rect l="l" t="t" r="r" b="b"/>
              <a:pathLst>
                <a:path w="2287" h="1875" extrusionOk="0">
                  <a:moveTo>
                    <a:pt x="269" y="1"/>
                  </a:moveTo>
                  <a:cubicBezTo>
                    <a:pt x="120" y="25"/>
                    <a:pt x="48" y="102"/>
                    <a:pt x="24" y="198"/>
                  </a:cubicBezTo>
                  <a:cubicBezTo>
                    <a:pt x="0" y="299"/>
                    <a:pt x="48" y="347"/>
                    <a:pt x="197" y="449"/>
                  </a:cubicBezTo>
                  <a:cubicBezTo>
                    <a:pt x="323" y="520"/>
                    <a:pt x="448" y="598"/>
                    <a:pt x="567" y="699"/>
                  </a:cubicBezTo>
                  <a:cubicBezTo>
                    <a:pt x="746" y="873"/>
                    <a:pt x="896" y="1046"/>
                    <a:pt x="1069" y="1195"/>
                  </a:cubicBezTo>
                  <a:cubicBezTo>
                    <a:pt x="1367" y="1392"/>
                    <a:pt x="1666" y="1619"/>
                    <a:pt x="1940" y="1816"/>
                  </a:cubicBezTo>
                  <a:cubicBezTo>
                    <a:pt x="1988" y="1840"/>
                    <a:pt x="2012" y="1864"/>
                    <a:pt x="2060" y="1864"/>
                  </a:cubicBezTo>
                  <a:cubicBezTo>
                    <a:pt x="2089" y="1871"/>
                    <a:pt x="2116" y="1874"/>
                    <a:pt x="2141" y="1874"/>
                  </a:cubicBezTo>
                  <a:cubicBezTo>
                    <a:pt x="2219" y="1874"/>
                    <a:pt x="2268" y="1835"/>
                    <a:pt x="2287" y="1744"/>
                  </a:cubicBezTo>
                  <a:cubicBezTo>
                    <a:pt x="2287" y="1595"/>
                    <a:pt x="2209" y="1517"/>
                    <a:pt x="2137" y="1446"/>
                  </a:cubicBezTo>
                  <a:cubicBezTo>
                    <a:pt x="1839" y="1195"/>
                    <a:pt x="1564" y="944"/>
                    <a:pt x="1266" y="723"/>
                  </a:cubicBezTo>
                  <a:cubicBezTo>
                    <a:pt x="1045" y="520"/>
                    <a:pt x="794" y="347"/>
                    <a:pt x="544" y="174"/>
                  </a:cubicBezTo>
                  <a:cubicBezTo>
                    <a:pt x="496" y="126"/>
                    <a:pt x="448" y="73"/>
                    <a:pt x="3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02" name="Google Shape;3902;p48"/>
            <p:cNvSpPr/>
            <p:nvPr/>
          </p:nvSpPr>
          <p:spPr>
            <a:xfrm>
              <a:off x="3921487" y="1315079"/>
              <a:ext cx="96539" cy="142318"/>
            </a:xfrm>
            <a:custGeom>
              <a:avLst/>
              <a:gdLst/>
              <a:ahLst/>
              <a:cxnLst/>
              <a:rect l="l" t="t" r="r" b="b"/>
              <a:pathLst>
                <a:path w="1744" h="2571" extrusionOk="0">
                  <a:moveTo>
                    <a:pt x="223" y="0"/>
                  </a:moveTo>
                  <a:cubicBezTo>
                    <a:pt x="200" y="0"/>
                    <a:pt x="175" y="3"/>
                    <a:pt x="150" y="9"/>
                  </a:cubicBezTo>
                  <a:cubicBezTo>
                    <a:pt x="54" y="33"/>
                    <a:pt x="24" y="87"/>
                    <a:pt x="24" y="182"/>
                  </a:cubicBezTo>
                  <a:cubicBezTo>
                    <a:pt x="0" y="284"/>
                    <a:pt x="54" y="385"/>
                    <a:pt x="126" y="481"/>
                  </a:cubicBezTo>
                  <a:cubicBezTo>
                    <a:pt x="323" y="803"/>
                    <a:pt x="550" y="1131"/>
                    <a:pt x="747" y="1430"/>
                  </a:cubicBezTo>
                  <a:cubicBezTo>
                    <a:pt x="950" y="1728"/>
                    <a:pt x="1123" y="2051"/>
                    <a:pt x="1296" y="2349"/>
                  </a:cubicBezTo>
                  <a:cubicBezTo>
                    <a:pt x="1368" y="2421"/>
                    <a:pt x="1421" y="2499"/>
                    <a:pt x="1493" y="2570"/>
                  </a:cubicBezTo>
                  <a:cubicBezTo>
                    <a:pt x="1696" y="2499"/>
                    <a:pt x="1744" y="2421"/>
                    <a:pt x="1666" y="2248"/>
                  </a:cubicBezTo>
                  <a:cubicBezTo>
                    <a:pt x="1618" y="2146"/>
                    <a:pt x="1571" y="2051"/>
                    <a:pt x="1517" y="1973"/>
                  </a:cubicBezTo>
                  <a:cubicBezTo>
                    <a:pt x="1218" y="1478"/>
                    <a:pt x="920" y="982"/>
                    <a:pt x="597" y="481"/>
                  </a:cubicBezTo>
                  <a:cubicBezTo>
                    <a:pt x="526" y="355"/>
                    <a:pt x="424" y="260"/>
                    <a:pt x="377" y="87"/>
                  </a:cubicBezTo>
                  <a:cubicBezTo>
                    <a:pt x="359" y="28"/>
                    <a:pt x="296" y="0"/>
                    <a:pt x="2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03" name="Google Shape;3903;p48"/>
            <p:cNvSpPr/>
            <p:nvPr/>
          </p:nvSpPr>
          <p:spPr>
            <a:xfrm>
              <a:off x="4488868" y="1182710"/>
              <a:ext cx="24854" cy="158371"/>
            </a:xfrm>
            <a:custGeom>
              <a:avLst/>
              <a:gdLst/>
              <a:ahLst/>
              <a:cxnLst/>
              <a:rect l="l" t="t" r="r" b="b"/>
              <a:pathLst>
                <a:path w="449" h="2861" extrusionOk="0">
                  <a:moveTo>
                    <a:pt x="228" y="1"/>
                  </a:moveTo>
                  <a:cubicBezTo>
                    <a:pt x="78" y="72"/>
                    <a:pt x="31" y="150"/>
                    <a:pt x="1" y="299"/>
                  </a:cubicBezTo>
                  <a:lnTo>
                    <a:pt x="1" y="699"/>
                  </a:lnTo>
                  <a:cubicBezTo>
                    <a:pt x="1" y="944"/>
                    <a:pt x="31" y="1171"/>
                    <a:pt x="31" y="1415"/>
                  </a:cubicBezTo>
                  <a:cubicBezTo>
                    <a:pt x="54" y="1744"/>
                    <a:pt x="54" y="2090"/>
                    <a:pt x="54" y="2412"/>
                  </a:cubicBezTo>
                  <a:cubicBezTo>
                    <a:pt x="54" y="2514"/>
                    <a:pt x="54" y="2586"/>
                    <a:pt x="78" y="2687"/>
                  </a:cubicBezTo>
                  <a:cubicBezTo>
                    <a:pt x="102" y="2788"/>
                    <a:pt x="126" y="2860"/>
                    <a:pt x="251" y="2860"/>
                  </a:cubicBezTo>
                  <a:cubicBezTo>
                    <a:pt x="353" y="2860"/>
                    <a:pt x="425" y="2759"/>
                    <a:pt x="425" y="2663"/>
                  </a:cubicBezTo>
                  <a:lnTo>
                    <a:pt x="425" y="2460"/>
                  </a:lnTo>
                  <a:cubicBezTo>
                    <a:pt x="448" y="1744"/>
                    <a:pt x="401" y="1021"/>
                    <a:pt x="353" y="299"/>
                  </a:cubicBezTo>
                  <a:cubicBezTo>
                    <a:pt x="353" y="198"/>
                    <a:pt x="353" y="72"/>
                    <a:pt x="2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04" name="Google Shape;3904;p48"/>
            <p:cNvSpPr/>
            <p:nvPr/>
          </p:nvSpPr>
          <p:spPr>
            <a:xfrm>
              <a:off x="5238525" y="1457401"/>
              <a:ext cx="113478" cy="99584"/>
            </a:xfrm>
            <a:custGeom>
              <a:avLst/>
              <a:gdLst/>
              <a:ahLst/>
              <a:cxnLst/>
              <a:rect l="l" t="t" r="r" b="b"/>
              <a:pathLst>
                <a:path w="2050" h="1799" extrusionOk="0">
                  <a:moveTo>
                    <a:pt x="1913" y="0"/>
                  </a:moveTo>
                  <a:cubicBezTo>
                    <a:pt x="1898" y="0"/>
                    <a:pt x="1881" y="2"/>
                    <a:pt x="1863" y="5"/>
                  </a:cubicBezTo>
                  <a:cubicBezTo>
                    <a:pt x="1738" y="29"/>
                    <a:pt x="1613" y="77"/>
                    <a:pt x="1541" y="155"/>
                  </a:cubicBezTo>
                  <a:cubicBezTo>
                    <a:pt x="1219" y="399"/>
                    <a:pt x="944" y="698"/>
                    <a:pt x="622" y="973"/>
                  </a:cubicBezTo>
                  <a:cubicBezTo>
                    <a:pt x="496" y="1098"/>
                    <a:pt x="371" y="1223"/>
                    <a:pt x="222" y="1319"/>
                  </a:cubicBezTo>
                  <a:cubicBezTo>
                    <a:pt x="120" y="1396"/>
                    <a:pt x="25" y="1498"/>
                    <a:pt x="1" y="1617"/>
                  </a:cubicBezTo>
                  <a:cubicBezTo>
                    <a:pt x="83" y="1743"/>
                    <a:pt x="135" y="1799"/>
                    <a:pt x="197" y="1799"/>
                  </a:cubicBezTo>
                  <a:cubicBezTo>
                    <a:pt x="248" y="1799"/>
                    <a:pt x="307" y="1762"/>
                    <a:pt x="395" y="1695"/>
                  </a:cubicBezTo>
                  <a:cubicBezTo>
                    <a:pt x="449" y="1671"/>
                    <a:pt x="496" y="1647"/>
                    <a:pt x="520" y="1593"/>
                  </a:cubicBezTo>
                  <a:cubicBezTo>
                    <a:pt x="920" y="1223"/>
                    <a:pt x="1344" y="871"/>
                    <a:pt x="1738" y="501"/>
                  </a:cubicBezTo>
                  <a:cubicBezTo>
                    <a:pt x="1816" y="423"/>
                    <a:pt x="1911" y="328"/>
                    <a:pt x="1965" y="202"/>
                  </a:cubicBezTo>
                  <a:cubicBezTo>
                    <a:pt x="2049" y="92"/>
                    <a:pt x="2022" y="0"/>
                    <a:pt x="191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05" name="Google Shape;3905;p48"/>
            <p:cNvSpPr/>
            <p:nvPr/>
          </p:nvSpPr>
          <p:spPr>
            <a:xfrm>
              <a:off x="5321110" y="2656273"/>
              <a:ext cx="114419" cy="44450"/>
            </a:xfrm>
            <a:custGeom>
              <a:avLst/>
              <a:gdLst/>
              <a:ahLst/>
              <a:cxnLst/>
              <a:rect l="l" t="t" r="r" b="b"/>
              <a:pathLst>
                <a:path w="2067" h="803" extrusionOk="0">
                  <a:moveTo>
                    <a:pt x="174" y="1"/>
                  </a:moveTo>
                  <a:cubicBezTo>
                    <a:pt x="49" y="1"/>
                    <a:pt x="1" y="78"/>
                    <a:pt x="25" y="180"/>
                  </a:cubicBezTo>
                  <a:cubicBezTo>
                    <a:pt x="79" y="275"/>
                    <a:pt x="126" y="353"/>
                    <a:pt x="228" y="377"/>
                  </a:cubicBezTo>
                  <a:cubicBezTo>
                    <a:pt x="550" y="526"/>
                    <a:pt x="873" y="628"/>
                    <a:pt x="1195" y="699"/>
                  </a:cubicBezTo>
                  <a:cubicBezTo>
                    <a:pt x="1392" y="723"/>
                    <a:pt x="1619" y="777"/>
                    <a:pt x="1792" y="801"/>
                  </a:cubicBezTo>
                  <a:cubicBezTo>
                    <a:pt x="1826" y="801"/>
                    <a:pt x="1859" y="803"/>
                    <a:pt x="1889" y="803"/>
                  </a:cubicBezTo>
                  <a:cubicBezTo>
                    <a:pt x="1967" y="803"/>
                    <a:pt x="2025" y="790"/>
                    <a:pt x="2043" y="699"/>
                  </a:cubicBezTo>
                  <a:cubicBezTo>
                    <a:pt x="2067" y="598"/>
                    <a:pt x="2019" y="526"/>
                    <a:pt x="1893" y="449"/>
                  </a:cubicBezTo>
                  <a:cubicBezTo>
                    <a:pt x="1840" y="425"/>
                    <a:pt x="1792" y="401"/>
                    <a:pt x="1744" y="401"/>
                  </a:cubicBezTo>
                  <a:cubicBezTo>
                    <a:pt x="1541" y="329"/>
                    <a:pt x="1344" y="228"/>
                    <a:pt x="1123" y="204"/>
                  </a:cubicBezTo>
                  <a:cubicBezTo>
                    <a:pt x="825" y="126"/>
                    <a:pt x="496" y="78"/>
                    <a:pt x="17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06" name="Google Shape;3906;p48"/>
            <p:cNvSpPr/>
            <p:nvPr/>
          </p:nvSpPr>
          <p:spPr>
            <a:xfrm>
              <a:off x="5088511" y="3262680"/>
              <a:ext cx="113035" cy="42845"/>
            </a:xfrm>
            <a:custGeom>
              <a:avLst/>
              <a:gdLst/>
              <a:ahLst/>
              <a:cxnLst/>
              <a:rect l="l" t="t" r="r" b="b"/>
              <a:pathLst>
                <a:path w="2042" h="774" extrusionOk="0">
                  <a:moveTo>
                    <a:pt x="260" y="1"/>
                  </a:moveTo>
                  <a:cubicBezTo>
                    <a:pt x="179" y="1"/>
                    <a:pt x="99" y="19"/>
                    <a:pt x="24" y="66"/>
                  </a:cubicBezTo>
                  <a:cubicBezTo>
                    <a:pt x="0" y="144"/>
                    <a:pt x="48" y="216"/>
                    <a:pt x="102" y="269"/>
                  </a:cubicBezTo>
                  <a:cubicBezTo>
                    <a:pt x="149" y="269"/>
                    <a:pt x="197" y="293"/>
                    <a:pt x="221" y="317"/>
                  </a:cubicBezTo>
                  <a:cubicBezTo>
                    <a:pt x="322" y="490"/>
                    <a:pt x="520" y="490"/>
                    <a:pt x="699" y="538"/>
                  </a:cubicBezTo>
                  <a:cubicBezTo>
                    <a:pt x="818" y="592"/>
                    <a:pt x="943" y="616"/>
                    <a:pt x="1069" y="663"/>
                  </a:cubicBezTo>
                  <a:cubicBezTo>
                    <a:pt x="1261" y="741"/>
                    <a:pt x="1467" y="773"/>
                    <a:pt x="1674" y="773"/>
                  </a:cubicBezTo>
                  <a:cubicBezTo>
                    <a:pt x="1737" y="773"/>
                    <a:pt x="1800" y="770"/>
                    <a:pt x="1863" y="765"/>
                  </a:cubicBezTo>
                  <a:cubicBezTo>
                    <a:pt x="1940" y="765"/>
                    <a:pt x="2012" y="717"/>
                    <a:pt x="2042" y="616"/>
                  </a:cubicBezTo>
                  <a:cubicBezTo>
                    <a:pt x="2042" y="514"/>
                    <a:pt x="1988" y="442"/>
                    <a:pt x="1916" y="389"/>
                  </a:cubicBezTo>
                  <a:cubicBezTo>
                    <a:pt x="1893" y="365"/>
                    <a:pt x="1839" y="365"/>
                    <a:pt x="1815" y="365"/>
                  </a:cubicBezTo>
                  <a:cubicBezTo>
                    <a:pt x="1367" y="269"/>
                    <a:pt x="943" y="144"/>
                    <a:pt x="496" y="42"/>
                  </a:cubicBezTo>
                  <a:cubicBezTo>
                    <a:pt x="421" y="19"/>
                    <a:pt x="340" y="1"/>
                    <a:pt x="2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07" name="Google Shape;3907;p48"/>
            <p:cNvSpPr/>
            <p:nvPr/>
          </p:nvSpPr>
          <p:spPr>
            <a:xfrm>
              <a:off x="5377627" y="2115351"/>
              <a:ext cx="114419" cy="24799"/>
            </a:xfrm>
            <a:custGeom>
              <a:avLst/>
              <a:gdLst/>
              <a:ahLst/>
              <a:cxnLst/>
              <a:rect l="l" t="t" r="r" b="b"/>
              <a:pathLst>
                <a:path w="2067" h="448" extrusionOk="0">
                  <a:moveTo>
                    <a:pt x="520" y="0"/>
                  </a:moveTo>
                  <a:cubicBezTo>
                    <a:pt x="449" y="0"/>
                    <a:pt x="371" y="24"/>
                    <a:pt x="299" y="48"/>
                  </a:cubicBezTo>
                  <a:cubicBezTo>
                    <a:pt x="222" y="72"/>
                    <a:pt x="150" y="125"/>
                    <a:pt x="72" y="197"/>
                  </a:cubicBezTo>
                  <a:cubicBezTo>
                    <a:pt x="1" y="275"/>
                    <a:pt x="25" y="370"/>
                    <a:pt x="126" y="400"/>
                  </a:cubicBezTo>
                  <a:cubicBezTo>
                    <a:pt x="174" y="448"/>
                    <a:pt x="222" y="448"/>
                    <a:pt x="299" y="448"/>
                  </a:cubicBezTo>
                  <a:lnTo>
                    <a:pt x="472" y="448"/>
                  </a:lnTo>
                  <a:cubicBezTo>
                    <a:pt x="669" y="448"/>
                    <a:pt x="849" y="448"/>
                    <a:pt x="1022" y="424"/>
                  </a:cubicBezTo>
                  <a:cubicBezTo>
                    <a:pt x="1266" y="424"/>
                    <a:pt x="1517" y="400"/>
                    <a:pt x="1768" y="370"/>
                  </a:cubicBezTo>
                  <a:cubicBezTo>
                    <a:pt x="1863" y="370"/>
                    <a:pt x="1965" y="346"/>
                    <a:pt x="2066" y="322"/>
                  </a:cubicBezTo>
                  <a:cubicBezTo>
                    <a:pt x="2066" y="72"/>
                    <a:pt x="2013" y="24"/>
                    <a:pt x="18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08" name="Google Shape;3908;p48"/>
            <p:cNvSpPr/>
            <p:nvPr/>
          </p:nvSpPr>
          <p:spPr>
            <a:xfrm>
              <a:off x="3797039" y="3106692"/>
              <a:ext cx="79711" cy="64323"/>
            </a:xfrm>
            <a:custGeom>
              <a:avLst/>
              <a:gdLst/>
              <a:ahLst/>
              <a:cxnLst/>
              <a:rect l="l" t="t" r="r" b="b"/>
              <a:pathLst>
                <a:path w="1440" h="1162" extrusionOk="0">
                  <a:moveTo>
                    <a:pt x="1219" y="1"/>
                  </a:moveTo>
                  <a:cubicBezTo>
                    <a:pt x="1165" y="1"/>
                    <a:pt x="1093" y="25"/>
                    <a:pt x="1045" y="72"/>
                  </a:cubicBezTo>
                  <a:lnTo>
                    <a:pt x="150" y="747"/>
                  </a:lnTo>
                  <a:cubicBezTo>
                    <a:pt x="96" y="819"/>
                    <a:pt x="48" y="872"/>
                    <a:pt x="1" y="944"/>
                  </a:cubicBezTo>
                  <a:cubicBezTo>
                    <a:pt x="62" y="1089"/>
                    <a:pt x="125" y="1161"/>
                    <a:pt x="215" y="1161"/>
                  </a:cubicBezTo>
                  <a:cubicBezTo>
                    <a:pt x="265" y="1161"/>
                    <a:pt x="324" y="1138"/>
                    <a:pt x="395" y="1093"/>
                  </a:cubicBezTo>
                  <a:cubicBezTo>
                    <a:pt x="448" y="1093"/>
                    <a:pt x="472" y="1046"/>
                    <a:pt x="520" y="1022"/>
                  </a:cubicBezTo>
                  <a:cubicBezTo>
                    <a:pt x="771" y="819"/>
                    <a:pt x="1045" y="622"/>
                    <a:pt x="1290" y="401"/>
                  </a:cubicBezTo>
                  <a:cubicBezTo>
                    <a:pt x="1344" y="371"/>
                    <a:pt x="1416" y="299"/>
                    <a:pt x="1416" y="252"/>
                  </a:cubicBezTo>
                  <a:cubicBezTo>
                    <a:pt x="1439" y="174"/>
                    <a:pt x="1439" y="102"/>
                    <a:pt x="1392" y="49"/>
                  </a:cubicBezTo>
                  <a:cubicBezTo>
                    <a:pt x="1368" y="1"/>
                    <a:pt x="1266" y="1"/>
                    <a:pt x="12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09" name="Google Shape;3909;p48"/>
            <p:cNvSpPr/>
            <p:nvPr/>
          </p:nvSpPr>
          <p:spPr>
            <a:xfrm>
              <a:off x="3627545" y="2609222"/>
              <a:ext cx="83974" cy="70578"/>
            </a:xfrm>
            <a:custGeom>
              <a:avLst/>
              <a:gdLst/>
              <a:ahLst/>
              <a:cxnLst/>
              <a:rect l="l" t="t" r="r" b="b"/>
              <a:pathLst>
                <a:path w="1517" h="1275" extrusionOk="0">
                  <a:moveTo>
                    <a:pt x="1271" y="1"/>
                  </a:moveTo>
                  <a:cubicBezTo>
                    <a:pt x="1209" y="1"/>
                    <a:pt x="1146" y="38"/>
                    <a:pt x="1069" y="105"/>
                  </a:cubicBezTo>
                  <a:cubicBezTo>
                    <a:pt x="997" y="158"/>
                    <a:pt x="920" y="230"/>
                    <a:pt x="824" y="308"/>
                  </a:cubicBezTo>
                  <a:cubicBezTo>
                    <a:pt x="597" y="505"/>
                    <a:pt x="376" y="678"/>
                    <a:pt x="173" y="881"/>
                  </a:cubicBezTo>
                  <a:cubicBezTo>
                    <a:pt x="102" y="928"/>
                    <a:pt x="78" y="1000"/>
                    <a:pt x="24" y="1054"/>
                  </a:cubicBezTo>
                  <a:cubicBezTo>
                    <a:pt x="0" y="1125"/>
                    <a:pt x="0" y="1203"/>
                    <a:pt x="48" y="1251"/>
                  </a:cubicBezTo>
                  <a:cubicBezTo>
                    <a:pt x="102" y="1275"/>
                    <a:pt x="173" y="1275"/>
                    <a:pt x="227" y="1275"/>
                  </a:cubicBezTo>
                  <a:cubicBezTo>
                    <a:pt x="275" y="1251"/>
                    <a:pt x="323" y="1227"/>
                    <a:pt x="376" y="1179"/>
                  </a:cubicBezTo>
                  <a:cubicBezTo>
                    <a:pt x="675" y="928"/>
                    <a:pt x="997" y="654"/>
                    <a:pt x="1296" y="403"/>
                  </a:cubicBezTo>
                  <a:lnTo>
                    <a:pt x="1517" y="182"/>
                  </a:lnTo>
                  <a:cubicBezTo>
                    <a:pt x="1421" y="57"/>
                    <a:pt x="1347" y="1"/>
                    <a:pt x="127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10" name="Google Shape;3910;p48"/>
            <p:cNvSpPr/>
            <p:nvPr/>
          </p:nvSpPr>
          <p:spPr>
            <a:xfrm>
              <a:off x="5040242" y="3500538"/>
              <a:ext cx="60558" cy="55742"/>
            </a:xfrm>
            <a:custGeom>
              <a:avLst/>
              <a:gdLst/>
              <a:ahLst/>
              <a:cxnLst/>
              <a:rect l="l" t="t" r="r" b="b"/>
              <a:pathLst>
                <a:path w="1094" h="1007" extrusionOk="0">
                  <a:moveTo>
                    <a:pt x="240" y="1"/>
                  </a:moveTo>
                  <a:cubicBezTo>
                    <a:pt x="165" y="1"/>
                    <a:pt x="87" y="34"/>
                    <a:pt x="1" y="121"/>
                  </a:cubicBezTo>
                  <a:cubicBezTo>
                    <a:pt x="24" y="271"/>
                    <a:pt x="126" y="372"/>
                    <a:pt x="227" y="474"/>
                  </a:cubicBezTo>
                  <a:cubicBezTo>
                    <a:pt x="347" y="569"/>
                    <a:pt x="448" y="671"/>
                    <a:pt x="574" y="772"/>
                  </a:cubicBezTo>
                  <a:cubicBezTo>
                    <a:pt x="645" y="820"/>
                    <a:pt x="723" y="921"/>
                    <a:pt x="824" y="969"/>
                  </a:cubicBezTo>
                  <a:cubicBezTo>
                    <a:pt x="856" y="995"/>
                    <a:pt x="886" y="1006"/>
                    <a:pt x="913" y="1006"/>
                  </a:cubicBezTo>
                  <a:cubicBezTo>
                    <a:pt x="968" y="1006"/>
                    <a:pt x="1013" y="961"/>
                    <a:pt x="1045" y="897"/>
                  </a:cubicBezTo>
                  <a:cubicBezTo>
                    <a:pt x="1093" y="820"/>
                    <a:pt x="1069" y="748"/>
                    <a:pt x="1045" y="671"/>
                  </a:cubicBezTo>
                  <a:cubicBezTo>
                    <a:pt x="920" y="450"/>
                    <a:pt x="723" y="271"/>
                    <a:pt x="526" y="121"/>
                  </a:cubicBezTo>
                  <a:cubicBezTo>
                    <a:pt x="426" y="55"/>
                    <a:pt x="335" y="1"/>
                    <a:pt x="2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11" name="Google Shape;3911;p48"/>
            <p:cNvSpPr/>
            <p:nvPr/>
          </p:nvSpPr>
          <p:spPr>
            <a:xfrm>
              <a:off x="4084550" y="3583237"/>
              <a:ext cx="45668" cy="61057"/>
            </a:xfrm>
            <a:custGeom>
              <a:avLst/>
              <a:gdLst/>
              <a:ahLst/>
              <a:cxnLst/>
              <a:rect l="l" t="t" r="r" b="b"/>
              <a:pathLst>
                <a:path w="825" h="1103" extrusionOk="0">
                  <a:moveTo>
                    <a:pt x="598" y="0"/>
                  </a:moveTo>
                  <a:cubicBezTo>
                    <a:pt x="550" y="48"/>
                    <a:pt x="448" y="72"/>
                    <a:pt x="401" y="150"/>
                  </a:cubicBezTo>
                  <a:cubicBezTo>
                    <a:pt x="299" y="299"/>
                    <a:pt x="204" y="472"/>
                    <a:pt x="102" y="669"/>
                  </a:cubicBezTo>
                  <a:cubicBezTo>
                    <a:pt x="54" y="717"/>
                    <a:pt x="30" y="818"/>
                    <a:pt x="30" y="896"/>
                  </a:cubicBezTo>
                  <a:cubicBezTo>
                    <a:pt x="1" y="968"/>
                    <a:pt x="1" y="1045"/>
                    <a:pt x="78" y="1069"/>
                  </a:cubicBezTo>
                  <a:cubicBezTo>
                    <a:pt x="124" y="1091"/>
                    <a:pt x="163" y="1102"/>
                    <a:pt x="200" y="1102"/>
                  </a:cubicBezTo>
                  <a:cubicBezTo>
                    <a:pt x="245" y="1102"/>
                    <a:pt x="286" y="1085"/>
                    <a:pt x="329" y="1045"/>
                  </a:cubicBezTo>
                  <a:cubicBezTo>
                    <a:pt x="353" y="1015"/>
                    <a:pt x="377" y="968"/>
                    <a:pt x="401" y="944"/>
                  </a:cubicBezTo>
                  <a:cubicBezTo>
                    <a:pt x="502" y="771"/>
                    <a:pt x="627" y="568"/>
                    <a:pt x="723" y="394"/>
                  </a:cubicBezTo>
                  <a:cubicBezTo>
                    <a:pt x="747" y="323"/>
                    <a:pt x="777" y="245"/>
                    <a:pt x="800" y="174"/>
                  </a:cubicBezTo>
                  <a:cubicBezTo>
                    <a:pt x="824" y="72"/>
                    <a:pt x="747" y="0"/>
                    <a:pt x="5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12" name="Google Shape;3912;p48"/>
            <p:cNvSpPr/>
            <p:nvPr/>
          </p:nvSpPr>
          <p:spPr>
            <a:xfrm>
              <a:off x="5238521" y="2241891"/>
              <a:ext cx="29117" cy="23526"/>
            </a:xfrm>
            <a:custGeom>
              <a:avLst/>
              <a:gdLst/>
              <a:ahLst/>
              <a:cxnLst/>
              <a:rect l="l" t="t" r="r" b="b"/>
              <a:pathLst>
                <a:path w="526" h="425" extrusionOk="0">
                  <a:moveTo>
                    <a:pt x="275" y="1"/>
                  </a:moveTo>
                  <a:cubicBezTo>
                    <a:pt x="126" y="1"/>
                    <a:pt x="0" y="78"/>
                    <a:pt x="0" y="174"/>
                  </a:cubicBezTo>
                  <a:cubicBezTo>
                    <a:pt x="0" y="275"/>
                    <a:pt x="150" y="401"/>
                    <a:pt x="275" y="424"/>
                  </a:cubicBezTo>
                  <a:cubicBezTo>
                    <a:pt x="424" y="424"/>
                    <a:pt x="496" y="353"/>
                    <a:pt x="526" y="227"/>
                  </a:cubicBezTo>
                  <a:cubicBezTo>
                    <a:pt x="526" y="126"/>
                    <a:pt x="377" y="1"/>
                    <a:pt x="2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13" name="Google Shape;3913;p48"/>
            <p:cNvSpPr/>
            <p:nvPr/>
          </p:nvSpPr>
          <p:spPr>
            <a:xfrm>
              <a:off x="3867118" y="2103726"/>
              <a:ext cx="26128" cy="28176"/>
            </a:xfrm>
            <a:custGeom>
              <a:avLst/>
              <a:gdLst/>
              <a:ahLst/>
              <a:cxnLst/>
              <a:rect l="l" t="t" r="r" b="b"/>
              <a:pathLst>
                <a:path w="472" h="509" extrusionOk="0">
                  <a:moveTo>
                    <a:pt x="348" y="1"/>
                  </a:moveTo>
                  <a:cubicBezTo>
                    <a:pt x="306" y="1"/>
                    <a:pt x="261" y="20"/>
                    <a:pt x="227" y="37"/>
                  </a:cubicBezTo>
                  <a:cubicBezTo>
                    <a:pt x="150" y="109"/>
                    <a:pt x="102" y="186"/>
                    <a:pt x="48" y="282"/>
                  </a:cubicBezTo>
                  <a:cubicBezTo>
                    <a:pt x="0" y="407"/>
                    <a:pt x="48" y="509"/>
                    <a:pt x="227" y="509"/>
                  </a:cubicBezTo>
                  <a:cubicBezTo>
                    <a:pt x="275" y="485"/>
                    <a:pt x="323" y="431"/>
                    <a:pt x="347" y="383"/>
                  </a:cubicBezTo>
                  <a:cubicBezTo>
                    <a:pt x="400" y="335"/>
                    <a:pt x="424" y="234"/>
                    <a:pt x="448" y="186"/>
                  </a:cubicBezTo>
                  <a:cubicBezTo>
                    <a:pt x="472" y="109"/>
                    <a:pt x="472" y="37"/>
                    <a:pt x="400" y="13"/>
                  </a:cubicBezTo>
                  <a:cubicBezTo>
                    <a:pt x="384" y="4"/>
                    <a:pt x="367" y="1"/>
                    <a:pt x="34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14" name="Google Shape;3914;p48"/>
            <p:cNvSpPr/>
            <p:nvPr/>
          </p:nvSpPr>
          <p:spPr>
            <a:xfrm>
              <a:off x="4931526" y="3117264"/>
              <a:ext cx="27456" cy="19928"/>
            </a:xfrm>
            <a:custGeom>
              <a:avLst/>
              <a:gdLst/>
              <a:ahLst/>
              <a:cxnLst/>
              <a:rect l="l" t="t" r="r" b="b"/>
              <a:pathLst>
                <a:path w="496" h="360" extrusionOk="0">
                  <a:moveTo>
                    <a:pt x="134" y="1"/>
                  </a:moveTo>
                  <a:cubicBezTo>
                    <a:pt x="69" y="1"/>
                    <a:pt x="0" y="44"/>
                    <a:pt x="0" y="108"/>
                  </a:cubicBezTo>
                  <a:cubicBezTo>
                    <a:pt x="0" y="180"/>
                    <a:pt x="48" y="281"/>
                    <a:pt x="102" y="305"/>
                  </a:cubicBezTo>
                  <a:cubicBezTo>
                    <a:pt x="160" y="338"/>
                    <a:pt x="229" y="360"/>
                    <a:pt x="302" y="360"/>
                  </a:cubicBezTo>
                  <a:cubicBezTo>
                    <a:pt x="349" y="360"/>
                    <a:pt x="399" y="350"/>
                    <a:pt x="448" y="329"/>
                  </a:cubicBezTo>
                  <a:cubicBezTo>
                    <a:pt x="496" y="108"/>
                    <a:pt x="400" y="7"/>
                    <a:pt x="174" y="7"/>
                  </a:cubicBezTo>
                  <a:cubicBezTo>
                    <a:pt x="161" y="3"/>
                    <a:pt x="147" y="1"/>
                    <a:pt x="1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15" name="Google Shape;3915;p48"/>
            <p:cNvSpPr/>
            <p:nvPr/>
          </p:nvSpPr>
          <p:spPr>
            <a:xfrm>
              <a:off x="5125488" y="2715945"/>
              <a:ext cx="23526" cy="20371"/>
            </a:xfrm>
            <a:custGeom>
              <a:avLst/>
              <a:gdLst/>
              <a:ahLst/>
              <a:cxnLst/>
              <a:rect l="l" t="t" r="r" b="b"/>
              <a:pathLst>
                <a:path w="425" h="368" extrusionOk="0">
                  <a:moveTo>
                    <a:pt x="214" y="0"/>
                  </a:moveTo>
                  <a:cubicBezTo>
                    <a:pt x="133" y="0"/>
                    <a:pt x="75" y="69"/>
                    <a:pt x="1" y="218"/>
                  </a:cubicBezTo>
                  <a:cubicBezTo>
                    <a:pt x="31" y="266"/>
                    <a:pt x="54" y="320"/>
                    <a:pt x="78" y="368"/>
                  </a:cubicBezTo>
                  <a:cubicBezTo>
                    <a:pt x="329" y="344"/>
                    <a:pt x="329" y="320"/>
                    <a:pt x="425" y="93"/>
                  </a:cubicBezTo>
                  <a:cubicBezTo>
                    <a:pt x="335" y="32"/>
                    <a:pt x="269" y="0"/>
                    <a:pt x="2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16" name="Google Shape;3916;p48"/>
            <p:cNvSpPr/>
            <p:nvPr/>
          </p:nvSpPr>
          <p:spPr>
            <a:xfrm>
              <a:off x="4261019" y="1546198"/>
              <a:ext cx="15278" cy="7307"/>
            </a:xfrm>
            <a:custGeom>
              <a:avLst/>
              <a:gdLst/>
              <a:ahLst/>
              <a:cxnLst/>
              <a:rect l="l" t="t" r="r" b="b"/>
              <a:pathLst>
                <a:path w="276" h="132" extrusionOk="0">
                  <a:moveTo>
                    <a:pt x="156" y="0"/>
                  </a:moveTo>
                  <a:cubicBezTo>
                    <a:pt x="105" y="0"/>
                    <a:pt x="56" y="28"/>
                    <a:pt x="0" y="56"/>
                  </a:cubicBezTo>
                  <a:cubicBezTo>
                    <a:pt x="63" y="106"/>
                    <a:pt x="112" y="132"/>
                    <a:pt x="156" y="132"/>
                  </a:cubicBezTo>
                  <a:cubicBezTo>
                    <a:pt x="199" y="132"/>
                    <a:pt x="236" y="106"/>
                    <a:pt x="275" y="56"/>
                  </a:cubicBezTo>
                  <a:cubicBezTo>
                    <a:pt x="232" y="15"/>
                    <a:pt x="194" y="0"/>
                    <a:pt x="1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17" name="Google Shape;3917;p48"/>
            <p:cNvSpPr/>
            <p:nvPr/>
          </p:nvSpPr>
          <p:spPr>
            <a:xfrm>
              <a:off x="3717053" y="1537784"/>
              <a:ext cx="1605461" cy="2705642"/>
            </a:xfrm>
            <a:custGeom>
              <a:avLst/>
              <a:gdLst/>
              <a:ahLst/>
              <a:cxnLst/>
              <a:rect l="l" t="t" r="r" b="b"/>
              <a:pathLst>
                <a:path w="29003" h="48878" extrusionOk="0">
                  <a:moveTo>
                    <a:pt x="19282" y="37191"/>
                  </a:moveTo>
                  <a:cubicBezTo>
                    <a:pt x="19458" y="37191"/>
                    <a:pt x="19600" y="37245"/>
                    <a:pt x="19726" y="37370"/>
                  </a:cubicBezTo>
                  <a:cubicBezTo>
                    <a:pt x="19976" y="37597"/>
                    <a:pt x="20072" y="37896"/>
                    <a:pt x="20102" y="38218"/>
                  </a:cubicBezTo>
                  <a:cubicBezTo>
                    <a:pt x="20126" y="38445"/>
                    <a:pt x="20024" y="38618"/>
                    <a:pt x="19803" y="38690"/>
                  </a:cubicBezTo>
                  <a:cubicBezTo>
                    <a:pt x="19552" y="38767"/>
                    <a:pt x="19278" y="38839"/>
                    <a:pt x="19003" y="38863"/>
                  </a:cubicBezTo>
                  <a:cubicBezTo>
                    <a:pt x="18609" y="38893"/>
                    <a:pt x="18185" y="38893"/>
                    <a:pt x="17785" y="38893"/>
                  </a:cubicBezTo>
                  <a:lnTo>
                    <a:pt x="17785" y="38917"/>
                  </a:lnTo>
                  <a:cubicBezTo>
                    <a:pt x="17314" y="38893"/>
                    <a:pt x="16866" y="38863"/>
                    <a:pt x="16418" y="38839"/>
                  </a:cubicBezTo>
                  <a:cubicBezTo>
                    <a:pt x="15672" y="38791"/>
                    <a:pt x="14950" y="38714"/>
                    <a:pt x="14227" y="38642"/>
                  </a:cubicBezTo>
                  <a:cubicBezTo>
                    <a:pt x="13409" y="38564"/>
                    <a:pt x="12586" y="38493"/>
                    <a:pt x="11768" y="38391"/>
                  </a:cubicBezTo>
                  <a:cubicBezTo>
                    <a:pt x="11493" y="38343"/>
                    <a:pt x="11218" y="38242"/>
                    <a:pt x="10944" y="38194"/>
                  </a:cubicBezTo>
                  <a:cubicBezTo>
                    <a:pt x="10669" y="38170"/>
                    <a:pt x="10424" y="38069"/>
                    <a:pt x="10150" y="37997"/>
                  </a:cubicBezTo>
                  <a:cubicBezTo>
                    <a:pt x="10048" y="37943"/>
                    <a:pt x="9977" y="37896"/>
                    <a:pt x="9953" y="37794"/>
                  </a:cubicBezTo>
                  <a:cubicBezTo>
                    <a:pt x="9851" y="37573"/>
                    <a:pt x="9953" y="37370"/>
                    <a:pt x="10174" y="37299"/>
                  </a:cubicBezTo>
                  <a:cubicBezTo>
                    <a:pt x="10281" y="37256"/>
                    <a:pt x="10383" y="37237"/>
                    <a:pt x="10486" y="37237"/>
                  </a:cubicBezTo>
                  <a:cubicBezTo>
                    <a:pt x="10572" y="37237"/>
                    <a:pt x="10657" y="37250"/>
                    <a:pt x="10747" y="37275"/>
                  </a:cubicBezTo>
                  <a:cubicBezTo>
                    <a:pt x="11000" y="37320"/>
                    <a:pt x="11252" y="37337"/>
                    <a:pt x="11503" y="37337"/>
                  </a:cubicBezTo>
                  <a:cubicBezTo>
                    <a:pt x="11649" y="37337"/>
                    <a:pt x="11794" y="37331"/>
                    <a:pt x="11941" y="37323"/>
                  </a:cubicBezTo>
                  <a:cubicBezTo>
                    <a:pt x="12287" y="37299"/>
                    <a:pt x="12639" y="37299"/>
                    <a:pt x="12986" y="37299"/>
                  </a:cubicBezTo>
                  <a:cubicBezTo>
                    <a:pt x="13905" y="37275"/>
                    <a:pt x="14824" y="37275"/>
                    <a:pt x="15744" y="37275"/>
                  </a:cubicBezTo>
                  <a:cubicBezTo>
                    <a:pt x="16591" y="37275"/>
                    <a:pt x="17463" y="37275"/>
                    <a:pt x="18335" y="37251"/>
                  </a:cubicBezTo>
                  <a:cubicBezTo>
                    <a:pt x="18609" y="37251"/>
                    <a:pt x="18908" y="37221"/>
                    <a:pt x="19176" y="37197"/>
                  </a:cubicBezTo>
                  <a:cubicBezTo>
                    <a:pt x="19213" y="37193"/>
                    <a:pt x="19248" y="37191"/>
                    <a:pt x="19282" y="37191"/>
                  </a:cubicBezTo>
                  <a:close/>
                  <a:moveTo>
                    <a:pt x="10221" y="38367"/>
                  </a:moveTo>
                  <a:cubicBezTo>
                    <a:pt x="10699" y="38445"/>
                    <a:pt x="11117" y="38517"/>
                    <a:pt x="11565" y="38564"/>
                  </a:cubicBezTo>
                  <a:cubicBezTo>
                    <a:pt x="12066" y="38642"/>
                    <a:pt x="12538" y="38714"/>
                    <a:pt x="13033" y="38767"/>
                  </a:cubicBezTo>
                  <a:cubicBezTo>
                    <a:pt x="13654" y="38839"/>
                    <a:pt x="14281" y="38917"/>
                    <a:pt x="14926" y="38964"/>
                  </a:cubicBezTo>
                  <a:cubicBezTo>
                    <a:pt x="15744" y="39042"/>
                    <a:pt x="16567" y="39114"/>
                    <a:pt x="17415" y="39161"/>
                  </a:cubicBezTo>
                  <a:cubicBezTo>
                    <a:pt x="17935" y="39191"/>
                    <a:pt x="18460" y="39191"/>
                    <a:pt x="19003" y="39215"/>
                  </a:cubicBezTo>
                  <a:lnTo>
                    <a:pt x="19254" y="39215"/>
                  </a:lnTo>
                  <a:cubicBezTo>
                    <a:pt x="19278" y="39364"/>
                    <a:pt x="19302" y="39514"/>
                    <a:pt x="19326" y="39663"/>
                  </a:cubicBezTo>
                  <a:cubicBezTo>
                    <a:pt x="19355" y="39734"/>
                    <a:pt x="19355" y="39812"/>
                    <a:pt x="19326" y="39860"/>
                  </a:cubicBezTo>
                  <a:cubicBezTo>
                    <a:pt x="19211" y="40147"/>
                    <a:pt x="18930" y="40434"/>
                    <a:pt x="18531" y="40434"/>
                  </a:cubicBezTo>
                  <a:cubicBezTo>
                    <a:pt x="18516" y="40434"/>
                    <a:pt x="18500" y="40434"/>
                    <a:pt x="18484" y="40433"/>
                  </a:cubicBezTo>
                  <a:cubicBezTo>
                    <a:pt x="18036" y="40385"/>
                    <a:pt x="17588" y="40385"/>
                    <a:pt x="17141" y="40355"/>
                  </a:cubicBezTo>
                  <a:cubicBezTo>
                    <a:pt x="17039" y="40331"/>
                    <a:pt x="16914" y="40308"/>
                    <a:pt x="16818" y="40308"/>
                  </a:cubicBezTo>
                  <a:cubicBezTo>
                    <a:pt x="16520" y="40260"/>
                    <a:pt x="16221" y="40236"/>
                    <a:pt x="15923" y="40182"/>
                  </a:cubicBezTo>
                  <a:cubicBezTo>
                    <a:pt x="15648" y="40134"/>
                    <a:pt x="15350" y="40111"/>
                    <a:pt x="15075" y="40057"/>
                  </a:cubicBezTo>
                  <a:cubicBezTo>
                    <a:pt x="14627" y="40009"/>
                    <a:pt x="14180" y="39937"/>
                    <a:pt x="13732" y="39884"/>
                  </a:cubicBezTo>
                  <a:cubicBezTo>
                    <a:pt x="13433" y="39836"/>
                    <a:pt x="13135" y="39788"/>
                    <a:pt x="12836" y="39734"/>
                  </a:cubicBezTo>
                  <a:lnTo>
                    <a:pt x="10818" y="39514"/>
                  </a:lnTo>
                  <a:cubicBezTo>
                    <a:pt x="10598" y="39490"/>
                    <a:pt x="10347" y="39436"/>
                    <a:pt x="10126" y="39412"/>
                  </a:cubicBezTo>
                  <a:cubicBezTo>
                    <a:pt x="9977" y="39412"/>
                    <a:pt x="9923" y="39364"/>
                    <a:pt x="9923" y="39215"/>
                  </a:cubicBezTo>
                  <a:lnTo>
                    <a:pt x="9923" y="38940"/>
                  </a:lnTo>
                  <a:cubicBezTo>
                    <a:pt x="9953" y="38714"/>
                    <a:pt x="10024" y="38517"/>
                    <a:pt x="10221" y="38367"/>
                  </a:cubicBezTo>
                  <a:close/>
                  <a:moveTo>
                    <a:pt x="11242" y="39812"/>
                  </a:moveTo>
                  <a:cubicBezTo>
                    <a:pt x="11917" y="39908"/>
                    <a:pt x="12609" y="39985"/>
                    <a:pt x="13308" y="40111"/>
                  </a:cubicBezTo>
                  <a:cubicBezTo>
                    <a:pt x="14132" y="40236"/>
                    <a:pt x="14950" y="40355"/>
                    <a:pt x="15773" y="40481"/>
                  </a:cubicBezTo>
                  <a:cubicBezTo>
                    <a:pt x="15994" y="40534"/>
                    <a:pt x="16221" y="40534"/>
                    <a:pt x="16442" y="40558"/>
                  </a:cubicBezTo>
                  <a:cubicBezTo>
                    <a:pt x="16788" y="40606"/>
                    <a:pt x="17164" y="40654"/>
                    <a:pt x="17535" y="40708"/>
                  </a:cubicBezTo>
                  <a:cubicBezTo>
                    <a:pt x="17809" y="40731"/>
                    <a:pt x="18108" y="40755"/>
                    <a:pt x="18382" y="40803"/>
                  </a:cubicBezTo>
                  <a:cubicBezTo>
                    <a:pt x="18705" y="40881"/>
                    <a:pt x="19003" y="40952"/>
                    <a:pt x="19302" y="41030"/>
                  </a:cubicBezTo>
                  <a:cubicBezTo>
                    <a:pt x="19475" y="41078"/>
                    <a:pt x="19576" y="41227"/>
                    <a:pt x="19702" y="41352"/>
                  </a:cubicBezTo>
                  <a:cubicBezTo>
                    <a:pt x="19827" y="41454"/>
                    <a:pt x="19875" y="41603"/>
                    <a:pt x="19899" y="41776"/>
                  </a:cubicBezTo>
                  <a:cubicBezTo>
                    <a:pt x="19923" y="41997"/>
                    <a:pt x="19875" y="42200"/>
                    <a:pt x="19702" y="42349"/>
                  </a:cubicBezTo>
                  <a:cubicBezTo>
                    <a:pt x="19624" y="42397"/>
                    <a:pt x="19529" y="42445"/>
                    <a:pt x="19427" y="42475"/>
                  </a:cubicBezTo>
                  <a:cubicBezTo>
                    <a:pt x="19326" y="42499"/>
                    <a:pt x="19206" y="42499"/>
                    <a:pt x="19105" y="42522"/>
                  </a:cubicBezTo>
                  <a:cubicBezTo>
                    <a:pt x="18932" y="42522"/>
                    <a:pt x="18758" y="42522"/>
                    <a:pt x="18579" y="42546"/>
                  </a:cubicBezTo>
                  <a:lnTo>
                    <a:pt x="17439" y="42546"/>
                  </a:lnTo>
                  <a:cubicBezTo>
                    <a:pt x="17345" y="42549"/>
                    <a:pt x="17250" y="42551"/>
                    <a:pt x="17156" y="42551"/>
                  </a:cubicBezTo>
                  <a:cubicBezTo>
                    <a:pt x="16528" y="42551"/>
                    <a:pt x="15903" y="42485"/>
                    <a:pt x="15296" y="42397"/>
                  </a:cubicBezTo>
                  <a:cubicBezTo>
                    <a:pt x="14156" y="42272"/>
                    <a:pt x="13033" y="41949"/>
                    <a:pt x="11917" y="41651"/>
                  </a:cubicBezTo>
                  <a:cubicBezTo>
                    <a:pt x="11445" y="41525"/>
                    <a:pt x="10968" y="41430"/>
                    <a:pt x="10496" y="41328"/>
                  </a:cubicBezTo>
                  <a:cubicBezTo>
                    <a:pt x="10299" y="41281"/>
                    <a:pt x="10150" y="41155"/>
                    <a:pt x="10024" y="41030"/>
                  </a:cubicBezTo>
                  <a:cubicBezTo>
                    <a:pt x="9953" y="40952"/>
                    <a:pt x="9923" y="40881"/>
                    <a:pt x="9953" y="40779"/>
                  </a:cubicBezTo>
                  <a:cubicBezTo>
                    <a:pt x="10001" y="40481"/>
                    <a:pt x="10150" y="40308"/>
                    <a:pt x="10401" y="40182"/>
                  </a:cubicBezTo>
                  <a:cubicBezTo>
                    <a:pt x="10645" y="40057"/>
                    <a:pt x="10872" y="39937"/>
                    <a:pt x="11093" y="39836"/>
                  </a:cubicBezTo>
                  <a:cubicBezTo>
                    <a:pt x="11147" y="39812"/>
                    <a:pt x="11195" y="39812"/>
                    <a:pt x="11242" y="39812"/>
                  </a:cubicBezTo>
                  <a:close/>
                  <a:moveTo>
                    <a:pt x="11404" y="41916"/>
                  </a:moveTo>
                  <a:cubicBezTo>
                    <a:pt x="11551" y="41916"/>
                    <a:pt x="11695" y="41938"/>
                    <a:pt x="11839" y="41973"/>
                  </a:cubicBezTo>
                  <a:cubicBezTo>
                    <a:pt x="12639" y="42176"/>
                    <a:pt x="13409" y="42373"/>
                    <a:pt x="14203" y="42570"/>
                  </a:cubicBezTo>
                  <a:cubicBezTo>
                    <a:pt x="14878" y="42719"/>
                    <a:pt x="15571" y="42797"/>
                    <a:pt x="16245" y="42845"/>
                  </a:cubicBezTo>
                  <a:cubicBezTo>
                    <a:pt x="16741" y="42869"/>
                    <a:pt x="17236" y="42869"/>
                    <a:pt x="17714" y="42893"/>
                  </a:cubicBezTo>
                  <a:cubicBezTo>
                    <a:pt x="18132" y="42893"/>
                    <a:pt x="18532" y="42893"/>
                    <a:pt x="18932" y="42946"/>
                  </a:cubicBezTo>
                  <a:cubicBezTo>
                    <a:pt x="19254" y="42994"/>
                    <a:pt x="19576" y="42970"/>
                    <a:pt x="19899" y="42994"/>
                  </a:cubicBezTo>
                  <a:cubicBezTo>
                    <a:pt x="19923" y="42994"/>
                    <a:pt x="19952" y="42994"/>
                    <a:pt x="20000" y="43018"/>
                  </a:cubicBezTo>
                  <a:cubicBezTo>
                    <a:pt x="20072" y="43316"/>
                    <a:pt x="19952" y="43567"/>
                    <a:pt x="19749" y="43788"/>
                  </a:cubicBezTo>
                  <a:cubicBezTo>
                    <a:pt x="19702" y="43842"/>
                    <a:pt x="19624" y="43866"/>
                    <a:pt x="19552" y="43866"/>
                  </a:cubicBezTo>
                  <a:cubicBezTo>
                    <a:pt x="19057" y="43991"/>
                    <a:pt x="18532" y="44087"/>
                    <a:pt x="17982" y="44087"/>
                  </a:cubicBezTo>
                  <a:cubicBezTo>
                    <a:pt x="17564" y="44087"/>
                    <a:pt x="17141" y="44116"/>
                    <a:pt x="16717" y="44116"/>
                  </a:cubicBezTo>
                  <a:cubicBezTo>
                    <a:pt x="16269" y="44140"/>
                    <a:pt x="15821" y="44164"/>
                    <a:pt x="15374" y="44164"/>
                  </a:cubicBezTo>
                  <a:lnTo>
                    <a:pt x="13332" y="44164"/>
                  </a:lnTo>
                  <a:cubicBezTo>
                    <a:pt x="12711" y="44164"/>
                    <a:pt x="12066" y="44188"/>
                    <a:pt x="11445" y="44188"/>
                  </a:cubicBezTo>
                  <a:cubicBezTo>
                    <a:pt x="11069" y="44188"/>
                    <a:pt x="10699" y="44164"/>
                    <a:pt x="10323" y="44116"/>
                  </a:cubicBezTo>
                  <a:cubicBezTo>
                    <a:pt x="10174" y="44087"/>
                    <a:pt x="10024" y="44015"/>
                    <a:pt x="9827" y="43967"/>
                  </a:cubicBezTo>
                  <a:cubicBezTo>
                    <a:pt x="10115" y="43653"/>
                    <a:pt x="10402" y="43482"/>
                    <a:pt x="10761" y="43482"/>
                  </a:cubicBezTo>
                  <a:cubicBezTo>
                    <a:pt x="10805" y="43482"/>
                    <a:pt x="10850" y="43484"/>
                    <a:pt x="10896" y="43490"/>
                  </a:cubicBezTo>
                  <a:cubicBezTo>
                    <a:pt x="11296" y="43519"/>
                    <a:pt x="11690" y="43567"/>
                    <a:pt x="12090" y="43615"/>
                  </a:cubicBezTo>
                  <a:cubicBezTo>
                    <a:pt x="12365" y="43639"/>
                    <a:pt x="12663" y="43692"/>
                    <a:pt x="12938" y="43716"/>
                  </a:cubicBezTo>
                  <a:cubicBezTo>
                    <a:pt x="13087" y="43740"/>
                    <a:pt x="13236" y="43740"/>
                    <a:pt x="13386" y="43764"/>
                  </a:cubicBezTo>
                  <a:cubicBezTo>
                    <a:pt x="14266" y="43828"/>
                    <a:pt x="15147" y="43872"/>
                    <a:pt x="16028" y="43872"/>
                  </a:cubicBezTo>
                  <a:cubicBezTo>
                    <a:pt x="16216" y="43872"/>
                    <a:pt x="16404" y="43870"/>
                    <a:pt x="16591" y="43866"/>
                  </a:cubicBezTo>
                  <a:cubicBezTo>
                    <a:pt x="17087" y="43842"/>
                    <a:pt x="17588" y="43818"/>
                    <a:pt x="18060" y="43788"/>
                  </a:cubicBezTo>
                  <a:cubicBezTo>
                    <a:pt x="18185" y="43764"/>
                    <a:pt x="18281" y="43740"/>
                    <a:pt x="18406" y="43716"/>
                  </a:cubicBezTo>
                  <a:cubicBezTo>
                    <a:pt x="18382" y="43591"/>
                    <a:pt x="18311" y="43519"/>
                    <a:pt x="18185" y="43519"/>
                  </a:cubicBezTo>
                  <a:cubicBezTo>
                    <a:pt x="17897" y="43519"/>
                    <a:pt x="17597" y="43483"/>
                    <a:pt x="17291" y="43483"/>
                  </a:cubicBezTo>
                  <a:cubicBezTo>
                    <a:pt x="17223" y="43483"/>
                    <a:pt x="17155" y="43485"/>
                    <a:pt x="17087" y="43490"/>
                  </a:cubicBezTo>
                  <a:cubicBezTo>
                    <a:pt x="16692" y="43525"/>
                    <a:pt x="16302" y="43539"/>
                    <a:pt x="15911" y="43539"/>
                  </a:cubicBezTo>
                  <a:cubicBezTo>
                    <a:pt x="15444" y="43539"/>
                    <a:pt x="14976" y="43519"/>
                    <a:pt x="14502" y="43490"/>
                  </a:cubicBezTo>
                  <a:cubicBezTo>
                    <a:pt x="14078" y="43466"/>
                    <a:pt x="13654" y="43466"/>
                    <a:pt x="13206" y="43418"/>
                  </a:cubicBezTo>
                  <a:cubicBezTo>
                    <a:pt x="12986" y="43418"/>
                    <a:pt x="12735" y="43340"/>
                    <a:pt x="12490" y="43316"/>
                  </a:cubicBezTo>
                  <a:cubicBezTo>
                    <a:pt x="12114" y="43293"/>
                    <a:pt x="11744" y="43269"/>
                    <a:pt x="11368" y="43245"/>
                  </a:cubicBezTo>
                  <a:cubicBezTo>
                    <a:pt x="10848" y="43191"/>
                    <a:pt x="10347" y="43072"/>
                    <a:pt x="9851" y="42946"/>
                  </a:cubicBezTo>
                  <a:cubicBezTo>
                    <a:pt x="9851" y="42893"/>
                    <a:pt x="9875" y="42845"/>
                    <a:pt x="9875" y="42797"/>
                  </a:cubicBezTo>
                  <a:cubicBezTo>
                    <a:pt x="9804" y="42594"/>
                    <a:pt x="9851" y="42445"/>
                    <a:pt x="10001" y="42325"/>
                  </a:cubicBezTo>
                  <a:cubicBezTo>
                    <a:pt x="10251" y="42122"/>
                    <a:pt x="10520" y="42051"/>
                    <a:pt x="10818" y="41997"/>
                  </a:cubicBezTo>
                  <a:cubicBezTo>
                    <a:pt x="10944" y="41949"/>
                    <a:pt x="11093" y="41949"/>
                    <a:pt x="11242" y="41925"/>
                  </a:cubicBezTo>
                  <a:cubicBezTo>
                    <a:pt x="11297" y="41919"/>
                    <a:pt x="11351" y="41916"/>
                    <a:pt x="11404" y="41916"/>
                  </a:cubicBezTo>
                  <a:close/>
                  <a:moveTo>
                    <a:pt x="19081" y="44313"/>
                  </a:moveTo>
                  <a:lnTo>
                    <a:pt x="19081" y="44313"/>
                  </a:lnTo>
                  <a:cubicBezTo>
                    <a:pt x="19057" y="44486"/>
                    <a:pt x="19057" y="44486"/>
                    <a:pt x="18854" y="44612"/>
                  </a:cubicBezTo>
                  <a:cubicBezTo>
                    <a:pt x="18830" y="44510"/>
                    <a:pt x="18830" y="44463"/>
                    <a:pt x="18806" y="44385"/>
                  </a:cubicBezTo>
                  <a:cubicBezTo>
                    <a:pt x="18908" y="44361"/>
                    <a:pt x="18979" y="44337"/>
                    <a:pt x="19081" y="44313"/>
                  </a:cubicBezTo>
                  <a:close/>
                  <a:moveTo>
                    <a:pt x="10872" y="44588"/>
                  </a:moveTo>
                  <a:cubicBezTo>
                    <a:pt x="10920" y="44761"/>
                    <a:pt x="10944" y="44934"/>
                    <a:pt x="10998" y="45083"/>
                  </a:cubicBezTo>
                  <a:cubicBezTo>
                    <a:pt x="10968" y="45083"/>
                    <a:pt x="10968" y="45107"/>
                    <a:pt x="10944" y="45107"/>
                  </a:cubicBezTo>
                  <a:cubicBezTo>
                    <a:pt x="10747" y="44958"/>
                    <a:pt x="10550" y="44785"/>
                    <a:pt x="10323" y="44588"/>
                  </a:cubicBezTo>
                  <a:close/>
                  <a:moveTo>
                    <a:pt x="18579" y="44385"/>
                  </a:moveTo>
                  <a:lnTo>
                    <a:pt x="18579" y="44385"/>
                  </a:lnTo>
                  <a:cubicBezTo>
                    <a:pt x="18681" y="44713"/>
                    <a:pt x="18633" y="44833"/>
                    <a:pt x="18406" y="45012"/>
                  </a:cubicBezTo>
                  <a:cubicBezTo>
                    <a:pt x="18257" y="45131"/>
                    <a:pt x="18132" y="45209"/>
                    <a:pt x="17982" y="45310"/>
                  </a:cubicBezTo>
                  <a:cubicBezTo>
                    <a:pt x="17982" y="45334"/>
                    <a:pt x="17958" y="45334"/>
                    <a:pt x="17935" y="45334"/>
                  </a:cubicBezTo>
                  <a:cubicBezTo>
                    <a:pt x="17982" y="45036"/>
                    <a:pt x="18060" y="44737"/>
                    <a:pt x="18108" y="44415"/>
                  </a:cubicBezTo>
                  <a:cubicBezTo>
                    <a:pt x="18281" y="44415"/>
                    <a:pt x="18430" y="44415"/>
                    <a:pt x="18579" y="44385"/>
                  </a:cubicBezTo>
                  <a:close/>
                  <a:moveTo>
                    <a:pt x="11415" y="44534"/>
                  </a:moveTo>
                  <a:cubicBezTo>
                    <a:pt x="11744" y="45012"/>
                    <a:pt x="12042" y="45430"/>
                    <a:pt x="12365" y="45877"/>
                  </a:cubicBezTo>
                  <a:cubicBezTo>
                    <a:pt x="12324" y="45883"/>
                    <a:pt x="12284" y="45886"/>
                    <a:pt x="12244" y="45886"/>
                  </a:cubicBezTo>
                  <a:cubicBezTo>
                    <a:pt x="12067" y="45886"/>
                    <a:pt x="11909" y="45831"/>
                    <a:pt x="11768" y="45728"/>
                  </a:cubicBezTo>
                  <a:cubicBezTo>
                    <a:pt x="11469" y="45531"/>
                    <a:pt x="11218" y="45310"/>
                    <a:pt x="11171" y="44910"/>
                  </a:cubicBezTo>
                  <a:cubicBezTo>
                    <a:pt x="11171" y="44809"/>
                    <a:pt x="11117" y="44713"/>
                    <a:pt x="11093" y="44588"/>
                  </a:cubicBezTo>
                  <a:cubicBezTo>
                    <a:pt x="11069" y="44588"/>
                    <a:pt x="11093" y="44588"/>
                    <a:pt x="11093" y="44564"/>
                  </a:cubicBezTo>
                  <a:cubicBezTo>
                    <a:pt x="11195" y="44564"/>
                    <a:pt x="11320" y="44534"/>
                    <a:pt x="11415" y="44534"/>
                  </a:cubicBezTo>
                  <a:close/>
                  <a:moveTo>
                    <a:pt x="12639" y="44534"/>
                  </a:moveTo>
                  <a:cubicBezTo>
                    <a:pt x="12860" y="45012"/>
                    <a:pt x="13087" y="45507"/>
                    <a:pt x="13308" y="46003"/>
                  </a:cubicBezTo>
                  <a:cubicBezTo>
                    <a:pt x="13239" y="46020"/>
                    <a:pt x="13174" y="46026"/>
                    <a:pt x="13111" y="46026"/>
                  </a:cubicBezTo>
                  <a:cubicBezTo>
                    <a:pt x="12973" y="46026"/>
                    <a:pt x="12846" y="45995"/>
                    <a:pt x="12711" y="45979"/>
                  </a:cubicBezTo>
                  <a:cubicBezTo>
                    <a:pt x="12687" y="45979"/>
                    <a:pt x="12663" y="45931"/>
                    <a:pt x="12639" y="45907"/>
                  </a:cubicBezTo>
                  <a:cubicBezTo>
                    <a:pt x="12311" y="45483"/>
                    <a:pt x="11989" y="45060"/>
                    <a:pt x="11690" y="44612"/>
                  </a:cubicBezTo>
                  <a:cubicBezTo>
                    <a:pt x="11666" y="44612"/>
                    <a:pt x="11666" y="44588"/>
                    <a:pt x="11642" y="44534"/>
                  </a:cubicBezTo>
                  <a:close/>
                  <a:moveTo>
                    <a:pt x="17911" y="44415"/>
                  </a:moveTo>
                  <a:lnTo>
                    <a:pt x="17911" y="44415"/>
                  </a:lnTo>
                  <a:cubicBezTo>
                    <a:pt x="17887" y="44564"/>
                    <a:pt x="17863" y="44683"/>
                    <a:pt x="17833" y="44809"/>
                  </a:cubicBezTo>
                  <a:cubicBezTo>
                    <a:pt x="17761" y="45012"/>
                    <a:pt x="17684" y="45209"/>
                    <a:pt x="17636" y="45406"/>
                  </a:cubicBezTo>
                  <a:cubicBezTo>
                    <a:pt x="17588" y="45633"/>
                    <a:pt x="17463" y="45782"/>
                    <a:pt x="17290" y="45854"/>
                  </a:cubicBezTo>
                  <a:cubicBezTo>
                    <a:pt x="17102" y="45948"/>
                    <a:pt x="16959" y="46083"/>
                    <a:pt x="16745" y="46083"/>
                  </a:cubicBezTo>
                  <a:cubicBezTo>
                    <a:pt x="16728" y="46083"/>
                    <a:pt x="16711" y="46082"/>
                    <a:pt x="16693" y="46080"/>
                  </a:cubicBezTo>
                  <a:cubicBezTo>
                    <a:pt x="16669" y="46080"/>
                    <a:pt x="16669" y="46057"/>
                    <a:pt x="16615" y="46057"/>
                  </a:cubicBezTo>
                  <a:cubicBezTo>
                    <a:pt x="16866" y="45531"/>
                    <a:pt x="17141" y="45060"/>
                    <a:pt x="17188" y="44463"/>
                  </a:cubicBezTo>
                  <a:cubicBezTo>
                    <a:pt x="17439" y="44439"/>
                    <a:pt x="17660" y="44439"/>
                    <a:pt x="17911" y="44415"/>
                  </a:cubicBezTo>
                  <a:close/>
                  <a:moveTo>
                    <a:pt x="13450" y="44501"/>
                  </a:moveTo>
                  <a:cubicBezTo>
                    <a:pt x="13541" y="44501"/>
                    <a:pt x="13629" y="44504"/>
                    <a:pt x="13708" y="44510"/>
                  </a:cubicBezTo>
                  <a:cubicBezTo>
                    <a:pt x="13881" y="45036"/>
                    <a:pt x="14006" y="45555"/>
                    <a:pt x="13983" y="46104"/>
                  </a:cubicBezTo>
                  <a:cubicBezTo>
                    <a:pt x="13929" y="46104"/>
                    <a:pt x="13881" y="46080"/>
                    <a:pt x="13833" y="46080"/>
                  </a:cubicBezTo>
                  <a:cubicBezTo>
                    <a:pt x="13802" y="46086"/>
                    <a:pt x="13774" y="46088"/>
                    <a:pt x="13747" y="46088"/>
                  </a:cubicBezTo>
                  <a:cubicBezTo>
                    <a:pt x="13541" y="46088"/>
                    <a:pt x="13470" y="45929"/>
                    <a:pt x="13386" y="45728"/>
                  </a:cubicBezTo>
                  <a:cubicBezTo>
                    <a:pt x="13236" y="45382"/>
                    <a:pt x="13057" y="45060"/>
                    <a:pt x="12884" y="44713"/>
                  </a:cubicBezTo>
                  <a:cubicBezTo>
                    <a:pt x="12860" y="44660"/>
                    <a:pt x="12836" y="44612"/>
                    <a:pt x="12812" y="44564"/>
                  </a:cubicBezTo>
                  <a:cubicBezTo>
                    <a:pt x="12922" y="44524"/>
                    <a:pt x="13195" y="44501"/>
                    <a:pt x="13450" y="44501"/>
                  </a:cubicBezTo>
                  <a:close/>
                  <a:moveTo>
                    <a:pt x="15051" y="44510"/>
                  </a:moveTo>
                  <a:cubicBezTo>
                    <a:pt x="15027" y="45060"/>
                    <a:pt x="15075" y="45579"/>
                    <a:pt x="14950" y="46104"/>
                  </a:cubicBezTo>
                  <a:lnTo>
                    <a:pt x="14227" y="46104"/>
                  </a:lnTo>
                  <a:cubicBezTo>
                    <a:pt x="14203" y="45555"/>
                    <a:pt x="14132" y="45036"/>
                    <a:pt x="13905" y="44510"/>
                  </a:cubicBezTo>
                  <a:close/>
                  <a:moveTo>
                    <a:pt x="16144" y="44510"/>
                  </a:moveTo>
                  <a:lnTo>
                    <a:pt x="16144" y="44660"/>
                  </a:lnTo>
                  <a:cubicBezTo>
                    <a:pt x="16042" y="45131"/>
                    <a:pt x="15869" y="45555"/>
                    <a:pt x="15672" y="45979"/>
                  </a:cubicBezTo>
                  <a:cubicBezTo>
                    <a:pt x="15624" y="46080"/>
                    <a:pt x="15571" y="46128"/>
                    <a:pt x="15445" y="46128"/>
                  </a:cubicBezTo>
                  <a:cubicBezTo>
                    <a:pt x="15421" y="46120"/>
                    <a:pt x="15394" y="46118"/>
                    <a:pt x="15365" y="46118"/>
                  </a:cubicBezTo>
                  <a:cubicBezTo>
                    <a:pt x="15307" y="46118"/>
                    <a:pt x="15240" y="46128"/>
                    <a:pt x="15177" y="46128"/>
                  </a:cubicBezTo>
                  <a:cubicBezTo>
                    <a:pt x="15200" y="45579"/>
                    <a:pt x="15200" y="45060"/>
                    <a:pt x="15224" y="44510"/>
                  </a:cubicBezTo>
                  <a:close/>
                  <a:moveTo>
                    <a:pt x="17039" y="44486"/>
                  </a:moveTo>
                  <a:cubicBezTo>
                    <a:pt x="16890" y="45060"/>
                    <a:pt x="16639" y="45579"/>
                    <a:pt x="16341" y="46128"/>
                  </a:cubicBezTo>
                  <a:lnTo>
                    <a:pt x="15845" y="46128"/>
                  </a:lnTo>
                  <a:cubicBezTo>
                    <a:pt x="16072" y="45579"/>
                    <a:pt x="16317" y="45083"/>
                    <a:pt x="16317" y="44486"/>
                  </a:cubicBezTo>
                  <a:close/>
                  <a:moveTo>
                    <a:pt x="13833" y="47000"/>
                  </a:moveTo>
                  <a:cubicBezTo>
                    <a:pt x="14054" y="47000"/>
                    <a:pt x="14251" y="47024"/>
                    <a:pt x="14502" y="47048"/>
                  </a:cubicBezTo>
                  <a:cubicBezTo>
                    <a:pt x="14478" y="47173"/>
                    <a:pt x="14454" y="47274"/>
                    <a:pt x="14430" y="47400"/>
                  </a:cubicBezTo>
                  <a:cubicBezTo>
                    <a:pt x="14227" y="47346"/>
                    <a:pt x="14054" y="47274"/>
                    <a:pt x="13881" y="47173"/>
                  </a:cubicBezTo>
                  <a:cubicBezTo>
                    <a:pt x="13833" y="47149"/>
                    <a:pt x="13833" y="47071"/>
                    <a:pt x="13803" y="47048"/>
                  </a:cubicBezTo>
                  <a:cubicBezTo>
                    <a:pt x="13803" y="47024"/>
                    <a:pt x="13833" y="47000"/>
                    <a:pt x="13833" y="47000"/>
                  </a:cubicBezTo>
                  <a:close/>
                  <a:moveTo>
                    <a:pt x="17792" y="0"/>
                  </a:moveTo>
                  <a:cubicBezTo>
                    <a:pt x="17767" y="0"/>
                    <a:pt x="17746" y="11"/>
                    <a:pt x="17714" y="11"/>
                  </a:cubicBezTo>
                  <a:cubicBezTo>
                    <a:pt x="17761" y="136"/>
                    <a:pt x="17738" y="136"/>
                    <a:pt x="17833" y="160"/>
                  </a:cubicBezTo>
                  <a:cubicBezTo>
                    <a:pt x="17958" y="208"/>
                    <a:pt x="18108" y="237"/>
                    <a:pt x="18257" y="261"/>
                  </a:cubicBezTo>
                  <a:cubicBezTo>
                    <a:pt x="18358" y="285"/>
                    <a:pt x="18484" y="285"/>
                    <a:pt x="18579" y="333"/>
                  </a:cubicBezTo>
                  <a:cubicBezTo>
                    <a:pt x="19105" y="560"/>
                    <a:pt x="19654" y="781"/>
                    <a:pt x="20173" y="1055"/>
                  </a:cubicBezTo>
                  <a:cubicBezTo>
                    <a:pt x="20597" y="1252"/>
                    <a:pt x="20997" y="1527"/>
                    <a:pt x="21415" y="1754"/>
                  </a:cubicBezTo>
                  <a:cubicBezTo>
                    <a:pt x="21618" y="1879"/>
                    <a:pt x="21791" y="1999"/>
                    <a:pt x="21988" y="2124"/>
                  </a:cubicBezTo>
                  <a:cubicBezTo>
                    <a:pt x="22460" y="2446"/>
                    <a:pt x="22884" y="2822"/>
                    <a:pt x="23284" y="3246"/>
                  </a:cubicBezTo>
                  <a:cubicBezTo>
                    <a:pt x="23905" y="3843"/>
                    <a:pt x="24549" y="4440"/>
                    <a:pt x="25200" y="5037"/>
                  </a:cubicBezTo>
                  <a:cubicBezTo>
                    <a:pt x="25594" y="5407"/>
                    <a:pt x="25946" y="5831"/>
                    <a:pt x="26269" y="6303"/>
                  </a:cubicBezTo>
                  <a:cubicBezTo>
                    <a:pt x="26788" y="7049"/>
                    <a:pt x="27188" y="7849"/>
                    <a:pt x="27612" y="8643"/>
                  </a:cubicBezTo>
                  <a:cubicBezTo>
                    <a:pt x="28060" y="9461"/>
                    <a:pt x="28280" y="10356"/>
                    <a:pt x="28406" y="11282"/>
                  </a:cubicBezTo>
                  <a:cubicBezTo>
                    <a:pt x="28483" y="11927"/>
                    <a:pt x="28531" y="12595"/>
                    <a:pt x="28555" y="13246"/>
                  </a:cubicBezTo>
                  <a:cubicBezTo>
                    <a:pt x="28555" y="13789"/>
                    <a:pt x="28555" y="14315"/>
                    <a:pt x="28507" y="14834"/>
                  </a:cubicBezTo>
                  <a:cubicBezTo>
                    <a:pt x="28483" y="15282"/>
                    <a:pt x="28382" y="15759"/>
                    <a:pt x="28310" y="16207"/>
                  </a:cubicBezTo>
                  <a:cubicBezTo>
                    <a:pt x="28161" y="17001"/>
                    <a:pt x="27982" y="17771"/>
                    <a:pt x="27660" y="18517"/>
                  </a:cubicBezTo>
                  <a:cubicBezTo>
                    <a:pt x="27063" y="19789"/>
                    <a:pt x="26466" y="21055"/>
                    <a:pt x="25719" y="22225"/>
                  </a:cubicBezTo>
                  <a:cubicBezTo>
                    <a:pt x="25475" y="22672"/>
                    <a:pt x="25200" y="23096"/>
                    <a:pt x="24848" y="23466"/>
                  </a:cubicBezTo>
                  <a:cubicBezTo>
                    <a:pt x="24579" y="23765"/>
                    <a:pt x="24376" y="24087"/>
                    <a:pt x="24203" y="24440"/>
                  </a:cubicBezTo>
                  <a:cubicBezTo>
                    <a:pt x="24078" y="24738"/>
                    <a:pt x="23928" y="25013"/>
                    <a:pt x="23803" y="25311"/>
                  </a:cubicBezTo>
                  <a:cubicBezTo>
                    <a:pt x="23606" y="25783"/>
                    <a:pt x="23385" y="26230"/>
                    <a:pt x="23236" y="26726"/>
                  </a:cubicBezTo>
                  <a:cubicBezTo>
                    <a:pt x="22985" y="27448"/>
                    <a:pt x="22908" y="28242"/>
                    <a:pt x="22758" y="29012"/>
                  </a:cubicBezTo>
                  <a:cubicBezTo>
                    <a:pt x="22687" y="29365"/>
                    <a:pt x="22687" y="29735"/>
                    <a:pt x="22639" y="30087"/>
                  </a:cubicBezTo>
                  <a:cubicBezTo>
                    <a:pt x="22585" y="30433"/>
                    <a:pt x="22514" y="30756"/>
                    <a:pt x="22460" y="31078"/>
                  </a:cubicBezTo>
                  <a:cubicBezTo>
                    <a:pt x="22364" y="31627"/>
                    <a:pt x="22287" y="32147"/>
                    <a:pt x="22161" y="32696"/>
                  </a:cubicBezTo>
                  <a:cubicBezTo>
                    <a:pt x="22042" y="33221"/>
                    <a:pt x="21893" y="33765"/>
                    <a:pt x="21714" y="34290"/>
                  </a:cubicBezTo>
                  <a:cubicBezTo>
                    <a:pt x="21517" y="34935"/>
                    <a:pt x="21194" y="35460"/>
                    <a:pt x="20770" y="35979"/>
                  </a:cubicBezTo>
                  <a:cubicBezTo>
                    <a:pt x="20699" y="36027"/>
                    <a:pt x="20645" y="36081"/>
                    <a:pt x="20573" y="36152"/>
                  </a:cubicBezTo>
                  <a:cubicBezTo>
                    <a:pt x="20275" y="36403"/>
                    <a:pt x="19923" y="36552"/>
                    <a:pt x="19576" y="36678"/>
                  </a:cubicBezTo>
                  <a:cubicBezTo>
                    <a:pt x="19105" y="36851"/>
                    <a:pt x="18609" y="36976"/>
                    <a:pt x="18084" y="36976"/>
                  </a:cubicBezTo>
                  <a:lnTo>
                    <a:pt x="15869" y="36976"/>
                  </a:lnTo>
                  <a:cubicBezTo>
                    <a:pt x="14878" y="37000"/>
                    <a:pt x="13881" y="37000"/>
                    <a:pt x="12884" y="37000"/>
                  </a:cubicBezTo>
                  <a:cubicBezTo>
                    <a:pt x="12766" y="37004"/>
                    <a:pt x="12649" y="37006"/>
                    <a:pt x="12532" y="37006"/>
                  </a:cubicBezTo>
                  <a:cubicBezTo>
                    <a:pt x="11962" y="37006"/>
                    <a:pt x="11403" y="36959"/>
                    <a:pt x="10848" y="36875"/>
                  </a:cubicBezTo>
                  <a:cubicBezTo>
                    <a:pt x="10102" y="36773"/>
                    <a:pt x="9427" y="36552"/>
                    <a:pt x="8783" y="36206"/>
                  </a:cubicBezTo>
                  <a:cubicBezTo>
                    <a:pt x="8610" y="36105"/>
                    <a:pt x="8431" y="35979"/>
                    <a:pt x="8233" y="35878"/>
                  </a:cubicBezTo>
                  <a:cubicBezTo>
                    <a:pt x="8084" y="35806"/>
                    <a:pt x="7959" y="35705"/>
                    <a:pt x="7863" y="35579"/>
                  </a:cubicBezTo>
                  <a:cubicBezTo>
                    <a:pt x="7660" y="35311"/>
                    <a:pt x="7463" y="35036"/>
                    <a:pt x="7314" y="34738"/>
                  </a:cubicBezTo>
                  <a:cubicBezTo>
                    <a:pt x="7063" y="34212"/>
                    <a:pt x="6866" y="33669"/>
                    <a:pt x="6765" y="33096"/>
                  </a:cubicBezTo>
                  <a:cubicBezTo>
                    <a:pt x="6717" y="32744"/>
                    <a:pt x="6693" y="32374"/>
                    <a:pt x="6640" y="31997"/>
                  </a:cubicBezTo>
                  <a:cubicBezTo>
                    <a:pt x="6616" y="31729"/>
                    <a:pt x="6592" y="31454"/>
                    <a:pt x="6568" y="31180"/>
                  </a:cubicBezTo>
                  <a:cubicBezTo>
                    <a:pt x="6520" y="30684"/>
                    <a:pt x="6466" y="30183"/>
                    <a:pt x="6395" y="29687"/>
                  </a:cubicBezTo>
                  <a:cubicBezTo>
                    <a:pt x="6341" y="29412"/>
                    <a:pt x="6246" y="29138"/>
                    <a:pt x="6192" y="28893"/>
                  </a:cubicBezTo>
                  <a:cubicBezTo>
                    <a:pt x="5947" y="27998"/>
                    <a:pt x="5625" y="27150"/>
                    <a:pt x="5272" y="26326"/>
                  </a:cubicBezTo>
                  <a:cubicBezTo>
                    <a:pt x="4926" y="25532"/>
                    <a:pt x="4502" y="24762"/>
                    <a:pt x="4102" y="23992"/>
                  </a:cubicBezTo>
                  <a:cubicBezTo>
                    <a:pt x="3953" y="23717"/>
                    <a:pt x="3834" y="23466"/>
                    <a:pt x="3684" y="23192"/>
                  </a:cubicBezTo>
                  <a:cubicBezTo>
                    <a:pt x="3332" y="22523"/>
                    <a:pt x="2962" y="21849"/>
                    <a:pt x="2610" y="21156"/>
                  </a:cubicBezTo>
                  <a:cubicBezTo>
                    <a:pt x="2287" y="20559"/>
                    <a:pt x="2013" y="19962"/>
                    <a:pt x="1768" y="19311"/>
                  </a:cubicBezTo>
                  <a:cubicBezTo>
                    <a:pt x="1595" y="18840"/>
                    <a:pt x="1392" y="18344"/>
                    <a:pt x="1219" y="17873"/>
                  </a:cubicBezTo>
                  <a:cubicBezTo>
                    <a:pt x="1195" y="17819"/>
                    <a:pt x="1195" y="17771"/>
                    <a:pt x="1171" y="17723"/>
                  </a:cubicBezTo>
                  <a:cubicBezTo>
                    <a:pt x="1147" y="17574"/>
                    <a:pt x="1117" y="17425"/>
                    <a:pt x="1093" y="17252"/>
                  </a:cubicBezTo>
                  <a:cubicBezTo>
                    <a:pt x="944" y="16750"/>
                    <a:pt x="771" y="16255"/>
                    <a:pt x="670" y="15729"/>
                  </a:cubicBezTo>
                  <a:cubicBezTo>
                    <a:pt x="574" y="15312"/>
                    <a:pt x="520" y="14864"/>
                    <a:pt x="449" y="14440"/>
                  </a:cubicBezTo>
                  <a:cubicBezTo>
                    <a:pt x="299" y="13568"/>
                    <a:pt x="323" y="12721"/>
                    <a:pt x="496" y="11879"/>
                  </a:cubicBezTo>
                  <a:cubicBezTo>
                    <a:pt x="670" y="10882"/>
                    <a:pt x="998" y="9939"/>
                    <a:pt x="1344" y="8989"/>
                  </a:cubicBezTo>
                  <a:cubicBezTo>
                    <a:pt x="1941" y="7401"/>
                    <a:pt x="2735" y="5933"/>
                    <a:pt x="3804" y="4590"/>
                  </a:cubicBezTo>
                  <a:cubicBezTo>
                    <a:pt x="4102" y="4213"/>
                    <a:pt x="4431" y="3843"/>
                    <a:pt x="4777" y="3491"/>
                  </a:cubicBezTo>
                  <a:cubicBezTo>
                    <a:pt x="5774" y="2524"/>
                    <a:pt x="6914" y="1778"/>
                    <a:pt x="8084" y="1103"/>
                  </a:cubicBezTo>
                  <a:cubicBezTo>
                    <a:pt x="8431" y="930"/>
                    <a:pt x="8759" y="733"/>
                    <a:pt x="9081" y="560"/>
                  </a:cubicBezTo>
                  <a:cubicBezTo>
                    <a:pt x="9153" y="506"/>
                    <a:pt x="9230" y="482"/>
                    <a:pt x="9326" y="458"/>
                  </a:cubicBezTo>
                  <a:cubicBezTo>
                    <a:pt x="9451" y="411"/>
                    <a:pt x="9553" y="309"/>
                    <a:pt x="9553" y="184"/>
                  </a:cubicBezTo>
                  <a:lnTo>
                    <a:pt x="9553" y="184"/>
                  </a:lnTo>
                  <a:cubicBezTo>
                    <a:pt x="9380" y="261"/>
                    <a:pt x="9230" y="357"/>
                    <a:pt x="9057" y="434"/>
                  </a:cubicBezTo>
                  <a:cubicBezTo>
                    <a:pt x="8210" y="834"/>
                    <a:pt x="7386" y="1282"/>
                    <a:pt x="6592" y="1778"/>
                  </a:cubicBezTo>
                  <a:cubicBezTo>
                    <a:pt x="5744" y="2297"/>
                    <a:pt x="4974" y="2870"/>
                    <a:pt x="4305" y="3593"/>
                  </a:cubicBezTo>
                  <a:cubicBezTo>
                    <a:pt x="3481" y="4440"/>
                    <a:pt x="2813" y="5384"/>
                    <a:pt x="2216" y="6404"/>
                  </a:cubicBezTo>
                  <a:cubicBezTo>
                    <a:pt x="1320" y="7969"/>
                    <a:pt x="670" y="9664"/>
                    <a:pt x="252" y="11431"/>
                  </a:cubicBezTo>
                  <a:cubicBezTo>
                    <a:pt x="102" y="12100"/>
                    <a:pt x="1" y="12774"/>
                    <a:pt x="25" y="13467"/>
                  </a:cubicBezTo>
                  <a:cubicBezTo>
                    <a:pt x="25" y="13843"/>
                    <a:pt x="73" y="14237"/>
                    <a:pt x="126" y="14613"/>
                  </a:cubicBezTo>
                  <a:cubicBezTo>
                    <a:pt x="222" y="15383"/>
                    <a:pt x="347" y="16153"/>
                    <a:pt x="598" y="16876"/>
                  </a:cubicBezTo>
                  <a:cubicBezTo>
                    <a:pt x="699" y="17222"/>
                    <a:pt x="849" y="17550"/>
                    <a:pt x="849" y="17896"/>
                  </a:cubicBezTo>
                  <a:cubicBezTo>
                    <a:pt x="849" y="17944"/>
                    <a:pt x="873" y="17998"/>
                    <a:pt x="896" y="18046"/>
                  </a:cubicBezTo>
                  <a:cubicBezTo>
                    <a:pt x="968" y="18195"/>
                    <a:pt x="1046" y="18344"/>
                    <a:pt x="1093" y="18517"/>
                  </a:cubicBezTo>
                  <a:cubicBezTo>
                    <a:pt x="1416" y="19437"/>
                    <a:pt x="1768" y="20332"/>
                    <a:pt x="2216" y="21204"/>
                  </a:cubicBezTo>
                  <a:cubicBezTo>
                    <a:pt x="2538" y="21801"/>
                    <a:pt x="2861" y="22398"/>
                    <a:pt x="3159" y="22995"/>
                  </a:cubicBezTo>
                  <a:cubicBezTo>
                    <a:pt x="3284" y="23222"/>
                    <a:pt x="3434" y="23466"/>
                    <a:pt x="3505" y="23741"/>
                  </a:cubicBezTo>
                  <a:cubicBezTo>
                    <a:pt x="3505" y="23789"/>
                    <a:pt x="3559" y="23843"/>
                    <a:pt x="3583" y="23890"/>
                  </a:cubicBezTo>
                  <a:cubicBezTo>
                    <a:pt x="3684" y="24040"/>
                    <a:pt x="3780" y="24189"/>
                    <a:pt x="3881" y="24338"/>
                  </a:cubicBezTo>
                  <a:cubicBezTo>
                    <a:pt x="4132" y="24810"/>
                    <a:pt x="4353" y="25281"/>
                    <a:pt x="4604" y="25759"/>
                  </a:cubicBezTo>
                  <a:cubicBezTo>
                    <a:pt x="5099" y="26726"/>
                    <a:pt x="5446" y="27771"/>
                    <a:pt x="5774" y="28815"/>
                  </a:cubicBezTo>
                  <a:cubicBezTo>
                    <a:pt x="5846" y="29042"/>
                    <a:pt x="5923" y="29287"/>
                    <a:pt x="5947" y="29538"/>
                  </a:cubicBezTo>
                  <a:cubicBezTo>
                    <a:pt x="5995" y="29938"/>
                    <a:pt x="6019" y="30356"/>
                    <a:pt x="6072" y="30756"/>
                  </a:cubicBezTo>
                  <a:cubicBezTo>
                    <a:pt x="6096" y="31030"/>
                    <a:pt x="6120" y="31305"/>
                    <a:pt x="6144" y="31580"/>
                  </a:cubicBezTo>
                  <a:cubicBezTo>
                    <a:pt x="6168" y="31997"/>
                    <a:pt x="6168" y="32421"/>
                    <a:pt x="6192" y="32869"/>
                  </a:cubicBezTo>
                  <a:cubicBezTo>
                    <a:pt x="6222" y="33018"/>
                    <a:pt x="6222" y="33191"/>
                    <a:pt x="6246" y="33371"/>
                  </a:cubicBezTo>
                  <a:cubicBezTo>
                    <a:pt x="6395" y="34063"/>
                    <a:pt x="6693" y="34684"/>
                    <a:pt x="7063" y="35281"/>
                  </a:cubicBezTo>
                  <a:cubicBezTo>
                    <a:pt x="7141" y="35430"/>
                    <a:pt x="7213" y="35555"/>
                    <a:pt x="7338" y="35657"/>
                  </a:cubicBezTo>
                  <a:cubicBezTo>
                    <a:pt x="7613" y="35932"/>
                    <a:pt x="7911" y="36176"/>
                    <a:pt x="8210" y="36403"/>
                  </a:cubicBezTo>
                  <a:cubicBezTo>
                    <a:pt x="8335" y="36505"/>
                    <a:pt x="8484" y="36576"/>
                    <a:pt x="8610" y="36654"/>
                  </a:cubicBezTo>
                  <a:lnTo>
                    <a:pt x="9057" y="36875"/>
                  </a:lnTo>
                  <a:cubicBezTo>
                    <a:pt x="8854" y="37496"/>
                    <a:pt x="9153" y="37896"/>
                    <a:pt x="9601" y="38242"/>
                  </a:cubicBezTo>
                  <a:cubicBezTo>
                    <a:pt x="9475" y="38391"/>
                    <a:pt x="9380" y="38517"/>
                    <a:pt x="9278" y="38666"/>
                  </a:cubicBezTo>
                  <a:cubicBezTo>
                    <a:pt x="9081" y="38964"/>
                    <a:pt x="9129" y="39263"/>
                    <a:pt x="9356" y="39537"/>
                  </a:cubicBezTo>
                  <a:cubicBezTo>
                    <a:pt x="9427" y="39639"/>
                    <a:pt x="9529" y="39734"/>
                    <a:pt x="9624" y="39836"/>
                  </a:cubicBezTo>
                  <a:cubicBezTo>
                    <a:pt x="9505" y="40033"/>
                    <a:pt x="9356" y="40236"/>
                    <a:pt x="9230" y="40457"/>
                  </a:cubicBezTo>
                  <a:cubicBezTo>
                    <a:pt x="9105" y="40630"/>
                    <a:pt x="9105" y="40857"/>
                    <a:pt x="9230" y="41030"/>
                  </a:cubicBezTo>
                  <a:cubicBezTo>
                    <a:pt x="9302" y="41155"/>
                    <a:pt x="9427" y="41227"/>
                    <a:pt x="9529" y="41328"/>
                  </a:cubicBezTo>
                  <a:cubicBezTo>
                    <a:pt x="9577" y="41376"/>
                    <a:pt x="9654" y="41400"/>
                    <a:pt x="9726" y="41454"/>
                  </a:cubicBezTo>
                  <a:cubicBezTo>
                    <a:pt x="9702" y="41478"/>
                    <a:pt x="9678" y="41502"/>
                    <a:pt x="9654" y="41525"/>
                  </a:cubicBezTo>
                  <a:cubicBezTo>
                    <a:pt x="9553" y="41651"/>
                    <a:pt x="9427" y="41800"/>
                    <a:pt x="9302" y="41949"/>
                  </a:cubicBezTo>
                  <a:cubicBezTo>
                    <a:pt x="9027" y="42296"/>
                    <a:pt x="9057" y="42648"/>
                    <a:pt x="9356" y="42970"/>
                  </a:cubicBezTo>
                  <a:cubicBezTo>
                    <a:pt x="9427" y="43018"/>
                    <a:pt x="9505" y="43072"/>
                    <a:pt x="9553" y="43119"/>
                  </a:cubicBezTo>
                  <a:cubicBezTo>
                    <a:pt x="9505" y="43221"/>
                    <a:pt x="9475" y="43293"/>
                    <a:pt x="9475" y="43370"/>
                  </a:cubicBezTo>
                  <a:cubicBezTo>
                    <a:pt x="9451" y="43442"/>
                    <a:pt x="9404" y="43519"/>
                    <a:pt x="9404" y="43591"/>
                  </a:cubicBezTo>
                  <a:cubicBezTo>
                    <a:pt x="9380" y="43818"/>
                    <a:pt x="9278" y="44015"/>
                    <a:pt x="9475" y="44236"/>
                  </a:cubicBezTo>
                  <a:cubicBezTo>
                    <a:pt x="9577" y="44361"/>
                    <a:pt x="9726" y="44463"/>
                    <a:pt x="9851" y="44588"/>
                  </a:cubicBezTo>
                  <a:cubicBezTo>
                    <a:pt x="10198" y="44910"/>
                    <a:pt x="10520" y="45257"/>
                    <a:pt x="10872" y="45555"/>
                  </a:cubicBezTo>
                  <a:cubicBezTo>
                    <a:pt x="11296" y="45907"/>
                    <a:pt x="11714" y="46230"/>
                    <a:pt x="12287" y="46301"/>
                  </a:cubicBezTo>
                  <a:cubicBezTo>
                    <a:pt x="12341" y="46301"/>
                    <a:pt x="12412" y="46355"/>
                    <a:pt x="12412" y="46355"/>
                  </a:cubicBezTo>
                  <a:cubicBezTo>
                    <a:pt x="12460" y="46504"/>
                    <a:pt x="12490" y="46600"/>
                    <a:pt x="12538" y="46677"/>
                  </a:cubicBezTo>
                  <a:cubicBezTo>
                    <a:pt x="12812" y="47173"/>
                    <a:pt x="13087" y="47645"/>
                    <a:pt x="13386" y="48116"/>
                  </a:cubicBezTo>
                  <a:cubicBezTo>
                    <a:pt x="13559" y="48415"/>
                    <a:pt x="13756" y="48618"/>
                    <a:pt x="14030" y="48767"/>
                  </a:cubicBezTo>
                  <a:cubicBezTo>
                    <a:pt x="14158" y="48839"/>
                    <a:pt x="14296" y="48878"/>
                    <a:pt x="14438" y="48878"/>
                  </a:cubicBezTo>
                  <a:cubicBezTo>
                    <a:pt x="14541" y="48878"/>
                    <a:pt x="14647" y="48857"/>
                    <a:pt x="14753" y="48815"/>
                  </a:cubicBezTo>
                  <a:cubicBezTo>
                    <a:pt x="14777" y="48791"/>
                    <a:pt x="14824" y="48767"/>
                    <a:pt x="14878" y="48743"/>
                  </a:cubicBezTo>
                  <a:cubicBezTo>
                    <a:pt x="15200" y="48713"/>
                    <a:pt x="15421" y="48516"/>
                    <a:pt x="15624" y="48295"/>
                  </a:cubicBezTo>
                  <a:cubicBezTo>
                    <a:pt x="16072" y="47794"/>
                    <a:pt x="16520" y="47274"/>
                    <a:pt x="16693" y="46600"/>
                  </a:cubicBezTo>
                  <a:cubicBezTo>
                    <a:pt x="16717" y="46576"/>
                    <a:pt x="16765" y="46504"/>
                    <a:pt x="16818" y="46504"/>
                  </a:cubicBezTo>
                  <a:cubicBezTo>
                    <a:pt x="17039" y="46427"/>
                    <a:pt x="17266" y="46355"/>
                    <a:pt x="17511" y="46277"/>
                  </a:cubicBezTo>
                  <a:cubicBezTo>
                    <a:pt x="17564" y="46254"/>
                    <a:pt x="17612" y="46230"/>
                    <a:pt x="17660" y="46206"/>
                  </a:cubicBezTo>
                  <a:cubicBezTo>
                    <a:pt x="17935" y="46027"/>
                    <a:pt x="18209" y="45854"/>
                    <a:pt x="18484" y="45633"/>
                  </a:cubicBezTo>
                  <a:cubicBezTo>
                    <a:pt x="19027" y="45185"/>
                    <a:pt x="19576" y="44683"/>
                    <a:pt x="20102" y="44212"/>
                  </a:cubicBezTo>
                  <a:cubicBezTo>
                    <a:pt x="20251" y="44087"/>
                    <a:pt x="20400" y="43937"/>
                    <a:pt x="20520" y="43764"/>
                  </a:cubicBezTo>
                  <a:cubicBezTo>
                    <a:pt x="20645" y="43639"/>
                    <a:pt x="20699" y="43490"/>
                    <a:pt x="20669" y="43293"/>
                  </a:cubicBezTo>
                  <a:cubicBezTo>
                    <a:pt x="20645" y="43042"/>
                    <a:pt x="20597" y="42797"/>
                    <a:pt x="20448" y="42594"/>
                  </a:cubicBezTo>
                  <a:cubicBezTo>
                    <a:pt x="20520" y="42445"/>
                    <a:pt x="20597" y="42349"/>
                    <a:pt x="20645" y="42200"/>
                  </a:cubicBezTo>
                  <a:cubicBezTo>
                    <a:pt x="20746" y="41902"/>
                    <a:pt x="20645" y="41627"/>
                    <a:pt x="20472" y="41352"/>
                  </a:cubicBezTo>
                  <a:cubicBezTo>
                    <a:pt x="20346" y="41155"/>
                    <a:pt x="20197" y="40952"/>
                    <a:pt x="20048" y="40755"/>
                  </a:cubicBezTo>
                  <a:cubicBezTo>
                    <a:pt x="20346" y="40582"/>
                    <a:pt x="20448" y="40409"/>
                    <a:pt x="20370" y="40111"/>
                  </a:cubicBezTo>
                  <a:cubicBezTo>
                    <a:pt x="20346" y="39985"/>
                    <a:pt x="20275" y="39860"/>
                    <a:pt x="20221" y="39734"/>
                  </a:cubicBezTo>
                  <a:cubicBezTo>
                    <a:pt x="20149" y="39537"/>
                    <a:pt x="20048" y="39364"/>
                    <a:pt x="19976" y="39161"/>
                  </a:cubicBezTo>
                  <a:cubicBezTo>
                    <a:pt x="20173" y="39066"/>
                    <a:pt x="20346" y="38964"/>
                    <a:pt x="20520" y="38863"/>
                  </a:cubicBezTo>
                  <a:cubicBezTo>
                    <a:pt x="20669" y="38791"/>
                    <a:pt x="20794" y="38666"/>
                    <a:pt x="20818" y="38493"/>
                  </a:cubicBezTo>
                  <a:cubicBezTo>
                    <a:pt x="20872" y="38296"/>
                    <a:pt x="20896" y="38093"/>
                    <a:pt x="20848" y="37872"/>
                  </a:cubicBezTo>
                  <a:cubicBezTo>
                    <a:pt x="20794" y="37621"/>
                    <a:pt x="20723" y="37370"/>
                    <a:pt x="20597" y="37126"/>
                  </a:cubicBezTo>
                  <a:cubicBezTo>
                    <a:pt x="20573" y="37072"/>
                    <a:pt x="20549" y="37024"/>
                    <a:pt x="20520" y="36976"/>
                  </a:cubicBezTo>
                  <a:cubicBezTo>
                    <a:pt x="20597" y="36899"/>
                    <a:pt x="20669" y="36851"/>
                    <a:pt x="20746" y="36827"/>
                  </a:cubicBezTo>
                  <a:cubicBezTo>
                    <a:pt x="20920" y="36702"/>
                    <a:pt x="21045" y="36552"/>
                    <a:pt x="21170" y="36355"/>
                  </a:cubicBezTo>
                  <a:cubicBezTo>
                    <a:pt x="21320" y="36105"/>
                    <a:pt x="21469" y="35878"/>
                    <a:pt x="21642" y="35633"/>
                  </a:cubicBezTo>
                  <a:cubicBezTo>
                    <a:pt x="21988" y="35161"/>
                    <a:pt x="22215" y="34636"/>
                    <a:pt x="22340" y="34063"/>
                  </a:cubicBezTo>
                  <a:cubicBezTo>
                    <a:pt x="22436" y="33466"/>
                    <a:pt x="22585" y="32893"/>
                    <a:pt x="22711" y="32296"/>
                  </a:cubicBezTo>
                  <a:cubicBezTo>
                    <a:pt x="22812" y="31800"/>
                    <a:pt x="22908" y="31305"/>
                    <a:pt x="22985" y="30803"/>
                  </a:cubicBezTo>
                  <a:cubicBezTo>
                    <a:pt x="23033" y="30535"/>
                    <a:pt x="23033" y="30284"/>
                    <a:pt x="23087" y="30009"/>
                  </a:cubicBezTo>
                  <a:cubicBezTo>
                    <a:pt x="23158" y="29538"/>
                    <a:pt x="23236" y="29066"/>
                    <a:pt x="23308" y="28618"/>
                  </a:cubicBezTo>
                  <a:cubicBezTo>
                    <a:pt x="23355" y="28344"/>
                    <a:pt x="23409" y="28093"/>
                    <a:pt x="23457" y="27848"/>
                  </a:cubicBezTo>
                  <a:cubicBezTo>
                    <a:pt x="23803" y="26654"/>
                    <a:pt x="24227" y="25508"/>
                    <a:pt x="24752" y="24386"/>
                  </a:cubicBezTo>
                  <a:cubicBezTo>
                    <a:pt x="24901" y="24087"/>
                    <a:pt x="25051" y="23765"/>
                    <a:pt x="25296" y="23544"/>
                  </a:cubicBezTo>
                  <a:cubicBezTo>
                    <a:pt x="25546" y="23317"/>
                    <a:pt x="25719" y="23043"/>
                    <a:pt x="25922" y="22744"/>
                  </a:cubicBezTo>
                  <a:cubicBezTo>
                    <a:pt x="26669" y="21604"/>
                    <a:pt x="27236" y="20386"/>
                    <a:pt x="27833" y="19138"/>
                  </a:cubicBezTo>
                  <a:cubicBezTo>
                    <a:pt x="27958" y="18917"/>
                    <a:pt x="28060" y="18690"/>
                    <a:pt x="28131" y="18446"/>
                  </a:cubicBezTo>
                  <a:cubicBezTo>
                    <a:pt x="28460" y="17670"/>
                    <a:pt x="28633" y="16876"/>
                    <a:pt x="28782" y="16058"/>
                  </a:cubicBezTo>
                  <a:cubicBezTo>
                    <a:pt x="28907" y="15335"/>
                    <a:pt x="29003" y="14637"/>
                    <a:pt x="28979" y="13891"/>
                  </a:cubicBezTo>
                  <a:cubicBezTo>
                    <a:pt x="28979" y="13568"/>
                    <a:pt x="28955" y="13222"/>
                    <a:pt x="28955" y="12870"/>
                  </a:cubicBezTo>
                  <a:cubicBezTo>
                    <a:pt x="28931" y="12225"/>
                    <a:pt x="28877" y="11604"/>
                    <a:pt x="28782" y="10953"/>
                  </a:cubicBezTo>
                  <a:cubicBezTo>
                    <a:pt x="28609" y="10058"/>
                    <a:pt x="28382" y="9192"/>
                    <a:pt x="27934" y="8392"/>
                  </a:cubicBezTo>
                  <a:cubicBezTo>
                    <a:pt x="27683" y="7969"/>
                    <a:pt x="27463" y="7521"/>
                    <a:pt x="27212" y="7103"/>
                  </a:cubicBezTo>
                  <a:cubicBezTo>
                    <a:pt x="26669" y="6154"/>
                    <a:pt x="26018" y="5258"/>
                    <a:pt x="25200" y="4536"/>
                  </a:cubicBezTo>
                  <a:cubicBezTo>
                    <a:pt x="24627" y="4040"/>
                    <a:pt x="24078" y="3521"/>
                    <a:pt x="23534" y="2996"/>
                  </a:cubicBezTo>
                  <a:cubicBezTo>
                    <a:pt x="23236" y="2745"/>
                    <a:pt x="22985" y="2476"/>
                    <a:pt x="22663" y="2249"/>
                  </a:cubicBezTo>
                  <a:cubicBezTo>
                    <a:pt x="21988" y="1730"/>
                    <a:pt x="21242" y="1330"/>
                    <a:pt x="20496" y="930"/>
                  </a:cubicBezTo>
                  <a:cubicBezTo>
                    <a:pt x="20173" y="757"/>
                    <a:pt x="19851" y="631"/>
                    <a:pt x="19529" y="482"/>
                  </a:cubicBezTo>
                  <a:cubicBezTo>
                    <a:pt x="18979" y="237"/>
                    <a:pt x="18406" y="112"/>
                    <a:pt x="17833" y="11"/>
                  </a:cubicBezTo>
                  <a:cubicBezTo>
                    <a:pt x="17817" y="3"/>
                    <a:pt x="17804" y="0"/>
                    <a:pt x="1779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18" name="Google Shape;3918;p48"/>
            <p:cNvSpPr/>
            <p:nvPr/>
          </p:nvSpPr>
          <p:spPr>
            <a:xfrm>
              <a:off x="3905755" y="2708583"/>
              <a:ext cx="1191074" cy="39634"/>
            </a:xfrm>
            <a:custGeom>
              <a:avLst/>
              <a:gdLst/>
              <a:ahLst/>
              <a:cxnLst/>
              <a:rect l="l" t="t" r="r" b="b"/>
              <a:pathLst>
                <a:path w="21517" h="716" extrusionOk="0">
                  <a:moveTo>
                    <a:pt x="15366" y="0"/>
                  </a:moveTo>
                  <a:cubicBezTo>
                    <a:pt x="15319" y="0"/>
                    <a:pt x="15271" y="2"/>
                    <a:pt x="15224" y="5"/>
                  </a:cubicBezTo>
                  <a:cubicBezTo>
                    <a:pt x="14603" y="5"/>
                    <a:pt x="14006" y="29"/>
                    <a:pt x="13409" y="53"/>
                  </a:cubicBezTo>
                  <a:lnTo>
                    <a:pt x="12687" y="53"/>
                  </a:lnTo>
                  <a:cubicBezTo>
                    <a:pt x="11787" y="111"/>
                    <a:pt x="10887" y="139"/>
                    <a:pt x="9987" y="139"/>
                  </a:cubicBezTo>
                  <a:cubicBezTo>
                    <a:pt x="9693" y="139"/>
                    <a:pt x="9399" y="136"/>
                    <a:pt x="9105" y="130"/>
                  </a:cubicBezTo>
                  <a:lnTo>
                    <a:pt x="4753" y="130"/>
                  </a:lnTo>
                  <a:cubicBezTo>
                    <a:pt x="3654" y="101"/>
                    <a:pt x="2562" y="77"/>
                    <a:pt x="1469" y="53"/>
                  </a:cubicBezTo>
                  <a:cubicBezTo>
                    <a:pt x="1117" y="53"/>
                    <a:pt x="747" y="29"/>
                    <a:pt x="395" y="5"/>
                  </a:cubicBezTo>
                  <a:cubicBezTo>
                    <a:pt x="275" y="5"/>
                    <a:pt x="150" y="29"/>
                    <a:pt x="1" y="53"/>
                  </a:cubicBezTo>
                  <a:cubicBezTo>
                    <a:pt x="72" y="226"/>
                    <a:pt x="198" y="226"/>
                    <a:pt x="299" y="250"/>
                  </a:cubicBezTo>
                  <a:cubicBezTo>
                    <a:pt x="472" y="280"/>
                    <a:pt x="646" y="280"/>
                    <a:pt x="819" y="304"/>
                  </a:cubicBezTo>
                  <a:cubicBezTo>
                    <a:pt x="1917" y="429"/>
                    <a:pt x="3010" y="477"/>
                    <a:pt x="4126" y="501"/>
                  </a:cubicBezTo>
                  <a:cubicBezTo>
                    <a:pt x="5768" y="524"/>
                    <a:pt x="7439" y="524"/>
                    <a:pt x="9081" y="548"/>
                  </a:cubicBezTo>
                  <a:cubicBezTo>
                    <a:pt x="9923" y="548"/>
                    <a:pt x="10771" y="548"/>
                    <a:pt x="11588" y="524"/>
                  </a:cubicBezTo>
                  <a:cubicBezTo>
                    <a:pt x="12812" y="501"/>
                    <a:pt x="14030" y="453"/>
                    <a:pt x="15248" y="429"/>
                  </a:cubicBezTo>
                  <a:cubicBezTo>
                    <a:pt x="15672" y="429"/>
                    <a:pt x="16096" y="453"/>
                    <a:pt x="16514" y="477"/>
                  </a:cubicBezTo>
                  <a:lnTo>
                    <a:pt x="17039" y="477"/>
                  </a:lnTo>
                  <a:cubicBezTo>
                    <a:pt x="17314" y="501"/>
                    <a:pt x="17612" y="524"/>
                    <a:pt x="17911" y="548"/>
                  </a:cubicBezTo>
                  <a:cubicBezTo>
                    <a:pt x="18406" y="578"/>
                    <a:pt x="18931" y="602"/>
                    <a:pt x="19427" y="626"/>
                  </a:cubicBezTo>
                  <a:cubicBezTo>
                    <a:pt x="19844" y="662"/>
                    <a:pt x="20258" y="716"/>
                    <a:pt x="20685" y="716"/>
                  </a:cubicBezTo>
                  <a:cubicBezTo>
                    <a:pt x="20819" y="716"/>
                    <a:pt x="20955" y="710"/>
                    <a:pt x="21093" y="698"/>
                  </a:cubicBezTo>
                  <a:cubicBezTo>
                    <a:pt x="21194" y="698"/>
                    <a:pt x="21290" y="674"/>
                    <a:pt x="21367" y="626"/>
                  </a:cubicBezTo>
                  <a:cubicBezTo>
                    <a:pt x="21516" y="524"/>
                    <a:pt x="21492" y="351"/>
                    <a:pt x="21319" y="280"/>
                  </a:cubicBezTo>
                  <a:cubicBezTo>
                    <a:pt x="21266" y="280"/>
                    <a:pt x="21218" y="250"/>
                    <a:pt x="21140" y="250"/>
                  </a:cubicBezTo>
                  <a:lnTo>
                    <a:pt x="20794" y="250"/>
                  </a:lnTo>
                  <a:cubicBezTo>
                    <a:pt x="20627" y="250"/>
                    <a:pt x="20462" y="263"/>
                    <a:pt x="20304" y="263"/>
                  </a:cubicBezTo>
                  <a:cubicBezTo>
                    <a:pt x="20225" y="263"/>
                    <a:pt x="20147" y="260"/>
                    <a:pt x="20072" y="250"/>
                  </a:cubicBezTo>
                  <a:cubicBezTo>
                    <a:pt x="19499" y="178"/>
                    <a:pt x="18955" y="130"/>
                    <a:pt x="18382" y="130"/>
                  </a:cubicBezTo>
                  <a:cubicBezTo>
                    <a:pt x="18233" y="130"/>
                    <a:pt x="18060" y="101"/>
                    <a:pt x="17911" y="101"/>
                  </a:cubicBezTo>
                  <a:cubicBezTo>
                    <a:pt x="17417" y="80"/>
                    <a:pt x="16924" y="24"/>
                    <a:pt x="16431" y="24"/>
                  </a:cubicBezTo>
                  <a:cubicBezTo>
                    <a:pt x="16351" y="24"/>
                    <a:pt x="16271" y="26"/>
                    <a:pt x="16191" y="29"/>
                  </a:cubicBezTo>
                  <a:cubicBezTo>
                    <a:pt x="16144" y="32"/>
                    <a:pt x="16097" y="34"/>
                    <a:pt x="16050" y="34"/>
                  </a:cubicBezTo>
                  <a:cubicBezTo>
                    <a:pt x="15822" y="34"/>
                    <a:pt x="15594" y="0"/>
                    <a:pt x="153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19" name="Google Shape;3919;p48"/>
            <p:cNvSpPr/>
            <p:nvPr/>
          </p:nvSpPr>
          <p:spPr>
            <a:xfrm>
              <a:off x="3844976" y="2233256"/>
              <a:ext cx="1373136" cy="29504"/>
            </a:xfrm>
            <a:custGeom>
              <a:avLst/>
              <a:gdLst/>
              <a:ahLst/>
              <a:cxnLst/>
              <a:rect l="l" t="t" r="r" b="b"/>
              <a:pathLst>
                <a:path w="24806" h="533" extrusionOk="0">
                  <a:moveTo>
                    <a:pt x="11469" y="1"/>
                  </a:moveTo>
                  <a:cubicBezTo>
                    <a:pt x="11319" y="1"/>
                    <a:pt x="11170" y="3"/>
                    <a:pt x="11021" y="7"/>
                  </a:cubicBezTo>
                  <a:cubicBezTo>
                    <a:pt x="10179" y="31"/>
                    <a:pt x="9331" y="61"/>
                    <a:pt x="8484" y="109"/>
                  </a:cubicBezTo>
                  <a:cubicBezTo>
                    <a:pt x="7516" y="157"/>
                    <a:pt x="6543" y="157"/>
                    <a:pt x="5600" y="180"/>
                  </a:cubicBezTo>
                  <a:cubicBezTo>
                    <a:pt x="4878" y="210"/>
                    <a:pt x="4132" y="210"/>
                    <a:pt x="3409" y="210"/>
                  </a:cubicBezTo>
                  <a:cubicBezTo>
                    <a:pt x="2890" y="234"/>
                    <a:pt x="2364" y="234"/>
                    <a:pt x="1821" y="234"/>
                  </a:cubicBezTo>
                  <a:cubicBezTo>
                    <a:pt x="1320" y="234"/>
                    <a:pt x="824" y="210"/>
                    <a:pt x="329" y="210"/>
                  </a:cubicBezTo>
                  <a:cubicBezTo>
                    <a:pt x="227" y="210"/>
                    <a:pt x="126" y="234"/>
                    <a:pt x="0" y="234"/>
                  </a:cubicBezTo>
                  <a:cubicBezTo>
                    <a:pt x="78" y="383"/>
                    <a:pt x="150" y="407"/>
                    <a:pt x="251" y="407"/>
                  </a:cubicBezTo>
                  <a:cubicBezTo>
                    <a:pt x="400" y="407"/>
                    <a:pt x="573" y="407"/>
                    <a:pt x="723" y="431"/>
                  </a:cubicBezTo>
                  <a:cubicBezTo>
                    <a:pt x="1417" y="500"/>
                    <a:pt x="2122" y="511"/>
                    <a:pt x="2823" y="511"/>
                  </a:cubicBezTo>
                  <a:cubicBezTo>
                    <a:pt x="3153" y="511"/>
                    <a:pt x="3482" y="509"/>
                    <a:pt x="3809" y="509"/>
                  </a:cubicBezTo>
                  <a:cubicBezTo>
                    <a:pt x="4062" y="513"/>
                    <a:pt x="4315" y="515"/>
                    <a:pt x="4567" y="515"/>
                  </a:cubicBezTo>
                  <a:cubicBezTo>
                    <a:pt x="5758" y="515"/>
                    <a:pt x="6946" y="475"/>
                    <a:pt x="8137" y="455"/>
                  </a:cubicBezTo>
                  <a:cubicBezTo>
                    <a:pt x="8687" y="431"/>
                    <a:pt x="9206" y="383"/>
                    <a:pt x="9731" y="360"/>
                  </a:cubicBezTo>
                  <a:cubicBezTo>
                    <a:pt x="10124" y="351"/>
                    <a:pt x="10516" y="347"/>
                    <a:pt x="10907" y="347"/>
                  </a:cubicBezTo>
                  <a:cubicBezTo>
                    <a:pt x="11822" y="347"/>
                    <a:pt x="12735" y="367"/>
                    <a:pt x="13660" y="383"/>
                  </a:cubicBezTo>
                  <a:cubicBezTo>
                    <a:pt x="14886" y="403"/>
                    <a:pt x="16129" y="438"/>
                    <a:pt x="17365" y="438"/>
                  </a:cubicBezTo>
                  <a:cubicBezTo>
                    <a:pt x="17656" y="438"/>
                    <a:pt x="17948" y="436"/>
                    <a:pt x="18238" y="431"/>
                  </a:cubicBezTo>
                  <a:cubicBezTo>
                    <a:pt x="18846" y="416"/>
                    <a:pt x="19453" y="408"/>
                    <a:pt x="20060" y="408"/>
                  </a:cubicBezTo>
                  <a:cubicBezTo>
                    <a:pt x="21393" y="408"/>
                    <a:pt x="22726" y="447"/>
                    <a:pt x="24059" y="533"/>
                  </a:cubicBezTo>
                  <a:lnTo>
                    <a:pt x="24626" y="533"/>
                  </a:lnTo>
                  <a:cubicBezTo>
                    <a:pt x="24704" y="533"/>
                    <a:pt x="24775" y="533"/>
                    <a:pt x="24805" y="407"/>
                  </a:cubicBezTo>
                  <a:cubicBezTo>
                    <a:pt x="24578" y="157"/>
                    <a:pt x="24578" y="157"/>
                    <a:pt x="24280" y="157"/>
                  </a:cubicBezTo>
                  <a:cubicBezTo>
                    <a:pt x="23981" y="157"/>
                    <a:pt x="23683" y="133"/>
                    <a:pt x="23361" y="109"/>
                  </a:cubicBezTo>
                  <a:cubicBezTo>
                    <a:pt x="22316" y="85"/>
                    <a:pt x="21247" y="61"/>
                    <a:pt x="20203" y="31"/>
                  </a:cubicBezTo>
                  <a:cubicBezTo>
                    <a:pt x="19509" y="31"/>
                    <a:pt x="18835" y="67"/>
                    <a:pt x="18162" y="67"/>
                  </a:cubicBezTo>
                  <a:cubicBezTo>
                    <a:pt x="18012" y="67"/>
                    <a:pt x="17863" y="65"/>
                    <a:pt x="17713" y="61"/>
                  </a:cubicBezTo>
                  <a:cubicBezTo>
                    <a:pt x="16221" y="61"/>
                    <a:pt x="14728" y="31"/>
                    <a:pt x="13260" y="31"/>
                  </a:cubicBezTo>
                  <a:cubicBezTo>
                    <a:pt x="12663" y="31"/>
                    <a:pt x="12066" y="1"/>
                    <a:pt x="114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20" name="Google Shape;3920;p48"/>
            <p:cNvSpPr/>
            <p:nvPr/>
          </p:nvSpPr>
          <p:spPr>
            <a:xfrm>
              <a:off x="4090196" y="3113666"/>
              <a:ext cx="817925" cy="47384"/>
            </a:xfrm>
            <a:custGeom>
              <a:avLst/>
              <a:gdLst/>
              <a:ahLst/>
              <a:cxnLst/>
              <a:rect l="l" t="t" r="r" b="b"/>
              <a:pathLst>
                <a:path w="14776" h="856" extrusionOk="0">
                  <a:moveTo>
                    <a:pt x="14477" y="0"/>
                  </a:moveTo>
                  <a:cubicBezTo>
                    <a:pt x="13856" y="24"/>
                    <a:pt x="13211" y="48"/>
                    <a:pt x="12585" y="48"/>
                  </a:cubicBezTo>
                  <a:cubicBezTo>
                    <a:pt x="11170" y="48"/>
                    <a:pt x="9749" y="72"/>
                    <a:pt x="8334" y="126"/>
                  </a:cubicBezTo>
                  <a:cubicBezTo>
                    <a:pt x="7486" y="173"/>
                    <a:pt x="6645" y="173"/>
                    <a:pt x="5773" y="197"/>
                  </a:cubicBezTo>
                  <a:cubicBezTo>
                    <a:pt x="5098" y="221"/>
                    <a:pt x="4430" y="221"/>
                    <a:pt x="3755" y="245"/>
                  </a:cubicBezTo>
                  <a:cubicBezTo>
                    <a:pt x="3336" y="245"/>
                    <a:pt x="2924" y="273"/>
                    <a:pt x="2516" y="273"/>
                  </a:cubicBezTo>
                  <a:cubicBezTo>
                    <a:pt x="2249" y="273"/>
                    <a:pt x="1984" y="261"/>
                    <a:pt x="1719" y="221"/>
                  </a:cubicBezTo>
                  <a:cubicBezTo>
                    <a:pt x="1669" y="216"/>
                    <a:pt x="1619" y="214"/>
                    <a:pt x="1569" y="214"/>
                  </a:cubicBezTo>
                  <a:cubicBezTo>
                    <a:pt x="1369" y="214"/>
                    <a:pt x="1169" y="245"/>
                    <a:pt x="973" y="245"/>
                  </a:cubicBezTo>
                  <a:lnTo>
                    <a:pt x="597" y="245"/>
                  </a:lnTo>
                  <a:cubicBezTo>
                    <a:pt x="472" y="245"/>
                    <a:pt x="322" y="221"/>
                    <a:pt x="173" y="221"/>
                  </a:cubicBezTo>
                  <a:cubicBezTo>
                    <a:pt x="78" y="221"/>
                    <a:pt x="48" y="275"/>
                    <a:pt x="24" y="370"/>
                  </a:cubicBezTo>
                  <a:cubicBezTo>
                    <a:pt x="0" y="520"/>
                    <a:pt x="78" y="621"/>
                    <a:pt x="251" y="645"/>
                  </a:cubicBezTo>
                  <a:cubicBezTo>
                    <a:pt x="400" y="669"/>
                    <a:pt x="549" y="669"/>
                    <a:pt x="675" y="669"/>
                  </a:cubicBezTo>
                  <a:cubicBezTo>
                    <a:pt x="1021" y="693"/>
                    <a:pt x="1391" y="723"/>
                    <a:pt x="1743" y="746"/>
                  </a:cubicBezTo>
                  <a:cubicBezTo>
                    <a:pt x="2042" y="746"/>
                    <a:pt x="2340" y="770"/>
                    <a:pt x="2639" y="770"/>
                  </a:cubicBezTo>
                  <a:cubicBezTo>
                    <a:pt x="2788" y="794"/>
                    <a:pt x="2937" y="818"/>
                    <a:pt x="3086" y="818"/>
                  </a:cubicBezTo>
                  <a:cubicBezTo>
                    <a:pt x="3480" y="818"/>
                    <a:pt x="3880" y="818"/>
                    <a:pt x="4280" y="842"/>
                  </a:cubicBezTo>
                  <a:cubicBezTo>
                    <a:pt x="4479" y="842"/>
                    <a:pt x="4689" y="855"/>
                    <a:pt x="4902" y="855"/>
                  </a:cubicBezTo>
                  <a:cubicBezTo>
                    <a:pt x="5009" y="855"/>
                    <a:pt x="5116" y="852"/>
                    <a:pt x="5224" y="842"/>
                  </a:cubicBezTo>
                  <a:cubicBezTo>
                    <a:pt x="5821" y="818"/>
                    <a:pt x="6418" y="794"/>
                    <a:pt x="7015" y="770"/>
                  </a:cubicBezTo>
                  <a:cubicBezTo>
                    <a:pt x="7612" y="746"/>
                    <a:pt x="8209" y="746"/>
                    <a:pt x="8806" y="693"/>
                  </a:cubicBezTo>
                  <a:cubicBezTo>
                    <a:pt x="9600" y="645"/>
                    <a:pt x="10376" y="543"/>
                    <a:pt x="11194" y="543"/>
                  </a:cubicBezTo>
                  <a:cubicBezTo>
                    <a:pt x="11269" y="550"/>
                    <a:pt x="11346" y="552"/>
                    <a:pt x="11423" y="552"/>
                  </a:cubicBezTo>
                  <a:cubicBezTo>
                    <a:pt x="11703" y="552"/>
                    <a:pt x="11996" y="520"/>
                    <a:pt x="12286" y="520"/>
                  </a:cubicBezTo>
                  <a:cubicBezTo>
                    <a:pt x="12638" y="496"/>
                    <a:pt x="12985" y="472"/>
                    <a:pt x="13307" y="448"/>
                  </a:cubicBezTo>
                  <a:lnTo>
                    <a:pt x="13307" y="472"/>
                  </a:lnTo>
                  <a:cubicBezTo>
                    <a:pt x="13490" y="472"/>
                    <a:pt x="13662" y="482"/>
                    <a:pt x="13830" y="482"/>
                  </a:cubicBezTo>
                  <a:cubicBezTo>
                    <a:pt x="13913" y="482"/>
                    <a:pt x="13995" y="480"/>
                    <a:pt x="14077" y="472"/>
                  </a:cubicBezTo>
                  <a:cubicBezTo>
                    <a:pt x="14280" y="448"/>
                    <a:pt x="14477" y="424"/>
                    <a:pt x="14650" y="370"/>
                  </a:cubicBezTo>
                  <a:cubicBezTo>
                    <a:pt x="14728" y="370"/>
                    <a:pt x="14776" y="299"/>
                    <a:pt x="14776" y="221"/>
                  </a:cubicBezTo>
                  <a:cubicBezTo>
                    <a:pt x="14776" y="126"/>
                    <a:pt x="14752" y="72"/>
                    <a:pt x="14650" y="48"/>
                  </a:cubicBezTo>
                  <a:cubicBezTo>
                    <a:pt x="14602" y="24"/>
                    <a:pt x="14555" y="0"/>
                    <a:pt x="144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21" name="Google Shape;3921;p48"/>
            <p:cNvSpPr/>
            <p:nvPr/>
          </p:nvSpPr>
          <p:spPr>
            <a:xfrm>
              <a:off x="4406767" y="4274059"/>
              <a:ext cx="270022" cy="351670"/>
            </a:xfrm>
            <a:custGeom>
              <a:avLst/>
              <a:gdLst/>
              <a:ahLst/>
              <a:cxnLst/>
              <a:rect l="l" t="t" r="r" b="b"/>
              <a:pathLst>
                <a:path w="4878" h="6353" extrusionOk="0">
                  <a:moveTo>
                    <a:pt x="3482" y="1261"/>
                  </a:moveTo>
                  <a:cubicBezTo>
                    <a:pt x="3701" y="1261"/>
                    <a:pt x="3921" y="1300"/>
                    <a:pt x="4131" y="1347"/>
                  </a:cubicBezTo>
                  <a:cubicBezTo>
                    <a:pt x="4233" y="1371"/>
                    <a:pt x="4358" y="1401"/>
                    <a:pt x="4478" y="1496"/>
                  </a:cubicBezTo>
                  <a:cubicBezTo>
                    <a:pt x="3885" y="1704"/>
                    <a:pt x="3292" y="1768"/>
                    <a:pt x="2693" y="1768"/>
                  </a:cubicBezTo>
                  <a:cubicBezTo>
                    <a:pt x="2363" y="1768"/>
                    <a:pt x="2031" y="1748"/>
                    <a:pt x="1696" y="1723"/>
                  </a:cubicBezTo>
                  <a:lnTo>
                    <a:pt x="1720" y="1699"/>
                  </a:lnTo>
                  <a:cubicBezTo>
                    <a:pt x="2191" y="1550"/>
                    <a:pt x="2663" y="1401"/>
                    <a:pt x="3134" y="1299"/>
                  </a:cubicBezTo>
                  <a:cubicBezTo>
                    <a:pt x="3249" y="1272"/>
                    <a:pt x="3365" y="1261"/>
                    <a:pt x="3482" y="1261"/>
                  </a:cubicBezTo>
                  <a:close/>
                  <a:moveTo>
                    <a:pt x="3393" y="2766"/>
                  </a:moveTo>
                  <a:cubicBezTo>
                    <a:pt x="3662" y="2766"/>
                    <a:pt x="3930" y="2835"/>
                    <a:pt x="4155" y="2965"/>
                  </a:cubicBezTo>
                  <a:cubicBezTo>
                    <a:pt x="4107" y="3042"/>
                    <a:pt x="4006" y="3066"/>
                    <a:pt x="3910" y="3090"/>
                  </a:cubicBezTo>
                  <a:cubicBezTo>
                    <a:pt x="3674" y="3154"/>
                    <a:pt x="3439" y="3166"/>
                    <a:pt x="3204" y="3166"/>
                  </a:cubicBezTo>
                  <a:cubicBezTo>
                    <a:pt x="3066" y="3166"/>
                    <a:pt x="2927" y="3162"/>
                    <a:pt x="2788" y="3162"/>
                  </a:cubicBezTo>
                  <a:cubicBezTo>
                    <a:pt x="2663" y="3162"/>
                    <a:pt x="2537" y="3138"/>
                    <a:pt x="2418" y="3138"/>
                  </a:cubicBezTo>
                  <a:cubicBezTo>
                    <a:pt x="2685" y="2884"/>
                    <a:pt x="3041" y="2766"/>
                    <a:pt x="3393" y="2766"/>
                  </a:cubicBezTo>
                  <a:close/>
                  <a:moveTo>
                    <a:pt x="2936" y="0"/>
                  </a:moveTo>
                  <a:cubicBezTo>
                    <a:pt x="2390" y="0"/>
                    <a:pt x="1842" y="79"/>
                    <a:pt x="1320" y="230"/>
                  </a:cubicBezTo>
                  <a:cubicBezTo>
                    <a:pt x="1021" y="302"/>
                    <a:pt x="723" y="427"/>
                    <a:pt x="448" y="553"/>
                  </a:cubicBezTo>
                  <a:cubicBezTo>
                    <a:pt x="275" y="624"/>
                    <a:pt x="126" y="774"/>
                    <a:pt x="78" y="977"/>
                  </a:cubicBezTo>
                  <a:cubicBezTo>
                    <a:pt x="0" y="1323"/>
                    <a:pt x="179" y="1645"/>
                    <a:pt x="526" y="1795"/>
                  </a:cubicBezTo>
                  <a:cubicBezTo>
                    <a:pt x="597" y="1818"/>
                    <a:pt x="675" y="1872"/>
                    <a:pt x="800" y="1896"/>
                  </a:cubicBezTo>
                  <a:cubicBezTo>
                    <a:pt x="627" y="2021"/>
                    <a:pt x="573" y="2195"/>
                    <a:pt x="549" y="2344"/>
                  </a:cubicBezTo>
                  <a:cubicBezTo>
                    <a:pt x="502" y="2565"/>
                    <a:pt x="526" y="2744"/>
                    <a:pt x="675" y="2893"/>
                  </a:cubicBezTo>
                  <a:cubicBezTo>
                    <a:pt x="896" y="3114"/>
                    <a:pt x="1146" y="3239"/>
                    <a:pt x="1421" y="3341"/>
                  </a:cubicBezTo>
                  <a:cubicBezTo>
                    <a:pt x="1523" y="3365"/>
                    <a:pt x="1618" y="3388"/>
                    <a:pt x="1743" y="3412"/>
                  </a:cubicBezTo>
                  <a:cubicBezTo>
                    <a:pt x="1594" y="3884"/>
                    <a:pt x="1642" y="4385"/>
                    <a:pt x="1672" y="4857"/>
                  </a:cubicBezTo>
                  <a:cubicBezTo>
                    <a:pt x="1672" y="5353"/>
                    <a:pt x="1672" y="5848"/>
                    <a:pt x="1869" y="6326"/>
                  </a:cubicBezTo>
                  <a:cubicBezTo>
                    <a:pt x="1918" y="6343"/>
                    <a:pt x="1960" y="6352"/>
                    <a:pt x="1997" y="6352"/>
                  </a:cubicBezTo>
                  <a:cubicBezTo>
                    <a:pt x="2110" y="6352"/>
                    <a:pt x="2167" y="6270"/>
                    <a:pt x="2167" y="6099"/>
                  </a:cubicBezTo>
                  <a:cubicBezTo>
                    <a:pt x="2167" y="6051"/>
                    <a:pt x="2143" y="5997"/>
                    <a:pt x="2120" y="5950"/>
                  </a:cubicBezTo>
                  <a:cubicBezTo>
                    <a:pt x="2120" y="5848"/>
                    <a:pt x="2066" y="5729"/>
                    <a:pt x="2066" y="5627"/>
                  </a:cubicBezTo>
                  <a:cubicBezTo>
                    <a:pt x="2042" y="5227"/>
                    <a:pt x="2018" y="4833"/>
                    <a:pt x="1994" y="4433"/>
                  </a:cubicBezTo>
                  <a:cubicBezTo>
                    <a:pt x="1970" y="4260"/>
                    <a:pt x="1970" y="4111"/>
                    <a:pt x="1994" y="3938"/>
                  </a:cubicBezTo>
                  <a:cubicBezTo>
                    <a:pt x="2018" y="3788"/>
                    <a:pt x="2042" y="3609"/>
                    <a:pt x="2090" y="3436"/>
                  </a:cubicBezTo>
                  <a:lnTo>
                    <a:pt x="2442" y="3436"/>
                  </a:lnTo>
                  <a:cubicBezTo>
                    <a:pt x="2672" y="3449"/>
                    <a:pt x="2903" y="3462"/>
                    <a:pt x="3130" y="3462"/>
                  </a:cubicBezTo>
                  <a:cubicBezTo>
                    <a:pt x="3344" y="3462"/>
                    <a:pt x="3555" y="3450"/>
                    <a:pt x="3761" y="3412"/>
                  </a:cubicBezTo>
                  <a:cubicBezTo>
                    <a:pt x="3958" y="3388"/>
                    <a:pt x="4155" y="3341"/>
                    <a:pt x="4328" y="3215"/>
                  </a:cubicBezTo>
                  <a:cubicBezTo>
                    <a:pt x="4603" y="3066"/>
                    <a:pt x="4579" y="2792"/>
                    <a:pt x="4305" y="2666"/>
                  </a:cubicBezTo>
                  <a:cubicBezTo>
                    <a:pt x="4012" y="2520"/>
                    <a:pt x="3690" y="2439"/>
                    <a:pt x="3360" y="2439"/>
                  </a:cubicBezTo>
                  <a:cubicBezTo>
                    <a:pt x="3246" y="2439"/>
                    <a:pt x="3130" y="2449"/>
                    <a:pt x="3015" y="2469"/>
                  </a:cubicBezTo>
                  <a:cubicBezTo>
                    <a:pt x="2615" y="2541"/>
                    <a:pt x="2293" y="2768"/>
                    <a:pt x="1970" y="3012"/>
                  </a:cubicBezTo>
                  <a:cubicBezTo>
                    <a:pt x="1924" y="3038"/>
                    <a:pt x="1882" y="3095"/>
                    <a:pt x="1841" y="3095"/>
                  </a:cubicBezTo>
                  <a:cubicBezTo>
                    <a:pt x="1834" y="3095"/>
                    <a:pt x="1828" y="3093"/>
                    <a:pt x="1821" y="3090"/>
                  </a:cubicBezTo>
                  <a:cubicBezTo>
                    <a:pt x="1523" y="3066"/>
                    <a:pt x="1248" y="2989"/>
                    <a:pt x="1021" y="2792"/>
                  </a:cubicBezTo>
                  <a:cubicBezTo>
                    <a:pt x="800" y="2642"/>
                    <a:pt x="776" y="2517"/>
                    <a:pt x="872" y="2266"/>
                  </a:cubicBezTo>
                  <a:cubicBezTo>
                    <a:pt x="964" y="2066"/>
                    <a:pt x="1114" y="1964"/>
                    <a:pt x="1310" y="1964"/>
                  </a:cubicBezTo>
                  <a:cubicBezTo>
                    <a:pt x="1330" y="1964"/>
                    <a:pt x="1352" y="1965"/>
                    <a:pt x="1373" y="1968"/>
                  </a:cubicBezTo>
                  <a:cubicBezTo>
                    <a:pt x="1812" y="2019"/>
                    <a:pt x="2252" y="2057"/>
                    <a:pt x="2699" y="2057"/>
                  </a:cubicBezTo>
                  <a:cubicBezTo>
                    <a:pt x="2934" y="2057"/>
                    <a:pt x="3170" y="2046"/>
                    <a:pt x="3409" y="2021"/>
                  </a:cubicBezTo>
                  <a:cubicBezTo>
                    <a:pt x="3761" y="1968"/>
                    <a:pt x="4084" y="1872"/>
                    <a:pt x="4430" y="1795"/>
                  </a:cubicBezTo>
                  <a:cubicBezTo>
                    <a:pt x="4531" y="1771"/>
                    <a:pt x="4627" y="1723"/>
                    <a:pt x="4728" y="1669"/>
                  </a:cubicBezTo>
                  <a:cubicBezTo>
                    <a:pt x="4878" y="1550"/>
                    <a:pt x="4854" y="1401"/>
                    <a:pt x="4728" y="1275"/>
                  </a:cubicBezTo>
                  <a:cubicBezTo>
                    <a:pt x="4681" y="1251"/>
                    <a:pt x="4627" y="1221"/>
                    <a:pt x="4579" y="1198"/>
                  </a:cubicBezTo>
                  <a:cubicBezTo>
                    <a:pt x="4259" y="1055"/>
                    <a:pt x="3927" y="982"/>
                    <a:pt x="3585" y="982"/>
                  </a:cubicBezTo>
                  <a:cubicBezTo>
                    <a:pt x="3398" y="982"/>
                    <a:pt x="3207" y="1004"/>
                    <a:pt x="3015" y="1048"/>
                  </a:cubicBezTo>
                  <a:cubicBezTo>
                    <a:pt x="2490" y="1150"/>
                    <a:pt x="1994" y="1323"/>
                    <a:pt x="1469" y="1448"/>
                  </a:cubicBezTo>
                  <a:cubicBezTo>
                    <a:pt x="1397" y="1472"/>
                    <a:pt x="1296" y="1496"/>
                    <a:pt x="1224" y="1550"/>
                  </a:cubicBezTo>
                  <a:cubicBezTo>
                    <a:pt x="1128" y="1616"/>
                    <a:pt x="1033" y="1642"/>
                    <a:pt x="940" y="1642"/>
                  </a:cubicBezTo>
                  <a:cubicBezTo>
                    <a:pt x="790" y="1642"/>
                    <a:pt x="647" y="1574"/>
                    <a:pt x="526" y="1496"/>
                  </a:cubicBezTo>
                  <a:cubicBezTo>
                    <a:pt x="275" y="1347"/>
                    <a:pt x="275" y="1024"/>
                    <a:pt x="502" y="851"/>
                  </a:cubicBezTo>
                  <a:cubicBezTo>
                    <a:pt x="573" y="774"/>
                    <a:pt x="699" y="702"/>
                    <a:pt x="800" y="678"/>
                  </a:cubicBezTo>
                  <a:cubicBezTo>
                    <a:pt x="1075" y="577"/>
                    <a:pt x="1373" y="475"/>
                    <a:pt x="1642" y="404"/>
                  </a:cubicBezTo>
                  <a:cubicBezTo>
                    <a:pt x="2317" y="254"/>
                    <a:pt x="2985" y="230"/>
                    <a:pt x="3684" y="230"/>
                  </a:cubicBezTo>
                  <a:lnTo>
                    <a:pt x="3910" y="230"/>
                  </a:lnTo>
                  <a:cubicBezTo>
                    <a:pt x="3934" y="207"/>
                    <a:pt x="3934" y="207"/>
                    <a:pt x="3934" y="177"/>
                  </a:cubicBezTo>
                  <a:cubicBezTo>
                    <a:pt x="3881" y="153"/>
                    <a:pt x="3833" y="105"/>
                    <a:pt x="3761" y="81"/>
                  </a:cubicBezTo>
                  <a:cubicBezTo>
                    <a:pt x="3684" y="57"/>
                    <a:pt x="3582" y="27"/>
                    <a:pt x="3487" y="27"/>
                  </a:cubicBezTo>
                  <a:cubicBezTo>
                    <a:pt x="3304" y="9"/>
                    <a:pt x="3120" y="0"/>
                    <a:pt x="29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22" name="Google Shape;3922;p48"/>
            <p:cNvSpPr/>
            <p:nvPr/>
          </p:nvSpPr>
          <p:spPr>
            <a:xfrm>
              <a:off x="3886271" y="1835811"/>
              <a:ext cx="166951" cy="233986"/>
            </a:xfrm>
            <a:custGeom>
              <a:avLst/>
              <a:gdLst/>
              <a:ahLst/>
              <a:cxnLst/>
              <a:rect l="l" t="t" r="r" b="b"/>
              <a:pathLst>
                <a:path w="3016" h="4227" extrusionOk="0">
                  <a:moveTo>
                    <a:pt x="2858" y="1"/>
                  </a:moveTo>
                  <a:cubicBezTo>
                    <a:pt x="2826" y="1"/>
                    <a:pt x="2792" y="18"/>
                    <a:pt x="2741" y="47"/>
                  </a:cubicBezTo>
                  <a:cubicBezTo>
                    <a:pt x="2687" y="77"/>
                    <a:pt x="2639" y="101"/>
                    <a:pt x="2592" y="149"/>
                  </a:cubicBezTo>
                  <a:cubicBezTo>
                    <a:pt x="2317" y="423"/>
                    <a:pt x="2042" y="698"/>
                    <a:pt x="1792" y="997"/>
                  </a:cubicBezTo>
                  <a:cubicBezTo>
                    <a:pt x="1595" y="1194"/>
                    <a:pt x="1445" y="1444"/>
                    <a:pt x="1272" y="1641"/>
                  </a:cubicBezTo>
                  <a:cubicBezTo>
                    <a:pt x="699" y="2286"/>
                    <a:pt x="329" y="3032"/>
                    <a:pt x="54" y="3856"/>
                  </a:cubicBezTo>
                  <a:cubicBezTo>
                    <a:pt x="30" y="3928"/>
                    <a:pt x="1" y="4029"/>
                    <a:pt x="30" y="4107"/>
                  </a:cubicBezTo>
                  <a:cubicBezTo>
                    <a:pt x="30" y="4155"/>
                    <a:pt x="78" y="4226"/>
                    <a:pt x="102" y="4226"/>
                  </a:cubicBezTo>
                  <a:cubicBezTo>
                    <a:pt x="150" y="4226"/>
                    <a:pt x="227" y="4202"/>
                    <a:pt x="275" y="4155"/>
                  </a:cubicBezTo>
                  <a:cubicBezTo>
                    <a:pt x="299" y="4131"/>
                    <a:pt x="299" y="4077"/>
                    <a:pt x="329" y="4029"/>
                  </a:cubicBezTo>
                  <a:cubicBezTo>
                    <a:pt x="424" y="3808"/>
                    <a:pt x="502" y="3581"/>
                    <a:pt x="627" y="3384"/>
                  </a:cubicBezTo>
                  <a:cubicBezTo>
                    <a:pt x="974" y="2764"/>
                    <a:pt x="1296" y="2137"/>
                    <a:pt x="1720" y="1570"/>
                  </a:cubicBezTo>
                  <a:cubicBezTo>
                    <a:pt x="2066" y="1122"/>
                    <a:pt x="2418" y="674"/>
                    <a:pt x="2866" y="298"/>
                  </a:cubicBezTo>
                  <a:cubicBezTo>
                    <a:pt x="2914" y="250"/>
                    <a:pt x="2962" y="197"/>
                    <a:pt x="3015" y="125"/>
                  </a:cubicBezTo>
                  <a:cubicBezTo>
                    <a:pt x="2941" y="37"/>
                    <a:pt x="2903" y="1"/>
                    <a:pt x="28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23" name="Google Shape;3923;p48"/>
            <p:cNvSpPr/>
            <p:nvPr/>
          </p:nvSpPr>
          <p:spPr>
            <a:xfrm>
              <a:off x="4309288" y="1506176"/>
              <a:ext cx="348349" cy="40465"/>
            </a:xfrm>
            <a:custGeom>
              <a:avLst/>
              <a:gdLst/>
              <a:ahLst/>
              <a:cxnLst/>
              <a:rect l="l" t="t" r="r" b="b"/>
              <a:pathLst>
                <a:path w="6293" h="731" extrusionOk="0">
                  <a:moveTo>
                    <a:pt x="3759" y="1"/>
                  </a:moveTo>
                  <a:cubicBezTo>
                    <a:pt x="3225" y="1"/>
                    <a:pt x="2689" y="50"/>
                    <a:pt x="2161" y="110"/>
                  </a:cubicBezTo>
                  <a:cubicBezTo>
                    <a:pt x="1588" y="158"/>
                    <a:pt x="991" y="283"/>
                    <a:pt x="418" y="385"/>
                  </a:cubicBezTo>
                  <a:cubicBezTo>
                    <a:pt x="299" y="408"/>
                    <a:pt x="197" y="432"/>
                    <a:pt x="72" y="510"/>
                  </a:cubicBezTo>
                  <a:cubicBezTo>
                    <a:pt x="24" y="534"/>
                    <a:pt x="24" y="605"/>
                    <a:pt x="0" y="659"/>
                  </a:cubicBezTo>
                  <a:cubicBezTo>
                    <a:pt x="48" y="683"/>
                    <a:pt x="96" y="707"/>
                    <a:pt x="149" y="731"/>
                  </a:cubicBezTo>
                  <a:cubicBezTo>
                    <a:pt x="173" y="731"/>
                    <a:pt x="197" y="707"/>
                    <a:pt x="221" y="707"/>
                  </a:cubicBezTo>
                  <a:cubicBezTo>
                    <a:pt x="370" y="683"/>
                    <a:pt x="543" y="659"/>
                    <a:pt x="716" y="629"/>
                  </a:cubicBezTo>
                  <a:cubicBezTo>
                    <a:pt x="1266" y="534"/>
                    <a:pt x="1791" y="432"/>
                    <a:pt x="2334" y="361"/>
                  </a:cubicBezTo>
                  <a:cubicBezTo>
                    <a:pt x="2609" y="307"/>
                    <a:pt x="2884" y="331"/>
                    <a:pt x="3158" y="307"/>
                  </a:cubicBezTo>
                  <a:cubicBezTo>
                    <a:pt x="3402" y="286"/>
                    <a:pt x="3648" y="274"/>
                    <a:pt x="3894" y="274"/>
                  </a:cubicBezTo>
                  <a:cubicBezTo>
                    <a:pt x="4195" y="274"/>
                    <a:pt x="4498" y="291"/>
                    <a:pt x="4800" y="331"/>
                  </a:cubicBezTo>
                  <a:cubicBezTo>
                    <a:pt x="5098" y="361"/>
                    <a:pt x="5421" y="432"/>
                    <a:pt x="5719" y="480"/>
                  </a:cubicBezTo>
                  <a:cubicBezTo>
                    <a:pt x="5845" y="510"/>
                    <a:pt x="5970" y="534"/>
                    <a:pt x="6089" y="558"/>
                  </a:cubicBezTo>
                  <a:cubicBezTo>
                    <a:pt x="6112" y="563"/>
                    <a:pt x="6133" y="566"/>
                    <a:pt x="6153" y="566"/>
                  </a:cubicBezTo>
                  <a:cubicBezTo>
                    <a:pt x="6223" y="566"/>
                    <a:pt x="6274" y="530"/>
                    <a:pt x="6292" y="432"/>
                  </a:cubicBezTo>
                  <a:cubicBezTo>
                    <a:pt x="6239" y="283"/>
                    <a:pt x="6089" y="283"/>
                    <a:pt x="5970" y="259"/>
                  </a:cubicBezTo>
                  <a:cubicBezTo>
                    <a:pt x="5594" y="182"/>
                    <a:pt x="5248" y="134"/>
                    <a:pt x="4872" y="86"/>
                  </a:cubicBezTo>
                  <a:cubicBezTo>
                    <a:pt x="4504" y="25"/>
                    <a:pt x="4132" y="1"/>
                    <a:pt x="375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24" name="Google Shape;3924;p48"/>
            <p:cNvSpPr/>
            <p:nvPr/>
          </p:nvSpPr>
          <p:spPr>
            <a:xfrm>
              <a:off x="3881012" y="2372748"/>
              <a:ext cx="68751" cy="254356"/>
            </a:xfrm>
            <a:custGeom>
              <a:avLst/>
              <a:gdLst/>
              <a:ahLst/>
              <a:cxnLst/>
              <a:rect l="l" t="t" r="r" b="b"/>
              <a:pathLst>
                <a:path w="1242" h="4595" extrusionOk="0">
                  <a:moveTo>
                    <a:pt x="173" y="1"/>
                  </a:moveTo>
                  <a:cubicBezTo>
                    <a:pt x="72" y="48"/>
                    <a:pt x="24" y="150"/>
                    <a:pt x="24" y="251"/>
                  </a:cubicBezTo>
                  <a:cubicBezTo>
                    <a:pt x="0" y="472"/>
                    <a:pt x="0" y="675"/>
                    <a:pt x="24" y="896"/>
                  </a:cubicBezTo>
                  <a:cubicBezTo>
                    <a:pt x="48" y="1093"/>
                    <a:pt x="96" y="1272"/>
                    <a:pt x="125" y="1469"/>
                  </a:cubicBezTo>
                  <a:cubicBezTo>
                    <a:pt x="197" y="1917"/>
                    <a:pt x="322" y="2389"/>
                    <a:pt x="448" y="2836"/>
                  </a:cubicBezTo>
                  <a:cubicBezTo>
                    <a:pt x="573" y="3260"/>
                    <a:pt x="669" y="3708"/>
                    <a:pt x="794" y="4132"/>
                  </a:cubicBezTo>
                  <a:cubicBezTo>
                    <a:pt x="842" y="4257"/>
                    <a:pt x="896" y="4353"/>
                    <a:pt x="919" y="4478"/>
                  </a:cubicBezTo>
                  <a:cubicBezTo>
                    <a:pt x="957" y="4538"/>
                    <a:pt x="997" y="4595"/>
                    <a:pt x="1058" y="4595"/>
                  </a:cubicBezTo>
                  <a:cubicBezTo>
                    <a:pt x="1076" y="4595"/>
                    <a:pt x="1095" y="4590"/>
                    <a:pt x="1116" y="4580"/>
                  </a:cubicBezTo>
                  <a:cubicBezTo>
                    <a:pt x="1218" y="4556"/>
                    <a:pt x="1242" y="4454"/>
                    <a:pt x="1218" y="4353"/>
                  </a:cubicBezTo>
                  <a:cubicBezTo>
                    <a:pt x="1170" y="4132"/>
                    <a:pt x="1116" y="3905"/>
                    <a:pt x="1045" y="3684"/>
                  </a:cubicBezTo>
                  <a:cubicBezTo>
                    <a:pt x="722" y="2586"/>
                    <a:pt x="519" y="1493"/>
                    <a:pt x="346" y="401"/>
                  </a:cubicBezTo>
                  <a:cubicBezTo>
                    <a:pt x="322" y="251"/>
                    <a:pt x="275" y="126"/>
                    <a:pt x="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25" name="Google Shape;3925;p48"/>
            <p:cNvSpPr/>
            <p:nvPr/>
          </p:nvSpPr>
          <p:spPr>
            <a:xfrm>
              <a:off x="4161880" y="3245852"/>
              <a:ext cx="67478" cy="217102"/>
            </a:xfrm>
            <a:custGeom>
              <a:avLst/>
              <a:gdLst/>
              <a:ahLst/>
              <a:cxnLst/>
              <a:rect l="l" t="t" r="r" b="b"/>
              <a:pathLst>
                <a:path w="1219" h="3922" extrusionOk="0">
                  <a:moveTo>
                    <a:pt x="72" y="0"/>
                  </a:moveTo>
                  <a:cubicBezTo>
                    <a:pt x="24" y="48"/>
                    <a:pt x="0" y="96"/>
                    <a:pt x="0" y="149"/>
                  </a:cubicBezTo>
                  <a:cubicBezTo>
                    <a:pt x="0" y="245"/>
                    <a:pt x="24" y="370"/>
                    <a:pt x="48" y="496"/>
                  </a:cubicBezTo>
                  <a:cubicBezTo>
                    <a:pt x="96" y="746"/>
                    <a:pt x="150" y="991"/>
                    <a:pt x="221" y="1242"/>
                  </a:cubicBezTo>
                  <a:cubicBezTo>
                    <a:pt x="245" y="1343"/>
                    <a:pt x="245" y="1469"/>
                    <a:pt x="275" y="1588"/>
                  </a:cubicBezTo>
                  <a:cubicBezTo>
                    <a:pt x="347" y="1839"/>
                    <a:pt x="424" y="2066"/>
                    <a:pt x="472" y="2311"/>
                  </a:cubicBezTo>
                  <a:cubicBezTo>
                    <a:pt x="597" y="2758"/>
                    <a:pt x="693" y="3230"/>
                    <a:pt x="818" y="3678"/>
                  </a:cubicBezTo>
                  <a:cubicBezTo>
                    <a:pt x="860" y="3853"/>
                    <a:pt x="926" y="3921"/>
                    <a:pt x="1070" y="3921"/>
                  </a:cubicBezTo>
                  <a:cubicBezTo>
                    <a:pt x="1112" y="3921"/>
                    <a:pt x="1161" y="3915"/>
                    <a:pt x="1218" y="3904"/>
                  </a:cubicBezTo>
                  <a:cubicBezTo>
                    <a:pt x="1218" y="3827"/>
                    <a:pt x="1194" y="3755"/>
                    <a:pt x="1171" y="3678"/>
                  </a:cubicBezTo>
                  <a:cubicBezTo>
                    <a:pt x="1117" y="3457"/>
                    <a:pt x="1045" y="3230"/>
                    <a:pt x="991" y="3009"/>
                  </a:cubicBezTo>
                  <a:cubicBezTo>
                    <a:pt x="872" y="2561"/>
                    <a:pt x="747" y="2114"/>
                    <a:pt x="621" y="1690"/>
                  </a:cubicBezTo>
                  <a:cubicBezTo>
                    <a:pt x="597" y="1588"/>
                    <a:pt x="544" y="1493"/>
                    <a:pt x="520" y="1391"/>
                  </a:cubicBezTo>
                  <a:cubicBezTo>
                    <a:pt x="395" y="967"/>
                    <a:pt x="275" y="573"/>
                    <a:pt x="150" y="173"/>
                  </a:cubicBezTo>
                  <a:cubicBezTo>
                    <a:pt x="126" y="96"/>
                    <a:pt x="96" y="48"/>
                    <a:pt x="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26" name="Google Shape;3926;p48"/>
            <p:cNvSpPr/>
            <p:nvPr/>
          </p:nvSpPr>
          <p:spPr>
            <a:xfrm>
              <a:off x="4007552" y="2825824"/>
              <a:ext cx="66149" cy="138166"/>
            </a:xfrm>
            <a:custGeom>
              <a:avLst/>
              <a:gdLst/>
              <a:ahLst/>
              <a:cxnLst/>
              <a:rect l="l" t="t" r="r" b="b"/>
              <a:pathLst>
                <a:path w="1195" h="2496" extrusionOk="0">
                  <a:moveTo>
                    <a:pt x="198" y="0"/>
                  </a:moveTo>
                  <a:cubicBezTo>
                    <a:pt x="102" y="24"/>
                    <a:pt x="1" y="102"/>
                    <a:pt x="1" y="174"/>
                  </a:cubicBezTo>
                  <a:cubicBezTo>
                    <a:pt x="1" y="251"/>
                    <a:pt x="24" y="299"/>
                    <a:pt x="48" y="371"/>
                  </a:cubicBezTo>
                  <a:cubicBezTo>
                    <a:pt x="126" y="520"/>
                    <a:pt x="198" y="645"/>
                    <a:pt x="275" y="794"/>
                  </a:cubicBezTo>
                  <a:cubicBezTo>
                    <a:pt x="448" y="1266"/>
                    <a:pt x="645" y="1744"/>
                    <a:pt x="848" y="2215"/>
                  </a:cubicBezTo>
                  <a:cubicBezTo>
                    <a:pt x="872" y="2287"/>
                    <a:pt x="896" y="2364"/>
                    <a:pt x="944" y="2412"/>
                  </a:cubicBezTo>
                  <a:cubicBezTo>
                    <a:pt x="969" y="2452"/>
                    <a:pt x="1039" y="2496"/>
                    <a:pt x="1075" y="2496"/>
                  </a:cubicBezTo>
                  <a:cubicBezTo>
                    <a:pt x="1083" y="2496"/>
                    <a:pt x="1089" y="2494"/>
                    <a:pt x="1093" y="2490"/>
                  </a:cubicBezTo>
                  <a:cubicBezTo>
                    <a:pt x="1147" y="2460"/>
                    <a:pt x="1171" y="2388"/>
                    <a:pt x="1195" y="2364"/>
                  </a:cubicBezTo>
                  <a:cubicBezTo>
                    <a:pt x="1171" y="2263"/>
                    <a:pt x="1171" y="2215"/>
                    <a:pt x="1147" y="2162"/>
                  </a:cubicBezTo>
                  <a:cubicBezTo>
                    <a:pt x="920" y="1469"/>
                    <a:pt x="645" y="771"/>
                    <a:pt x="347" y="126"/>
                  </a:cubicBezTo>
                  <a:cubicBezTo>
                    <a:pt x="323" y="48"/>
                    <a:pt x="275" y="0"/>
                    <a:pt x="1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27" name="Google Shape;3927;p48"/>
            <p:cNvSpPr/>
            <p:nvPr/>
          </p:nvSpPr>
          <p:spPr>
            <a:xfrm>
              <a:off x="3947105" y="2638449"/>
              <a:ext cx="21865" cy="23581"/>
            </a:xfrm>
            <a:custGeom>
              <a:avLst/>
              <a:gdLst/>
              <a:ahLst/>
              <a:cxnLst/>
              <a:rect l="l" t="t" r="r" b="b"/>
              <a:pathLst>
                <a:path w="395" h="426" extrusionOk="0">
                  <a:moveTo>
                    <a:pt x="173" y="0"/>
                  </a:moveTo>
                  <a:cubicBezTo>
                    <a:pt x="72" y="24"/>
                    <a:pt x="0" y="102"/>
                    <a:pt x="0" y="203"/>
                  </a:cubicBezTo>
                  <a:cubicBezTo>
                    <a:pt x="0" y="299"/>
                    <a:pt x="72" y="353"/>
                    <a:pt x="149" y="400"/>
                  </a:cubicBezTo>
                  <a:cubicBezTo>
                    <a:pt x="175" y="417"/>
                    <a:pt x="198" y="425"/>
                    <a:pt x="219" y="425"/>
                  </a:cubicBezTo>
                  <a:cubicBezTo>
                    <a:pt x="258" y="425"/>
                    <a:pt x="292" y="399"/>
                    <a:pt x="322" y="353"/>
                  </a:cubicBezTo>
                  <a:cubicBezTo>
                    <a:pt x="394" y="203"/>
                    <a:pt x="370" y="126"/>
                    <a:pt x="17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28" name="Google Shape;3928;p48"/>
            <p:cNvSpPr/>
            <p:nvPr/>
          </p:nvSpPr>
          <p:spPr>
            <a:xfrm>
              <a:off x="4083221" y="2994765"/>
              <a:ext cx="16607" cy="21367"/>
            </a:xfrm>
            <a:custGeom>
              <a:avLst/>
              <a:gdLst/>
              <a:ahLst/>
              <a:cxnLst/>
              <a:rect l="l" t="t" r="r" b="b"/>
              <a:pathLst>
                <a:path w="300" h="386" extrusionOk="0">
                  <a:moveTo>
                    <a:pt x="177" y="1"/>
                  </a:moveTo>
                  <a:cubicBezTo>
                    <a:pt x="168" y="1"/>
                    <a:pt x="159" y="2"/>
                    <a:pt x="150" y="5"/>
                  </a:cubicBezTo>
                  <a:cubicBezTo>
                    <a:pt x="78" y="5"/>
                    <a:pt x="1" y="106"/>
                    <a:pt x="1" y="208"/>
                  </a:cubicBezTo>
                  <a:cubicBezTo>
                    <a:pt x="1" y="317"/>
                    <a:pt x="41" y="386"/>
                    <a:pt x="99" y="386"/>
                  </a:cubicBezTo>
                  <a:cubicBezTo>
                    <a:pt x="108" y="386"/>
                    <a:pt x="117" y="384"/>
                    <a:pt x="126" y="381"/>
                  </a:cubicBezTo>
                  <a:cubicBezTo>
                    <a:pt x="228" y="381"/>
                    <a:pt x="299" y="304"/>
                    <a:pt x="299" y="184"/>
                  </a:cubicBezTo>
                  <a:cubicBezTo>
                    <a:pt x="278" y="74"/>
                    <a:pt x="239" y="1"/>
                    <a:pt x="1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29" name="Google Shape;3929;p48"/>
            <p:cNvSpPr/>
            <p:nvPr/>
          </p:nvSpPr>
          <p:spPr>
            <a:xfrm>
              <a:off x="4230630" y="3486754"/>
              <a:ext cx="20869" cy="17880"/>
            </a:xfrm>
            <a:custGeom>
              <a:avLst/>
              <a:gdLst/>
              <a:ahLst/>
              <a:cxnLst/>
              <a:rect l="l" t="t" r="r" b="b"/>
              <a:pathLst>
                <a:path w="377" h="323" extrusionOk="0">
                  <a:moveTo>
                    <a:pt x="149" y="0"/>
                  </a:moveTo>
                  <a:cubicBezTo>
                    <a:pt x="126" y="0"/>
                    <a:pt x="126" y="0"/>
                    <a:pt x="102" y="24"/>
                  </a:cubicBezTo>
                  <a:cubicBezTo>
                    <a:pt x="78" y="72"/>
                    <a:pt x="0" y="126"/>
                    <a:pt x="0" y="149"/>
                  </a:cubicBezTo>
                  <a:cubicBezTo>
                    <a:pt x="24" y="221"/>
                    <a:pt x="102" y="251"/>
                    <a:pt x="149" y="323"/>
                  </a:cubicBezTo>
                  <a:cubicBezTo>
                    <a:pt x="251" y="275"/>
                    <a:pt x="323" y="221"/>
                    <a:pt x="346" y="173"/>
                  </a:cubicBezTo>
                  <a:cubicBezTo>
                    <a:pt x="376" y="149"/>
                    <a:pt x="376" y="24"/>
                    <a:pt x="346" y="24"/>
                  </a:cubicBezTo>
                  <a:cubicBezTo>
                    <a:pt x="275" y="0"/>
                    <a:pt x="197" y="0"/>
                    <a:pt x="1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30" name="Google Shape;3930;p48"/>
            <p:cNvSpPr/>
            <p:nvPr/>
          </p:nvSpPr>
          <p:spPr>
            <a:xfrm>
              <a:off x="4486699" y="3840690"/>
              <a:ext cx="183170" cy="30113"/>
            </a:xfrm>
            <a:custGeom>
              <a:avLst/>
              <a:gdLst/>
              <a:ahLst/>
              <a:cxnLst/>
              <a:rect l="l" t="t" r="r" b="b"/>
              <a:pathLst>
                <a:path w="3309" h="544" extrusionOk="0">
                  <a:moveTo>
                    <a:pt x="150" y="0"/>
                  </a:moveTo>
                  <a:cubicBezTo>
                    <a:pt x="102" y="0"/>
                    <a:pt x="49" y="0"/>
                    <a:pt x="25" y="24"/>
                  </a:cubicBezTo>
                  <a:cubicBezTo>
                    <a:pt x="25" y="24"/>
                    <a:pt x="1" y="48"/>
                    <a:pt x="1" y="72"/>
                  </a:cubicBezTo>
                  <a:cubicBezTo>
                    <a:pt x="79" y="96"/>
                    <a:pt x="150" y="173"/>
                    <a:pt x="252" y="173"/>
                  </a:cubicBezTo>
                  <a:cubicBezTo>
                    <a:pt x="449" y="245"/>
                    <a:pt x="676" y="275"/>
                    <a:pt x="873" y="322"/>
                  </a:cubicBezTo>
                  <a:cubicBezTo>
                    <a:pt x="1493" y="394"/>
                    <a:pt x="2090" y="448"/>
                    <a:pt x="2711" y="519"/>
                  </a:cubicBezTo>
                  <a:cubicBezTo>
                    <a:pt x="2837" y="543"/>
                    <a:pt x="2962" y="543"/>
                    <a:pt x="3111" y="543"/>
                  </a:cubicBezTo>
                  <a:cubicBezTo>
                    <a:pt x="3237" y="519"/>
                    <a:pt x="3308" y="472"/>
                    <a:pt x="3308" y="299"/>
                  </a:cubicBezTo>
                  <a:cubicBezTo>
                    <a:pt x="3237" y="275"/>
                    <a:pt x="3159" y="245"/>
                    <a:pt x="3087" y="221"/>
                  </a:cubicBezTo>
                  <a:cubicBezTo>
                    <a:pt x="2914" y="197"/>
                    <a:pt x="2735" y="197"/>
                    <a:pt x="2562" y="197"/>
                  </a:cubicBezTo>
                  <a:cubicBezTo>
                    <a:pt x="1768" y="125"/>
                    <a:pt x="944" y="48"/>
                    <a:pt x="1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31" name="Google Shape;3931;p48"/>
            <p:cNvSpPr/>
            <p:nvPr/>
          </p:nvSpPr>
          <p:spPr>
            <a:xfrm>
              <a:off x="4681048" y="3854196"/>
              <a:ext cx="21865" cy="15444"/>
            </a:xfrm>
            <a:custGeom>
              <a:avLst/>
              <a:gdLst/>
              <a:ahLst/>
              <a:cxnLst/>
              <a:rect l="l" t="t" r="r" b="b"/>
              <a:pathLst>
                <a:path w="395" h="279" extrusionOk="0">
                  <a:moveTo>
                    <a:pt x="173" y="1"/>
                  </a:moveTo>
                  <a:cubicBezTo>
                    <a:pt x="72" y="1"/>
                    <a:pt x="0" y="55"/>
                    <a:pt x="0" y="126"/>
                  </a:cubicBezTo>
                  <a:cubicBezTo>
                    <a:pt x="24" y="228"/>
                    <a:pt x="96" y="275"/>
                    <a:pt x="197" y="275"/>
                  </a:cubicBezTo>
                  <a:cubicBezTo>
                    <a:pt x="221" y="275"/>
                    <a:pt x="246" y="278"/>
                    <a:pt x="269" y="278"/>
                  </a:cubicBezTo>
                  <a:cubicBezTo>
                    <a:pt x="315" y="278"/>
                    <a:pt x="354" y="267"/>
                    <a:pt x="370" y="204"/>
                  </a:cubicBezTo>
                  <a:cubicBezTo>
                    <a:pt x="394" y="102"/>
                    <a:pt x="269" y="31"/>
                    <a:pt x="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32" name="Google Shape;3932;p48"/>
            <p:cNvSpPr/>
            <p:nvPr/>
          </p:nvSpPr>
          <p:spPr>
            <a:xfrm>
              <a:off x="4402782" y="3642411"/>
              <a:ext cx="209242" cy="26128"/>
            </a:xfrm>
            <a:custGeom>
              <a:avLst/>
              <a:gdLst/>
              <a:ahLst/>
              <a:cxnLst/>
              <a:rect l="l" t="t" r="r" b="b"/>
              <a:pathLst>
                <a:path w="3780" h="472" extrusionOk="0">
                  <a:moveTo>
                    <a:pt x="1" y="0"/>
                  </a:moveTo>
                  <a:cubicBezTo>
                    <a:pt x="24" y="72"/>
                    <a:pt x="48" y="125"/>
                    <a:pt x="102" y="149"/>
                  </a:cubicBezTo>
                  <a:cubicBezTo>
                    <a:pt x="174" y="173"/>
                    <a:pt x="275" y="197"/>
                    <a:pt x="371" y="197"/>
                  </a:cubicBezTo>
                  <a:cubicBezTo>
                    <a:pt x="818" y="245"/>
                    <a:pt x="1242" y="299"/>
                    <a:pt x="1690" y="322"/>
                  </a:cubicBezTo>
                  <a:cubicBezTo>
                    <a:pt x="2239" y="370"/>
                    <a:pt x="2812" y="424"/>
                    <a:pt x="3385" y="472"/>
                  </a:cubicBezTo>
                  <a:lnTo>
                    <a:pt x="3583" y="472"/>
                  </a:lnTo>
                  <a:cubicBezTo>
                    <a:pt x="3684" y="472"/>
                    <a:pt x="3756" y="424"/>
                    <a:pt x="3780" y="322"/>
                  </a:cubicBezTo>
                  <a:cubicBezTo>
                    <a:pt x="3708" y="197"/>
                    <a:pt x="3606" y="173"/>
                    <a:pt x="3481" y="149"/>
                  </a:cubicBezTo>
                  <a:cubicBezTo>
                    <a:pt x="2860" y="125"/>
                    <a:pt x="2215" y="72"/>
                    <a:pt x="1595" y="48"/>
                  </a:cubicBezTo>
                  <a:cubicBezTo>
                    <a:pt x="1147" y="24"/>
                    <a:pt x="699" y="0"/>
                    <a:pt x="2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33" name="Google Shape;3933;p48"/>
            <p:cNvSpPr/>
            <p:nvPr/>
          </p:nvSpPr>
          <p:spPr>
            <a:xfrm>
              <a:off x="4624531" y="3655751"/>
              <a:ext cx="27456" cy="13064"/>
            </a:xfrm>
            <a:custGeom>
              <a:avLst/>
              <a:gdLst/>
              <a:ahLst/>
              <a:cxnLst/>
              <a:rect l="l" t="t" r="r" b="b"/>
              <a:pathLst>
                <a:path w="496" h="236" extrusionOk="0">
                  <a:moveTo>
                    <a:pt x="212" y="1"/>
                  </a:moveTo>
                  <a:cubicBezTo>
                    <a:pt x="173" y="1"/>
                    <a:pt x="134" y="10"/>
                    <a:pt x="96" y="34"/>
                  </a:cubicBezTo>
                  <a:cubicBezTo>
                    <a:pt x="48" y="58"/>
                    <a:pt x="24" y="129"/>
                    <a:pt x="0" y="153"/>
                  </a:cubicBezTo>
                  <a:cubicBezTo>
                    <a:pt x="41" y="179"/>
                    <a:pt x="83" y="235"/>
                    <a:pt x="128" y="235"/>
                  </a:cubicBezTo>
                  <a:cubicBezTo>
                    <a:pt x="135" y="235"/>
                    <a:pt x="142" y="234"/>
                    <a:pt x="150" y="231"/>
                  </a:cubicBezTo>
                  <a:cubicBezTo>
                    <a:pt x="245" y="231"/>
                    <a:pt x="371" y="207"/>
                    <a:pt x="496" y="81"/>
                  </a:cubicBezTo>
                  <a:cubicBezTo>
                    <a:pt x="392" y="48"/>
                    <a:pt x="300" y="1"/>
                    <a:pt x="2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34" name="Google Shape;3934;p48"/>
            <p:cNvSpPr/>
            <p:nvPr/>
          </p:nvSpPr>
          <p:spPr>
            <a:xfrm>
              <a:off x="4324123" y="3899808"/>
              <a:ext cx="123995" cy="23526"/>
            </a:xfrm>
            <a:custGeom>
              <a:avLst/>
              <a:gdLst/>
              <a:ahLst/>
              <a:cxnLst/>
              <a:rect l="l" t="t" r="r" b="b"/>
              <a:pathLst>
                <a:path w="2240" h="425" extrusionOk="0">
                  <a:moveTo>
                    <a:pt x="299" y="1"/>
                  </a:moveTo>
                  <a:cubicBezTo>
                    <a:pt x="204" y="1"/>
                    <a:pt x="102" y="25"/>
                    <a:pt x="1" y="102"/>
                  </a:cubicBezTo>
                  <a:cubicBezTo>
                    <a:pt x="78" y="251"/>
                    <a:pt x="204" y="251"/>
                    <a:pt x="299" y="251"/>
                  </a:cubicBezTo>
                  <a:cubicBezTo>
                    <a:pt x="848" y="299"/>
                    <a:pt x="1422" y="371"/>
                    <a:pt x="1995" y="424"/>
                  </a:cubicBezTo>
                  <a:cubicBezTo>
                    <a:pt x="2090" y="424"/>
                    <a:pt x="2192" y="424"/>
                    <a:pt x="2239" y="299"/>
                  </a:cubicBezTo>
                  <a:cubicBezTo>
                    <a:pt x="2216" y="102"/>
                    <a:pt x="2066" y="72"/>
                    <a:pt x="1917" y="48"/>
                  </a:cubicBezTo>
                  <a:cubicBezTo>
                    <a:pt x="1374" y="25"/>
                    <a:pt x="848" y="25"/>
                    <a:pt x="29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35" name="Google Shape;3935;p48"/>
            <p:cNvSpPr/>
            <p:nvPr/>
          </p:nvSpPr>
          <p:spPr>
            <a:xfrm>
              <a:off x="4459299" y="3911211"/>
              <a:ext cx="27456" cy="16108"/>
            </a:xfrm>
            <a:custGeom>
              <a:avLst/>
              <a:gdLst/>
              <a:ahLst/>
              <a:cxnLst/>
              <a:rect l="l" t="t" r="r" b="b"/>
              <a:pathLst>
                <a:path w="496" h="291" extrusionOk="0">
                  <a:moveTo>
                    <a:pt x="250" y="0"/>
                  </a:moveTo>
                  <a:cubicBezTo>
                    <a:pt x="190" y="0"/>
                    <a:pt x="127" y="23"/>
                    <a:pt x="72" y="69"/>
                  </a:cubicBezTo>
                  <a:cubicBezTo>
                    <a:pt x="0" y="141"/>
                    <a:pt x="24" y="218"/>
                    <a:pt x="126" y="266"/>
                  </a:cubicBezTo>
                  <a:cubicBezTo>
                    <a:pt x="176" y="282"/>
                    <a:pt x="219" y="290"/>
                    <a:pt x="260" y="290"/>
                  </a:cubicBezTo>
                  <a:cubicBezTo>
                    <a:pt x="342" y="290"/>
                    <a:pt x="412" y="258"/>
                    <a:pt x="496" y="195"/>
                  </a:cubicBezTo>
                  <a:cubicBezTo>
                    <a:pt x="451" y="67"/>
                    <a:pt x="353" y="0"/>
                    <a:pt x="2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36" name="Google Shape;3936;p48"/>
            <p:cNvSpPr/>
            <p:nvPr/>
          </p:nvSpPr>
          <p:spPr>
            <a:xfrm>
              <a:off x="4431511" y="3715423"/>
              <a:ext cx="165290" cy="27456"/>
            </a:xfrm>
            <a:custGeom>
              <a:avLst/>
              <a:gdLst/>
              <a:ahLst/>
              <a:cxnLst/>
              <a:rect l="l" t="t" r="r" b="b"/>
              <a:pathLst>
                <a:path w="2986" h="496" extrusionOk="0">
                  <a:moveTo>
                    <a:pt x="299" y="0"/>
                  </a:moveTo>
                  <a:cubicBezTo>
                    <a:pt x="180" y="0"/>
                    <a:pt x="55" y="24"/>
                    <a:pt x="31" y="96"/>
                  </a:cubicBezTo>
                  <a:cubicBezTo>
                    <a:pt x="1" y="174"/>
                    <a:pt x="102" y="269"/>
                    <a:pt x="252" y="299"/>
                  </a:cubicBezTo>
                  <a:cubicBezTo>
                    <a:pt x="449" y="323"/>
                    <a:pt x="628" y="347"/>
                    <a:pt x="825" y="347"/>
                  </a:cubicBezTo>
                  <a:cubicBezTo>
                    <a:pt x="1422" y="394"/>
                    <a:pt x="2019" y="448"/>
                    <a:pt x="2592" y="496"/>
                  </a:cubicBezTo>
                  <a:cubicBezTo>
                    <a:pt x="2717" y="496"/>
                    <a:pt x="2837" y="472"/>
                    <a:pt x="2962" y="472"/>
                  </a:cubicBezTo>
                  <a:cubicBezTo>
                    <a:pt x="2962" y="448"/>
                    <a:pt x="2986" y="418"/>
                    <a:pt x="2986" y="418"/>
                  </a:cubicBezTo>
                  <a:cubicBezTo>
                    <a:pt x="2890" y="323"/>
                    <a:pt x="2765" y="299"/>
                    <a:pt x="2664" y="299"/>
                  </a:cubicBezTo>
                  <a:cubicBezTo>
                    <a:pt x="2270" y="245"/>
                    <a:pt x="1893" y="197"/>
                    <a:pt x="1523" y="174"/>
                  </a:cubicBezTo>
                  <a:cubicBezTo>
                    <a:pt x="1123" y="120"/>
                    <a:pt x="699" y="72"/>
                    <a:pt x="2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37" name="Google Shape;3937;p48"/>
            <p:cNvSpPr/>
            <p:nvPr/>
          </p:nvSpPr>
          <p:spPr>
            <a:xfrm>
              <a:off x="4616283" y="3733801"/>
              <a:ext cx="20537" cy="15057"/>
            </a:xfrm>
            <a:custGeom>
              <a:avLst/>
              <a:gdLst/>
              <a:ahLst/>
              <a:cxnLst/>
              <a:rect l="l" t="t" r="r" b="b"/>
              <a:pathLst>
                <a:path w="371" h="272" extrusionOk="0">
                  <a:moveTo>
                    <a:pt x="186" y="1"/>
                  </a:moveTo>
                  <a:cubicBezTo>
                    <a:pt x="152" y="1"/>
                    <a:pt x="115" y="14"/>
                    <a:pt x="72" y="39"/>
                  </a:cubicBezTo>
                  <a:cubicBezTo>
                    <a:pt x="24" y="62"/>
                    <a:pt x="0" y="116"/>
                    <a:pt x="0" y="140"/>
                  </a:cubicBezTo>
                  <a:cubicBezTo>
                    <a:pt x="0" y="188"/>
                    <a:pt x="48" y="236"/>
                    <a:pt x="96" y="265"/>
                  </a:cubicBezTo>
                  <a:cubicBezTo>
                    <a:pt x="112" y="269"/>
                    <a:pt x="129" y="271"/>
                    <a:pt x="146" y="271"/>
                  </a:cubicBezTo>
                  <a:cubicBezTo>
                    <a:pt x="230" y="271"/>
                    <a:pt x="310" y="224"/>
                    <a:pt x="370" y="164"/>
                  </a:cubicBezTo>
                  <a:cubicBezTo>
                    <a:pt x="307" y="50"/>
                    <a:pt x="252" y="1"/>
                    <a:pt x="1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38" name="Google Shape;3938;p48"/>
            <p:cNvSpPr/>
            <p:nvPr/>
          </p:nvSpPr>
          <p:spPr>
            <a:xfrm>
              <a:off x="3778883" y="2248644"/>
              <a:ext cx="20869" cy="21644"/>
            </a:xfrm>
            <a:custGeom>
              <a:avLst/>
              <a:gdLst/>
              <a:ahLst/>
              <a:cxnLst/>
              <a:rect l="l" t="t" r="r" b="b"/>
              <a:pathLst>
                <a:path w="377" h="391" extrusionOk="0">
                  <a:moveTo>
                    <a:pt x="157" y="0"/>
                  </a:moveTo>
                  <a:cubicBezTo>
                    <a:pt x="146" y="0"/>
                    <a:pt x="136" y="2"/>
                    <a:pt x="126" y="4"/>
                  </a:cubicBezTo>
                  <a:cubicBezTo>
                    <a:pt x="54" y="4"/>
                    <a:pt x="0" y="105"/>
                    <a:pt x="0" y="201"/>
                  </a:cubicBezTo>
                  <a:cubicBezTo>
                    <a:pt x="30" y="279"/>
                    <a:pt x="54" y="326"/>
                    <a:pt x="54" y="380"/>
                  </a:cubicBezTo>
                  <a:cubicBezTo>
                    <a:pt x="102" y="380"/>
                    <a:pt x="142" y="391"/>
                    <a:pt x="177" y="391"/>
                  </a:cubicBezTo>
                  <a:cubicBezTo>
                    <a:pt x="195" y="391"/>
                    <a:pt x="211" y="388"/>
                    <a:pt x="227" y="380"/>
                  </a:cubicBezTo>
                  <a:cubicBezTo>
                    <a:pt x="329" y="380"/>
                    <a:pt x="376" y="279"/>
                    <a:pt x="353" y="153"/>
                  </a:cubicBezTo>
                  <a:cubicBezTo>
                    <a:pt x="331" y="89"/>
                    <a:pt x="247" y="0"/>
                    <a:pt x="1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40" name="Google Shape;3940;p48"/>
            <p:cNvSpPr/>
            <p:nvPr/>
          </p:nvSpPr>
          <p:spPr>
            <a:xfrm>
              <a:off x="3439786" y="3024756"/>
              <a:ext cx="387042" cy="659278"/>
            </a:xfrm>
            <a:custGeom>
              <a:avLst/>
              <a:gdLst/>
              <a:ahLst/>
              <a:cxnLst/>
              <a:rect l="l" t="t" r="r" b="b"/>
              <a:pathLst>
                <a:path w="6992" h="11910" extrusionOk="0">
                  <a:moveTo>
                    <a:pt x="6765" y="1"/>
                  </a:moveTo>
                  <a:cubicBezTo>
                    <a:pt x="6707" y="1"/>
                    <a:pt x="6652" y="14"/>
                    <a:pt x="6597" y="38"/>
                  </a:cubicBezTo>
                  <a:cubicBezTo>
                    <a:pt x="6299" y="110"/>
                    <a:pt x="6000" y="188"/>
                    <a:pt x="5726" y="313"/>
                  </a:cubicBezTo>
                  <a:cubicBezTo>
                    <a:pt x="5326" y="432"/>
                    <a:pt x="5027" y="683"/>
                    <a:pt x="4753" y="1006"/>
                  </a:cubicBezTo>
                  <a:cubicBezTo>
                    <a:pt x="4084" y="1806"/>
                    <a:pt x="3708" y="2725"/>
                    <a:pt x="3583" y="3746"/>
                  </a:cubicBezTo>
                  <a:cubicBezTo>
                    <a:pt x="3487" y="4564"/>
                    <a:pt x="3409" y="5358"/>
                    <a:pt x="3386" y="6181"/>
                  </a:cubicBezTo>
                  <a:cubicBezTo>
                    <a:pt x="3362" y="7149"/>
                    <a:pt x="3165" y="8074"/>
                    <a:pt x="2765" y="8969"/>
                  </a:cubicBezTo>
                  <a:cubicBezTo>
                    <a:pt x="2514" y="9566"/>
                    <a:pt x="2144" y="10062"/>
                    <a:pt x="1547" y="10360"/>
                  </a:cubicBezTo>
                  <a:cubicBezTo>
                    <a:pt x="1272" y="10486"/>
                    <a:pt x="974" y="10581"/>
                    <a:pt x="651" y="10683"/>
                  </a:cubicBezTo>
                  <a:cubicBezTo>
                    <a:pt x="699" y="10486"/>
                    <a:pt x="825" y="10337"/>
                    <a:pt x="896" y="10163"/>
                  </a:cubicBezTo>
                  <a:cubicBezTo>
                    <a:pt x="950" y="10062"/>
                    <a:pt x="998" y="9984"/>
                    <a:pt x="1045" y="9889"/>
                  </a:cubicBezTo>
                  <a:cubicBezTo>
                    <a:pt x="1075" y="9811"/>
                    <a:pt x="1045" y="9716"/>
                    <a:pt x="974" y="9686"/>
                  </a:cubicBezTo>
                  <a:cubicBezTo>
                    <a:pt x="926" y="9686"/>
                    <a:pt x="848" y="9686"/>
                    <a:pt x="777" y="9716"/>
                  </a:cubicBezTo>
                  <a:cubicBezTo>
                    <a:pt x="723" y="9740"/>
                    <a:pt x="699" y="9811"/>
                    <a:pt x="675" y="9865"/>
                  </a:cubicBezTo>
                  <a:cubicBezTo>
                    <a:pt x="574" y="10014"/>
                    <a:pt x="502" y="10134"/>
                    <a:pt x="425" y="10259"/>
                  </a:cubicBezTo>
                  <a:cubicBezTo>
                    <a:pt x="299" y="10486"/>
                    <a:pt x="204" y="10707"/>
                    <a:pt x="102" y="10934"/>
                  </a:cubicBezTo>
                  <a:cubicBezTo>
                    <a:pt x="1" y="11178"/>
                    <a:pt x="31" y="11280"/>
                    <a:pt x="251" y="11429"/>
                  </a:cubicBezTo>
                  <a:cubicBezTo>
                    <a:pt x="299" y="11453"/>
                    <a:pt x="329" y="11477"/>
                    <a:pt x="377" y="11507"/>
                  </a:cubicBezTo>
                  <a:cubicBezTo>
                    <a:pt x="651" y="11626"/>
                    <a:pt x="926" y="11728"/>
                    <a:pt x="1171" y="11877"/>
                  </a:cubicBezTo>
                  <a:cubicBezTo>
                    <a:pt x="1201" y="11900"/>
                    <a:pt x="1237" y="11909"/>
                    <a:pt x="1274" y="11909"/>
                  </a:cubicBezTo>
                  <a:cubicBezTo>
                    <a:pt x="1364" y="11909"/>
                    <a:pt x="1459" y="11856"/>
                    <a:pt x="1493" y="11805"/>
                  </a:cubicBezTo>
                  <a:cubicBezTo>
                    <a:pt x="1523" y="11751"/>
                    <a:pt x="1469" y="11602"/>
                    <a:pt x="1398" y="11530"/>
                  </a:cubicBezTo>
                  <a:cubicBezTo>
                    <a:pt x="1320" y="11477"/>
                    <a:pt x="1224" y="11429"/>
                    <a:pt x="1147" y="11405"/>
                  </a:cubicBezTo>
                  <a:cubicBezTo>
                    <a:pt x="1022" y="11304"/>
                    <a:pt x="872" y="11232"/>
                    <a:pt x="747" y="11083"/>
                  </a:cubicBezTo>
                  <a:cubicBezTo>
                    <a:pt x="950" y="11005"/>
                    <a:pt x="1147" y="10934"/>
                    <a:pt x="1320" y="10880"/>
                  </a:cubicBezTo>
                  <a:cubicBezTo>
                    <a:pt x="1941" y="10683"/>
                    <a:pt x="2418" y="10313"/>
                    <a:pt x="2741" y="9787"/>
                  </a:cubicBezTo>
                  <a:cubicBezTo>
                    <a:pt x="3362" y="8844"/>
                    <a:pt x="3636" y="7746"/>
                    <a:pt x="3762" y="6629"/>
                  </a:cubicBezTo>
                  <a:cubicBezTo>
                    <a:pt x="3809" y="6104"/>
                    <a:pt x="3786" y="5561"/>
                    <a:pt x="3833" y="5035"/>
                  </a:cubicBezTo>
                  <a:cubicBezTo>
                    <a:pt x="3881" y="4516"/>
                    <a:pt x="3935" y="3990"/>
                    <a:pt x="4006" y="3471"/>
                  </a:cubicBezTo>
                  <a:cubicBezTo>
                    <a:pt x="4108" y="2797"/>
                    <a:pt x="4383" y="2176"/>
                    <a:pt x="4753" y="1579"/>
                  </a:cubicBezTo>
                  <a:cubicBezTo>
                    <a:pt x="5105" y="1083"/>
                    <a:pt x="5553" y="707"/>
                    <a:pt x="6120" y="486"/>
                  </a:cubicBezTo>
                  <a:cubicBezTo>
                    <a:pt x="6323" y="409"/>
                    <a:pt x="6544" y="313"/>
                    <a:pt x="6747" y="235"/>
                  </a:cubicBezTo>
                  <a:cubicBezTo>
                    <a:pt x="6818" y="188"/>
                    <a:pt x="6944" y="164"/>
                    <a:pt x="6991" y="62"/>
                  </a:cubicBezTo>
                  <a:cubicBezTo>
                    <a:pt x="6910" y="20"/>
                    <a:pt x="6836" y="1"/>
                    <a:pt x="67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41" name="Google Shape;3941;p48"/>
            <p:cNvSpPr/>
            <p:nvPr/>
          </p:nvSpPr>
          <p:spPr>
            <a:xfrm>
              <a:off x="3042283" y="2013277"/>
              <a:ext cx="632209" cy="198946"/>
            </a:xfrm>
            <a:custGeom>
              <a:avLst/>
              <a:gdLst/>
              <a:ahLst/>
              <a:cxnLst/>
              <a:rect l="l" t="t" r="r" b="b"/>
              <a:pathLst>
                <a:path w="11421" h="3594" extrusionOk="0">
                  <a:moveTo>
                    <a:pt x="6855" y="1"/>
                  </a:moveTo>
                  <a:cubicBezTo>
                    <a:pt x="6094" y="1"/>
                    <a:pt x="5332" y="90"/>
                    <a:pt x="4579" y="274"/>
                  </a:cubicBezTo>
                  <a:cubicBezTo>
                    <a:pt x="3905" y="423"/>
                    <a:pt x="3260" y="650"/>
                    <a:pt x="2663" y="1020"/>
                  </a:cubicBezTo>
                  <a:cubicBezTo>
                    <a:pt x="1917" y="1522"/>
                    <a:pt x="1218" y="2041"/>
                    <a:pt x="621" y="2716"/>
                  </a:cubicBezTo>
                  <a:cubicBezTo>
                    <a:pt x="597" y="2740"/>
                    <a:pt x="550" y="2763"/>
                    <a:pt x="502" y="2787"/>
                  </a:cubicBezTo>
                  <a:cubicBezTo>
                    <a:pt x="502" y="2740"/>
                    <a:pt x="526" y="2692"/>
                    <a:pt x="526" y="2662"/>
                  </a:cubicBezTo>
                  <a:cubicBezTo>
                    <a:pt x="621" y="2214"/>
                    <a:pt x="699" y="1766"/>
                    <a:pt x="699" y="1319"/>
                  </a:cubicBezTo>
                  <a:cubicBezTo>
                    <a:pt x="699" y="1223"/>
                    <a:pt x="675" y="1122"/>
                    <a:pt x="621" y="1020"/>
                  </a:cubicBezTo>
                  <a:cubicBezTo>
                    <a:pt x="607" y="964"/>
                    <a:pt x="569" y="941"/>
                    <a:pt x="524" y="941"/>
                  </a:cubicBezTo>
                  <a:cubicBezTo>
                    <a:pt x="492" y="941"/>
                    <a:pt x="456" y="953"/>
                    <a:pt x="424" y="972"/>
                  </a:cubicBezTo>
                  <a:cubicBezTo>
                    <a:pt x="377" y="1020"/>
                    <a:pt x="323" y="1098"/>
                    <a:pt x="323" y="1169"/>
                  </a:cubicBezTo>
                  <a:cubicBezTo>
                    <a:pt x="299" y="1271"/>
                    <a:pt x="299" y="1372"/>
                    <a:pt x="275" y="1468"/>
                  </a:cubicBezTo>
                  <a:cubicBezTo>
                    <a:pt x="227" y="1993"/>
                    <a:pt x="174" y="2489"/>
                    <a:pt x="24" y="2990"/>
                  </a:cubicBezTo>
                  <a:cubicBezTo>
                    <a:pt x="0" y="3086"/>
                    <a:pt x="24" y="3235"/>
                    <a:pt x="54" y="3384"/>
                  </a:cubicBezTo>
                  <a:cubicBezTo>
                    <a:pt x="54" y="3408"/>
                    <a:pt x="102" y="3486"/>
                    <a:pt x="126" y="3510"/>
                  </a:cubicBezTo>
                  <a:cubicBezTo>
                    <a:pt x="230" y="3549"/>
                    <a:pt x="334" y="3593"/>
                    <a:pt x="438" y="3593"/>
                  </a:cubicBezTo>
                  <a:cubicBezTo>
                    <a:pt x="459" y="3593"/>
                    <a:pt x="481" y="3591"/>
                    <a:pt x="502" y="3587"/>
                  </a:cubicBezTo>
                  <a:cubicBezTo>
                    <a:pt x="1021" y="3510"/>
                    <a:pt x="1547" y="3462"/>
                    <a:pt x="2066" y="3384"/>
                  </a:cubicBezTo>
                  <a:cubicBezTo>
                    <a:pt x="2191" y="3360"/>
                    <a:pt x="2317" y="3337"/>
                    <a:pt x="2412" y="3289"/>
                  </a:cubicBezTo>
                  <a:cubicBezTo>
                    <a:pt x="2514" y="3259"/>
                    <a:pt x="2562" y="3187"/>
                    <a:pt x="2562" y="3086"/>
                  </a:cubicBezTo>
                  <a:cubicBezTo>
                    <a:pt x="2538" y="2990"/>
                    <a:pt x="2442" y="2889"/>
                    <a:pt x="2341" y="2889"/>
                  </a:cubicBezTo>
                  <a:cubicBezTo>
                    <a:pt x="2325" y="2881"/>
                    <a:pt x="2308" y="2878"/>
                    <a:pt x="2291" y="2878"/>
                  </a:cubicBezTo>
                  <a:cubicBezTo>
                    <a:pt x="2258" y="2878"/>
                    <a:pt x="2223" y="2889"/>
                    <a:pt x="2191" y="2889"/>
                  </a:cubicBezTo>
                  <a:cubicBezTo>
                    <a:pt x="1941" y="2913"/>
                    <a:pt x="1720" y="2960"/>
                    <a:pt x="1469" y="2990"/>
                  </a:cubicBezTo>
                  <a:cubicBezTo>
                    <a:pt x="1330" y="3007"/>
                    <a:pt x="1187" y="3024"/>
                    <a:pt x="1038" y="3024"/>
                  </a:cubicBezTo>
                  <a:cubicBezTo>
                    <a:pt x="976" y="3024"/>
                    <a:pt x="913" y="3021"/>
                    <a:pt x="848" y="3014"/>
                  </a:cubicBezTo>
                  <a:cubicBezTo>
                    <a:pt x="950" y="2913"/>
                    <a:pt x="1021" y="2811"/>
                    <a:pt x="1123" y="2740"/>
                  </a:cubicBezTo>
                  <a:cubicBezTo>
                    <a:pt x="1618" y="2190"/>
                    <a:pt x="2215" y="1743"/>
                    <a:pt x="2836" y="1372"/>
                  </a:cubicBezTo>
                  <a:cubicBezTo>
                    <a:pt x="3087" y="1223"/>
                    <a:pt x="3338" y="1098"/>
                    <a:pt x="3582" y="972"/>
                  </a:cubicBezTo>
                  <a:cubicBezTo>
                    <a:pt x="4555" y="572"/>
                    <a:pt x="5546" y="375"/>
                    <a:pt x="6591" y="352"/>
                  </a:cubicBezTo>
                  <a:cubicBezTo>
                    <a:pt x="6796" y="344"/>
                    <a:pt x="7001" y="339"/>
                    <a:pt x="7205" y="339"/>
                  </a:cubicBezTo>
                  <a:cubicBezTo>
                    <a:pt x="7673" y="339"/>
                    <a:pt x="8139" y="366"/>
                    <a:pt x="8609" y="453"/>
                  </a:cubicBezTo>
                  <a:cubicBezTo>
                    <a:pt x="9379" y="602"/>
                    <a:pt x="10102" y="871"/>
                    <a:pt x="10746" y="1295"/>
                  </a:cubicBezTo>
                  <a:cubicBezTo>
                    <a:pt x="10973" y="1420"/>
                    <a:pt x="11170" y="1522"/>
                    <a:pt x="11421" y="1671"/>
                  </a:cubicBezTo>
                  <a:cubicBezTo>
                    <a:pt x="11397" y="1468"/>
                    <a:pt x="11272" y="1372"/>
                    <a:pt x="11146" y="1295"/>
                  </a:cubicBezTo>
                  <a:cubicBezTo>
                    <a:pt x="10299" y="626"/>
                    <a:pt x="9331" y="250"/>
                    <a:pt x="8263" y="101"/>
                  </a:cubicBezTo>
                  <a:cubicBezTo>
                    <a:pt x="7795" y="35"/>
                    <a:pt x="7325" y="1"/>
                    <a:pt x="68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6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1190171" y="158386"/>
            <a:ext cx="10121295" cy="1524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b="1" dirty="0">
                <a:solidFill>
                  <a:srgbClr val="0070C0"/>
                </a:solidFill>
              </a:rPr>
              <a:t>1. </a:t>
            </a:r>
            <a:r>
              <a:rPr lang="en-GB" sz="2667" dirty="0" err="1"/>
              <a:t>Biểu</a:t>
            </a:r>
            <a:r>
              <a:rPr lang="en-GB" sz="2667" dirty="0"/>
              <a:t> </a:t>
            </a:r>
            <a:r>
              <a:rPr lang="en-GB" sz="2667" dirty="0" err="1"/>
              <a:t>đồ</a:t>
            </a:r>
            <a:r>
              <a:rPr lang="en-GB" sz="2667" dirty="0"/>
              <a:t> </a:t>
            </a:r>
            <a:r>
              <a:rPr lang="en-GB" sz="2667" dirty="0" err="1"/>
              <a:t>cột</a:t>
            </a:r>
            <a:r>
              <a:rPr lang="en-GB" sz="2667" dirty="0"/>
              <a:t> </a:t>
            </a:r>
            <a:r>
              <a:rPr lang="en-GB" sz="2667" dirty="0" err="1"/>
              <a:t>kép</a:t>
            </a:r>
            <a:r>
              <a:rPr lang="en-GB" sz="2667" dirty="0"/>
              <a:t> ở </a:t>
            </a:r>
            <a:r>
              <a:rPr lang="en-GB" sz="2667" dirty="0" err="1"/>
              <a:t>hình</a:t>
            </a:r>
            <a:r>
              <a:rPr lang="en-GB" sz="2667" dirty="0"/>
              <a:t> </a:t>
            </a:r>
            <a:r>
              <a:rPr lang="en-GB" sz="2667" dirty="0" err="1"/>
              <a:t>dưới</a:t>
            </a:r>
            <a:r>
              <a:rPr lang="en-GB" sz="2667" dirty="0"/>
              <a:t> </a:t>
            </a:r>
            <a:r>
              <a:rPr lang="en-GB" sz="2667" dirty="0" err="1"/>
              <a:t>đây</a:t>
            </a:r>
            <a:r>
              <a:rPr lang="en-GB" sz="2667" dirty="0"/>
              <a:t> </a:t>
            </a:r>
            <a:r>
              <a:rPr lang="en-GB" sz="2667" dirty="0" err="1"/>
              <a:t>cho</a:t>
            </a:r>
            <a:r>
              <a:rPr lang="en-GB" sz="2667" dirty="0"/>
              <a:t> </a:t>
            </a:r>
            <a:r>
              <a:rPr lang="en-GB" sz="2667" dirty="0" err="1"/>
              <a:t>biết</a:t>
            </a:r>
            <a:r>
              <a:rPr lang="en-GB" sz="2667" dirty="0"/>
              <a:t> </a:t>
            </a:r>
            <a:r>
              <a:rPr lang="en-GB" sz="2667" dirty="0" err="1"/>
              <a:t>dân</a:t>
            </a:r>
            <a:r>
              <a:rPr lang="en-GB" sz="2667" dirty="0"/>
              <a:t> </a:t>
            </a:r>
            <a:r>
              <a:rPr lang="en-GB" sz="2667" dirty="0" err="1"/>
              <a:t>số</a:t>
            </a:r>
            <a:r>
              <a:rPr lang="en-GB" sz="2667" dirty="0"/>
              <a:t> </a:t>
            </a:r>
            <a:r>
              <a:rPr lang="en-GB" sz="2667" dirty="0" err="1"/>
              <a:t>của</a:t>
            </a:r>
            <a:r>
              <a:rPr lang="en-GB" sz="2667" dirty="0"/>
              <a:t> </a:t>
            </a:r>
            <a:r>
              <a:rPr lang="en-GB" sz="2667" dirty="0" err="1"/>
              <a:t>xã</a:t>
            </a:r>
            <a:r>
              <a:rPr lang="en-GB" sz="2667" dirty="0"/>
              <a:t> A </a:t>
            </a:r>
            <a:r>
              <a:rPr lang="en-GB" sz="2667" dirty="0" err="1"/>
              <a:t>và</a:t>
            </a:r>
            <a:r>
              <a:rPr lang="en-GB" sz="2667" dirty="0"/>
              <a:t> </a:t>
            </a:r>
            <a:r>
              <a:rPr lang="en-GB" sz="2667" dirty="0" err="1"/>
              <a:t>xã</a:t>
            </a:r>
            <a:r>
              <a:rPr lang="en-GB" sz="2667" dirty="0"/>
              <a:t> B </a:t>
            </a:r>
            <a:r>
              <a:rPr lang="en-GB" sz="2667" dirty="0" err="1"/>
              <a:t>trong</a:t>
            </a:r>
            <a:r>
              <a:rPr lang="en-GB" sz="2667" dirty="0"/>
              <a:t> </a:t>
            </a:r>
            <a:r>
              <a:rPr lang="en-GB" sz="2667" dirty="0" err="1"/>
              <a:t>ba</a:t>
            </a:r>
            <a:r>
              <a:rPr lang="en-GB" sz="2667" dirty="0"/>
              <a:t> </a:t>
            </a:r>
            <a:r>
              <a:rPr lang="en-GB" sz="2667" dirty="0" err="1"/>
              <a:t>năm</a:t>
            </a:r>
            <a:r>
              <a:rPr lang="en-GB" sz="2667" dirty="0"/>
              <a:t> 2016, 2017, 2018.</a:t>
            </a:r>
            <a:endParaRPr lang="en-US" sz="2667" dirty="0"/>
          </a:p>
          <a:p>
            <a:pPr algn="just">
              <a:lnSpc>
                <a:spcPct val="120000"/>
              </a:lnSpc>
            </a:pPr>
            <a:endParaRPr lang="vi-VN" sz="2667" dirty="0"/>
          </a:p>
        </p:txBody>
      </p:sp>
      <p:sp>
        <p:nvSpPr>
          <p:cNvPr id="41" name="TextBox 40"/>
          <p:cNvSpPr txBox="1"/>
          <p:nvPr/>
        </p:nvSpPr>
        <p:spPr>
          <a:xfrm>
            <a:off x="-1" y="1758825"/>
            <a:ext cx="6250820" cy="111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667" dirty="0"/>
              <a:t>a) </a:t>
            </a:r>
            <a:r>
              <a:rPr lang="en-US" sz="2667" dirty="0" err="1"/>
              <a:t>Tính</a:t>
            </a:r>
            <a:r>
              <a:rPr lang="en-US" sz="2667" dirty="0"/>
              <a:t> </a:t>
            </a:r>
            <a:r>
              <a:rPr lang="en-US" sz="2667" dirty="0" err="1"/>
              <a:t>tổng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dân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xã</a:t>
            </a:r>
            <a:r>
              <a:rPr lang="en-US" sz="2667" dirty="0"/>
              <a:t> A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ba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2016; 2017; 2018.</a:t>
            </a:r>
          </a:p>
        </p:txBody>
      </p:sp>
      <p:pic>
        <p:nvPicPr>
          <p:cNvPr id="42" name="Picture 41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68483" y="1473222"/>
            <a:ext cx="6282605" cy="4303697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-130629" y="3439577"/>
            <a:ext cx="6512073" cy="582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667" dirty="0"/>
              <a:t>b) </a:t>
            </a:r>
            <a:r>
              <a:rPr lang="en-US" sz="2667" dirty="0" err="1"/>
              <a:t>Vào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2018 </a:t>
            </a:r>
            <a:r>
              <a:rPr lang="en-US" sz="2667" dirty="0" err="1"/>
              <a:t>xã</a:t>
            </a:r>
            <a:r>
              <a:rPr lang="en-US" sz="2667" dirty="0"/>
              <a:t> </a:t>
            </a:r>
            <a:r>
              <a:rPr lang="en-US" sz="2667" dirty="0" err="1"/>
              <a:t>nào</a:t>
            </a:r>
            <a:r>
              <a:rPr lang="en-US" sz="2667" dirty="0"/>
              <a:t>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ít</a:t>
            </a:r>
            <a:r>
              <a:rPr lang="en-US" sz="2667" dirty="0"/>
              <a:t> </a:t>
            </a:r>
            <a:r>
              <a:rPr lang="en-US" sz="2667" dirty="0" err="1"/>
              <a:t>dân</a:t>
            </a:r>
            <a:r>
              <a:rPr lang="en-US" sz="2667" dirty="0"/>
              <a:t> </a:t>
            </a:r>
            <a:r>
              <a:rPr lang="en-US" sz="2667" dirty="0" err="1"/>
              <a:t>hơn</a:t>
            </a:r>
            <a:r>
              <a:rPr lang="en-US" sz="2667" dirty="0"/>
              <a:t>?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-1" y="4413005"/>
            <a:ext cx="6250820" cy="111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667" dirty="0"/>
              <a:t>c) </a:t>
            </a:r>
            <a:r>
              <a:rPr lang="en-US" sz="2667" dirty="0" err="1"/>
              <a:t>Tính</a:t>
            </a:r>
            <a:r>
              <a:rPr lang="en-US" sz="2667" dirty="0"/>
              <a:t> </a:t>
            </a:r>
            <a:r>
              <a:rPr lang="en-US" sz="2667" dirty="0" err="1"/>
              <a:t>tổng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dân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hai</a:t>
            </a:r>
            <a:r>
              <a:rPr lang="en-US" sz="2667" dirty="0"/>
              <a:t> </a:t>
            </a:r>
            <a:r>
              <a:rPr lang="en-US" sz="2667" dirty="0" err="1"/>
              <a:t>xã</a:t>
            </a:r>
            <a:r>
              <a:rPr lang="en-US" sz="2667" dirty="0"/>
              <a:t> A </a:t>
            </a:r>
            <a:r>
              <a:rPr lang="en-US" sz="2667" dirty="0" err="1"/>
              <a:t>và</a:t>
            </a:r>
            <a:r>
              <a:rPr lang="en-US" sz="2667" dirty="0"/>
              <a:t> B </a:t>
            </a:r>
            <a:r>
              <a:rPr lang="en-US" sz="2667" dirty="0" err="1"/>
              <a:t>năm</a:t>
            </a:r>
            <a:r>
              <a:rPr lang="en-US" sz="2667" dirty="0"/>
              <a:t> 2017.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 build="allAtOnce"/>
      <p:bldP spid="43" grpId="0" build="allAtOnce"/>
      <p:bldP spid="44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3" name="Google Shape;4013;p53"/>
          <p:cNvSpPr txBox="1">
            <a:spLocks noGrp="1"/>
          </p:cNvSpPr>
          <p:nvPr>
            <p:ph type="title"/>
          </p:nvPr>
        </p:nvSpPr>
        <p:spPr>
          <a:xfrm>
            <a:off x="3042800" y="262800"/>
            <a:ext cx="6372133" cy="63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HƯỚNG DẪN VỀ NHÀ</a:t>
            </a:r>
            <a:endParaRPr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1828801"/>
            <a:ext cx="9939867" cy="3460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vi-VN" sz="3200" dirty="0"/>
              <a:t>- Ghi nhớ kiến thức trong bài. </a:t>
            </a:r>
            <a:endParaRPr lang="en-US" sz="3200" dirty="0"/>
          </a:p>
          <a:p>
            <a:pPr algn="just">
              <a:lnSpc>
                <a:spcPct val="140000"/>
              </a:lnSpc>
            </a:pPr>
            <a:r>
              <a:rPr lang="vi-VN" sz="3200" dirty="0"/>
              <a:t>- Hoàn thành các</a:t>
            </a:r>
            <a:r>
              <a:rPr lang="en-US" sz="3200" dirty="0"/>
              <a:t> </a:t>
            </a:r>
            <a:r>
              <a:rPr lang="en-GB" sz="3200" dirty="0" err="1"/>
              <a:t>bài</a:t>
            </a:r>
            <a:r>
              <a:rPr lang="en-GB" sz="3200" dirty="0"/>
              <a:t> </a:t>
            </a:r>
            <a:r>
              <a:rPr lang="en-GB" sz="3200" dirty="0" err="1"/>
              <a:t>tập</a:t>
            </a:r>
            <a:r>
              <a:rPr lang="en-GB" sz="3200" dirty="0"/>
              <a:t> </a:t>
            </a:r>
            <a:r>
              <a:rPr lang="en-GB" sz="3200" dirty="0" err="1"/>
              <a:t>trong</a:t>
            </a:r>
            <a:r>
              <a:rPr lang="en-GB" sz="3200" dirty="0"/>
              <a:t> SBT</a:t>
            </a:r>
            <a:endParaRPr lang="en-US" sz="3200" dirty="0"/>
          </a:p>
          <a:p>
            <a:pPr algn="just">
              <a:lnSpc>
                <a:spcPct val="140000"/>
              </a:lnSpc>
            </a:pPr>
            <a:r>
              <a:rPr lang="vi-VN" sz="3200" dirty="0"/>
              <a:t>- Chuẩn bị bài mới </a:t>
            </a:r>
            <a:r>
              <a:rPr lang="en-GB" sz="3200" dirty="0"/>
              <a:t>“</a:t>
            </a:r>
            <a:r>
              <a:rPr lang="en-GB" sz="3200" b="1" dirty="0" err="1"/>
              <a:t>Mô</a:t>
            </a:r>
            <a:r>
              <a:rPr lang="en-GB" sz="3200" b="1" dirty="0"/>
              <a:t> </a:t>
            </a:r>
            <a:r>
              <a:rPr lang="en-GB" sz="3200" b="1" dirty="0" err="1"/>
              <a:t>hình</a:t>
            </a:r>
            <a:r>
              <a:rPr lang="en-GB" sz="3200" b="1" dirty="0"/>
              <a:t> </a:t>
            </a:r>
            <a:r>
              <a:rPr lang="en-GB" sz="3200" b="1" dirty="0" err="1"/>
              <a:t>xác</a:t>
            </a:r>
            <a:r>
              <a:rPr lang="en-GB" sz="3200" b="1" dirty="0"/>
              <a:t> </a:t>
            </a:r>
            <a:r>
              <a:rPr lang="en-GB" sz="3200" b="1" dirty="0" err="1"/>
              <a:t>suất</a:t>
            </a:r>
            <a:r>
              <a:rPr lang="en-GB" sz="3200" b="1" dirty="0"/>
              <a:t> </a:t>
            </a:r>
            <a:r>
              <a:rPr lang="en-GB" sz="3200" b="1" dirty="0" err="1"/>
              <a:t>trong</a:t>
            </a:r>
            <a:r>
              <a:rPr lang="en-GB" sz="3200" b="1" dirty="0"/>
              <a:t> </a:t>
            </a:r>
            <a:r>
              <a:rPr lang="en-GB" sz="3200" b="1" dirty="0" err="1"/>
              <a:t>một</a:t>
            </a:r>
            <a:r>
              <a:rPr lang="en-GB" sz="3200" b="1" dirty="0"/>
              <a:t> </a:t>
            </a:r>
            <a:r>
              <a:rPr lang="en-GB" sz="3200" b="1" dirty="0" err="1"/>
              <a:t>số</a:t>
            </a:r>
            <a:r>
              <a:rPr lang="en-GB" sz="3200" b="1" dirty="0"/>
              <a:t> </a:t>
            </a:r>
            <a:r>
              <a:rPr lang="en-GB" sz="3200" b="1" dirty="0" err="1"/>
              <a:t>trò</a:t>
            </a:r>
            <a:r>
              <a:rPr lang="en-GB" sz="3200" b="1" dirty="0"/>
              <a:t> </a:t>
            </a:r>
            <a:r>
              <a:rPr lang="en-GB" sz="3200" b="1" dirty="0" err="1"/>
              <a:t>chơi</a:t>
            </a:r>
            <a:r>
              <a:rPr lang="en-GB" sz="3200" b="1" dirty="0"/>
              <a:t> </a:t>
            </a:r>
            <a:r>
              <a:rPr lang="en-GB" sz="3200" b="1" dirty="0" err="1"/>
              <a:t>và</a:t>
            </a:r>
            <a:r>
              <a:rPr lang="en-GB" sz="3200" b="1" dirty="0"/>
              <a:t> </a:t>
            </a:r>
            <a:r>
              <a:rPr lang="en-GB" sz="3200" b="1" dirty="0" err="1"/>
              <a:t>thí</a:t>
            </a:r>
            <a:r>
              <a:rPr lang="en-GB" sz="3200" b="1" dirty="0"/>
              <a:t> </a:t>
            </a:r>
            <a:r>
              <a:rPr lang="en-GB" sz="3200" b="1" dirty="0" err="1"/>
              <a:t>nghiệm</a:t>
            </a:r>
            <a:r>
              <a:rPr lang="en-GB" sz="3200" b="1" dirty="0"/>
              <a:t> </a:t>
            </a:r>
            <a:r>
              <a:rPr lang="en-GB" sz="3200" b="1" dirty="0" err="1"/>
              <a:t>đơn</a:t>
            </a:r>
            <a:r>
              <a:rPr lang="en-GB" sz="3200" b="1" dirty="0"/>
              <a:t> </a:t>
            </a:r>
            <a:r>
              <a:rPr lang="en-GB" sz="3200" b="1" dirty="0" err="1"/>
              <a:t>giản</a:t>
            </a:r>
            <a:r>
              <a:rPr lang="vi-VN" sz="3200" dirty="0"/>
              <a:t>”.</a:t>
            </a:r>
            <a:endParaRPr lang="en-US" sz="3200" dirty="0"/>
          </a:p>
          <a:p>
            <a:pPr algn="just">
              <a:lnSpc>
                <a:spcPct val="140000"/>
              </a:lnSpc>
            </a:pPr>
            <a:endParaRPr lang="vi-VN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3" grpId="0"/>
      <p:bldP spid="8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597</Words>
  <Application>Microsoft Office PowerPoint</Application>
  <PresentationFormat>Widescreen</PresentationFormat>
  <Paragraphs>32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Open Sans</vt:lpstr>
      <vt:lpstr>Patrick Hand</vt:lpstr>
      <vt:lpstr>Roboto</vt:lpstr>
      <vt:lpstr>Office Theme</vt:lpstr>
      <vt:lpstr>PowerPoint Presentation</vt:lpstr>
      <vt:lpstr>Tiết 81:  Biểu đồ cột kép </vt:lpstr>
      <vt:lpstr>PowerPoint Presentation</vt:lpstr>
      <vt:lpstr>PowerPoint Presentation</vt:lpstr>
      <vt:lpstr>PowerPoint Presentation</vt:lpstr>
      <vt:lpstr>PowerPoint Presentation</vt:lpstr>
      <vt:lpstr>Luyện tập</vt:lpstr>
      <vt:lpstr>PowerPoint Presentation</vt:lpstr>
      <vt:lpstr>HƯỚNG DẪN VỀ NHÀ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Thanh Tran Kim</cp:lastModifiedBy>
  <cp:revision>1</cp:revision>
  <dcterms:created xsi:type="dcterms:W3CDTF">2024-05-25T04:39:40Z</dcterms:created>
  <dcterms:modified xsi:type="dcterms:W3CDTF">2024-05-25T04:41:19Z</dcterms:modified>
</cp:coreProperties>
</file>