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4" r:id="rId2"/>
    <p:sldId id="288" r:id="rId3"/>
    <p:sldId id="289" r:id="rId4"/>
    <p:sldId id="290" r:id="rId5"/>
    <p:sldId id="291" r:id="rId6"/>
    <p:sldId id="312" r:id="rId7"/>
    <p:sldId id="28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58" y="9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0C643-6122-4BC3-9F0D-D6F6C5C07F1C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06215-0E2F-48D1-9068-1F7F166064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73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0" name="Google Shape;5360;gc52ef24844_0_195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61" name="Google Shape;5361;gc52ef24844_0_195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4" name="Google Shape;6684;gc52ef24844_0_163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85" name="Google Shape;6685;gc52ef24844_0_163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" name="Google Shape;7055;gc323b4e32e_0_26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56" name="Google Shape;7056;gc323b4e32e_0_26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5" name="Google Shape;7385;gc2dbc2f8b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86" name="Google Shape;7386;gc2dbc2f8b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1" name="Google Shape;7391;gb1fa4ddd8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92" name="Google Shape;7392;gb1fa4ddd8c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0" name="Google Shape;5470;gb1fa4ddd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71" name="Google Shape;5471;gb1fa4ddd8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91430-9453-08D6-1941-6926C6D44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4029FA-2E7E-F195-4F63-A60474A36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4E4A0-09FA-E6BF-EF94-F13F0CF46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FB610-D6BC-9BFE-070D-B6B2C888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6E6C8-0900-7130-F741-9E09333EE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38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A3AFA-67BC-3F52-3C5C-82677F0D4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3346D-11B5-DA60-F07B-2C4CE6527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B17AD-45E2-C2C4-F7EB-F837BCEF3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E919D-DA47-6F2C-6D37-9256C4D11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43F4D-4E64-0845-3A6B-5612C50FA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0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5E1834-1B54-595A-A113-2D26F2B88E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D85B8-1FDF-9968-A213-A641503F2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E091C-3555-2B58-0DE9-C6D1F4955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56F1B-8AC8-2731-D9CB-D9362FD51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2DE83-2D1B-CAF2-6402-A37A304B2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30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bg>
      <p:bgPr>
        <a:solidFill>
          <a:schemeClr val="lt1"/>
        </a:solidFill>
        <a:effectLst/>
      </p:bgPr>
    </p:bg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2" name="Google Shape;492;p18"/>
          <p:cNvGrpSpPr/>
          <p:nvPr/>
        </p:nvGrpSpPr>
        <p:grpSpPr>
          <a:xfrm>
            <a:off x="-332885" y="-3243200"/>
            <a:ext cx="12690592" cy="10316157"/>
            <a:chOff x="-249664" y="-2432400"/>
            <a:chExt cx="9517944" cy="7737118"/>
          </a:xfrm>
        </p:grpSpPr>
        <p:sp>
          <p:nvSpPr>
            <p:cNvPr id="493" name="Google Shape;493;p18"/>
            <p:cNvSpPr/>
            <p:nvPr/>
          </p:nvSpPr>
          <p:spPr>
            <a:xfrm>
              <a:off x="-241501" y="-18170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4" name="Google Shape;494;p18"/>
            <p:cNvSpPr/>
            <p:nvPr/>
          </p:nvSpPr>
          <p:spPr>
            <a:xfrm>
              <a:off x="-241621" y="-8694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18"/>
            <p:cNvSpPr/>
            <p:nvPr/>
          </p:nvSpPr>
          <p:spPr>
            <a:xfrm>
              <a:off x="-241501" y="2357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6" name="Google Shape;496;p18"/>
            <p:cNvSpPr/>
            <p:nvPr/>
          </p:nvSpPr>
          <p:spPr>
            <a:xfrm>
              <a:off x="-241501" y="-1051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7" name="Google Shape;497;p18"/>
            <p:cNvSpPr/>
            <p:nvPr/>
          </p:nvSpPr>
          <p:spPr>
            <a:xfrm>
              <a:off x="-241261" y="13107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8" name="Google Shape;498;p18"/>
            <p:cNvSpPr/>
            <p:nvPr/>
          </p:nvSpPr>
          <p:spPr>
            <a:xfrm>
              <a:off x="-241501" y="32768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9" name="Google Shape;499;p18"/>
            <p:cNvSpPr/>
            <p:nvPr/>
          </p:nvSpPr>
          <p:spPr>
            <a:xfrm>
              <a:off x="-241501" y="16357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0" name="Google Shape;500;p18"/>
            <p:cNvSpPr/>
            <p:nvPr/>
          </p:nvSpPr>
          <p:spPr>
            <a:xfrm>
              <a:off x="4160117" y="25503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1" name="Google Shape;501;p18"/>
            <p:cNvSpPr/>
            <p:nvPr/>
          </p:nvSpPr>
          <p:spPr>
            <a:xfrm>
              <a:off x="-241501" y="33321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2" name="Google Shape;502;p18"/>
            <p:cNvSpPr/>
            <p:nvPr/>
          </p:nvSpPr>
          <p:spPr>
            <a:xfrm>
              <a:off x="2622226" y="45920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3" name="Google Shape;503;p18"/>
            <p:cNvSpPr/>
            <p:nvPr/>
          </p:nvSpPr>
          <p:spPr>
            <a:xfrm>
              <a:off x="7896396" y="45878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4" name="Google Shape;504;p18"/>
            <p:cNvSpPr/>
            <p:nvPr/>
          </p:nvSpPr>
          <p:spPr>
            <a:xfrm>
              <a:off x="4793882" y="37572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5" name="Google Shape;505;p18"/>
            <p:cNvSpPr/>
            <p:nvPr/>
          </p:nvSpPr>
          <p:spPr>
            <a:xfrm>
              <a:off x="4924300" y="-22783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6" name="Google Shape;506;p18"/>
            <p:cNvSpPr/>
            <p:nvPr/>
          </p:nvSpPr>
          <p:spPr>
            <a:xfrm>
              <a:off x="-249624" y="-18894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07" name="Google Shape;507;p18"/>
            <p:cNvGrpSpPr/>
            <p:nvPr/>
          </p:nvGrpSpPr>
          <p:grpSpPr>
            <a:xfrm>
              <a:off x="-249624" y="-2432400"/>
              <a:ext cx="9377821" cy="2147740"/>
              <a:chOff x="-249624" y="-2432400"/>
              <a:chExt cx="9377821" cy="2147740"/>
            </a:xfrm>
          </p:grpSpPr>
          <p:sp>
            <p:nvSpPr>
              <p:cNvPr id="508" name="Google Shape;508;p18"/>
              <p:cNvSpPr/>
              <p:nvPr/>
            </p:nvSpPr>
            <p:spPr>
              <a:xfrm>
                <a:off x="-241501" y="-23598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9" name="Google Shape;509;p18"/>
              <p:cNvSpPr/>
              <p:nvPr/>
            </p:nvSpPr>
            <p:spPr>
              <a:xfrm>
                <a:off x="-249624" y="-24324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10" name="Google Shape;510;p18"/>
            <p:cNvSpPr/>
            <p:nvPr/>
          </p:nvSpPr>
          <p:spPr>
            <a:xfrm>
              <a:off x="-249624" y="-9420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1" name="Google Shape;511;p18"/>
            <p:cNvSpPr/>
            <p:nvPr/>
          </p:nvSpPr>
          <p:spPr>
            <a:xfrm>
              <a:off x="-249584" y="1633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2" name="Google Shape;512;p18"/>
            <p:cNvSpPr/>
            <p:nvPr/>
          </p:nvSpPr>
          <p:spPr>
            <a:xfrm>
              <a:off x="-249504" y="-1818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3" name="Google Shape;513;p18"/>
            <p:cNvSpPr/>
            <p:nvPr/>
          </p:nvSpPr>
          <p:spPr>
            <a:xfrm>
              <a:off x="-249664" y="12382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4" name="Google Shape;514;p18"/>
            <p:cNvSpPr/>
            <p:nvPr/>
          </p:nvSpPr>
          <p:spPr>
            <a:xfrm>
              <a:off x="-249584" y="15632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5" name="Google Shape;515;p18"/>
            <p:cNvSpPr/>
            <p:nvPr/>
          </p:nvSpPr>
          <p:spPr>
            <a:xfrm>
              <a:off x="4150873" y="24777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6" name="Google Shape;516;p18"/>
            <p:cNvSpPr/>
            <p:nvPr/>
          </p:nvSpPr>
          <p:spPr>
            <a:xfrm>
              <a:off x="-249584" y="32596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7" name="Google Shape;517;p18"/>
            <p:cNvSpPr/>
            <p:nvPr/>
          </p:nvSpPr>
          <p:spPr>
            <a:xfrm>
              <a:off x="2615823" y="45196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8" name="Google Shape;518;p18"/>
            <p:cNvSpPr/>
            <p:nvPr/>
          </p:nvSpPr>
          <p:spPr>
            <a:xfrm>
              <a:off x="4779835" y="36849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9" name="Google Shape;519;p18"/>
            <p:cNvSpPr/>
            <p:nvPr/>
          </p:nvSpPr>
          <p:spPr>
            <a:xfrm>
              <a:off x="4912615" y="-23305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20" name="Google Shape;520;p18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1" name="Google Shape;521;p18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2" name="Google Shape;522;p18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2">
                <a:alpha val="9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46687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bg>
      <p:bgPr>
        <a:solidFill>
          <a:schemeClr val="accent6"/>
        </a:solidFill>
        <a:effectLst/>
      </p:bgPr>
    </p:bg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4" name="Google Shape;524;p19"/>
          <p:cNvGrpSpPr/>
          <p:nvPr/>
        </p:nvGrpSpPr>
        <p:grpSpPr>
          <a:xfrm>
            <a:off x="-434485" y="-296800"/>
            <a:ext cx="12690592" cy="10316157"/>
            <a:chOff x="-325864" y="-222600"/>
            <a:chExt cx="9517944" cy="7737118"/>
          </a:xfrm>
        </p:grpSpPr>
        <p:sp>
          <p:nvSpPr>
            <p:cNvPr id="525" name="Google Shape;525;p19"/>
            <p:cNvSpPr/>
            <p:nvPr/>
          </p:nvSpPr>
          <p:spPr>
            <a:xfrm flipH="1">
              <a:off x="5198413" y="392757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6" name="Google Shape;526;p19"/>
            <p:cNvSpPr/>
            <p:nvPr/>
          </p:nvSpPr>
          <p:spPr>
            <a:xfrm flipH="1">
              <a:off x="797569" y="134034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7" name="Google Shape;527;p19"/>
            <p:cNvSpPr/>
            <p:nvPr/>
          </p:nvSpPr>
          <p:spPr>
            <a:xfrm flipH="1">
              <a:off x="8364238" y="2445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8" name="Google Shape;528;p19"/>
            <p:cNvSpPr/>
            <p:nvPr/>
          </p:nvSpPr>
          <p:spPr>
            <a:xfrm flipH="1">
              <a:off x="-177778" y="2104689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9" name="Google Shape;529;p19"/>
            <p:cNvSpPr/>
            <p:nvPr/>
          </p:nvSpPr>
          <p:spPr>
            <a:xfrm flipH="1">
              <a:off x="4029862" y="3520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0" name="Google Shape;530;p19"/>
            <p:cNvSpPr/>
            <p:nvPr/>
          </p:nvSpPr>
          <p:spPr>
            <a:xfrm flipH="1">
              <a:off x="8233981" y="5486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1" name="Google Shape;531;p19"/>
            <p:cNvSpPr/>
            <p:nvPr/>
          </p:nvSpPr>
          <p:spPr>
            <a:xfrm flipH="1">
              <a:off x="-177898" y="3845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2" name="Google Shape;532;p19"/>
            <p:cNvSpPr/>
            <p:nvPr/>
          </p:nvSpPr>
          <p:spPr>
            <a:xfrm flipH="1">
              <a:off x="-177871" y="4760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3" name="Google Shape;533;p19"/>
            <p:cNvSpPr/>
            <p:nvPr/>
          </p:nvSpPr>
          <p:spPr>
            <a:xfrm flipH="1">
              <a:off x="4604554" y="5541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4" name="Google Shape;534;p19"/>
            <p:cNvSpPr/>
            <p:nvPr/>
          </p:nvSpPr>
          <p:spPr>
            <a:xfrm flipH="1">
              <a:off x="2000741" y="6801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5" name="Google Shape;535;p19"/>
            <p:cNvSpPr/>
            <p:nvPr/>
          </p:nvSpPr>
          <p:spPr>
            <a:xfrm flipH="1">
              <a:off x="387612" y="6797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6" name="Google Shape;536;p19"/>
            <p:cNvSpPr/>
            <p:nvPr/>
          </p:nvSpPr>
          <p:spPr>
            <a:xfrm flipH="1">
              <a:off x="-177798" y="5967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7" name="Google Shape;537;p19"/>
            <p:cNvSpPr/>
            <p:nvPr/>
          </p:nvSpPr>
          <p:spPr>
            <a:xfrm flipH="1">
              <a:off x="-317781" y="-68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8" name="Google Shape;538;p19"/>
            <p:cNvSpPr/>
            <p:nvPr/>
          </p:nvSpPr>
          <p:spPr>
            <a:xfrm flipH="1">
              <a:off x="5196012" y="32036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39" name="Google Shape;539;p19"/>
            <p:cNvGrpSpPr/>
            <p:nvPr/>
          </p:nvGrpSpPr>
          <p:grpSpPr>
            <a:xfrm>
              <a:off x="-185781" y="-222600"/>
              <a:ext cx="9377821" cy="2147740"/>
              <a:chOff x="-185781" y="-222600"/>
              <a:chExt cx="9377821" cy="2147740"/>
            </a:xfrm>
          </p:grpSpPr>
          <p:sp>
            <p:nvSpPr>
              <p:cNvPr id="540" name="Google Shape;540;p19"/>
              <p:cNvSpPr/>
              <p:nvPr/>
            </p:nvSpPr>
            <p:spPr>
              <a:xfrm flipH="1">
                <a:off x="-177898" y="-150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41" name="Google Shape;541;p19"/>
              <p:cNvSpPr/>
              <p:nvPr/>
            </p:nvSpPr>
            <p:spPr>
              <a:xfrm flipH="1">
                <a:off x="-185781" y="-222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42" name="Google Shape;542;p19"/>
            <p:cNvSpPr/>
            <p:nvPr/>
          </p:nvSpPr>
          <p:spPr>
            <a:xfrm flipH="1">
              <a:off x="824541" y="1267712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3" name="Google Shape;543;p19"/>
            <p:cNvSpPr/>
            <p:nvPr/>
          </p:nvSpPr>
          <p:spPr>
            <a:xfrm flipH="1">
              <a:off x="8384687" y="2373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4" name="Google Shape;544;p19"/>
            <p:cNvSpPr/>
            <p:nvPr/>
          </p:nvSpPr>
          <p:spPr>
            <a:xfrm flipH="1">
              <a:off x="-185941" y="202793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5" name="Google Shape;545;p19"/>
            <p:cNvSpPr/>
            <p:nvPr/>
          </p:nvSpPr>
          <p:spPr>
            <a:xfrm flipH="1">
              <a:off x="4020138" y="3448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6" name="Google Shape;546;p19"/>
            <p:cNvSpPr/>
            <p:nvPr/>
          </p:nvSpPr>
          <p:spPr>
            <a:xfrm flipH="1">
              <a:off x="-186021" y="3773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7" name="Google Shape;547;p19"/>
            <p:cNvSpPr/>
            <p:nvPr/>
          </p:nvSpPr>
          <p:spPr>
            <a:xfrm flipH="1">
              <a:off x="-185914" y="4687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8" name="Google Shape;548;p19"/>
            <p:cNvSpPr/>
            <p:nvPr/>
          </p:nvSpPr>
          <p:spPr>
            <a:xfrm flipH="1">
              <a:off x="4718403" y="5469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9" name="Google Shape;549;p19"/>
            <p:cNvSpPr/>
            <p:nvPr/>
          </p:nvSpPr>
          <p:spPr>
            <a:xfrm flipH="1">
              <a:off x="1991136" y="6729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0" name="Google Shape;550;p19"/>
            <p:cNvSpPr/>
            <p:nvPr/>
          </p:nvSpPr>
          <p:spPr>
            <a:xfrm flipH="1">
              <a:off x="-185841" y="5894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1" name="Google Shape;551;p19"/>
            <p:cNvSpPr/>
            <p:nvPr/>
          </p:nvSpPr>
          <p:spPr>
            <a:xfrm flipH="1">
              <a:off x="-325864" y="-120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52" name="Google Shape;552;p19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3" name="Google Shape;553;p19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4" name="Google Shape;554;p19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43442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lt1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p4"/>
          <p:cNvGrpSpPr/>
          <p:nvPr/>
        </p:nvGrpSpPr>
        <p:grpSpPr>
          <a:xfrm>
            <a:off x="-332885" y="-3243200"/>
            <a:ext cx="12690592" cy="10316157"/>
            <a:chOff x="-249664" y="-2432400"/>
            <a:chExt cx="9517944" cy="7737118"/>
          </a:xfrm>
        </p:grpSpPr>
        <p:sp>
          <p:nvSpPr>
            <p:cNvPr id="77" name="Google Shape;77;p4"/>
            <p:cNvSpPr/>
            <p:nvPr/>
          </p:nvSpPr>
          <p:spPr>
            <a:xfrm flipH="1">
              <a:off x="5274613" y="-18170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4"/>
            <p:cNvSpPr/>
            <p:nvPr/>
          </p:nvSpPr>
          <p:spPr>
            <a:xfrm flipH="1">
              <a:off x="873769" y="-8694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4"/>
            <p:cNvSpPr/>
            <p:nvPr/>
          </p:nvSpPr>
          <p:spPr>
            <a:xfrm flipH="1">
              <a:off x="8440438" y="2357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0" name="Google Shape;80;p4"/>
            <p:cNvSpPr/>
            <p:nvPr/>
          </p:nvSpPr>
          <p:spPr>
            <a:xfrm flipH="1">
              <a:off x="-101578" y="-1051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4"/>
            <p:cNvSpPr/>
            <p:nvPr/>
          </p:nvSpPr>
          <p:spPr>
            <a:xfrm flipH="1">
              <a:off x="4106062" y="13107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4"/>
            <p:cNvSpPr/>
            <p:nvPr/>
          </p:nvSpPr>
          <p:spPr>
            <a:xfrm flipH="1">
              <a:off x="8310181" y="32768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4"/>
            <p:cNvSpPr/>
            <p:nvPr/>
          </p:nvSpPr>
          <p:spPr>
            <a:xfrm flipH="1">
              <a:off x="-101698" y="16357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4" name="Google Shape;84;p4"/>
            <p:cNvSpPr/>
            <p:nvPr/>
          </p:nvSpPr>
          <p:spPr>
            <a:xfrm flipH="1">
              <a:off x="-101671" y="25503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4"/>
            <p:cNvSpPr/>
            <p:nvPr/>
          </p:nvSpPr>
          <p:spPr>
            <a:xfrm flipH="1">
              <a:off x="4680754" y="33321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4"/>
            <p:cNvSpPr/>
            <p:nvPr/>
          </p:nvSpPr>
          <p:spPr>
            <a:xfrm flipH="1">
              <a:off x="2076941" y="45920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4"/>
            <p:cNvSpPr/>
            <p:nvPr/>
          </p:nvSpPr>
          <p:spPr>
            <a:xfrm flipH="1">
              <a:off x="463812" y="45878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4"/>
            <p:cNvSpPr/>
            <p:nvPr/>
          </p:nvSpPr>
          <p:spPr>
            <a:xfrm flipH="1">
              <a:off x="-101598" y="37572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4"/>
            <p:cNvSpPr/>
            <p:nvPr/>
          </p:nvSpPr>
          <p:spPr>
            <a:xfrm flipH="1">
              <a:off x="-241581" y="-22783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4"/>
            <p:cNvSpPr/>
            <p:nvPr/>
          </p:nvSpPr>
          <p:spPr>
            <a:xfrm flipH="1">
              <a:off x="5272212" y="-18894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1" name="Google Shape;91;p4"/>
            <p:cNvGrpSpPr/>
            <p:nvPr/>
          </p:nvGrpSpPr>
          <p:grpSpPr>
            <a:xfrm>
              <a:off x="-109581" y="-2432400"/>
              <a:ext cx="9377821" cy="2147740"/>
              <a:chOff x="-109581" y="-2432400"/>
              <a:chExt cx="9377821" cy="2147740"/>
            </a:xfrm>
          </p:grpSpPr>
          <p:sp>
            <p:nvSpPr>
              <p:cNvPr id="92" name="Google Shape;92;p4"/>
              <p:cNvSpPr/>
              <p:nvPr/>
            </p:nvSpPr>
            <p:spPr>
              <a:xfrm flipH="1">
                <a:off x="-101698" y="-23598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3" name="Google Shape;93;p4"/>
              <p:cNvSpPr/>
              <p:nvPr/>
            </p:nvSpPr>
            <p:spPr>
              <a:xfrm flipH="1">
                <a:off x="-109581" y="-24324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94" name="Google Shape;94;p4"/>
            <p:cNvSpPr/>
            <p:nvPr/>
          </p:nvSpPr>
          <p:spPr>
            <a:xfrm flipH="1">
              <a:off x="900741" y="-9420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4"/>
            <p:cNvSpPr/>
            <p:nvPr/>
          </p:nvSpPr>
          <p:spPr>
            <a:xfrm flipH="1">
              <a:off x="8460887" y="1633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96;p4"/>
            <p:cNvSpPr/>
            <p:nvPr/>
          </p:nvSpPr>
          <p:spPr>
            <a:xfrm flipH="1">
              <a:off x="-109741" y="-1818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4"/>
            <p:cNvSpPr/>
            <p:nvPr/>
          </p:nvSpPr>
          <p:spPr>
            <a:xfrm flipH="1">
              <a:off x="4096338" y="12382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" name="Google Shape;98;p4"/>
            <p:cNvSpPr/>
            <p:nvPr/>
          </p:nvSpPr>
          <p:spPr>
            <a:xfrm flipH="1">
              <a:off x="-109821" y="15632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9" name="Google Shape;99;p4"/>
            <p:cNvSpPr/>
            <p:nvPr/>
          </p:nvSpPr>
          <p:spPr>
            <a:xfrm flipH="1">
              <a:off x="-109714" y="24777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0" name="Google Shape;100;p4"/>
            <p:cNvSpPr/>
            <p:nvPr/>
          </p:nvSpPr>
          <p:spPr>
            <a:xfrm flipH="1">
              <a:off x="4794603" y="32596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" name="Google Shape;101;p4"/>
            <p:cNvSpPr/>
            <p:nvPr/>
          </p:nvSpPr>
          <p:spPr>
            <a:xfrm flipH="1">
              <a:off x="2067336" y="45196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" name="Google Shape;102;p4"/>
            <p:cNvSpPr/>
            <p:nvPr/>
          </p:nvSpPr>
          <p:spPr>
            <a:xfrm flipH="1">
              <a:off x="-109641" y="36849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4"/>
            <p:cNvSpPr/>
            <p:nvPr/>
          </p:nvSpPr>
          <p:spPr>
            <a:xfrm flipH="1">
              <a:off x="-249664" y="-23305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" name="Google Shape;104;p4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4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5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960000" y="1649444"/>
            <a:ext cx="102720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867">
                <a:solidFill>
                  <a:srgbClr val="43434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374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bg>
      <p:bgPr>
        <a:solidFill>
          <a:schemeClr val="accent6"/>
        </a:solidFill>
        <a:effectLst/>
      </p:bgPr>
    </p:bg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6" name="Google Shape;556;p20"/>
          <p:cNvGrpSpPr/>
          <p:nvPr/>
        </p:nvGrpSpPr>
        <p:grpSpPr>
          <a:xfrm>
            <a:off x="-129685" y="-2227200"/>
            <a:ext cx="12690592" cy="10316157"/>
            <a:chOff x="-97264" y="-1670400"/>
            <a:chExt cx="9517944" cy="7737118"/>
          </a:xfrm>
        </p:grpSpPr>
        <p:sp>
          <p:nvSpPr>
            <p:cNvPr id="557" name="Google Shape;557;p20"/>
            <p:cNvSpPr/>
            <p:nvPr/>
          </p:nvSpPr>
          <p:spPr>
            <a:xfrm rot="10800000" flipH="1">
              <a:off x="-89101" y="4603110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8" name="Google Shape;558;p20"/>
            <p:cNvSpPr/>
            <p:nvPr/>
          </p:nvSpPr>
          <p:spPr>
            <a:xfrm rot="10800000" flipH="1">
              <a:off x="-89221" y="2683898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9" name="Google Shape;559;p20"/>
            <p:cNvSpPr/>
            <p:nvPr/>
          </p:nvSpPr>
          <p:spPr>
            <a:xfrm rot="10800000" flipH="1">
              <a:off x="-89101" y="3083938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0" name="Google Shape;560;p20"/>
            <p:cNvSpPr/>
            <p:nvPr/>
          </p:nvSpPr>
          <p:spPr>
            <a:xfrm rot="10800000" flipH="1">
              <a:off x="-89101" y="1727069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1" name="Google Shape;561;p20"/>
            <p:cNvSpPr/>
            <p:nvPr/>
          </p:nvSpPr>
          <p:spPr>
            <a:xfrm rot="10800000" flipH="1">
              <a:off x="-88861" y="1308027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2" name="Google Shape;562;p20"/>
            <p:cNvSpPr/>
            <p:nvPr/>
          </p:nvSpPr>
          <p:spPr>
            <a:xfrm rot="10800000" flipH="1">
              <a:off x="-89101" y="-101856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3" name="Google Shape;563;p20"/>
            <p:cNvSpPr/>
            <p:nvPr/>
          </p:nvSpPr>
          <p:spPr>
            <a:xfrm rot="10800000" flipH="1">
              <a:off x="-89101" y="-219285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4" name="Google Shape;564;p20"/>
            <p:cNvSpPr/>
            <p:nvPr/>
          </p:nvSpPr>
          <p:spPr>
            <a:xfrm rot="10800000" flipH="1">
              <a:off x="4312517" y="-1092360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5" name="Google Shape;565;p20"/>
            <p:cNvSpPr/>
            <p:nvPr/>
          </p:nvSpPr>
          <p:spPr>
            <a:xfrm rot="10800000" flipH="1">
              <a:off x="-89101" y="-1670143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6" name="Google Shape;566;p20"/>
            <p:cNvSpPr/>
            <p:nvPr/>
          </p:nvSpPr>
          <p:spPr>
            <a:xfrm rot="10800000" flipH="1">
              <a:off x="2774626" y="-1670160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7" name="Google Shape;567;p20"/>
            <p:cNvSpPr/>
            <p:nvPr/>
          </p:nvSpPr>
          <p:spPr>
            <a:xfrm rot="10800000" flipH="1">
              <a:off x="8048796" y="-1670400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8" name="Google Shape;568;p20"/>
            <p:cNvSpPr/>
            <p:nvPr/>
          </p:nvSpPr>
          <p:spPr>
            <a:xfrm rot="10800000" flipH="1">
              <a:off x="4946282" y="-1670229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9" name="Google Shape;569;p20"/>
            <p:cNvSpPr/>
            <p:nvPr/>
          </p:nvSpPr>
          <p:spPr>
            <a:xfrm rot="10800000" flipH="1">
              <a:off x="5076700" y="5116617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0" name="Google Shape;570;p20"/>
            <p:cNvSpPr/>
            <p:nvPr/>
          </p:nvSpPr>
          <p:spPr>
            <a:xfrm rot="10800000" flipH="1">
              <a:off x="-97224" y="4659536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71" name="Google Shape;571;p20"/>
            <p:cNvGrpSpPr/>
            <p:nvPr/>
          </p:nvGrpSpPr>
          <p:grpSpPr>
            <a:xfrm>
              <a:off x="-97224" y="3918978"/>
              <a:ext cx="9377821" cy="2147740"/>
              <a:chOff x="-97224" y="3918978"/>
              <a:chExt cx="9377821" cy="2147740"/>
            </a:xfrm>
          </p:grpSpPr>
          <p:sp>
            <p:nvSpPr>
              <p:cNvPr id="572" name="Google Shape;572;p20"/>
              <p:cNvSpPr/>
              <p:nvPr/>
            </p:nvSpPr>
            <p:spPr>
              <a:xfrm rot="10800000" flipH="1">
                <a:off x="-89101" y="3918978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3" name="Google Shape;573;p20"/>
              <p:cNvSpPr/>
              <p:nvPr/>
            </p:nvSpPr>
            <p:spPr>
              <a:xfrm rot="10800000" flipH="1">
                <a:off x="-97224" y="3976084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74" name="Google Shape;574;p20"/>
            <p:cNvSpPr/>
            <p:nvPr/>
          </p:nvSpPr>
          <p:spPr>
            <a:xfrm rot="10800000" flipH="1">
              <a:off x="-97224" y="2740244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5" name="Google Shape;575;p20"/>
            <p:cNvSpPr/>
            <p:nvPr/>
          </p:nvSpPr>
          <p:spPr>
            <a:xfrm rot="10800000" flipH="1">
              <a:off x="-97184" y="3140284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6" name="Google Shape;576;p20"/>
            <p:cNvSpPr/>
            <p:nvPr/>
          </p:nvSpPr>
          <p:spPr>
            <a:xfrm rot="10800000" flipH="1">
              <a:off x="-97104" y="1780774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7" name="Google Shape;577;p20"/>
            <p:cNvSpPr/>
            <p:nvPr/>
          </p:nvSpPr>
          <p:spPr>
            <a:xfrm rot="10800000" flipH="1">
              <a:off x="-97264" y="1364332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8" name="Google Shape;578;p20"/>
            <p:cNvSpPr/>
            <p:nvPr/>
          </p:nvSpPr>
          <p:spPr>
            <a:xfrm rot="10800000" flipH="1">
              <a:off x="-97184" y="-162700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9" name="Google Shape;579;p20"/>
            <p:cNvSpPr/>
            <p:nvPr/>
          </p:nvSpPr>
          <p:spPr>
            <a:xfrm rot="10800000" flipH="1">
              <a:off x="4303273" y="-1063346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0" name="Google Shape;580;p20"/>
            <p:cNvSpPr/>
            <p:nvPr/>
          </p:nvSpPr>
          <p:spPr>
            <a:xfrm rot="10800000" flipH="1">
              <a:off x="-97184" y="-1613997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1" name="Google Shape;581;p20"/>
            <p:cNvSpPr/>
            <p:nvPr/>
          </p:nvSpPr>
          <p:spPr>
            <a:xfrm rot="10800000" flipH="1">
              <a:off x="2768223" y="-161401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2" name="Google Shape;582;p20"/>
            <p:cNvSpPr/>
            <p:nvPr/>
          </p:nvSpPr>
          <p:spPr>
            <a:xfrm rot="10800000" flipH="1">
              <a:off x="4932235" y="-1614043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3" name="Google Shape;583;p20"/>
            <p:cNvSpPr/>
            <p:nvPr/>
          </p:nvSpPr>
          <p:spPr>
            <a:xfrm rot="10800000" flipH="1">
              <a:off x="5065015" y="5157089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84" name="Google Shape;584;p20"/>
          <p:cNvSpPr/>
          <p:nvPr/>
        </p:nvSpPr>
        <p:spPr>
          <a:xfrm>
            <a:off x="544333" y="483676"/>
            <a:ext cx="112456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5" name="Google Shape;585;p20"/>
          <p:cNvSpPr/>
          <p:nvPr/>
        </p:nvSpPr>
        <p:spPr>
          <a:xfrm>
            <a:off x="402067" y="362167"/>
            <a:ext cx="112456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6" name="Google Shape;586;p20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272000" cy="7524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4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587" name="Google Shape;587;p20"/>
          <p:cNvSpPr txBox="1">
            <a:spLocks noGrp="1"/>
          </p:cNvSpPr>
          <p:nvPr>
            <p:ph type="body" idx="1"/>
          </p:nvPr>
        </p:nvSpPr>
        <p:spPr>
          <a:xfrm>
            <a:off x="960000" y="1649444"/>
            <a:ext cx="102720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867">
                <a:solidFill>
                  <a:srgbClr val="43434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372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bg>
      <p:bgPr>
        <a:solidFill>
          <a:schemeClr val="accent6"/>
        </a:solidFill>
        <a:effectLst/>
      </p:bgPr>
    </p:bg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" name="Google Shape;952;p30"/>
          <p:cNvGrpSpPr/>
          <p:nvPr/>
        </p:nvGrpSpPr>
        <p:grpSpPr>
          <a:xfrm>
            <a:off x="-129685" y="-3344800"/>
            <a:ext cx="12690592" cy="10316157"/>
            <a:chOff x="-97264" y="-2508600"/>
            <a:chExt cx="9517944" cy="7737118"/>
          </a:xfrm>
        </p:grpSpPr>
        <p:sp>
          <p:nvSpPr>
            <p:cNvPr id="953" name="Google Shape;953;p30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4" name="Google Shape;954;p30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5" name="Google Shape;955;p30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6" name="Google Shape;956;p30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7" name="Google Shape;957;p30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8" name="Google Shape;958;p30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9" name="Google Shape;959;p30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0" name="Google Shape;960;p30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1" name="Google Shape;961;p30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2" name="Google Shape;962;p30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3" name="Google Shape;963;p30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4" name="Google Shape;964;p30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5" name="Google Shape;965;p30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6" name="Google Shape;966;p30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67" name="Google Shape;967;p30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968" name="Google Shape;968;p30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69" name="Google Shape;969;p30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970" name="Google Shape;970;p30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1" name="Google Shape;971;p30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2" name="Google Shape;972;p30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3" name="Google Shape;973;p30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4" name="Google Shape;974;p30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5" name="Google Shape;975;p30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6" name="Google Shape;976;p30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7" name="Google Shape;977;p30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8" name="Google Shape;978;p30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9" name="Google Shape;979;p30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80" name="Google Shape;980;p30"/>
          <p:cNvSpPr/>
          <p:nvPr/>
        </p:nvSpPr>
        <p:spPr>
          <a:xfrm>
            <a:off x="2424933" y="483667"/>
            <a:ext cx="7484400" cy="612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1" name="Google Shape;981;p30"/>
          <p:cNvSpPr/>
          <p:nvPr/>
        </p:nvSpPr>
        <p:spPr>
          <a:xfrm>
            <a:off x="2282667" y="362167"/>
            <a:ext cx="7484400" cy="6113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82" name="Google Shape;982;p30"/>
          <p:cNvSpPr txBox="1">
            <a:spLocks noGrp="1"/>
          </p:cNvSpPr>
          <p:nvPr>
            <p:ph type="ctrTitle"/>
          </p:nvPr>
        </p:nvSpPr>
        <p:spPr>
          <a:xfrm>
            <a:off x="3572400" y="720000"/>
            <a:ext cx="5047200" cy="1502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66675" dir="2700000" algn="bl" rotWithShape="0">
              <a:schemeClr val="dk2"/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8666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 dirty="0"/>
          </a:p>
        </p:txBody>
      </p:sp>
      <p:sp>
        <p:nvSpPr>
          <p:cNvPr id="983" name="Google Shape;983;p30"/>
          <p:cNvSpPr txBox="1">
            <a:spLocks noGrp="1"/>
          </p:cNvSpPr>
          <p:nvPr>
            <p:ph type="subTitle" idx="1"/>
          </p:nvPr>
        </p:nvSpPr>
        <p:spPr>
          <a:xfrm>
            <a:off x="3572400" y="3144500"/>
            <a:ext cx="5047200" cy="16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 dirty="0"/>
          </a:p>
        </p:txBody>
      </p:sp>
      <p:sp>
        <p:nvSpPr>
          <p:cNvPr id="984" name="Google Shape;984;p30"/>
          <p:cNvSpPr txBox="1">
            <a:spLocks noGrp="1"/>
          </p:cNvSpPr>
          <p:nvPr>
            <p:ph type="subTitle" idx="2"/>
          </p:nvPr>
        </p:nvSpPr>
        <p:spPr>
          <a:xfrm>
            <a:off x="3572403" y="5640233"/>
            <a:ext cx="5047200" cy="49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9pPr>
          </a:lstStyle>
          <a:p>
            <a:endParaRPr dirty="0"/>
          </a:p>
        </p:txBody>
      </p:sp>
      <p:sp>
        <p:nvSpPr>
          <p:cNvPr id="985" name="Google Shape;985;p30"/>
          <p:cNvSpPr txBox="1"/>
          <p:nvPr/>
        </p:nvSpPr>
        <p:spPr>
          <a:xfrm>
            <a:off x="3837800" y="4744800"/>
            <a:ext cx="4516400" cy="9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467" b="1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CREDITS:</a:t>
            </a:r>
            <a:r>
              <a:rPr lang="en" sz="1467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 This presentation template was created by </a:t>
            </a:r>
            <a:r>
              <a:rPr lang="en" sz="1467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467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,</a:t>
            </a:r>
            <a:r>
              <a:rPr lang="en" sz="1467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 including icons by </a:t>
            </a:r>
            <a:r>
              <a:rPr lang="en" sz="1467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467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,</a:t>
            </a:r>
            <a:r>
              <a:rPr lang="en" sz="1467" b="1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 </a:t>
            </a:r>
            <a:r>
              <a:rPr lang="en" sz="1467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and infographics &amp; images by </a:t>
            </a:r>
            <a:r>
              <a:rPr lang="en" sz="1467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467" b="1" u="sng" dirty="0">
              <a:solidFill>
                <a:srgbClr val="FFFFFF"/>
              </a:solidFill>
              <a:highlight>
                <a:schemeClr val="accent4"/>
              </a:highlight>
              <a:latin typeface="Arial" panose="020B0604020202020204" pitchFamily="34" charset="0"/>
              <a:ea typeface="Didact Gothic"/>
              <a:cs typeface="Arial" panose="020B0604020202020204" pitchFamily="34" charset="0"/>
              <a:sym typeface="Didact Gothic"/>
            </a:endParaRPr>
          </a:p>
        </p:txBody>
      </p:sp>
    </p:spTree>
    <p:extLst>
      <p:ext uri="{BB962C8B-B14F-4D97-AF65-F5344CB8AC3E}">
        <p14:creationId xmlns:p14="http://schemas.microsoft.com/office/powerpoint/2010/main" val="5184610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accent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11"/>
          <p:cNvGrpSpPr/>
          <p:nvPr/>
        </p:nvGrpSpPr>
        <p:grpSpPr>
          <a:xfrm>
            <a:off x="-129685" y="-3344800"/>
            <a:ext cx="12690592" cy="10316157"/>
            <a:chOff x="-97264" y="-2508600"/>
            <a:chExt cx="9517944" cy="7737118"/>
          </a:xfrm>
        </p:grpSpPr>
        <p:sp>
          <p:nvSpPr>
            <p:cNvPr id="281" name="Google Shape;281;p11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295" name="Google Shape;295;p11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296" name="Google Shape;296;p11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97" name="Google Shape;297;p11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98" name="Google Shape;298;p11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11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11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11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3" name="Google Shape;303;p11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4" name="Google Shape;304;p11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5" name="Google Shape;305;p11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6" name="Google Shape;306;p11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11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08" name="Google Shape;308;p11"/>
          <p:cNvSpPr/>
          <p:nvPr/>
        </p:nvSpPr>
        <p:spPr>
          <a:xfrm>
            <a:off x="544333" y="1200852"/>
            <a:ext cx="11245600" cy="4441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9" name="Google Shape;309;p11"/>
          <p:cNvSpPr/>
          <p:nvPr/>
        </p:nvSpPr>
        <p:spPr>
          <a:xfrm>
            <a:off x="402067" y="1066751"/>
            <a:ext cx="11245600" cy="4441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0" name="Google Shape;310;p11"/>
          <p:cNvSpPr txBox="1">
            <a:spLocks noGrp="1"/>
          </p:cNvSpPr>
          <p:nvPr>
            <p:ph type="title" hasCustomPrompt="1"/>
          </p:nvPr>
        </p:nvSpPr>
        <p:spPr>
          <a:xfrm>
            <a:off x="1712000" y="2340967"/>
            <a:ext cx="8768000" cy="1401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95250" dir="30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7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rPr dirty="0"/>
              <a:t>xx%</a:t>
            </a:r>
          </a:p>
        </p:txBody>
      </p:sp>
      <p:sp>
        <p:nvSpPr>
          <p:cNvPr id="311" name="Google Shape;311;p11"/>
          <p:cNvSpPr txBox="1">
            <a:spLocks noGrp="1"/>
          </p:cNvSpPr>
          <p:nvPr>
            <p:ph type="subTitle" idx="1"/>
          </p:nvPr>
        </p:nvSpPr>
        <p:spPr>
          <a:xfrm>
            <a:off x="1712000" y="3945833"/>
            <a:ext cx="8768000" cy="57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290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B36E0-2871-FE90-1FCD-22A9F856F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0C6F7-47F7-096A-B8EB-6A883C239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D08C3-0E22-B34E-1C84-6F017D050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4EC47-CCCE-5B1A-9446-2CE8BFE56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48092-C551-022B-5F7F-51BF6A344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00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43D09-57D7-DEEE-CF96-1943085AC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3809C3-C18D-B834-EADB-0A2DD160AB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AF2E6-65E7-92C9-AF29-8AAE4F003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37231-0230-2659-25BB-D4E24D497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EB401-D39F-ACBF-D194-32B8765EF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3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96D2B-6617-8AA0-B351-AAA1559F3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44945-E021-9FA6-E3B8-7BDDDAD276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1CDF1-C2E1-A82F-1E90-40D6C9D1B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12F84-784B-934C-3F59-84F3B5D44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C4F30A-04EF-F095-B0AB-3F517EAE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0DB9C-EDEF-859E-B0E2-7EE5AFA61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0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DF7C8-3B11-0545-ADF1-86C92C4BF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DAE727-BBFB-9898-64F6-9DF91F4F9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7531DE-C4B4-A589-0B6C-365B01CD4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406CFF-AFB8-E810-7BBD-BADAEEBF0F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406C98-EB1A-B822-4982-D17677E20B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BD9995-73A1-4DBC-24AF-D7DE43EBF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EAE5AE-8058-DCE0-03D0-5C50DDF89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C7CAF1-9132-0084-08E4-D4E391DE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A37FE-53C5-EDAA-15A8-4BDFEBCE0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45EF85-4E47-6EF9-B908-710043BEC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D8C42D-7ACB-01CD-0B3C-92E0AA552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02E7CF-3AAB-8DAA-9148-46EBAE03B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34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D222CE-DF16-27B9-4A64-8B44CDBD4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C1751F-C15C-97C6-4483-9A0BE3CA6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F30F8-1DD6-C6D1-0E5C-6C6FAB3F6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96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048AE-226D-9CD5-4134-1F4A2FF9C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08210-9940-AC2C-66DA-934A7FE06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8EBFD7-CB7A-774C-9090-CB79D3F415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21A607-35AE-394E-1EAC-35ECDE77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C7571-B265-FC5E-2D58-24AB74A8F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F51550-7E09-CC2A-A99B-ACC79ED9E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12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AC3DB-0E84-01D5-361A-394408714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8EDD38-9B2C-E150-FA8E-F6760B094D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DC4B5F-1EEF-F73B-A064-8A9C08485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F3AABE-733E-FDB5-C653-92C32CE48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88572A-F043-442D-0D8B-5ECF5925A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1BAD78-64F1-CA25-25E6-89BE52D96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5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E158A3-4D70-FD86-D916-21780044B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EE2CA-0DAF-B0FA-A9A3-68026C22A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F9CA9-1CC7-1481-F73F-1923CB7742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9B47D-2446-4B9C-9056-DDDAE146CA1B}" type="datetimeFigureOut">
              <a:rPr lang="en-US" smtClean="0"/>
              <a:t>5/25/2024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86C8E-04D7-26B5-154A-682C86115D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16841-1483-1E4C-B6A1-3E33FC44FC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6F583-89F8-4C0A-B544-32BE7A63C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3" name="Google Shape;5363;p67"/>
          <p:cNvSpPr txBox="1">
            <a:spLocks noGrp="1"/>
          </p:cNvSpPr>
          <p:nvPr>
            <p:ph type="title"/>
          </p:nvPr>
        </p:nvSpPr>
        <p:spPr>
          <a:xfrm>
            <a:off x="1336431" y="2340967"/>
            <a:ext cx="9370885" cy="1401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BÀI 5. GÓC (tiết 120)</a:t>
            </a:r>
            <a:endParaRPr b="1" dirty="0">
              <a:solidFill>
                <a:schemeClr val="accent4"/>
              </a:solidFill>
            </a:endParaRPr>
          </a:p>
        </p:txBody>
      </p:sp>
      <p:grpSp>
        <p:nvGrpSpPr>
          <p:cNvPr id="5405" name="Google Shape;5405;p67"/>
          <p:cNvGrpSpPr/>
          <p:nvPr/>
        </p:nvGrpSpPr>
        <p:grpSpPr>
          <a:xfrm>
            <a:off x="2029167" y="431252"/>
            <a:ext cx="1513267" cy="1322233"/>
            <a:chOff x="1369475" y="171038"/>
            <a:chExt cx="1134950" cy="991675"/>
          </a:xfrm>
        </p:grpSpPr>
        <p:sp>
          <p:nvSpPr>
            <p:cNvPr id="5406" name="Google Shape;5406;p67"/>
            <p:cNvSpPr/>
            <p:nvPr/>
          </p:nvSpPr>
          <p:spPr>
            <a:xfrm>
              <a:off x="1370675" y="182313"/>
              <a:ext cx="1133750" cy="979825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07" name="Google Shape;5407;p67"/>
            <p:cNvSpPr/>
            <p:nvPr/>
          </p:nvSpPr>
          <p:spPr>
            <a:xfrm>
              <a:off x="1388650" y="171038"/>
              <a:ext cx="1093150" cy="987675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08" name="Google Shape;5408;p67"/>
            <p:cNvSpPr/>
            <p:nvPr/>
          </p:nvSpPr>
          <p:spPr>
            <a:xfrm>
              <a:off x="1369475" y="463588"/>
              <a:ext cx="972275" cy="698650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09" name="Google Shape;5409;p67"/>
            <p:cNvSpPr/>
            <p:nvPr/>
          </p:nvSpPr>
          <p:spPr>
            <a:xfrm>
              <a:off x="1373875" y="447988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0" name="Google Shape;5410;p67"/>
            <p:cNvSpPr/>
            <p:nvPr/>
          </p:nvSpPr>
          <p:spPr>
            <a:xfrm>
              <a:off x="1424025" y="483288"/>
              <a:ext cx="40800" cy="53150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1" name="Google Shape;5411;p67"/>
            <p:cNvSpPr/>
            <p:nvPr/>
          </p:nvSpPr>
          <p:spPr>
            <a:xfrm>
              <a:off x="1390575" y="477213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2" name="Google Shape;5412;p67"/>
            <p:cNvSpPr/>
            <p:nvPr/>
          </p:nvSpPr>
          <p:spPr>
            <a:xfrm>
              <a:off x="1405825" y="4879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3" name="Google Shape;5413;p67"/>
            <p:cNvSpPr/>
            <p:nvPr/>
          </p:nvSpPr>
          <p:spPr>
            <a:xfrm>
              <a:off x="1473375" y="51811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4" name="Google Shape;5414;p67"/>
            <p:cNvSpPr/>
            <p:nvPr/>
          </p:nvSpPr>
          <p:spPr>
            <a:xfrm>
              <a:off x="1439975" y="5120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5" name="Google Shape;5415;p67"/>
            <p:cNvSpPr/>
            <p:nvPr/>
          </p:nvSpPr>
          <p:spPr>
            <a:xfrm>
              <a:off x="1455225" y="5227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6" name="Google Shape;5416;p67"/>
            <p:cNvSpPr/>
            <p:nvPr/>
          </p:nvSpPr>
          <p:spPr>
            <a:xfrm>
              <a:off x="1522825" y="5528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7" name="Google Shape;5417;p67"/>
            <p:cNvSpPr/>
            <p:nvPr/>
          </p:nvSpPr>
          <p:spPr>
            <a:xfrm>
              <a:off x="1489375" y="5468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8" name="Google Shape;5418;p67"/>
            <p:cNvSpPr/>
            <p:nvPr/>
          </p:nvSpPr>
          <p:spPr>
            <a:xfrm>
              <a:off x="1504650" y="557538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19" name="Google Shape;5419;p67"/>
            <p:cNvSpPr/>
            <p:nvPr/>
          </p:nvSpPr>
          <p:spPr>
            <a:xfrm>
              <a:off x="1572225" y="587663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0" name="Google Shape;5420;p67"/>
            <p:cNvSpPr/>
            <p:nvPr/>
          </p:nvSpPr>
          <p:spPr>
            <a:xfrm>
              <a:off x="1538750" y="5815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1" name="Google Shape;5421;p67"/>
            <p:cNvSpPr/>
            <p:nvPr/>
          </p:nvSpPr>
          <p:spPr>
            <a:xfrm>
              <a:off x="1554050" y="59228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2" name="Google Shape;5422;p67"/>
            <p:cNvSpPr/>
            <p:nvPr/>
          </p:nvSpPr>
          <p:spPr>
            <a:xfrm>
              <a:off x="1621600" y="6224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3" name="Google Shape;5423;p67"/>
            <p:cNvSpPr/>
            <p:nvPr/>
          </p:nvSpPr>
          <p:spPr>
            <a:xfrm>
              <a:off x="1588200" y="6163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4" name="Google Shape;5424;p67"/>
            <p:cNvSpPr/>
            <p:nvPr/>
          </p:nvSpPr>
          <p:spPr>
            <a:xfrm>
              <a:off x="1603475" y="62713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5" name="Google Shape;5425;p67"/>
            <p:cNvSpPr/>
            <p:nvPr/>
          </p:nvSpPr>
          <p:spPr>
            <a:xfrm>
              <a:off x="1671025" y="657288"/>
              <a:ext cx="40825" cy="53125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6" name="Google Shape;5426;p67"/>
            <p:cNvSpPr/>
            <p:nvPr/>
          </p:nvSpPr>
          <p:spPr>
            <a:xfrm>
              <a:off x="1637600" y="651163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7" name="Google Shape;5427;p67"/>
            <p:cNvSpPr/>
            <p:nvPr/>
          </p:nvSpPr>
          <p:spPr>
            <a:xfrm>
              <a:off x="1652850" y="661913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8" name="Google Shape;5428;p67"/>
            <p:cNvSpPr/>
            <p:nvPr/>
          </p:nvSpPr>
          <p:spPr>
            <a:xfrm>
              <a:off x="1720400" y="69201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29" name="Google Shape;5429;p67"/>
            <p:cNvSpPr/>
            <p:nvPr/>
          </p:nvSpPr>
          <p:spPr>
            <a:xfrm>
              <a:off x="1687000" y="6859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0" name="Google Shape;5430;p67"/>
            <p:cNvSpPr/>
            <p:nvPr/>
          </p:nvSpPr>
          <p:spPr>
            <a:xfrm>
              <a:off x="1702250" y="69671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1" name="Google Shape;5431;p67"/>
            <p:cNvSpPr/>
            <p:nvPr/>
          </p:nvSpPr>
          <p:spPr>
            <a:xfrm>
              <a:off x="1769825" y="726788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2" name="Google Shape;5432;p67"/>
            <p:cNvSpPr/>
            <p:nvPr/>
          </p:nvSpPr>
          <p:spPr>
            <a:xfrm>
              <a:off x="1736400" y="7207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3" name="Google Shape;5433;p67"/>
            <p:cNvSpPr/>
            <p:nvPr/>
          </p:nvSpPr>
          <p:spPr>
            <a:xfrm>
              <a:off x="1751650" y="7314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4" name="Google Shape;5434;p67"/>
            <p:cNvSpPr/>
            <p:nvPr/>
          </p:nvSpPr>
          <p:spPr>
            <a:xfrm>
              <a:off x="1819225" y="761613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5" name="Google Shape;5435;p67"/>
            <p:cNvSpPr/>
            <p:nvPr/>
          </p:nvSpPr>
          <p:spPr>
            <a:xfrm>
              <a:off x="1785825" y="75556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6" name="Google Shape;5436;p67"/>
            <p:cNvSpPr/>
            <p:nvPr/>
          </p:nvSpPr>
          <p:spPr>
            <a:xfrm>
              <a:off x="1801050" y="7662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7" name="Google Shape;5437;p67"/>
            <p:cNvSpPr/>
            <p:nvPr/>
          </p:nvSpPr>
          <p:spPr>
            <a:xfrm>
              <a:off x="1868600" y="79641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8" name="Google Shape;5438;p67"/>
            <p:cNvSpPr/>
            <p:nvPr/>
          </p:nvSpPr>
          <p:spPr>
            <a:xfrm>
              <a:off x="1835200" y="7903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39" name="Google Shape;5439;p67"/>
            <p:cNvSpPr/>
            <p:nvPr/>
          </p:nvSpPr>
          <p:spPr>
            <a:xfrm>
              <a:off x="1850475" y="8010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0" name="Google Shape;5440;p67"/>
            <p:cNvSpPr/>
            <p:nvPr/>
          </p:nvSpPr>
          <p:spPr>
            <a:xfrm>
              <a:off x="1918025" y="831188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1" name="Google Shape;5441;p67"/>
            <p:cNvSpPr/>
            <p:nvPr/>
          </p:nvSpPr>
          <p:spPr>
            <a:xfrm>
              <a:off x="1884600" y="825113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2" name="Google Shape;5442;p67"/>
            <p:cNvSpPr/>
            <p:nvPr/>
          </p:nvSpPr>
          <p:spPr>
            <a:xfrm>
              <a:off x="1899850" y="8358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3" name="Google Shape;5443;p67"/>
            <p:cNvSpPr/>
            <p:nvPr/>
          </p:nvSpPr>
          <p:spPr>
            <a:xfrm>
              <a:off x="1967400" y="8659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4" name="Google Shape;5444;p67"/>
            <p:cNvSpPr/>
            <p:nvPr/>
          </p:nvSpPr>
          <p:spPr>
            <a:xfrm>
              <a:off x="1934000" y="8598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5" name="Google Shape;5445;p67"/>
            <p:cNvSpPr/>
            <p:nvPr/>
          </p:nvSpPr>
          <p:spPr>
            <a:xfrm>
              <a:off x="1949250" y="870663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6" name="Google Shape;5446;p67"/>
            <p:cNvSpPr/>
            <p:nvPr/>
          </p:nvSpPr>
          <p:spPr>
            <a:xfrm>
              <a:off x="2016800" y="900813"/>
              <a:ext cx="40825" cy="53150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7" name="Google Shape;5447;p67"/>
            <p:cNvSpPr/>
            <p:nvPr/>
          </p:nvSpPr>
          <p:spPr>
            <a:xfrm>
              <a:off x="1983400" y="8946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8" name="Google Shape;5448;p67"/>
            <p:cNvSpPr/>
            <p:nvPr/>
          </p:nvSpPr>
          <p:spPr>
            <a:xfrm>
              <a:off x="1998650" y="9054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49" name="Google Shape;5449;p67"/>
            <p:cNvSpPr/>
            <p:nvPr/>
          </p:nvSpPr>
          <p:spPr>
            <a:xfrm>
              <a:off x="2066250" y="935538"/>
              <a:ext cx="40800" cy="53200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0" name="Google Shape;5450;p67"/>
            <p:cNvSpPr/>
            <p:nvPr/>
          </p:nvSpPr>
          <p:spPr>
            <a:xfrm>
              <a:off x="2032775" y="929463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1" name="Google Shape;5451;p67"/>
            <p:cNvSpPr/>
            <p:nvPr/>
          </p:nvSpPr>
          <p:spPr>
            <a:xfrm>
              <a:off x="2048050" y="940213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2" name="Google Shape;5452;p67"/>
            <p:cNvSpPr/>
            <p:nvPr/>
          </p:nvSpPr>
          <p:spPr>
            <a:xfrm>
              <a:off x="2115600" y="9703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3" name="Google Shape;5453;p67"/>
            <p:cNvSpPr/>
            <p:nvPr/>
          </p:nvSpPr>
          <p:spPr>
            <a:xfrm>
              <a:off x="2082200" y="9642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4" name="Google Shape;5454;p67"/>
            <p:cNvSpPr/>
            <p:nvPr/>
          </p:nvSpPr>
          <p:spPr>
            <a:xfrm>
              <a:off x="2097500" y="97501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5" name="Google Shape;5455;p67"/>
            <p:cNvSpPr/>
            <p:nvPr/>
          </p:nvSpPr>
          <p:spPr>
            <a:xfrm>
              <a:off x="2165050" y="1005163"/>
              <a:ext cx="40800" cy="53175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6" name="Google Shape;5456;p67"/>
            <p:cNvSpPr/>
            <p:nvPr/>
          </p:nvSpPr>
          <p:spPr>
            <a:xfrm>
              <a:off x="2131600" y="9990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7" name="Google Shape;5457;p67"/>
            <p:cNvSpPr/>
            <p:nvPr/>
          </p:nvSpPr>
          <p:spPr>
            <a:xfrm>
              <a:off x="2146850" y="1009788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8" name="Google Shape;5458;p67"/>
            <p:cNvSpPr/>
            <p:nvPr/>
          </p:nvSpPr>
          <p:spPr>
            <a:xfrm>
              <a:off x="2214400" y="103993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59" name="Google Shape;5459;p67"/>
            <p:cNvSpPr/>
            <p:nvPr/>
          </p:nvSpPr>
          <p:spPr>
            <a:xfrm>
              <a:off x="2181000" y="10338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0" name="Google Shape;5460;p67"/>
            <p:cNvSpPr/>
            <p:nvPr/>
          </p:nvSpPr>
          <p:spPr>
            <a:xfrm>
              <a:off x="2196275" y="1044588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1" name="Google Shape;5461;p67"/>
            <p:cNvSpPr/>
            <p:nvPr/>
          </p:nvSpPr>
          <p:spPr>
            <a:xfrm>
              <a:off x="2263800" y="1074713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2" name="Google Shape;5462;p67"/>
            <p:cNvSpPr/>
            <p:nvPr/>
          </p:nvSpPr>
          <p:spPr>
            <a:xfrm>
              <a:off x="2230400" y="10686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3" name="Google Shape;5463;p67"/>
            <p:cNvSpPr/>
            <p:nvPr/>
          </p:nvSpPr>
          <p:spPr>
            <a:xfrm>
              <a:off x="2245675" y="1079413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4" name="Google Shape;5464;p67"/>
            <p:cNvSpPr/>
            <p:nvPr/>
          </p:nvSpPr>
          <p:spPr>
            <a:xfrm>
              <a:off x="2313250" y="1109538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5" name="Google Shape;5465;p67"/>
            <p:cNvSpPr/>
            <p:nvPr/>
          </p:nvSpPr>
          <p:spPr>
            <a:xfrm>
              <a:off x="2279775" y="11034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6" name="Google Shape;5466;p67"/>
            <p:cNvSpPr/>
            <p:nvPr/>
          </p:nvSpPr>
          <p:spPr>
            <a:xfrm>
              <a:off x="2295075" y="11141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7" name="Google Shape;5467;p67"/>
            <p:cNvSpPr/>
            <p:nvPr/>
          </p:nvSpPr>
          <p:spPr>
            <a:xfrm>
              <a:off x="1963550" y="634738"/>
              <a:ext cx="32625" cy="41525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68" name="Google Shape;5468;p67"/>
            <p:cNvSpPr/>
            <p:nvPr/>
          </p:nvSpPr>
          <p:spPr>
            <a:xfrm>
              <a:off x="1958500" y="639688"/>
              <a:ext cx="42675" cy="31575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7" name="Google Shape;6687;p71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368400" cy="9733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en" sz="3200" b="1" dirty="0">
                <a:solidFill>
                  <a:srgbClr val="002060"/>
                </a:solidFill>
              </a:rPr>
              <a:t>1. </a:t>
            </a:r>
            <a:r>
              <a:rPr lang="en" sz="3200" dirty="0"/>
              <a:t>Đọc tên góc, đỉnh và các cạnh của góc trong </a:t>
            </a:r>
            <a:r>
              <a:rPr lang="en" sz="3200" i="1" dirty="0"/>
              <a:t>hình 85 </a:t>
            </a:r>
            <a:r>
              <a:rPr lang="en" sz="3200" dirty="0"/>
              <a:t>và </a:t>
            </a:r>
            <a:r>
              <a:rPr lang="en" sz="3200" i="1" dirty="0"/>
              <a:t>hình 86</a:t>
            </a:r>
            <a:r>
              <a:rPr lang="en" sz="3200" dirty="0"/>
              <a:t>.</a:t>
            </a:r>
            <a:endParaRPr sz="32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67B227-0B0A-4E73-9239-EFBC6E0A26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27400" y="2154767"/>
            <a:ext cx="5537200" cy="2209800"/>
          </a:xfrm>
          <a:prstGeom prst="rect">
            <a:avLst/>
          </a:prstGeom>
        </p:spPr>
      </p:pic>
      <p:sp>
        <p:nvSpPr>
          <p:cNvPr id="376" name="TextBox 375">
            <a:extLst>
              <a:ext uri="{FF2B5EF4-FFF2-40B4-BE49-F238E27FC236}">
                <a16:creationId xmlns:a16="http://schemas.microsoft.com/office/drawing/2014/main" id="{306D94D4-C08B-4515-AA4E-E8F5019A2D8A}"/>
              </a:ext>
            </a:extLst>
          </p:cNvPr>
          <p:cNvSpPr txBox="1"/>
          <p:nvPr/>
        </p:nvSpPr>
        <p:spPr>
          <a:xfrm>
            <a:off x="2590800" y="4633111"/>
            <a:ext cx="7442200" cy="1247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667" b="1" dirty="0">
                <a:solidFill>
                  <a:srgbClr val="000000"/>
                </a:solidFill>
                <a:ea typeface="Calibri" panose="020F0502020204030204" pitchFamily="34" charset="0"/>
              </a:rPr>
              <a:t>Hình 85: Góc mOn, đỉnh O, cạnh Om và On</a:t>
            </a:r>
            <a:endParaRPr lang="en-US" sz="2667" b="1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2667" b="1" dirty="0">
                <a:solidFill>
                  <a:srgbClr val="000000"/>
                </a:solidFill>
                <a:ea typeface="Calibri" panose="020F0502020204030204" pitchFamily="34" charset="0"/>
              </a:rPr>
              <a:t>Hình 86: Góc PNM, đỉnh N, cạnh NP và NM</a:t>
            </a:r>
            <a:endParaRPr lang="en-US" sz="2667" b="1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87" grpId="0" animBg="1"/>
      <p:bldP spid="37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8" name="Google Shape;7058;p72"/>
          <p:cNvSpPr txBox="1">
            <a:spLocks noGrp="1"/>
          </p:cNvSpPr>
          <p:nvPr>
            <p:ph type="title"/>
          </p:nvPr>
        </p:nvSpPr>
        <p:spPr>
          <a:xfrm>
            <a:off x="960000" y="720000"/>
            <a:ext cx="10199067" cy="9733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3200" b="1" dirty="0">
                <a:solidFill>
                  <a:srgbClr val="002060"/>
                </a:solidFill>
              </a:rPr>
              <a:t>2. </a:t>
            </a:r>
            <a:r>
              <a:rPr lang="en" sz="3200" dirty="0">
                <a:solidFill>
                  <a:srgbClr val="00040C"/>
                </a:solidFill>
              </a:rPr>
              <a:t>Đọc tên các điểm nằm trong góc xOy ở </a:t>
            </a:r>
            <a:r>
              <a:rPr lang="en" sz="3200" i="1" dirty="0">
                <a:solidFill>
                  <a:srgbClr val="00040C"/>
                </a:solidFill>
              </a:rPr>
              <a:t>Hình 87.</a:t>
            </a:r>
            <a:endParaRPr sz="3200" i="1" dirty="0">
              <a:solidFill>
                <a:srgbClr val="00040C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0984FE-8654-4DB2-AB8B-3D5600357A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63483" y="2023533"/>
            <a:ext cx="4305300" cy="2235200"/>
          </a:xfrm>
          <a:prstGeom prst="rect">
            <a:avLst/>
          </a:prstGeom>
        </p:spPr>
      </p:pic>
      <p:sp>
        <p:nvSpPr>
          <p:cNvPr id="331" name="TextBox 330">
            <a:extLst>
              <a:ext uri="{FF2B5EF4-FFF2-40B4-BE49-F238E27FC236}">
                <a16:creationId xmlns:a16="http://schemas.microsoft.com/office/drawing/2014/main" id="{EB11BC1A-7EB1-4610-955F-54DE2DBA42E5}"/>
              </a:ext>
            </a:extLst>
          </p:cNvPr>
          <p:cNvSpPr txBox="1"/>
          <p:nvPr/>
        </p:nvSpPr>
        <p:spPr>
          <a:xfrm>
            <a:off x="2135233" y="4912670"/>
            <a:ext cx="8414233" cy="696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b="1" dirty="0">
                <a:solidFill>
                  <a:srgbClr val="000000"/>
                </a:solidFill>
                <a:ea typeface="Calibri" panose="020F0502020204030204" pitchFamily="34" charset="0"/>
              </a:rPr>
              <a:t>Điểm nằm trong góc xOy là điểm D và G</a:t>
            </a:r>
            <a:endParaRPr lang="en-US" sz="3200" b="1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8" grpId="0" animBg="1"/>
      <p:bldP spid="3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24C0B52-C249-41D2-9FAB-747C9464DA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3624" y="2392341"/>
            <a:ext cx="6172200" cy="30988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388" name="Google Shape;7388;p73"/>
              <p:cNvSpPr txBox="1">
                <a:spLocks noGrp="1"/>
              </p:cNvSpPr>
              <p:nvPr>
                <p:ph type="title"/>
              </p:nvPr>
            </p:nvSpPr>
            <p:spPr>
              <a:xfrm>
                <a:off x="1445200" y="720000"/>
                <a:ext cx="9301600" cy="600800"/>
              </a:xfrm>
              <a:prstGeom prst="rect">
                <a:avLst/>
              </a:prstGeom>
            </p:spPr>
            <p:txBody>
              <a:bodyPr spcFirstLastPara="1" vert="horz" wrap="square" lIns="121900" tIns="121900" rIns="121900" bIns="121900" rtlCol="0" anchor="ctr" anchorCtr="0">
                <a:noAutofit/>
              </a:bodyPr>
              <a:lstStyle/>
              <a:p>
                <a:pPr algn="ctr"/>
                <a:r>
                  <a:rPr lang="en" sz="3200" b="1" dirty="0">
                    <a:solidFill>
                      <a:srgbClr val="00040C"/>
                    </a:solidFill>
                    <a:latin typeface="+mn-lt"/>
                  </a:rPr>
                  <a:t>3. </a:t>
                </a:r>
                <a:r>
                  <a:rPr lang="en" sz="3200" dirty="0">
                    <a:solidFill>
                      <a:srgbClr val="00040C"/>
                    </a:solidFill>
                    <a:latin typeface="+mn-lt"/>
                  </a:rPr>
                  <a:t>Cho tia Om. Vẽ tia Om sao cho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" sz="3200" i="1">
                            <a:solidFill>
                              <a:srgbClr val="00040C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solidFill>
                              <a:srgbClr val="00040C"/>
                            </a:solidFill>
                            <a:latin typeface="Cambria Math" panose="02040503050406030204" pitchFamily="18" charset="0"/>
                          </a:rPr>
                          <m:t>𝑚𝑂𝑛</m:t>
                        </m:r>
                      </m:e>
                    </m:acc>
                  </m:oMath>
                </a14:m>
                <a:r>
                  <a:rPr lang="en" sz="3200" dirty="0">
                    <a:solidFill>
                      <a:srgbClr val="00040C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" sz="3200" i="1">
                            <a:solidFill>
                              <a:srgbClr val="00040C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00040C"/>
                            </a:solidFill>
                            <a:latin typeface="Cambria Math" panose="02040503050406030204" pitchFamily="18" charset="0"/>
                          </a:rPr>
                          <m:t>50</m:t>
                        </m:r>
                      </m:e>
                      <m:sup>
                        <m:r>
                          <a:rPr lang="en-US" sz="3200" i="1">
                            <a:solidFill>
                              <a:srgbClr val="00040C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en" sz="3200" dirty="0">
                    <a:solidFill>
                      <a:srgbClr val="00040C"/>
                    </a:solidFill>
                    <a:latin typeface="+mn-lt"/>
                  </a:rPr>
                  <a:t>. </a:t>
                </a:r>
                <a:endParaRPr sz="3200" dirty="0">
                  <a:solidFill>
                    <a:srgbClr val="00040C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7388" name="Google Shape;7388;p73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445200" y="720000"/>
                <a:ext cx="9301600" cy="600800"/>
              </a:xfrm>
              <a:prstGeom prst="rect">
                <a:avLst/>
              </a:prstGeom>
              <a:blipFill>
                <a:blip r:embed="rId4"/>
                <a:stretch>
                  <a:fillRect t="-7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385EAD2F-12EE-43AE-BCCC-C3129FDBCD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5271" y="5071533"/>
            <a:ext cx="5323840" cy="83921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0C0F5F8-AC05-4416-BD70-1FBF556C81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6176" y="1799333"/>
            <a:ext cx="3279648" cy="38628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394" name="Google Shape;7394;p74"/>
              <p:cNvSpPr txBox="1">
                <a:spLocks noGrp="1"/>
              </p:cNvSpPr>
              <p:nvPr>
                <p:ph type="title"/>
              </p:nvPr>
            </p:nvSpPr>
            <p:spPr>
              <a:xfrm>
                <a:off x="954134" y="626533"/>
                <a:ext cx="10283733" cy="1218400"/>
              </a:xfrm>
              <a:prstGeom prst="rect">
                <a:avLst/>
              </a:prstGeom>
            </p:spPr>
            <p:txBody>
              <a:bodyPr spcFirstLastPara="1" vert="horz" wrap="square" lIns="121900" tIns="121900" rIns="121900" bIns="121900" rtlCol="0" anchor="ctr" anchorCtr="0">
                <a:noAutofit/>
              </a:bodyPr>
              <a:lstStyle/>
              <a:p>
                <a:pPr lvl="0">
                  <a:lnSpc>
                    <a:spcPct val="130000"/>
                  </a:lnSpc>
                </a:pPr>
                <a:r>
                  <a:rPr lang="en" sz="3200" dirty="0">
                    <a:latin typeface="+mn-lt"/>
                  </a:rPr>
                  <a:t>5. Cho các góc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" sz="3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𝐵𝐴𝐶</m:t>
                        </m:r>
                      </m:e>
                    </m:acc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130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en" sz="3200" dirty="0">
                    <a:latin typeface="+mn-lt"/>
                  </a:rPr>
                  <a:t>,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" sz="3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𝐷𝐸𝐺</m:t>
                        </m:r>
                      </m:e>
                    </m:acc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145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3200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" sz="3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𝐻𝐾𝐼</m:t>
                        </m:r>
                      </m:e>
                    </m:acc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en-US" sz="3200" dirty="0">
                    <a:latin typeface="+mn-lt"/>
                  </a:rPr>
                  <a:t>,</a:t>
                </a:r>
                <a:r>
                  <a:rPr lang="en" sz="3200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" sz="3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𝑃𝑄𝑇</m:t>
                        </m:r>
                      </m:e>
                    </m:acc>
                    <m:r>
                      <a:rPr lang="en-US" sz="320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14</m:t>
                        </m:r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</m:oMath>
                </a14:m>
                <a:r>
                  <a:rPr lang="en-US" sz="3200" dirty="0">
                    <a:latin typeface="+mn-lt"/>
                  </a:rPr>
                  <a:t>. </a:t>
                </a:r>
                <a:r>
                  <a:rPr lang="en-US" sz="3200" dirty="0" err="1">
                    <a:latin typeface="+mn-lt"/>
                  </a:rPr>
                  <a:t>Hãy</a:t>
                </a:r>
                <a:r>
                  <a:rPr lang="en-US" sz="3200" dirty="0">
                    <a:latin typeface="+mn-lt"/>
                  </a:rPr>
                  <a:t> </a:t>
                </a:r>
                <a:r>
                  <a:rPr lang="en-US" sz="3200" dirty="0" err="1">
                    <a:latin typeface="+mn-lt"/>
                  </a:rPr>
                  <a:t>viết</a:t>
                </a:r>
                <a:r>
                  <a:rPr lang="en-US" sz="3200" dirty="0">
                    <a:latin typeface="+mn-lt"/>
                  </a:rPr>
                  <a:t> </a:t>
                </a:r>
                <a:r>
                  <a:rPr lang="en-US" sz="3200" dirty="0" err="1">
                    <a:latin typeface="+mn-lt"/>
                  </a:rPr>
                  <a:t>các</a:t>
                </a:r>
                <a:r>
                  <a:rPr lang="en-US" sz="3200" dirty="0">
                    <a:latin typeface="+mn-lt"/>
                  </a:rPr>
                  <a:t> </a:t>
                </a:r>
                <a:r>
                  <a:rPr lang="en-US" sz="3200" dirty="0" err="1">
                    <a:latin typeface="+mn-lt"/>
                  </a:rPr>
                  <a:t>góc</a:t>
                </a:r>
                <a:r>
                  <a:rPr lang="en-US" sz="3200" dirty="0">
                    <a:latin typeface="+mn-lt"/>
                  </a:rPr>
                  <a:t> </a:t>
                </a:r>
                <a:r>
                  <a:rPr lang="en-US" sz="3200" dirty="0" err="1">
                    <a:latin typeface="+mn-lt"/>
                  </a:rPr>
                  <a:t>đó</a:t>
                </a:r>
                <a:r>
                  <a:rPr lang="en-US" sz="3200" dirty="0">
                    <a:latin typeface="+mn-lt"/>
                  </a:rPr>
                  <a:t> </a:t>
                </a:r>
                <a:r>
                  <a:rPr lang="en-US" sz="3200" dirty="0" err="1">
                    <a:latin typeface="+mn-lt"/>
                  </a:rPr>
                  <a:t>theo</a:t>
                </a:r>
                <a:r>
                  <a:rPr lang="en-US" sz="3200" dirty="0">
                    <a:latin typeface="+mn-lt"/>
                  </a:rPr>
                  <a:t> </a:t>
                </a:r>
                <a:r>
                  <a:rPr lang="en-US" sz="3200" dirty="0" err="1">
                    <a:latin typeface="+mn-lt"/>
                  </a:rPr>
                  <a:t>thứ</a:t>
                </a:r>
                <a:r>
                  <a:rPr lang="en-US" sz="3200" dirty="0">
                    <a:latin typeface="+mn-lt"/>
                  </a:rPr>
                  <a:t> </a:t>
                </a:r>
                <a:r>
                  <a:rPr lang="en-US" sz="3200" dirty="0" err="1">
                    <a:latin typeface="+mn-lt"/>
                  </a:rPr>
                  <a:t>tự</a:t>
                </a:r>
                <a:r>
                  <a:rPr lang="en-US" sz="3200" dirty="0">
                    <a:latin typeface="+mn-lt"/>
                  </a:rPr>
                  <a:t> </a:t>
                </a:r>
                <a:r>
                  <a:rPr lang="en-US" sz="3200" dirty="0" err="1">
                    <a:latin typeface="+mn-lt"/>
                  </a:rPr>
                  <a:t>tăng</a:t>
                </a:r>
                <a:r>
                  <a:rPr lang="en-US" sz="3200" dirty="0">
                    <a:latin typeface="+mn-lt"/>
                  </a:rPr>
                  <a:t> </a:t>
                </a:r>
                <a:r>
                  <a:rPr lang="en-US" sz="3200" dirty="0" err="1">
                    <a:latin typeface="+mn-lt"/>
                  </a:rPr>
                  <a:t>dần</a:t>
                </a:r>
                <a:r>
                  <a:rPr lang="en-US" sz="3200" dirty="0">
                    <a:latin typeface="+mn-lt"/>
                  </a:rPr>
                  <a:t>.</a:t>
                </a:r>
                <a:endParaRPr sz="3200" dirty="0">
                  <a:latin typeface="+mn-lt"/>
                </a:endParaRPr>
              </a:p>
            </p:txBody>
          </p:sp>
        </mc:Choice>
        <mc:Fallback>
          <p:sp>
            <p:nvSpPr>
              <p:cNvPr id="7394" name="Google Shape;7394;p7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954134" y="626533"/>
                <a:ext cx="10283733" cy="1218400"/>
              </a:xfrm>
              <a:prstGeom prst="rect">
                <a:avLst/>
              </a:prstGeom>
              <a:blipFill>
                <a:blip r:embed="rId3"/>
                <a:stretch>
                  <a:fillRect l="-468" t="-31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F57AFC1-4813-4805-8CA6-1F4F6146BBA8}"/>
                  </a:ext>
                </a:extLst>
              </p:cNvPr>
              <p:cNvSpPr txBox="1"/>
              <p:nvPr/>
            </p:nvSpPr>
            <p:spPr>
              <a:xfrm>
                <a:off x="2946400" y="4378205"/>
                <a:ext cx="6604000" cy="7126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800"/>
                  </a:spcBef>
                  <a:spcAft>
                    <a:spcPts val="800"/>
                  </a:spcAft>
                </a:pPr>
                <a:r>
                  <a:rPr lang="en-US" sz="32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=&gt;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𝑫𝑬𝑮</m:t>
                        </m:r>
                      </m:e>
                    </m:acc>
                    <m:r>
                      <a:rPr lang="en-US" sz="32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&gt;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𝑷𝑸𝑻</m:t>
                        </m:r>
                      </m:e>
                    </m:acc>
                    <m:r>
                      <a:rPr lang="en-US" sz="32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&gt; </a:t>
                </a:r>
                <a:r>
                  <a:rPr lang="en-US" sz="3200" b="1" baseline="300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𝑩𝑨𝑪</m:t>
                        </m:r>
                      </m:e>
                    </m:acc>
                    <m:r>
                      <a:rPr lang="en-US" sz="3200" b="1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3200" b="1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&gt; </a:t>
                </a:r>
                <a:r>
                  <a:rPr lang="en-US" sz="3200" b="1" baseline="30000" dirty="0">
                    <a:solidFill>
                      <a:srgbClr val="000000"/>
                    </a:solidFill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𝑯𝑲𝑰</m:t>
                        </m:r>
                      </m:e>
                    </m:acc>
                  </m:oMath>
                </a14:m>
                <a:endParaRPr lang="en-US" sz="3200" b="1" dirty="0">
                  <a:solidFill>
                    <a:srgbClr val="000000"/>
                  </a:solidFill>
                  <a:ea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F57AFC1-4813-4805-8CA6-1F4F6146BB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6400" y="4378205"/>
                <a:ext cx="6604000" cy="712631"/>
              </a:xfrm>
              <a:prstGeom prst="rect">
                <a:avLst/>
              </a:prstGeom>
              <a:blipFill>
                <a:blip r:embed="rId4"/>
                <a:stretch>
                  <a:fillRect l="-2306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5D3208CA-33F8-4FFF-9067-8301681E7C60}"/>
              </a:ext>
            </a:extLst>
          </p:cNvPr>
          <p:cNvSpPr txBox="1"/>
          <p:nvPr/>
        </p:nvSpPr>
        <p:spPr>
          <a:xfrm>
            <a:off x="2700867" y="3121223"/>
            <a:ext cx="752686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0000"/>
                </a:solidFill>
                <a:ea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: 145</a:t>
            </a:r>
            <a:r>
              <a:rPr lang="en-US" sz="3200" b="1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0  </a:t>
            </a:r>
            <a:r>
              <a:rPr lang="en-US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&gt; 140</a:t>
            </a:r>
            <a:r>
              <a:rPr lang="en-US" sz="3200" b="1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0 </a:t>
            </a:r>
            <a:r>
              <a:rPr lang="en-US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&gt; 130</a:t>
            </a:r>
            <a:r>
              <a:rPr lang="en-US" sz="3200" b="1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0  </a:t>
            </a:r>
            <a:r>
              <a:rPr lang="en-US" sz="3200" b="1" dirty="0">
                <a:solidFill>
                  <a:srgbClr val="000000"/>
                </a:solidFill>
                <a:ea typeface="Times New Roman" panose="02020603050405020304" pitchFamily="18" charset="0"/>
              </a:rPr>
              <a:t>&gt; 120</a:t>
            </a:r>
            <a:r>
              <a:rPr lang="en-US" sz="3200" b="1" baseline="30000" dirty="0">
                <a:solidFill>
                  <a:srgbClr val="000000"/>
                </a:solidFill>
                <a:ea typeface="Times New Roman" panose="02020603050405020304" pitchFamily="18" charset="0"/>
              </a:rPr>
              <a:t>0 </a:t>
            </a:r>
            <a:endParaRPr lang="vi-VN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067EC-F9D7-4BED-86AE-11EA2EAA8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1333" y="736933"/>
            <a:ext cx="6406000" cy="837867"/>
          </a:xfrm>
        </p:spPr>
        <p:txBody>
          <a:bodyPr/>
          <a:lstStyle/>
          <a:p>
            <a:pPr algn="ctr"/>
            <a:r>
              <a:rPr lang="en-US" sz="4267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lang="vi-VN" sz="4267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B9B4CF-8972-4414-BE4E-7644DE5E6B80}"/>
              </a:ext>
            </a:extLst>
          </p:cNvPr>
          <p:cNvSpPr txBox="1"/>
          <p:nvPr/>
        </p:nvSpPr>
        <p:spPr>
          <a:xfrm>
            <a:off x="2429933" y="2144587"/>
            <a:ext cx="8441267" cy="2436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dirty="0">
                <a:solidFill>
                  <a:srgbClr val="000000"/>
                </a:solidFill>
                <a:ea typeface="Calibri" panose="020F0502020204030204" pitchFamily="34" charset="0"/>
              </a:rPr>
              <a:t>-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Ôn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lại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các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kiến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thức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đã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học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.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-</a:t>
            </a:r>
            <a:r>
              <a:rPr lang="vi-VN" sz="3200" dirty="0">
                <a:solidFill>
                  <a:srgbClr val="000000"/>
                </a:solidFill>
                <a:ea typeface="Calibri" panose="020F0502020204030204" pitchFamily="34" charset="0"/>
              </a:rPr>
              <a:t> Hoàn thành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các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bài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tập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dirty="0" err="1">
                <a:solidFill>
                  <a:srgbClr val="000000"/>
                </a:solidFill>
                <a:ea typeface="Calibri" panose="020F0502020204030204" pitchFamily="34" charset="0"/>
              </a:rPr>
              <a:t>trong</a:t>
            </a:r>
            <a:r>
              <a:rPr lang="en-GB" sz="3200" dirty="0">
                <a:solidFill>
                  <a:srgbClr val="000000"/>
                </a:solidFill>
                <a:ea typeface="Calibri" panose="020F0502020204030204" pitchFamily="34" charset="0"/>
              </a:rPr>
              <a:t> SBT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vi-VN" sz="3200" dirty="0">
                <a:solidFill>
                  <a:srgbClr val="000000"/>
                </a:solidFill>
                <a:ea typeface="Calibri" panose="020F0502020204030204" pitchFamily="34" charset="0"/>
              </a:rPr>
              <a:t>- Chuẩn bị bài “</a:t>
            </a:r>
            <a:r>
              <a:rPr lang="en-GB" sz="3200" b="1" dirty="0" err="1">
                <a:solidFill>
                  <a:srgbClr val="000000"/>
                </a:solidFill>
                <a:ea typeface="Calibri" panose="020F0502020204030204" pitchFamily="34" charset="0"/>
              </a:rPr>
              <a:t>Bài</a:t>
            </a:r>
            <a:r>
              <a:rPr lang="en-GB" sz="3200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Calibri" panose="020F0502020204030204" pitchFamily="34" charset="0"/>
              </a:rPr>
              <a:t>tập</a:t>
            </a:r>
            <a:r>
              <a:rPr lang="en-GB" sz="3200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Calibri" panose="020F0502020204030204" pitchFamily="34" charset="0"/>
              </a:rPr>
              <a:t>cuối</a:t>
            </a:r>
            <a:r>
              <a:rPr lang="en-GB" sz="3200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Calibri" panose="020F0502020204030204" pitchFamily="34" charset="0"/>
              </a:rPr>
              <a:t>chương</a:t>
            </a:r>
            <a:r>
              <a:rPr lang="en-GB" sz="3200" b="1" dirty="0">
                <a:solidFill>
                  <a:srgbClr val="000000"/>
                </a:solidFill>
                <a:ea typeface="Calibri" panose="020F0502020204030204" pitchFamily="34" charset="0"/>
              </a:rPr>
              <a:t> VI</a:t>
            </a:r>
            <a:r>
              <a:rPr lang="vi-VN" sz="3200" dirty="0">
                <a:solidFill>
                  <a:srgbClr val="000000"/>
                </a:solidFill>
                <a:ea typeface="Calibri" panose="020F0502020204030204" pitchFamily="34" charset="0"/>
              </a:rPr>
              <a:t>”.</a:t>
            </a: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86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6" name="Google Shape;5476;p68"/>
          <p:cNvSpPr/>
          <p:nvPr/>
        </p:nvSpPr>
        <p:spPr>
          <a:xfrm>
            <a:off x="4223283" y="2386733"/>
            <a:ext cx="655600" cy="6560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38100" dir="3120000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477" name="Google Shape;5477;p68"/>
          <p:cNvSpPr/>
          <p:nvPr/>
        </p:nvSpPr>
        <p:spPr>
          <a:xfrm>
            <a:off x="5768197" y="2386733"/>
            <a:ext cx="655600" cy="6560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38100" dir="3120000" algn="bl" rotWithShape="0">
              <a:schemeClr val="accent2"/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5478" name="Google Shape;5478;p68"/>
          <p:cNvSpPr/>
          <p:nvPr/>
        </p:nvSpPr>
        <p:spPr>
          <a:xfrm>
            <a:off x="7674446" y="2520927"/>
            <a:ext cx="76591" cy="65624"/>
          </a:xfrm>
          <a:custGeom>
            <a:avLst/>
            <a:gdLst/>
            <a:ahLst/>
            <a:cxnLst/>
            <a:rect l="l" t="t" r="r" b="b"/>
            <a:pathLst>
              <a:path w="2207" h="1891" extrusionOk="0">
                <a:moveTo>
                  <a:pt x="1255" y="1"/>
                </a:moveTo>
                <a:cubicBezTo>
                  <a:pt x="1023" y="1"/>
                  <a:pt x="787" y="87"/>
                  <a:pt x="595" y="279"/>
                </a:cubicBezTo>
                <a:cubicBezTo>
                  <a:pt x="0" y="874"/>
                  <a:pt x="423" y="1891"/>
                  <a:pt x="1264" y="1891"/>
                </a:cubicBezTo>
                <a:cubicBezTo>
                  <a:pt x="1784" y="1887"/>
                  <a:pt x="2203" y="1468"/>
                  <a:pt x="2207" y="948"/>
                </a:cubicBezTo>
                <a:cubicBezTo>
                  <a:pt x="2207" y="378"/>
                  <a:pt x="1741" y="1"/>
                  <a:pt x="125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5479" name="Google Shape;5479;p68"/>
          <p:cNvGrpSpPr/>
          <p:nvPr/>
        </p:nvGrpSpPr>
        <p:grpSpPr>
          <a:xfrm>
            <a:off x="7313112" y="2386733"/>
            <a:ext cx="655600" cy="656000"/>
            <a:chOff x="5484834" y="1790050"/>
            <a:chExt cx="491700" cy="492000"/>
          </a:xfrm>
        </p:grpSpPr>
        <p:sp>
          <p:nvSpPr>
            <p:cNvPr id="5480" name="Google Shape;5480;p68"/>
            <p:cNvSpPr/>
            <p:nvPr/>
          </p:nvSpPr>
          <p:spPr>
            <a:xfrm>
              <a:off x="5484834" y="1790050"/>
              <a:ext cx="491700" cy="4920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120000" algn="bl" rotWithShape="0">
                <a:schemeClr val="accent2"/>
              </a:outerShdw>
            </a:effectLst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1" name="Google Shape;5481;p68"/>
            <p:cNvSpPr/>
            <p:nvPr/>
          </p:nvSpPr>
          <p:spPr>
            <a:xfrm>
              <a:off x="5555266" y="1850977"/>
              <a:ext cx="370293" cy="370163"/>
            </a:xfrm>
            <a:custGeom>
              <a:avLst/>
              <a:gdLst/>
              <a:ahLst/>
              <a:cxnLst/>
              <a:rect l="l" t="t" r="r" b="b"/>
              <a:pathLst>
                <a:path w="14227" h="14222" extrusionOk="0">
                  <a:moveTo>
                    <a:pt x="7112" y="0"/>
                  </a:moveTo>
                  <a:cubicBezTo>
                    <a:pt x="3185" y="0"/>
                    <a:pt x="1" y="3184"/>
                    <a:pt x="1" y="7111"/>
                  </a:cubicBezTo>
                  <a:cubicBezTo>
                    <a:pt x="1" y="11037"/>
                    <a:pt x="3185" y="14222"/>
                    <a:pt x="7112" y="14222"/>
                  </a:cubicBezTo>
                  <a:cubicBezTo>
                    <a:pt x="11042" y="14222"/>
                    <a:pt x="14226" y="11037"/>
                    <a:pt x="14226" y="7111"/>
                  </a:cubicBezTo>
                  <a:cubicBezTo>
                    <a:pt x="14226" y="3184"/>
                    <a:pt x="11042" y="0"/>
                    <a:pt x="71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2" name="Google Shape;5482;p68"/>
            <p:cNvSpPr/>
            <p:nvPr/>
          </p:nvSpPr>
          <p:spPr>
            <a:xfrm>
              <a:off x="5716168" y="1850977"/>
              <a:ext cx="216236" cy="370267"/>
            </a:xfrm>
            <a:custGeom>
              <a:avLst/>
              <a:gdLst/>
              <a:ahLst/>
              <a:cxnLst/>
              <a:rect l="l" t="t" r="r" b="b"/>
              <a:pathLst>
                <a:path w="8308" h="14226" extrusionOk="0">
                  <a:moveTo>
                    <a:pt x="942" y="0"/>
                  </a:moveTo>
                  <a:cubicBezTo>
                    <a:pt x="938" y="0"/>
                    <a:pt x="934" y="0"/>
                    <a:pt x="930" y="0"/>
                  </a:cubicBezTo>
                  <a:cubicBezTo>
                    <a:pt x="620" y="0"/>
                    <a:pt x="311" y="18"/>
                    <a:pt x="1" y="60"/>
                  </a:cubicBezTo>
                  <a:cubicBezTo>
                    <a:pt x="3541" y="524"/>
                    <a:pt x="6186" y="3540"/>
                    <a:pt x="6186" y="7111"/>
                  </a:cubicBezTo>
                  <a:cubicBezTo>
                    <a:pt x="6186" y="10679"/>
                    <a:pt x="3541" y="13697"/>
                    <a:pt x="1" y="14162"/>
                  </a:cubicBezTo>
                  <a:cubicBezTo>
                    <a:pt x="322" y="14205"/>
                    <a:pt x="640" y="14226"/>
                    <a:pt x="954" y="14226"/>
                  </a:cubicBezTo>
                  <a:cubicBezTo>
                    <a:pt x="4641" y="14226"/>
                    <a:pt x="7791" y="11362"/>
                    <a:pt x="8041" y="7575"/>
                  </a:cubicBezTo>
                  <a:cubicBezTo>
                    <a:pt x="8308" y="3473"/>
                    <a:pt x="5053" y="0"/>
                    <a:pt x="942" y="0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3" name="Google Shape;5483;p68"/>
            <p:cNvSpPr/>
            <p:nvPr/>
          </p:nvSpPr>
          <p:spPr>
            <a:xfrm>
              <a:off x="5614427" y="1971198"/>
              <a:ext cx="251868" cy="210120"/>
            </a:xfrm>
            <a:custGeom>
              <a:avLst/>
              <a:gdLst/>
              <a:ahLst/>
              <a:cxnLst/>
              <a:rect l="l" t="t" r="r" b="b"/>
              <a:pathLst>
                <a:path w="9677" h="8073" extrusionOk="0">
                  <a:moveTo>
                    <a:pt x="4839" y="1"/>
                  </a:moveTo>
                  <a:cubicBezTo>
                    <a:pt x="2172" y="1"/>
                    <a:pt x="1" y="1813"/>
                    <a:pt x="1" y="4036"/>
                  </a:cubicBezTo>
                  <a:cubicBezTo>
                    <a:pt x="1" y="6264"/>
                    <a:pt x="2172" y="8072"/>
                    <a:pt x="4839" y="8072"/>
                  </a:cubicBezTo>
                  <a:cubicBezTo>
                    <a:pt x="7509" y="8072"/>
                    <a:pt x="9677" y="6264"/>
                    <a:pt x="9677" y="4036"/>
                  </a:cubicBezTo>
                  <a:cubicBezTo>
                    <a:pt x="9677" y="1813"/>
                    <a:pt x="7506" y="1"/>
                    <a:pt x="48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4" name="Google Shape;5484;p68"/>
            <p:cNvSpPr/>
            <p:nvPr/>
          </p:nvSpPr>
          <p:spPr>
            <a:xfrm>
              <a:off x="5819758" y="1979319"/>
              <a:ext cx="74022" cy="80477"/>
            </a:xfrm>
            <a:custGeom>
              <a:avLst/>
              <a:gdLst/>
              <a:ahLst/>
              <a:cxnLst/>
              <a:rect l="l" t="t" r="r" b="b"/>
              <a:pathLst>
                <a:path w="2844" h="3092" extrusionOk="0">
                  <a:moveTo>
                    <a:pt x="1280" y="1"/>
                  </a:moveTo>
                  <a:cubicBezTo>
                    <a:pt x="889" y="1"/>
                    <a:pt x="504" y="147"/>
                    <a:pt x="208" y="424"/>
                  </a:cubicBezTo>
                  <a:lnTo>
                    <a:pt x="0" y="625"/>
                  </a:lnTo>
                  <a:lnTo>
                    <a:pt x="229" y="801"/>
                  </a:lnTo>
                  <a:cubicBezTo>
                    <a:pt x="926" y="1343"/>
                    <a:pt x="1411" y="2036"/>
                    <a:pt x="1629" y="2803"/>
                  </a:cubicBezTo>
                  <a:lnTo>
                    <a:pt x="1714" y="3091"/>
                  </a:lnTo>
                  <a:lnTo>
                    <a:pt x="1981" y="2957"/>
                  </a:lnTo>
                  <a:cubicBezTo>
                    <a:pt x="2505" y="2690"/>
                    <a:pt x="2840" y="2152"/>
                    <a:pt x="2843" y="1561"/>
                  </a:cubicBezTo>
                  <a:cubicBezTo>
                    <a:pt x="2840" y="938"/>
                    <a:pt x="2470" y="375"/>
                    <a:pt x="1900" y="129"/>
                  </a:cubicBezTo>
                  <a:cubicBezTo>
                    <a:pt x="1700" y="43"/>
                    <a:pt x="1489" y="1"/>
                    <a:pt x="12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5" name="Google Shape;5485;p68"/>
            <p:cNvSpPr/>
            <p:nvPr/>
          </p:nvSpPr>
          <p:spPr>
            <a:xfrm>
              <a:off x="5583845" y="1979267"/>
              <a:ext cx="77224" cy="80529"/>
            </a:xfrm>
            <a:custGeom>
              <a:avLst/>
              <a:gdLst/>
              <a:ahLst/>
              <a:cxnLst/>
              <a:rect l="l" t="t" r="r" b="b"/>
              <a:pathLst>
                <a:path w="2967" h="3094" extrusionOk="0">
                  <a:moveTo>
                    <a:pt x="1686" y="0"/>
                  </a:moveTo>
                  <a:cubicBezTo>
                    <a:pt x="961" y="0"/>
                    <a:pt x="331" y="500"/>
                    <a:pt x="166" y="1204"/>
                  </a:cubicBezTo>
                  <a:cubicBezTo>
                    <a:pt x="1" y="1907"/>
                    <a:pt x="338" y="2636"/>
                    <a:pt x="986" y="2959"/>
                  </a:cubicBezTo>
                  <a:lnTo>
                    <a:pt x="1253" y="3093"/>
                  </a:lnTo>
                  <a:lnTo>
                    <a:pt x="1338" y="2805"/>
                  </a:lnTo>
                  <a:cubicBezTo>
                    <a:pt x="1556" y="2038"/>
                    <a:pt x="2041" y="1345"/>
                    <a:pt x="2738" y="799"/>
                  </a:cubicBezTo>
                  <a:lnTo>
                    <a:pt x="2967" y="623"/>
                  </a:lnTo>
                  <a:lnTo>
                    <a:pt x="2759" y="426"/>
                  </a:lnTo>
                  <a:cubicBezTo>
                    <a:pt x="2467" y="152"/>
                    <a:pt x="2084" y="0"/>
                    <a:pt x="16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6" name="Google Shape;5486;p68"/>
            <p:cNvSpPr/>
            <p:nvPr/>
          </p:nvSpPr>
          <p:spPr>
            <a:xfrm>
              <a:off x="5651256" y="2027522"/>
              <a:ext cx="57339" cy="49218"/>
            </a:xfrm>
            <a:custGeom>
              <a:avLst/>
              <a:gdLst/>
              <a:ahLst/>
              <a:cxnLst/>
              <a:rect l="l" t="t" r="r" b="b"/>
              <a:pathLst>
                <a:path w="2203" h="1891" extrusionOk="0">
                  <a:moveTo>
                    <a:pt x="1254" y="1"/>
                  </a:moveTo>
                  <a:cubicBezTo>
                    <a:pt x="1023" y="1"/>
                    <a:pt x="787" y="87"/>
                    <a:pt x="595" y="279"/>
                  </a:cubicBezTo>
                  <a:cubicBezTo>
                    <a:pt x="0" y="873"/>
                    <a:pt x="419" y="1890"/>
                    <a:pt x="1260" y="1890"/>
                  </a:cubicBezTo>
                  <a:cubicBezTo>
                    <a:pt x="1781" y="1887"/>
                    <a:pt x="2203" y="1468"/>
                    <a:pt x="2203" y="947"/>
                  </a:cubicBezTo>
                  <a:cubicBezTo>
                    <a:pt x="2203" y="378"/>
                    <a:pt x="1739" y="1"/>
                    <a:pt x="1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7" name="Google Shape;5487;p68"/>
            <p:cNvSpPr/>
            <p:nvPr/>
          </p:nvSpPr>
          <p:spPr>
            <a:xfrm>
              <a:off x="5763903" y="2027522"/>
              <a:ext cx="57339" cy="49218"/>
            </a:xfrm>
            <a:custGeom>
              <a:avLst/>
              <a:gdLst/>
              <a:ahLst/>
              <a:cxnLst/>
              <a:rect l="l" t="t" r="r" b="b"/>
              <a:pathLst>
                <a:path w="2203" h="1891" extrusionOk="0">
                  <a:moveTo>
                    <a:pt x="1254" y="1"/>
                  </a:moveTo>
                  <a:cubicBezTo>
                    <a:pt x="1023" y="1"/>
                    <a:pt x="787" y="87"/>
                    <a:pt x="595" y="279"/>
                  </a:cubicBezTo>
                  <a:cubicBezTo>
                    <a:pt x="0" y="873"/>
                    <a:pt x="422" y="1890"/>
                    <a:pt x="1263" y="1890"/>
                  </a:cubicBezTo>
                  <a:cubicBezTo>
                    <a:pt x="1780" y="1887"/>
                    <a:pt x="2203" y="1468"/>
                    <a:pt x="2203" y="947"/>
                  </a:cubicBezTo>
                  <a:cubicBezTo>
                    <a:pt x="2203" y="378"/>
                    <a:pt x="1738" y="1"/>
                    <a:pt x="1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8" name="Google Shape;5488;p68"/>
            <p:cNvSpPr/>
            <p:nvPr/>
          </p:nvSpPr>
          <p:spPr>
            <a:xfrm>
              <a:off x="5664998" y="2117499"/>
              <a:ext cx="150777" cy="34877"/>
            </a:xfrm>
            <a:custGeom>
              <a:avLst/>
              <a:gdLst/>
              <a:ahLst/>
              <a:cxnLst/>
              <a:rect l="l" t="t" r="r" b="b"/>
              <a:pathLst>
                <a:path w="5793" h="1340" extrusionOk="0">
                  <a:moveTo>
                    <a:pt x="337" y="1"/>
                  </a:moveTo>
                  <a:cubicBezTo>
                    <a:pt x="150" y="1"/>
                    <a:pt x="0" y="257"/>
                    <a:pt x="190" y="414"/>
                  </a:cubicBezTo>
                  <a:cubicBezTo>
                    <a:pt x="904" y="1012"/>
                    <a:pt x="1865" y="1339"/>
                    <a:pt x="2896" y="1339"/>
                  </a:cubicBezTo>
                  <a:cubicBezTo>
                    <a:pt x="3930" y="1339"/>
                    <a:pt x="4891" y="1012"/>
                    <a:pt x="5605" y="414"/>
                  </a:cubicBezTo>
                  <a:cubicBezTo>
                    <a:pt x="5792" y="257"/>
                    <a:pt x="5644" y="1"/>
                    <a:pt x="5457" y="1"/>
                  </a:cubicBezTo>
                  <a:cubicBezTo>
                    <a:pt x="5409" y="1"/>
                    <a:pt x="5358" y="18"/>
                    <a:pt x="5309" y="59"/>
                  </a:cubicBezTo>
                  <a:cubicBezTo>
                    <a:pt x="4676" y="586"/>
                    <a:pt x="3821" y="875"/>
                    <a:pt x="2896" y="875"/>
                  </a:cubicBezTo>
                  <a:cubicBezTo>
                    <a:pt x="1974" y="875"/>
                    <a:pt x="1115" y="586"/>
                    <a:pt x="486" y="59"/>
                  </a:cubicBezTo>
                  <a:cubicBezTo>
                    <a:pt x="437" y="18"/>
                    <a:pt x="386" y="1"/>
                    <a:pt x="337" y="1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89" name="Google Shape;5489;p68"/>
            <p:cNvSpPr/>
            <p:nvPr/>
          </p:nvSpPr>
          <p:spPr>
            <a:xfrm>
              <a:off x="5734310" y="1885099"/>
              <a:ext cx="85370" cy="94662"/>
            </a:xfrm>
            <a:custGeom>
              <a:avLst/>
              <a:gdLst/>
              <a:ahLst/>
              <a:cxnLst/>
              <a:rect l="l" t="t" r="r" b="b"/>
              <a:pathLst>
                <a:path w="3280" h="3637" extrusionOk="0">
                  <a:moveTo>
                    <a:pt x="2091" y="466"/>
                  </a:moveTo>
                  <a:cubicBezTo>
                    <a:pt x="2710" y="466"/>
                    <a:pt x="3019" y="1215"/>
                    <a:pt x="2583" y="1652"/>
                  </a:cubicBezTo>
                  <a:cubicBezTo>
                    <a:pt x="2441" y="1794"/>
                    <a:pt x="2265" y="1858"/>
                    <a:pt x="2094" y="1858"/>
                  </a:cubicBezTo>
                  <a:cubicBezTo>
                    <a:pt x="1736" y="1858"/>
                    <a:pt x="1394" y="1581"/>
                    <a:pt x="1394" y="1163"/>
                  </a:cubicBezTo>
                  <a:cubicBezTo>
                    <a:pt x="1394" y="779"/>
                    <a:pt x="1704" y="466"/>
                    <a:pt x="2091" y="466"/>
                  </a:cubicBezTo>
                  <a:close/>
                  <a:moveTo>
                    <a:pt x="2091" y="0"/>
                  </a:moveTo>
                  <a:cubicBezTo>
                    <a:pt x="1521" y="0"/>
                    <a:pt x="1029" y="419"/>
                    <a:pt x="944" y="990"/>
                  </a:cubicBezTo>
                  <a:lnTo>
                    <a:pt x="162" y="1251"/>
                  </a:lnTo>
                  <a:cubicBezTo>
                    <a:pt x="67" y="1282"/>
                    <a:pt x="1" y="1370"/>
                    <a:pt x="4" y="1469"/>
                  </a:cubicBezTo>
                  <a:lnTo>
                    <a:pt x="4" y="3636"/>
                  </a:lnTo>
                  <a:lnTo>
                    <a:pt x="465" y="3636"/>
                  </a:lnTo>
                  <a:lnTo>
                    <a:pt x="465" y="1638"/>
                  </a:lnTo>
                  <a:lnTo>
                    <a:pt x="972" y="1469"/>
                  </a:lnTo>
                  <a:cubicBezTo>
                    <a:pt x="1112" y="1979"/>
                    <a:pt x="1573" y="2319"/>
                    <a:pt x="2086" y="2319"/>
                  </a:cubicBezTo>
                  <a:cubicBezTo>
                    <a:pt x="2150" y="2319"/>
                    <a:pt x="2215" y="2313"/>
                    <a:pt x="2281" y="2303"/>
                  </a:cubicBezTo>
                  <a:cubicBezTo>
                    <a:pt x="2865" y="2208"/>
                    <a:pt x="3280" y="1683"/>
                    <a:pt x="3245" y="1092"/>
                  </a:cubicBezTo>
                  <a:cubicBezTo>
                    <a:pt x="3209" y="498"/>
                    <a:pt x="2731" y="30"/>
                    <a:pt x="2140" y="1"/>
                  </a:cubicBezTo>
                  <a:cubicBezTo>
                    <a:pt x="2124" y="1"/>
                    <a:pt x="2107" y="0"/>
                    <a:pt x="2091" y="0"/>
                  </a:cubicBezTo>
                  <a:close/>
                </a:path>
              </a:pathLst>
            </a:custGeom>
            <a:solidFill>
              <a:srgbClr val="F5F7F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0" name="Google Shape;5490;p68"/>
            <p:cNvSpPr/>
            <p:nvPr/>
          </p:nvSpPr>
          <p:spPr>
            <a:xfrm>
              <a:off x="5528901" y="1844887"/>
              <a:ext cx="402776" cy="382318"/>
            </a:xfrm>
            <a:custGeom>
              <a:avLst/>
              <a:gdLst/>
              <a:ahLst/>
              <a:cxnLst/>
              <a:rect l="l" t="t" r="r" b="b"/>
              <a:pathLst>
                <a:path w="15475" h="14689" extrusionOk="0">
                  <a:moveTo>
                    <a:pt x="8125" y="466"/>
                  </a:moveTo>
                  <a:cubicBezTo>
                    <a:pt x="11918" y="466"/>
                    <a:pt x="15003" y="3552"/>
                    <a:pt x="15003" y="7345"/>
                  </a:cubicBezTo>
                  <a:cubicBezTo>
                    <a:pt x="15003" y="11138"/>
                    <a:pt x="11921" y="14223"/>
                    <a:pt x="8125" y="14223"/>
                  </a:cubicBezTo>
                  <a:cubicBezTo>
                    <a:pt x="4332" y="14223"/>
                    <a:pt x="1246" y="11138"/>
                    <a:pt x="1246" y="7345"/>
                  </a:cubicBezTo>
                  <a:cubicBezTo>
                    <a:pt x="1246" y="3552"/>
                    <a:pt x="4332" y="466"/>
                    <a:pt x="8125" y="466"/>
                  </a:cubicBezTo>
                  <a:close/>
                  <a:moveTo>
                    <a:pt x="8120" y="0"/>
                  </a:moveTo>
                  <a:cubicBezTo>
                    <a:pt x="6708" y="0"/>
                    <a:pt x="5287" y="406"/>
                    <a:pt x="4043" y="1237"/>
                  </a:cubicBezTo>
                  <a:cubicBezTo>
                    <a:pt x="1134" y="3183"/>
                    <a:pt x="1" y="6916"/>
                    <a:pt x="1341" y="10153"/>
                  </a:cubicBezTo>
                  <a:cubicBezTo>
                    <a:pt x="2494" y="12940"/>
                    <a:pt x="5202" y="14689"/>
                    <a:pt x="8122" y="14689"/>
                  </a:cubicBezTo>
                  <a:cubicBezTo>
                    <a:pt x="8597" y="14689"/>
                    <a:pt x="9077" y="14643"/>
                    <a:pt x="9557" y="14547"/>
                  </a:cubicBezTo>
                  <a:cubicBezTo>
                    <a:pt x="12994" y="13865"/>
                    <a:pt x="15471" y="10849"/>
                    <a:pt x="15471" y="7345"/>
                  </a:cubicBezTo>
                  <a:cubicBezTo>
                    <a:pt x="15475" y="5396"/>
                    <a:pt x="14701" y="3527"/>
                    <a:pt x="13318" y="2152"/>
                  </a:cubicBezTo>
                  <a:cubicBezTo>
                    <a:pt x="11898" y="732"/>
                    <a:pt x="10017" y="0"/>
                    <a:pt x="8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1" name="Google Shape;5491;p68"/>
            <p:cNvSpPr/>
            <p:nvPr/>
          </p:nvSpPr>
          <p:spPr>
            <a:xfrm>
              <a:off x="5664998" y="2117499"/>
              <a:ext cx="150777" cy="34877"/>
            </a:xfrm>
            <a:custGeom>
              <a:avLst/>
              <a:gdLst/>
              <a:ahLst/>
              <a:cxnLst/>
              <a:rect l="l" t="t" r="r" b="b"/>
              <a:pathLst>
                <a:path w="5793" h="1340" extrusionOk="0">
                  <a:moveTo>
                    <a:pt x="337" y="1"/>
                  </a:moveTo>
                  <a:cubicBezTo>
                    <a:pt x="150" y="1"/>
                    <a:pt x="0" y="257"/>
                    <a:pt x="190" y="414"/>
                  </a:cubicBezTo>
                  <a:cubicBezTo>
                    <a:pt x="904" y="1012"/>
                    <a:pt x="1865" y="1339"/>
                    <a:pt x="2896" y="1339"/>
                  </a:cubicBezTo>
                  <a:cubicBezTo>
                    <a:pt x="3930" y="1339"/>
                    <a:pt x="4891" y="1012"/>
                    <a:pt x="5605" y="414"/>
                  </a:cubicBezTo>
                  <a:cubicBezTo>
                    <a:pt x="5792" y="257"/>
                    <a:pt x="5644" y="1"/>
                    <a:pt x="5457" y="1"/>
                  </a:cubicBezTo>
                  <a:cubicBezTo>
                    <a:pt x="5409" y="1"/>
                    <a:pt x="5358" y="18"/>
                    <a:pt x="5309" y="59"/>
                  </a:cubicBezTo>
                  <a:cubicBezTo>
                    <a:pt x="4676" y="586"/>
                    <a:pt x="3821" y="875"/>
                    <a:pt x="2896" y="875"/>
                  </a:cubicBezTo>
                  <a:cubicBezTo>
                    <a:pt x="1974" y="875"/>
                    <a:pt x="1115" y="586"/>
                    <a:pt x="486" y="59"/>
                  </a:cubicBezTo>
                  <a:cubicBezTo>
                    <a:pt x="437" y="18"/>
                    <a:pt x="386" y="1"/>
                    <a:pt x="3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2" name="Google Shape;5492;p68"/>
            <p:cNvSpPr/>
            <p:nvPr/>
          </p:nvSpPr>
          <p:spPr>
            <a:xfrm>
              <a:off x="5572965" y="1885099"/>
              <a:ext cx="326385" cy="301789"/>
            </a:xfrm>
            <a:custGeom>
              <a:avLst/>
              <a:gdLst/>
              <a:ahLst/>
              <a:cxnLst/>
              <a:rect l="l" t="t" r="r" b="b"/>
              <a:pathLst>
                <a:path w="12540" h="11595" extrusionOk="0">
                  <a:moveTo>
                    <a:pt x="8290" y="466"/>
                  </a:moveTo>
                  <a:cubicBezTo>
                    <a:pt x="8909" y="466"/>
                    <a:pt x="9218" y="1215"/>
                    <a:pt x="8782" y="1652"/>
                  </a:cubicBezTo>
                  <a:cubicBezTo>
                    <a:pt x="8640" y="1794"/>
                    <a:pt x="8464" y="1858"/>
                    <a:pt x="8293" y="1858"/>
                  </a:cubicBezTo>
                  <a:cubicBezTo>
                    <a:pt x="7935" y="1858"/>
                    <a:pt x="7593" y="1581"/>
                    <a:pt x="7593" y="1163"/>
                  </a:cubicBezTo>
                  <a:cubicBezTo>
                    <a:pt x="7593" y="779"/>
                    <a:pt x="7903" y="466"/>
                    <a:pt x="8290" y="466"/>
                  </a:cubicBezTo>
                  <a:close/>
                  <a:moveTo>
                    <a:pt x="2118" y="3868"/>
                  </a:moveTo>
                  <a:cubicBezTo>
                    <a:pt x="2447" y="3868"/>
                    <a:pt x="2765" y="3995"/>
                    <a:pt x="3005" y="4224"/>
                  </a:cubicBezTo>
                  <a:cubicBezTo>
                    <a:pt x="2280" y="4787"/>
                    <a:pt x="1752" y="5525"/>
                    <a:pt x="1516" y="6356"/>
                  </a:cubicBezTo>
                  <a:cubicBezTo>
                    <a:pt x="971" y="6081"/>
                    <a:pt x="683" y="5473"/>
                    <a:pt x="823" y="4878"/>
                  </a:cubicBezTo>
                  <a:cubicBezTo>
                    <a:pt x="964" y="4287"/>
                    <a:pt x="1495" y="3868"/>
                    <a:pt x="2104" y="3868"/>
                  </a:cubicBezTo>
                  <a:cubicBezTo>
                    <a:pt x="2109" y="3868"/>
                    <a:pt x="2113" y="3868"/>
                    <a:pt x="2118" y="3868"/>
                  </a:cubicBezTo>
                  <a:close/>
                  <a:moveTo>
                    <a:pt x="10749" y="3868"/>
                  </a:moveTo>
                  <a:cubicBezTo>
                    <a:pt x="10754" y="3868"/>
                    <a:pt x="10758" y="3868"/>
                    <a:pt x="10763" y="3868"/>
                  </a:cubicBezTo>
                  <a:cubicBezTo>
                    <a:pt x="11372" y="3868"/>
                    <a:pt x="11900" y="4287"/>
                    <a:pt x="12040" y="4878"/>
                  </a:cubicBezTo>
                  <a:cubicBezTo>
                    <a:pt x="12181" y="5473"/>
                    <a:pt x="11892" y="6081"/>
                    <a:pt x="11351" y="6356"/>
                  </a:cubicBezTo>
                  <a:cubicBezTo>
                    <a:pt x="11111" y="5525"/>
                    <a:pt x="10584" y="4787"/>
                    <a:pt x="9862" y="4224"/>
                  </a:cubicBezTo>
                  <a:cubicBezTo>
                    <a:pt x="10102" y="3995"/>
                    <a:pt x="10417" y="3868"/>
                    <a:pt x="10749" y="3868"/>
                  </a:cubicBezTo>
                  <a:close/>
                  <a:moveTo>
                    <a:pt x="8290" y="0"/>
                  </a:moveTo>
                  <a:cubicBezTo>
                    <a:pt x="7720" y="0"/>
                    <a:pt x="7228" y="419"/>
                    <a:pt x="7143" y="990"/>
                  </a:cubicBezTo>
                  <a:lnTo>
                    <a:pt x="6361" y="1251"/>
                  </a:lnTo>
                  <a:cubicBezTo>
                    <a:pt x="6266" y="1282"/>
                    <a:pt x="6200" y="1370"/>
                    <a:pt x="6203" y="1469"/>
                  </a:cubicBezTo>
                  <a:lnTo>
                    <a:pt x="6203" y="3098"/>
                  </a:lnTo>
                  <a:cubicBezTo>
                    <a:pt x="5204" y="3129"/>
                    <a:pt x="4236" y="3425"/>
                    <a:pt x="3388" y="3953"/>
                  </a:cubicBezTo>
                  <a:cubicBezTo>
                    <a:pt x="3035" y="3582"/>
                    <a:pt x="2569" y="3402"/>
                    <a:pt x="2105" y="3402"/>
                  </a:cubicBezTo>
                  <a:cubicBezTo>
                    <a:pt x="1546" y="3402"/>
                    <a:pt x="990" y="3663"/>
                    <a:pt x="640" y="4171"/>
                  </a:cubicBezTo>
                  <a:cubicBezTo>
                    <a:pt x="0" y="5100"/>
                    <a:pt x="376" y="6384"/>
                    <a:pt x="1418" y="6820"/>
                  </a:cubicBezTo>
                  <a:cubicBezTo>
                    <a:pt x="1390" y="6993"/>
                    <a:pt x="1379" y="7169"/>
                    <a:pt x="1379" y="7344"/>
                  </a:cubicBezTo>
                  <a:cubicBezTo>
                    <a:pt x="1379" y="9688"/>
                    <a:pt x="3645" y="11595"/>
                    <a:pt x="6435" y="11595"/>
                  </a:cubicBezTo>
                  <a:cubicBezTo>
                    <a:pt x="7857" y="11595"/>
                    <a:pt x="9141" y="11099"/>
                    <a:pt x="10063" y="10304"/>
                  </a:cubicBezTo>
                  <a:cubicBezTo>
                    <a:pt x="10161" y="10216"/>
                    <a:pt x="10168" y="10061"/>
                    <a:pt x="10073" y="9966"/>
                  </a:cubicBezTo>
                  <a:lnTo>
                    <a:pt x="10070" y="9966"/>
                  </a:lnTo>
                  <a:cubicBezTo>
                    <a:pt x="10025" y="9919"/>
                    <a:pt x="9966" y="9897"/>
                    <a:pt x="9907" y="9897"/>
                  </a:cubicBezTo>
                  <a:cubicBezTo>
                    <a:pt x="9855" y="9897"/>
                    <a:pt x="9802" y="9915"/>
                    <a:pt x="9760" y="9952"/>
                  </a:cubicBezTo>
                  <a:cubicBezTo>
                    <a:pt x="8923" y="10680"/>
                    <a:pt x="7741" y="11130"/>
                    <a:pt x="6432" y="11130"/>
                  </a:cubicBezTo>
                  <a:cubicBezTo>
                    <a:pt x="3902" y="11130"/>
                    <a:pt x="1840" y="9431"/>
                    <a:pt x="1840" y="7344"/>
                  </a:cubicBezTo>
                  <a:cubicBezTo>
                    <a:pt x="1840" y="5255"/>
                    <a:pt x="3902" y="3555"/>
                    <a:pt x="6432" y="3555"/>
                  </a:cubicBezTo>
                  <a:cubicBezTo>
                    <a:pt x="8965" y="3555"/>
                    <a:pt x="11023" y="5255"/>
                    <a:pt x="11023" y="7344"/>
                  </a:cubicBezTo>
                  <a:cubicBezTo>
                    <a:pt x="11020" y="7992"/>
                    <a:pt x="10826" y="8622"/>
                    <a:pt x="10464" y="9160"/>
                  </a:cubicBezTo>
                  <a:cubicBezTo>
                    <a:pt x="10404" y="9248"/>
                    <a:pt x="10415" y="9368"/>
                    <a:pt x="10492" y="9445"/>
                  </a:cubicBezTo>
                  <a:lnTo>
                    <a:pt x="10496" y="9449"/>
                  </a:lnTo>
                  <a:cubicBezTo>
                    <a:pt x="10541" y="9494"/>
                    <a:pt x="10599" y="9515"/>
                    <a:pt x="10656" y="9515"/>
                  </a:cubicBezTo>
                  <a:cubicBezTo>
                    <a:pt x="10729" y="9515"/>
                    <a:pt x="10802" y="9480"/>
                    <a:pt x="10847" y="9413"/>
                  </a:cubicBezTo>
                  <a:cubicBezTo>
                    <a:pt x="11263" y="8801"/>
                    <a:pt x="11484" y="8083"/>
                    <a:pt x="11488" y="7344"/>
                  </a:cubicBezTo>
                  <a:cubicBezTo>
                    <a:pt x="11488" y="7169"/>
                    <a:pt x="11474" y="6993"/>
                    <a:pt x="11449" y="6820"/>
                  </a:cubicBezTo>
                  <a:cubicBezTo>
                    <a:pt x="12107" y="6542"/>
                    <a:pt x="12536" y="5895"/>
                    <a:pt x="12540" y="5181"/>
                  </a:cubicBezTo>
                  <a:cubicBezTo>
                    <a:pt x="12540" y="4456"/>
                    <a:pt x="12097" y="3801"/>
                    <a:pt x="11425" y="3530"/>
                  </a:cubicBezTo>
                  <a:cubicBezTo>
                    <a:pt x="11210" y="3444"/>
                    <a:pt x="10986" y="3403"/>
                    <a:pt x="10764" y="3403"/>
                  </a:cubicBezTo>
                  <a:cubicBezTo>
                    <a:pt x="10286" y="3403"/>
                    <a:pt x="9819" y="3595"/>
                    <a:pt x="9475" y="3953"/>
                  </a:cubicBezTo>
                  <a:cubicBezTo>
                    <a:pt x="8631" y="3425"/>
                    <a:pt x="7660" y="3129"/>
                    <a:pt x="6664" y="3098"/>
                  </a:cubicBezTo>
                  <a:lnTo>
                    <a:pt x="6664" y="1638"/>
                  </a:lnTo>
                  <a:lnTo>
                    <a:pt x="7171" y="1469"/>
                  </a:lnTo>
                  <a:cubicBezTo>
                    <a:pt x="7311" y="1979"/>
                    <a:pt x="7772" y="2319"/>
                    <a:pt x="8285" y="2319"/>
                  </a:cubicBezTo>
                  <a:cubicBezTo>
                    <a:pt x="8349" y="2319"/>
                    <a:pt x="8414" y="2313"/>
                    <a:pt x="8480" y="2303"/>
                  </a:cubicBezTo>
                  <a:cubicBezTo>
                    <a:pt x="9064" y="2208"/>
                    <a:pt x="9479" y="1683"/>
                    <a:pt x="9444" y="1092"/>
                  </a:cubicBezTo>
                  <a:cubicBezTo>
                    <a:pt x="9408" y="498"/>
                    <a:pt x="8930" y="30"/>
                    <a:pt x="8339" y="1"/>
                  </a:cubicBezTo>
                  <a:cubicBezTo>
                    <a:pt x="8323" y="1"/>
                    <a:pt x="8306" y="0"/>
                    <a:pt x="82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3" name="Google Shape;5493;p68"/>
            <p:cNvSpPr/>
            <p:nvPr/>
          </p:nvSpPr>
          <p:spPr>
            <a:xfrm>
              <a:off x="5643734" y="2021900"/>
              <a:ext cx="70561" cy="60410"/>
            </a:xfrm>
            <a:custGeom>
              <a:avLst/>
              <a:gdLst/>
              <a:ahLst/>
              <a:cxnLst/>
              <a:rect l="l" t="t" r="r" b="b"/>
              <a:pathLst>
                <a:path w="2711" h="2321" extrusionOk="0">
                  <a:moveTo>
                    <a:pt x="1555" y="464"/>
                  </a:moveTo>
                  <a:cubicBezTo>
                    <a:pt x="1726" y="464"/>
                    <a:pt x="1900" y="528"/>
                    <a:pt x="2042" y="671"/>
                  </a:cubicBezTo>
                  <a:cubicBezTo>
                    <a:pt x="2481" y="1107"/>
                    <a:pt x="2168" y="1856"/>
                    <a:pt x="1549" y="1856"/>
                  </a:cubicBezTo>
                  <a:cubicBezTo>
                    <a:pt x="1165" y="1856"/>
                    <a:pt x="856" y="1547"/>
                    <a:pt x="856" y="1163"/>
                  </a:cubicBezTo>
                  <a:cubicBezTo>
                    <a:pt x="856" y="742"/>
                    <a:pt x="1198" y="464"/>
                    <a:pt x="1555" y="464"/>
                  </a:cubicBezTo>
                  <a:close/>
                  <a:moveTo>
                    <a:pt x="1542" y="0"/>
                  </a:moveTo>
                  <a:cubicBezTo>
                    <a:pt x="1257" y="0"/>
                    <a:pt x="966" y="106"/>
                    <a:pt x="729" y="343"/>
                  </a:cubicBezTo>
                  <a:cubicBezTo>
                    <a:pt x="1" y="1072"/>
                    <a:pt x="518" y="2321"/>
                    <a:pt x="1549" y="2321"/>
                  </a:cubicBezTo>
                  <a:cubicBezTo>
                    <a:pt x="2189" y="2321"/>
                    <a:pt x="2710" y="1804"/>
                    <a:pt x="2710" y="1163"/>
                  </a:cubicBezTo>
                  <a:cubicBezTo>
                    <a:pt x="2710" y="464"/>
                    <a:pt x="2139" y="0"/>
                    <a:pt x="15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4" name="Google Shape;5494;p68"/>
            <p:cNvSpPr/>
            <p:nvPr/>
          </p:nvSpPr>
          <p:spPr>
            <a:xfrm>
              <a:off x="5756381" y="2021952"/>
              <a:ext cx="70535" cy="60384"/>
            </a:xfrm>
            <a:custGeom>
              <a:avLst/>
              <a:gdLst/>
              <a:ahLst/>
              <a:cxnLst/>
              <a:rect l="l" t="t" r="r" b="b"/>
              <a:pathLst>
                <a:path w="2710" h="2320" extrusionOk="0">
                  <a:moveTo>
                    <a:pt x="1546" y="462"/>
                  </a:moveTo>
                  <a:cubicBezTo>
                    <a:pt x="1903" y="462"/>
                    <a:pt x="2245" y="740"/>
                    <a:pt x="2245" y="1161"/>
                  </a:cubicBezTo>
                  <a:cubicBezTo>
                    <a:pt x="2245" y="1545"/>
                    <a:pt x="1936" y="1854"/>
                    <a:pt x="1552" y="1854"/>
                  </a:cubicBezTo>
                  <a:cubicBezTo>
                    <a:pt x="929" y="1854"/>
                    <a:pt x="620" y="1105"/>
                    <a:pt x="1060" y="669"/>
                  </a:cubicBezTo>
                  <a:cubicBezTo>
                    <a:pt x="1201" y="526"/>
                    <a:pt x="1375" y="462"/>
                    <a:pt x="1546" y="462"/>
                  </a:cubicBezTo>
                  <a:close/>
                  <a:moveTo>
                    <a:pt x="1552" y="0"/>
                  </a:moveTo>
                  <a:cubicBezTo>
                    <a:pt x="518" y="0"/>
                    <a:pt x="1" y="1249"/>
                    <a:pt x="732" y="1977"/>
                  </a:cubicBezTo>
                  <a:cubicBezTo>
                    <a:pt x="954" y="2201"/>
                    <a:pt x="1249" y="2319"/>
                    <a:pt x="1551" y="2319"/>
                  </a:cubicBezTo>
                  <a:cubicBezTo>
                    <a:pt x="1700" y="2319"/>
                    <a:pt x="1851" y="2290"/>
                    <a:pt x="1996" y="2231"/>
                  </a:cubicBezTo>
                  <a:cubicBezTo>
                    <a:pt x="2428" y="2051"/>
                    <a:pt x="2710" y="1629"/>
                    <a:pt x="2710" y="1158"/>
                  </a:cubicBezTo>
                  <a:cubicBezTo>
                    <a:pt x="2710" y="521"/>
                    <a:pt x="2189" y="0"/>
                    <a:pt x="15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495" name="Google Shape;5495;p68"/>
          <p:cNvGrpSpPr/>
          <p:nvPr/>
        </p:nvGrpSpPr>
        <p:grpSpPr>
          <a:xfrm>
            <a:off x="4282008" y="2459832"/>
            <a:ext cx="538109" cy="509792"/>
            <a:chOff x="3211506" y="1844874"/>
            <a:chExt cx="403582" cy="382344"/>
          </a:xfrm>
        </p:grpSpPr>
        <p:sp>
          <p:nvSpPr>
            <p:cNvPr id="5496" name="Google Shape;5496;p68"/>
            <p:cNvSpPr/>
            <p:nvPr/>
          </p:nvSpPr>
          <p:spPr>
            <a:xfrm>
              <a:off x="3237872" y="1850965"/>
              <a:ext cx="370267" cy="370163"/>
            </a:xfrm>
            <a:custGeom>
              <a:avLst/>
              <a:gdLst/>
              <a:ahLst/>
              <a:cxnLst/>
              <a:rect l="l" t="t" r="r" b="b"/>
              <a:pathLst>
                <a:path w="14226" h="14222" extrusionOk="0">
                  <a:moveTo>
                    <a:pt x="7115" y="0"/>
                  </a:moveTo>
                  <a:cubicBezTo>
                    <a:pt x="3185" y="0"/>
                    <a:pt x="1" y="3184"/>
                    <a:pt x="1" y="7111"/>
                  </a:cubicBezTo>
                  <a:cubicBezTo>
                    <a:pt x="1" y="11037"/>
                    <a:pt x="3185" y="14222"/>
                    <a:pt x="7115" y="14222"/>
                  </a:cubicBezTo>
                  <a:cubicBezTo>
                    <a:pt x="11042" y="14222"/>
                    <a:pt x="14226" y="11037"/>
                    <a:pt x="14226" y="7111"/>
                  </a:cubicBezTo>
                  <a:cubicBezTo>
                    <a:pt x="14226" y="3184"/>
                    <a:pt x="11042" y="0"/>
                    <a:pt x="71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7" name="Google Shape;5497;p68"/>
            <p:cNvSpPr/>
            <p:nvPr/>
          </p:nvSpPr>
          <p:spPr>
            <a:xfrm>
              <a:off x="3398878" y="1850965"/>
              <a:ext cx="216210" cy="370267"/>
            </a:xfrm>
            <a:custGeom>
              <a:avLst/>
              <a:gdLst/>
              <a:ahLst/>
              <a:cxnLst/>
              <a:rect l="l" t="t" r="r" b="b"/>
              <a:pathLst>
                <a:path w="8307" h="14226" extrusionOk="0">
                  <a:moveTo>
                    <a:pt x="941" y="0"/>
                  </a:moveTo>
                  <a:cubicBezTo>
                    <a:pt x="937" y="0"/>
                    <a:pt x="933" y="0"/>
                    <a:pt x="929" y="0"/>
                  </a:cubicBezTo>
                  <a:cubicBezTo>
                    <a:pt x="616" y="0"/>
                    <a:pt x="306" y="18"/>
                    <a:pt x="0" y="60"/>
                  </a:cubicBezTo>
                  <a:cubicBezTo>
                    <a:pt x="3540" y="524"/>
                    <a:pt x="6186" y="3540"/>
                    <a:pt x="6186" y="7111"/>
                  </a:cubicBezTo>
                  <a:cubicBezTo>
                    <a:pt x="6186" y="10679"/>
                    <a:pt x="3540" y="13697"/>
                    <a:pt x="0" y="14162"/>
                  </a:cubicBezTo>
                  <a:cubicBezTo>
                    <a:pt x="320" y="14205"/>
                    <a:pt x="639" y="14226"/>
                    <a:pt x="953" y="14226"/>
                  </a:cubicBezTo>
                  <a:cubicBezTo>
                    <a:pt x="4637" y="14226"/>
                    <a:pt x="7790" y="11362"/>
                    <a:pt x="8036" y="7575"/>
                  </a:cubicBezTo>
                  <a:cubicBezTo>
                    <a:pt x="8307" y="3473"/>
                    <a:pt x="5049" y="0"/>
                    <a:pt x="941" y="0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8" name="Google Shape;5498;p68"/>
            <p:cNvSpPr/>
            <p:nvPr/>
          </p:nvSpPr>
          <p:spPr>
            <a:xfrm>
              <a:off x="3294378" y="1901224"/>
              <a:ext cx="257178" cy="249682"/>
            </a:xfrm>
            <a:custGeom>
              <a:avLst/>
              <a:gdLst/>
              <a:ahLst/>
              <a:cxnLst/>
              <a:rect l="l" t="t" r="r" b="b"/>
              <a:pathLst>
                <a:path w="9881" h="9593" extrusionOk="0">
                  <a:moveTo>
                    <a:pt x="4930" y="1"/>
                  </a:moveTo>
                  <a:cubicBezTo>
                    <a:pt x="4339" y="32"/>
                    <a:pt x="2404" y="310"/>
                    <a:pt x="2287" y="2485"/>
                  </a:cubicBezTo>
                  <a:lnTo>
                    <a:pt x="2287" y="2495"/>
                  </a:lnTo>
                  <a:lnTo>
                    <a:pt x="2287" y="3730"/>
                  </a:lnTo>
                  <a:lnTo>
                    <a:pt x="1823" y="3593"/>
                  </a:lnTo>
                  <a:cubicBezTo>
                    <a:pt x="1762" y="3575"/>
                    <a:pt x="1701" y="3566"/>
                    <a:pt x="1640" y="3566"/>
                  </a:cubicBezTo>
                  <a:cubicBezTo>
                    <a:pt x="1382" y="3566"/>
                    <a:pt x="1142" y="3723"/>
                    <a:pt x="1045" y="3977"/>
                  </a:cubicBezTo>
                  <a:cubicBezTo>
                    <a:pt x="922" y="4286"/>
                    <a:pt x="1060" y="4635"/>
                    <a:pt x="1359" y="4782"/>
                  </a:cubicBezTo>
                  <a:lnTo>
                    <a:pt x="1995" y="5095"/>
                  </a:lnTo>
                  <a:cubicBezTo>
                    <a:pt x="2115" y="5155"/>
                    <a:pt x="2168" y="5300"/>
                    <a:pt x="2115" y="5423"/>
                  </a:cubicBezTo>
                  <a:cubicBezTo>
                    <a:pt x="1925" y="5891"/>
                    <a:pt x="1418" y="6721"/>
                    <a:pt x="197" y="7013"/>
                  </a:cubicBezTo>
                  <a:cubicBezTo>
                    <a:pt x="78" y="7041"/>
                    <a:pt x="0" y="7157"/>
                    <a:pt x="22" y="7277"/>
                  </a:cubicBezTo>
                  <a:cubicBezTo>
                    <a:pt x="29" y="7312"/>
                    <a:pt x="166" y="8072"/>
                    <a:pt x="1341" y="8128"/>
                  </a:cubicBezTo>
                  <a:cubicBezTo>
                    <a:pt x="1397" y="8336"/>
                    <a:pt x="1482" y="8607"/>
                    <a:pt x="1570" y="8719"/>
                  </a:cubicBezTo>
                  <a:cubicBezTo>
                    <a:pt x="1616" y="8776"/>
                    <a:pt x="1683" y="8806"/>
                    <a:pt x="1752" y="8806"/>
                  </a:cubicBezTo>
                  <a:cubicBezTo>
                    <a:pt x="1778" y="8806"/>
                    <a:pt x="1804" y="8802"/>
                    <a:pt x="1830" y="8793"/>
                  </a:cubicBezTo>
                  <a:cubicBezTo>
                    <a:pt x="1833" y="8793"/>
                    <a:pt x="2199" y="8665"/>
                    <a:pt x="2608" y="8665"/>
                  </a:cubicBezTo>
                  <a:cubicBezTo>
                    <a:pt x="2707" y="8665"/>
                    <a:pt x="2808" y="8673"/>
                    <a:pt x="2907" y="8691"/>
                  </a:cubicBezTo>
                  <a:cubicBezTo>
                    <a:pt x="2914" y="8691"/>
                    <a:pt x="3515" y="8818"/>
                    <a:pt x="3888" y="9184"/>
                  </a:cubicBezTo>
                  <a:cubicBezTo>
                    <a:pt x="4061" y="9356"/>
                    <a:pt x="4275" y="9479"/>
                    <a:pt x="4508" y="9539"/>
                  </a:cubicBezTo>
                  <a:cubicBezTo>
                    <a:pt x="4650" y="9574"/>
                    <a:pt x="4795" y="9592"/>
                    <a:pt x="4940" y="9592"/>
                  </a:cubicBezTo>
                  <a:cubicBezTo>
                    <a:pt x="5086" y="9592"/>
                    <a:pt x="5231" y="9574"/>
                    <a:pt x="5373" y="9539"/>
                  </a:cubicBezTo>
                  <a:cubicBezTo>
                    <a:pt x="5609" y="9479"/>
                    <a:pt x="5820" y="9356"/>
                    <a:pt x="5992" y="9184"/>
                  </a:cubicBezTo>
                  <a:cubicBezTo>
                    <a:pt x="6362" y="8818"/>
                    <a:pt x="6971" y="8695"/>
                    <a:pt x="6974" y="8691"/>
                  </a:cubicBezTo>
                  <a:cubicBezTo>
                    <a:pt x="7074" y="8673"/>
                    <a:pt x="7177" y="8665"/>
                    <a:pt x="7277" y="8665"/>
                  </a:cubicBezTo>
                  <a:cubicBezTo>
                    <a:pt x="7684" y="8665"/>
                    <a:pt x="8049" y="8791"/>
                    <a:pt x="8054" y="8793"/>
                  </a:cubicBezTo>
                  <a:cubicBezTo>
                    <a:pt x="8079" y="8802"/>
                    <a:pt x="8105" y="8806"/>
                    <a:pt x="8131" y="8806"/>
                  </a:cubicBezTo>
                  <a:cubicBezTo>
                    <a:pt x="8200" y="8806"/>
                    <a:pt x="8268" y="8776"/>
                    <a:pt x="8311" y="8719"/>
                  </a:cubicBezTo>
                  <a:cubicBezTo>
                    <a:pt x="8399" y="8607"/>
                    <a:pt x="8487" y="8332"/>
                    <a:pt x="8543" y="8128"/>
                  </a:cubicBezTo>
                  <a:cubicBezTo>
                    <a:pt x="9719" y="8072"/>
                    <a:pt x="9856" y="7312"/>
                    <a:pt x="9863" y="7277"/>
                  </a:cubicBezTo>
                  <a:cubicBezTo>
                    <a:pt x="9880" y="7157"/>
                    <a:pt x="9806" y="7041"/>
                    <a:pt x="9687" y="7013"/>
                  </a:cubicBezTo>
                  <a:cubicBezTo>
                    <a:pt x="8466" y="6721"/>
                    <a:pt x="7963" y="5891"/>
                    <a:pt x="7769" y="5423"/>
                  </a:cubicBezTo>
                  <a:cubicBezTo>
                    <a:pt x="7716" y="5300"/>
                    <a:pt x="7769" y="5155"/>
                    <a:pt x="7889" y="5095"/>
                  </a:cubicBezTo>
                  <a:lnTo>
                    <a:pt x="8526" y="4782"/>
                  </a:lnTo>
                  <a:cubicBezTo>
                    <a:pt x="8825" y="4635"/>
                    <a:pt x="8962" y="4286"/>
                    <a:pt x="8839" y="3977"/>
                  </a:cubicBezTo>
                  <a:cubicBezTo>
                    <a:pt x="8742" y="3723"/>
                    <a:pt x="8502" y="3566"/>
                    <a:pt x="8244" y="3566"/>
                  </a:cubicBezTo>
                  <a:cubicBezTo>
                    <a:pt x="8184" y="3566"/>
                    <a:pt x="8122" y="3575"/>
                    <a:pt x="8061" y="3593"/>
                  </a:cubicBezTo>
                  <a:lnTo>
                    <a:pt x="7600" y="3730"/>
                  </a:lnTo>
                  <a:lnTo>
                    <a:pt x="7600" y="2495"/>
                  </a:lnTo>
                  <a:lnTo>
                    <a:pt x="7600" y="2485"/>
                  </a:lnTo>
                  <a:cubicBezTo>
                    <a:pt x="7484" y="310"/>
                    <a:pt x="5549" y="32"/>
                    <a:pt x="49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499" name="Google Shape;5499;p68"/>
            <p:cNvSpPr/>
            <p:nvPr/>
          </p:nvSpPr>
          <p:spPr>
            <a:xfrm>
              <a:off x="3211506" y="1844874"/>
              <a:ext cx="402776" cy="382344"/>
            </a:xfrm>
            <a:custGeom>
              <a:avLst/>
              <a:gdLst/>
              <a:ahLst/>
              <a:cxnLst/>
              <a:rect l="l" t="t" r="r" b="b"/>
              <a:pathLst>
                <a:path w="15475" h="14690" extrusionOk="0">
                  <a:moveTo>
                    <a:pt x="8128" y="466"/>
                  </a:moveTo>
                  <a:cubicBezTo>
                    <a:pt x="11921" y="466"/>
                    <a:pt x="15007" y="3552"/>
                    <a:pt x="15007" y="7345"/>
                  </a:cubicBezTo>
                  <a:cubicBezTo>
                    <a:pt x="15007" y="11138"/>
                    <a:pt x="11921" y="14223"/>
                    <a:pt x="8124" y="14223"/>
                  </a:cubicBezTo>
                  <a:cubicBezTo>
                    <a:pt x="4331" y="14223"/>
                    <a:pt x="1246" y="11138"/>
                    <a:pt x="1246" y="7345"/>
                  </a:cubicBezTo>
                  <a:cubicBezTo>
                    <a:pt x="1246" y="3552"/>
                    <a:pt x="4331" y="466"/>
                    <a:pt x="8128" y="466"/>
                  </a:cubicBezTo>
                  <a:close/>
                  <a:moveTo>
                    <a:pt x="8122" y="0"/>
                  </a:moveTo>
                  <a:cubicBezTo>
                    <a:pt x="6710" y="0"/>
                    <a:pt x="5290" y="406"/>
                    <a:pt x="4046" y="1237"/>
                  </a:cubicBezTo>
                  <a:cubicBezTo>
                    <a:pt x="1133" y="3186"/>
                    <a:pt x="0" y="6919"/>
                    <a:pt x="1341" y="10156"/>
                  </a:cubicBezTo>
                  <a:cubicBezTo>
                    <a:pt x="2493" y="12939"/>
                    <a:pt x="5199" y="14690"/>
                    <a:pt x="8120" y="14690"/>
                  </a:cubicBezTo>
                  <a:cubicBezTo>
                    <a:pt x="8596" y="14690"/>
                    <a:pt x="9078" y="14643"/>
                    <a:pt x="9560" y="14547"/>
                  </a:cubicBezTo>
                  <a:cubicBezTo>
                    <a:pt x="12994" y="13865"/>
                    <a:pt x="15471" y="10849"/>
                    <a:pt x="15471" y="7345"/>
                  </a:cubicBezTo>
                  <a:cubicBezTo>
                    <a:pt x="15475" y="5396"/>
                    <a:pt x="14700" y="3527"/>
                    <a:pt x="13318" y="2152"/>
                  </a:cubicBezTo>
                  <a:cubicBezTo>
                    <a:pt x="11898" y="732"/>
                    <a:pt x="10017" y="0"/>
                    <a:pt x="81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0" name="Google Shape;5500;p68"/>
            <p:cNvSpPr/>
            <p:nvPr/>
          </p:nvSpPr>
          <p:spPr>
            <a:xfrm>
              <a:off x="3294456" y="1901224"/>
              <a:ext cx="257178" cy="249682"/>
            </a:xfrm>
            <a:custGeom>
              <a:avLst/>
              <a:gdLst/>
              <a:ahLst/>
              <a:cxnLst/>
              <a:rect l="l" t="t" r="r" b="b"/>
              <a:pathLst>
                <a:path w="9881" h="9593" extrusionOk="0">
                  <a:moveTo>
                    <a:pt x="4930" y="1"/>
                  </a:moveTo>
                  <a:cubicBezTo>
                    <a:pt x="4339" y="32"/>
                    <a:pt x="2404" y="310"/>
                    <a:pt x="2288" y="2485"/>
                  </a:cubicBezTo>
                  <a:lnTo>
                    <a:pt x="2288" y="2495"/>
                  </a:lnTo>
                  <a:lnTo>
                    <a:pt x="2288" y="3730"/>
                  </a:lnTo>
                  <a:lnTo>
                    <a:pt x="1824" y="3597"/>
                  </a:lnTo>
                  <a:cubicBezTo>
                    <a:pt x="1760" y="3577"/>
                    <a:pt x="1696" y="3569"/>
                    <a:pt x="1636" y="3569"/>
                  </a:cubicBezTo>
                  <a:cubicBezTo>
                    <a:pt x="1181" y="3569"/>
                    <a:pt x="845" y="4064"/>
                    <a:pt x="1074" y="4508"/>
                  </a:cubicBezTo>
                  <a:cubicBezTo>
                    <a:pt x="1141" y="4627"/>
                    <a:pt x="1243" y="4730"/>
                    <a:pt x="1370" y="4789"/>
                  </a:cubicBezTo>
                  <a:lnTo>
                    <a:pt x="1996" y="5095"/>
                  </a:lnTo>
                  <a:cubicBezTo>
                    <a:pt x="2112" y="5155"/>
                    <a:pt x="2165" y="5300"/>
                    <a:pt x="2116" y="5423"/>
                  </a:cubicBezTo>
                  <a:cubicBezTo>
                    <a:pt x="1922" y="5891"/>
                    <a:pt x="1419" y="6721"/>
                    <a:pt x="198" y="7013"/>
                  </a:cubicBezTo>
                  <a:cubicBezTo>
                    <a:pt x="78" y="7041"/>
                    <a:pt x="1" y="7157"/>
                    <a:pt x="22" y="7277"/>
                  </a:cubicBezTo>
                  <a:cubicBezTo>
                    <a:pt x="26" y="7312"/>
                    <a:pt x="163" y="8072"/>
                    <a:pt x="1342" y="8128"/>
                  </a:cubicBezTo>
                  <a:cubicBezTo>
                    <a:pt x="1394" y="8336"/>
                    <a:pt x="1479" y="8607"/>
                    <a:pt x="1570" y="8719"/>
                  </a:cubicBezTo>
                  <a:cubicBezTo>
                    <a:pt x="1616" y="8776"/>
                    <a:pt x="1682" y="8808"/>
                    <a:pt x="1752" y="8808"/>
                  </a:cubicBezTo>
                  <a:cubicBezTo>
                    <a:pt x="1778" y="8808"/>
                    <a:pt x="1804" y="8803"/>
                    <a:pt x="1831" y="8793"/>
                  </a:cubicBezTo>
                  <a:cubicBezTo>
                    <a:pt x="1833" y="8793"/>
                    <a:pt x="2197" y="8665"/>
                    <a:pt x="2607" y="8665"/>
                  </a:cubicBezTo>
                  <a:cubicBezTo>
                    <a:pt x="2706" y="8665"/>
                    <a:pt x="2807" y="8673"/>
                    <a:pt x="2907" y="8691"/>
                  </a:cubicBezTo>
                  <a:cubicBezTo>
                    <a:pt x="2914" y="8691"/>
                    <a:pt x="3516" y="8818"/>
                    <a:pt x="3889" y="9184"/>
                  </a:cubicBezTo>
                  <a:cubicBezTo>
                    <a:pt x="4061" y="9356"/>
                    <a:pt x="4272" y="9479"/>
                    <a:pt x="4508" y="9539"/>
                  </a:cubicBezTo>
                  <a:cubicBezTo>
                    <a:pt x="4651" y="9574"/>
                    <a:pt x="4796" y="9592"/>
                    <a:pt x="4941" y="9592"/>
                  </a:cubicBezTo>
                  <a:cubicBezTo>
                    <a:pt x="5086" y="9592"/>
                    <a:pt x="5231" y="9574"/>
                    <a:pt x="5374" y="9539"/>
                  </a:cubicBezTo>
                  <a:cubicBezTo>
                    <a:pt x="5606" y="9479"/>
                    <a:pt x="5821" y="9356"/>
                    <a:pt x="5993" y="9184"/>
                  </a:cubicBezTo>
                  <a:cubicBezTo>
                    <a:pt x="6362" y="8818"/>
                    <a:pt x="6968" y="8695"/>
                    <a:pt x="6975" y="8691"/>
                  </a:cubicBezTo>
                  <a:cubicBezTo>
                    <a:pt x="7074" y="8673"/>
                    <a:pt x="7175" y="8665"/>
                    <a:pt x="7273" y="8665"/>
                  </a:cubicBezTo>
                  <a:cubicBezTo>
                    <a:pt x="7682" y="8665"/>
                    <a:pt x="8048" y="8793"/>
                    <a:pt x="8051" y="8793"/>
                  </a:cubicBezTo>
                  <a:cubicBezTo>
                    <a:pt x="8077" y="8802"/>
                    <a:pt x="8103" y="8806"/>
                    <a:pt x="8129" y="8806"/>
                  </a:cubicBezTo>
                  <a:cubicBezTo>
                    <a:pt x="8199" y="8806"/>
                    <a:pt x="8265" y="8776"/>
                    <a:pt x="8312" y="8719"/>
                  </a:cubicBezTo>
                  <a:cubicBezTo>
                    <a:pt x="8400" y="8607"/>
                    <a:pt x="8488" y="8336"/>
                    <a:pt x="8540" y="8128"/>
                  </a:cubicBezTo>
                  <a:cubicBezTo>
                    <a:pt x="9719" y="8072"/>
                    <a:pt x="9856" y="7312"/>
                    <a:pt x="9860" y="7277"/>
                  </a:cubicBezTo>
                  <a:cubicBezTo>
                    <a:pt x="9881" y="7157"/>
                    <a:pt x="9803" y="7041"/>
                    <a:pt x="9684" y="7013"/>
                  </a:cubicBezTo>
                  <a:cubicBezTo>
                    <a:pt x="8463" y="6721"/>
                    <a:pt x="7960" y="5891"/>
                    <a:pt x="7766" y="5423"/>
                  </a:cubicBezTo>
                  <a:cubicBezTo>
                    <a:pt x="7713" y="5300"/>
                    <a:pt x="7766" y="5155"/>
                    <a:pt x="7886" y="5095"/>
                  </a:cubicBezTo>
                  <a:lnTo>
                    <a:pt x="8512" y="4789"/>
                  </a:lnTo>
                  <a:cubicBezTo>
                    <a:pt x="8635" y="4726"/>
                    <a:pt x="8741" y="4627"/>
                    <a:pt x="8808" y="4504"/>
                  </a:cubicBezTo>
                  <a:cubicBezTo>
                    <a:pt x="9037" y="4064"/>
                    <a:pt x="8701" y="3569"/>
                    <a:pt x="8246" y="3569"/>
                  </a:cubicBezTo>
                  <a:cubicBezTo>
                    <a:pt x="8185" y="3569"/>
                    <a:pt x="8122" y="3577"/>
                    <a:pt x="8058" y="3597"/>
                  </a:cubicBezTo>
                  <a:lnTo>
                    <a:pt x="7594" y="3730"/>
                  </a:lnTo>
                  <a:lnTo>
                    <a:pt x="7594" y="3002"/>
                  </a:lnTo>
                  <a:cubicBezTo>
                    <a:pt x="7594" y="2875"/>
                    <a:pt x="7492" y="2770"/>
                    <a:pt x="7362" y="2770"/>
                  </a:cubicBezTo>
                  <a:cubicBezTo>
                    <a:pt x="7235" y="2770"/>
                    <a:pt x="7133" y="2875"/>
                    <a:pt x="7133" y="3002"/>
                  </a:cubicBezTo>
                  <a:lnTo>
                    <a:pt x="7133" y="4033"/>
                  </a:lnTo>
                  <a:cubicBezTo>
                    <a:pt x="7129" y="4082"/>
                    <a:pt x="7147" y="4131"/>
                    <a:pt x="7175" y="4174"/>
                  </a:cubicBezTo>
                  <a:cubicBezTo>
                    <a:pt x="7219" y="4236"/>
                    <a:pt x="7289" y="4271"/>
                    <a:pt x="7363" y="4271"/>
                  </a:cubicBezTo>
                  <a:cubicBezTo>
                    <a:pt x="7385" y="4271"/>
                    <a:pt x="7407" y="4268"/>
                    <a:pt x="7428" y="4262"/>
                  </a:cubicBezTo>
                  <a:lnTo>
                    <a:pt x="8192" y="4040"/>
                  </a:lnTo>
                  <a:cubicBezTo>
                    <a:pt x="8208" y="4035"/>
                    <a:pt x="8224" y="4033"/>
                    <a:pt x="8240" y="4033"/>
                  </a:cubicBezTo>
                  <a:cubicBezTo>
                    <a:pt x="8295" y="4033"/>
                    <a:pt x="8350" y="4060"/>
                    <a:pt x="8386" y="4107"/>
                  </a:cubicBezTo>
                  <a:cubicBezTo>
                    <a:pt x="8445" y="4195"/>
                    <a:pt x="8414" y="4318"/>
                    <a:pt x="8319" y="4367"/>
                  </a:cubicBezTo>
                  <a:lnTo>
                    <a:pt x="7682" y="4680"/>
                  </a:lnTo>
                  <a:cubicBezTo>
                    <a:pt x="7344" y="4849"/>
                    <a:pt x="7196" y="5250"/>
                    <a:pt x="7337" y="5599"/>
                  </a:cubicBezTo>
                  <a:cubicBezTo>
                    <a:pt x="7548" y="6112"/>
                    <a:pt x="8076" y="6992"/>
                    <a:pt x="9293" y="7386"/>
                  </a:cubicBezTo>
                  <a:cubicBezTo>
                    <a:pt x="9173" y="7513"/>
                    <a:pt x="8918" y="7668"/>
                    <a:pt x="8396" y="7668"/>
                  </a:cubicBezTo>
                  <a:cubicBezTo>
                    <a:pt x="8384" y="7668"/>
                    <a:pt x="8373" y="7668"/>
                    <a:pt x="8361" y="7667"/>
                  </a:cubicBezTo>
                  <a:cubicBezTo>
                    <a:pt x="8252" y="7667"/>
                    <a:pt x="8157" y="7741"/>
                    <a:pt x="8132" y="7847"/>
                  </a:cubicBezTo>
                  <a:cubicBezTo>
                    <a:pt x="8097" y="8009"/>
                    <a:pt x="8044" y="8181"/>
                    <a:pt x="8006" y="8297"/>
                  </a:cubicBezTo>
                  <a:cubicBezTo>
                    <a:pt x="7832" y="8253"/>
                    <a:pt x="7568" y="8203"/>
                    <a:pt x="7278" y="8203"/>
                  </a:cubicBezTo>
                  <a:cubicBezTo>
                    <a:pt x="7149" y="8203"/>
                    <a:pt x="7016" y="8213"/>
                    <a:pt x="6883" y="8237"/>
                  </a:cubicBezTo>
                  <a:cubicBezTo>
                    <a:pt x="6855" y="8244"/>
                    <a:pt x="6137" y="8389"/>
                    <a:pt x="5666" y="8853"/>
                  </a:cubicBezTo>
                  <a:cubicBezTo>
                    <a:pt x="5557" y="8966"/>
                    <a:pt x="5416" y="9050"/>
                    <a:pt x="5261" y="9089"/>
                  </a:cubicBezTo>
                  <a:cubicBezTo>
                    <a:pt x="5156" y="9115"/>
                    <a:pt x="5048" y="9128"/>
                    <a:pt x="4941" y="9128"/>
                  </a:cubicBezTo>
                  <a:cubicBezTo>
                    <a:pt x="4834" y="9128"/>
                    <a:pt x="4726" y="9115"/>
                    <a:pt x="4621" y="9089"/>
                  </a:cubicBezTo>
                  <a:cubicBezTo>
                    <a:pt x="4466" y="9050"/>
                    <a:pt x="4325" y="8966"/>
                    <a:pt x="4216" y="8853"/>
                  </a:cubicBezTo>
                  <a:cubicBezTo>
                    <a:pt x="3745" y="8389"/>
                    <a:pt x="3027" y="8244"/>
                    <a:pt x="2995" y="8237"/>
                  </a:cubicBezTo>
                  <a:cubicBezTo>
                    <a:pt x="2864" y="8213"/>
                    <a:pt x="2731" y="8203"/>
                    <a:pt x="2603" y="8203"/>
                  </a:cubicBezTo>
                  <a:cubicBezTo>
                    <a:pt x="2314" y="8203"/>
                    <a:pt x="2049" y="8253"/>
                    <a:pt x="1876" y="8297"/>
                  </a:cubicBezTo>
                  <a:cubicBezTo>
                    <a:pt x="1838" y="8181"/>
                    <a:pt x="1785" y="8009"/>
                    <a:pt x="1750" y="7847"/>
                  </a:cubicBezTo>
                  <a:cubicBezTo>
                    <a:pt x="1726" y="7744"/>
                    <a:pt x="1631" y="7667"/>
                    <a:pt x="1528" y="7667"/>
                  </a:cubicBezTo>
                  <a:cubicBezTo>
                    <a:pt x="1526" y="7667"/>
                    <a:pt x="1523" y="7667"/>
                    <a:pt x="1521" y="7667"/>
                  </a:cubicBezTo>
                  <a:cubicBezTo>
                    <a:pt x="1509" y="7668"/>
                    <a:pt x="1497" y="7668"/>
                    <a:pt x="1485" y="7668"/>
                  </a:cubicBezTo>
                  <a:cubicBezTo>
                    <a:pt x="964" y="7668"/>
                    <a:pt x="712" y="7517"/>
                    <a:pt x="589" y="7386"/>
                  </a:cubicBezTo>
                  <a:cubicBezTo>
                    <a:pt x="1806" y="6988"/>
                    <a:pt x="2334" y="6109"/>
                    <a:pt x="2545" y="5599"/>
                  </a:cubicBezTo>
                  <a:cubicBezTo>
                    <a:pt x="2686" y="5250"/>
                    <a:pt x="2538" y="4849"/>
                    <a:pt x="2200" y="4680"/>
                  </a:cubicBezTo>
                  <a:lnTo>
                    <a:pt x="1563" y="4367"/>
                  </a:lnTo>
                  <a:cubicBezTo>
                    <a:pt x="1468" y="4318"/>
                    <a:pt x="1437" y="4195"/>
                    <a:pt x="1496" y="4107"/>
                  </a:cubicBezTo>
                  <a:cubicBezTo>
                    <a:pt x="1532" y="4060"/>
                    <a:pt x="1587" y="4033"/>
                    <a:pt x="1642" y="4033"/>
                  </a:cubicBezTo>
                  <a:cubicBezTo>
                    <a:pt x="1658" y="4033"/>
                    <a:pt x="1674" y="4035"/>
                    <a:pt x="1690" y="4040"/>
                  </a:cubicBezTo>
                  <a:lnTo>
                    <a:pt x="2453" y="4262"/>
                  </a:lnTo>
                  <a:cubicBezTo>
                    <a:pt x="2474" y="4268"/>
                    <a:pt x="2496" y="4271"/>
                    <a:pt x="2518" y="4271"/>
                  </a:cubicBezTo>
                  <a:cubicBezTo>
                    <a:pt x="2591" y="4271"/>
                    <a:pt x="2663" y="4236"/>
                    <a:pt x="2707" y="4174"/>
                  </a:cubicBezTo>
                  <a:cubicBezTo>
                    <a:pt x="2735" y="4131"/>
                    <a:pt x="2749" y="4082"/>
                    <a:pt x="2749" y="4033"/>
                  </a:cubicBezTo>
                  <a:lnTo>
                    <a:pt x="2749" y="2502"/>
                  </a:lnTo>
                  <a:cubicBezTo>
                    <a:pt x="2847" y="778"/>
                    <a:pt x="4304" y="504"/>
                    <a:pt x="4944" y="465"/>
                  </a:cubicBezTo>
                  <a:cubicBezTo>
                    <a:pt x="5504" y="497"/>
                    <a:pt x="6697" y="715"/>
                    <a:pt x="7045" y="1936"/>
                  </a:cubicBezTo>
                  <a:cubicBezTo>
                    <a:pt x="7073" y="2034"/>
                    <a:pt x="7165" y="2105"/>
                    <a:pt x="7267" y="2105"/>
                  </a:cubicBezTo>
                  <a:lnTo>
                    <a:pt x="7270" y="2105"/>
                  </a:lnTo>
                  <a:cubicBezTo>
                    <a:pt x="7425" y="2105"/>
                    <a:pt x="7534" y="1957"/>
                    <a:pt x="7492" y="1809"/>
                  </a:cubicBezTo>
                  <a:cubicBezTo>
                    <a:pt x="7059" y="251"/>
                    <a:pt x="5483" y="29"/>
                    <a:pt x="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501" name="Google Shape;5501;p68"/>
          <p:cNvGrpSpPr/>
          <p:nvPr/>
        </p:nvGrpSpPr>
        <p:grpSpPr>
          <a:xfrm>
            <a:off x="5847495" y="2478996"/>
            <a:ext cx="496987" cy="471480"/>
            <a:chOff x="4385621" y="1859247"/>
            <a:chExt cx="372740" cy="353610"/>
          </a:xfrm>
        </p:grpSpPr>
        <p:sp>
          <p:nvSpPr>
            <p:cNvPr id="5502" name="Google Shape;5502;p68"/>
            <p:cNvSpPr/>
            <p:nvPr/>
          </p:nvSpPr>
          <p:spPr>
            <a:xfrm>
              <a:off x="4409983" y="1864816"/>
              <a:ext cx="342418" cy="342418"/>
            </a:xfrm>
            <a:custGeom>
              <a:avLst/>
              <a:gdLst/>
              <a:ahLst/>
              <a:cxnLst/>
              <a:rect l="l" t="t" r="r" b="b"/>
              <a:pathLst>
                <a:path w="13156" h="13156" extrusionOk="0">
                  <a:moveTo>
                    <a:pt x="6576" y="1"/>
                  </a:moveTo>
                  <a:cubicBezTo>
                    <a:pt x="2945" y="1"/>
                    <a:pt x="0" y="2945"/>
                    <a:pt x="0" y="6580"/>
                  </a:cubicBezTo>
                  <a:cubicBezTo>
                    <a:pt x="0" y="10211"/>
                    <a:pt x="2945" y="13156"/>
                    <a:pt x="6576" y="13156"/>
                  </a:cubicBezTo>
                  <a:cubicBezTo>
                    <a:pt x="10211" y="13156"/>
                    <a:pt x="13156" y="10211"/>
                    <a:pt x="13156" y="6580"/>
                  </a:cubicBezTo>
                  <a:cubicBezTo>
                    <a:pt x="13156" y="2945"/>
                    <a:pt x="10211" y="1"/>
                    <a:pt x="657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3" name="Google Shape;5503;p68"/>
            <p:cNvSpPr/>
            <p:nvPr/>
          </p:nvSpPr>
          <p:spPr>
            <a:xfrm>
              <a:off x="4558886" y="1864816"/>
              <a:ext cx="199475" cy="342522"/>
            </a:xfrm>
            <a:custGeom>
              <a:avLst/>
              <a:gdLst/>
              <a:ahLst/>
              <a:cxnLst/>
              <a:rect l="l" t="t" r="r" b="b"/>
              <a:pathLst>
                <a:path w="7664" h="13160" extrusionOk="0">
                  <a:moveTo>
                    <a:pt x="859" y="1"/>
                  </a:moveTo>
                  <a:cubicBezTo>
                    <a:pt x="570" y="1"/>
                    <a:pt x="285" y="18"/>
                    <a:pt x="0" y="57"/>
                  </a:cubicBezTo>
                  <a:cubicBezTo>
                    <a:pt x="3276" y="486"/>
                    <a:pt x="5721" y="3276"/>
                    <a:pt x="5721" y="6580"/>
                  </a:cubicBezTo>
                  <a:cubicBezTo>
                    <a:pt x="5721" y="9880"/>
                    <a:pt x="3276" y="12670"/>
                    <a:pt x="0" y="13103"/>
                  </a:cubicBezTo>
                  <a:cubicBezTo>
                    <a:pt x="290" y="13141"/>
                    <a:pt x="578" y="13160"/>
                    <a:pt x="863" y="13160"/>
                  </a:cubicBezTo>
                  <a:cubicBezTo>
                    <a:pt x="4273" y="13160"/>
                    <a:pt x="7186" y="10510"/>
                    <a:pt x="7417" y="7009"/>
                  </a:cubicBezTo>
                  <a:cubicBezTo>
                    <a:pt x="7663" y="3216"/>
                    <a:pt x="4659" y="4"/>
                    <a:pt x="859" y="1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4" name="Google Shape;5504;p68"/>
            <p:cNvSpPr/>
            <p:nvPr/>
          </p:nvSpPr>
          <p:spPr>
            <a:xfrm>
              <a:off x="4450456" y="1916559"/>
              <a:ext cx="260275" cy="238958"/>
            </a:xfrm>
            <a:custGeom>
              <a:avLst/>
              <a:gdLst/>
              <a:ahLst/>
              <a:cxnLst/>
              <a:rect l="l" t="t" r="r" b="b"/>
              <a:pathLst>
                <a:path w="10000" h="9181" extrusionOk="0">
                  <a:moveTo>
                    <a:pt x="5023" y="0"/>
                  </a:moveTo>
                  <a:cubicBezTo>
                    <a:pt x="3884" y="0"/>
                    <a:pt x="2754" y="424"/>
                    <a:pt x="1879" y="1246"/>
                  </a:cubicBezTo>
                  <a:cubicBezTo>
                    <a:pt x="377" y="2657"/>
                    <a:pt x="0" y="4895"/>
                    <a:pt x="954" y="6717"/>
                  </a:cubicBezTo>
                  <a:lnTo>
                    <a:pt x="426" y="8037"/>
                  </a:lnTo>
                  <a:lnTo>
                    <a:pt x="1992" y="8037"/>
                  </a:lnTo>
                  <a:cubicBezTo>
                    <a:pt x="2826" y="8772"/>
                    <a:pt x="3900" y="9180"/>
                    <a:pt x="5010" y="9180"/>
                  </a:cubicBezTo>
                  <a:cubicBezTo>
                    <a:pt x="5015" y="9180"/>
                    <a:pt x="5020" y="9180"/>
                    <a:pt x="5025" y="9180"/>
                  </a:cubicBezTo>
                  <a:cubicBezTo>
                    <a:pt x="7083" y="9180"/>
                    <a:pt x="8891" y="7808"/>
                    <a:pt x="9444" y="5823"/>
                  </a:cubicBezTo>
                  <a:cubicBezTo>
                    <a:pt x="10000" y="3839"/>
                    <a:pt x="9162" y="1732"/>
                    <a:pt x="7400" y="665"/>
                  </a:cubicBezTo>
                  <a:cubicBezTo>
                    <a:pt x="6663" y="219"/>
                    <a:pt x="5841" y="0"/>
                    <a:pt x="50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5" name="Google Shape;5505;p68"/>
            <p:cNvSpPr/>
            <p:nvPr/>
          </p:nvSpPr>
          <p:spPr>
            <a:xfrm>
              <a:off x="4475000" y="1938839"/>
              <a:ext cx="211552" cy="194425"/>
            </a:xfrm>
            <a:custGeom>
              <a:avLst/>
              <a:gdLst/>
              <a:ahLst/>
              <a:cxnLst/>
              <a:rect l="l" t="t" r="r" b="b"/>
              <a:pathLst>
                <a:path w="8128" h="7470" extrusionOk="0">
                  <a:moveTo>
                    <a:pt x="4084" y="0"/>
                  </a:moveTo>
                  <a:cubicBezTo>
                    <a:pt x="3157" y="0"/>
                    <a:pt x="2238" y="345"/>
                    <a:pt x="1527" y="1013"/>
                  </a:cubicBezTo>
                  <a:cubicBezTo>
                    <a:pt x="306" y="2156"/>
                    <a:pt x="0" y="3975"/>
                    <a:pt x="774" y="5460"/>
                  </a:cubicBezTo>
                  <a:lnTo>
                    <a:pt x="957" y="5812"/>
                  </a:lnTo>
                  <a:lnTo>
                    <a:pt x="753" y="6322"/>
                  </a:lnTo>
                  <a:lnTo>
                    <a:pt x="1376" y="6322"/>
                  </a:lnTo>
                  <a:lnTo>
                    <a:pt x="1619" y="6537"/>
                  </a:lnTo>
                  <a:cubicBezTo>
                    <a:pt x="2298" y="7135"/>
                    <a:pt x="3174" y="7466"/>
                    <a:pt x="4082" y="7469"/>
                  </a:cubicBezTo>
                  <a:lnTo>
                    <a:pt x="4085" y="7466"/>
                  </a:lnTo>
                  <a:cubicBezTo>
                    <a:pt x="5760" y="7466"/>
                    <a:pt x="7227" y="6350"/>
                    <a:pt x="7678" y="4735"/>
                  </a:cubicBezTo>
                  <a:cubicBezTo>
                    <a:pt x="8128" y="3124"/>
                    <a:pt x="7449" y="1407"/>
                    <a:pt x="6017" y="541"/>
                  </a:cubicBezTo>
                  <a:cubicBezTo>
                    <a:pt x="5418" y="178"/>
                    <a:pt x="4749" y="0"/>
                    <a:pt x="40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6" name="Google Shape;5506;p68"/>
            <p:cNvSpPr/>
            <p:nvPr/>
          </p:nvSpPr>
          <p:spPr>
            <a:xfrm>
              <a:off x="4511074" y="1966089"/>
              <a:ext cx="141225" cy="138414"/>
            </a:xfrm>
            <a:custGeom>
              <a:avLst/>
              <a:gdLst/>
              <a:ahLst/>
              <a:cxnLst/>
              <a:rect l="l" t="t" r="r" b="b"/>
              <a:pathLst>
                <a:path w="5426" h="5318" extrusionOk="0">
                  <a:moveTo>
                    <a:pt x="1512" y="1"/>
                  </a:moveTo>
                  <a:cubicBezTo>
                    <a:pt x="1391" y="1"/>
                    <a:pt x="1271" y="47"/>
                    <a:pt x="1179" y="138"/>
                  </a:cubicBezTo>
                  <a:lnTo>
                    <a:pt x="254" y="1063"/>
                  </a:lnTo>
                  <a:cubicBezTo>
                    <a:pt x="29" y="1285"/>
                    <a:pt x="0" y="1637"/>
                    <a:pt x="187" y="1894"/>
                  </a:cubicBezTo>
                  <a:cubicBezTo>
                    <a:pt x="1098" y="3168"/>
                    <a:pt x="2214" y="4283"/>
                    <a:pt x="3487" y="5198"/>
                  </a:cubicBezTo>
                  <a:cubicBezTo>
                    <a:pt x="3596" y="5275"/>
                    <a:pt x="3727" y="5317"/>
                    <a:pt x="3860" y="5317"/>
                  </a:cubicBezTo>
                  <a:cubicBezTo>
                    <a:pt x="4033" y="5317"/>
                    <a:pt x="4198" y="5247"/>
                    <a:pt x="4318" y="5127"/>
                  </a:cubicBezTo>
                  <a:lnTo>
                    <a:pt x="5243" y="4202"/>
                  </a:lnTo>
                  <a:cubicBezTo>
                    <a:pt x="5426" y="4019"/>
                    <a:pt x="5426" y="3720"/>
                    <a:pt x="5243" y="3537"/>
                  </a:cubicBezTo>
                  <a:lnTo>
                    <a:pt x="4673" y="2967"/>
                  </a:lnTo>
                  <a:cubicBezTo>
                    <a:pt x="4582" y="2875"/>
                    <a:pt x="4461" y="2830"/>
                    <a:pt x="4341" y="2830"/>
                  </a:cubicBezTo>
                  <a:cubicBezTo>
                    <a:pt x="4220" y="2830"/>
                    <a:pt x="4099" y="2875"/>
                    <a:pt x="4008" y="2967"/>
                  </a:cubicBezTo>
                  <a:lnTo>
                    <a:pt x="3853" y="3125"/>
                  </a:lnTo>
                  <a:cubicBezTo>
                    <a:pt x="3801" y="3177"/>
                    <a:pt x="3731" y="3204"/>
                    <a:pt x="3661" y="3204"/>
                  </a:cubicBezTo>
                  <a:cubicBezTo>
                    <a:pt x="3627" y="3204"/>
                    <a:pt x="3593" y="3198"/>
                    <a:pt x="3561" y="3185"/>
                  </a:cubicBezTo>
                  <a:cubicBezTo>
                    <a:pt x="2935" y="2942"/>
                    <a:pt x="2439" y="2446"/>
                    <a:pt x="2196" y="1820"/>
                  </a:cubicBezTo>
                  <a:cubicBezTo>
                    <a:pt x="2157" y="1721"/>
                    <a:pt x="2178" y="1605"/>
                    <a:pt x="2256" y="1528"/>
                  </a:cubicBezTo>
                  <a:lnTo>
                    <a:pt x="2414" y="1373"/>
                  </a:lnTo>
                  <a:cubicBezTo>
                    <a:pt x="2597" y="1190"/>
                    <a:pt x="2597" y="891"/>
                    <a:pt x="2414" y="708"/>
                  </a:cubicBezTo>
                  <a:lnTo>
                    <a:pt x="1844" y="138"/>
                  </a:lnTo>
                  <a:cubicBezTo>
                    <a:pt x="1753" y="47"/>
                    <a:pt x="1632" y="1"/>
                    <a:pt x="15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7" name="Google Shape;5507;p68"/>
            <p:cNvSpPr/>
            <p:nvPr/>
          </p:nvSpPr>
          <p:spPr>
            <a:xfrm>
              <a:off x="4385621" y="1859247"/>
              <a:ext cx="372558" cy="353610"/>
            </a:xfrm>
            <a:custGeom>
              <a:avLst/>
              <a:gdLst/>
              <a:ahLst/>
              <a:cxnLst/>
              <a:rect l="l" t="t" r="r" b="b"/>
              <a:pathLst>
                <a:path w="14314" h="13586" extrusionOk="0">
                  <a:moveTo>
                    <a:pt x="7516" y="429"/>
                  </a:moveTo>
                  <a:cubicBezTo>
                    <a:pt x="11027" y="429"/>
                    <a:pt x="13881" y="3283"/>
                    <a:pt x="13881" y="6794"/>
                  </a:cubicBezTo>
                  <a:cubicBezTo>
                    <a:pt x="13881" y="10302"/>
                    <a:pt x="11024" y="13155"/>
                    <a:pt x="7516" y="13155"/>
                  </a:cubicBezTo>
                  <a:cubicBezTo>
                    <a:pt x="4008" y="13155"/>
                    <a:pt x="1151" y="10302"/>
                    <a:pt x="1151" y="6794"/>
                  </a:cubicBezTo>
                  <a:cubicBezTo>
                    <a:pt x="1151" y="3283"/>
                    <a:pt x="4004" y="429"/>
                    <a:pt x="7516" y="429"/>
                  </a:cubicBezTo>
                  <a:close/>
                  <a:moveTo>
                    <a:pt x="7514" y="1"/>
                  </a:moveTo>
                  <a:cubicBezTo>
                    <a:pt x="6206" y="1"/>
                    <a:pt x="4892" y="377"/>
                    <a:pt x="3740" y="1147"/>
                  </a:cubicBezTo>
                  <a:cubicBezTo>
                    <a:pt x="1045" y="2945"/>
                    <a:pt x="0" y="6400"/>
                    <a:pt x="1239" y="9391"/>
                  </a:cubicBezTo>
                  <a:cubicBezTo>
                    <a:pt x="2307" y="11966"/>
                    <a:pt x="4809" y="13586"/>
                    <a:pt x="7510" y="13586"/>
                  </a:cubicBezTo>
                  <a:cubicBezTo>
                    <a:pt x="7949" y="13586"/>
                    <a:pt x="8394" y="13543"/>
                    <a:pt x="8839" y="13454"/>
                  </a:cubicBezTo>
                  <a:cubicBezTo>
                    <a:pt x="12019" y="12825"/>
                    <a:pt x="14306" y="10035"/>
                    <a:pt x="14306" y="6794"/>
                  </a:cubicBezTo>
                  <a:cubicBezTo>
                    <a:pt x="14313" y="4989"/>
                    <a:pt x="13596" y="3261"/>
                    <a:pt x="12318" y="1991"/>
                  </a:cubicBezTo>
                  <a:cubicBezTo>
                    <a:pt x="11004" y="677"/>
                    <a:pt x="9266" y="1"/>
                    <a:pt x="75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8" name="Google Shape;5508;p68"/>
            <p:cNvSpPr/>
            <p:nvPr/>
          </p:nvSpPr>
          <p:spPr>
            <a:xfrm>
              <a:off x="4442491" y="1911458"/>
              <a:ext cx="277037" cy="249239"/>
            </a:xfrm>
            <a:custGeom>
              <a:avLst/>
              <a:gdLst/>
              <a:ahLst/>
              <a:cxnLst/>
              <a:rect l="l" t="t" r="r" b="b"/>
              <a:pathLst>
                <a:path w="10644" h="9576" extrusionOk="0">
                  <a:moveTo>
                    <a:pt x="5330" y="0"/>
                  </a:moveTo>
                  <a:cubicBezTo>
                    <a:pt x="4349" y="0"/>
                    <a:pt x="3363" y="301"/>
                    <a:pt x="2519" y="914"/>
                  </a:cubicBezTo>
                  <a:cubicBezTo>
                    <a:pt x="626" y="2286"/>
                    <a:pt x="0" y="4830"/>
                    <a:pt x="1042" y="6924"/>
                  </a:cubicBezTo>
                  <a:lnTo>
                    <a:pt x="556" y="8141"/>
                  </a:lnTo>
                  <a:cubicBezTo>
                    <a:pt x="521" y="8229"/>
                    <a:pt x="549" y="8331"/>
                    <a:pt x="623" y="8391"/>
                  </a:cubicBezTo>
                  <a:cubicBezTo>
                    <a:pt x="662" y="8417"/>
                    <a:pt x="703" y="8434"/>
                    <a:pt x="748" y="8434"/>
                  </a:cubicBezTo>
                  <a:cubicBezTo>
                    <a:pt x="752" y="8434"/>
                    <a:pt x="756" y="8433"/>
                    <a:pt x="760" y="8433"/>
                  </a:cubicBezTo>
                  <a:lnTo>
                    <a:pt x="2227" y="8433"/>
                  </a:lnTo>
                  <a:cubicBezTo>
                    <a:pt x="3122" y="9195"/>
                    <a:pt x="4226" y="9576"/>
                    <a:pt x="5331" y="9576"/>
                  </a:cubicBezTo>
                  <a:cubicBezTo>
                    <a:pt x="6450" y="9576"/>
                    <a:pt x="7569" y="9184"/>
                    <a:pt x="8469" y="8401"/>
                  </a:cubicBezTo>
                  <a:cubicBezTo>
                    <a:pt x="10256" y="6850"/>
                    <a:pt x="10644" y="4225"/>
                    <a:pt x="9377" y="2227"/>
                  </a:cubicBezTo>
                  <a:cubicBezTo>
                    <a:pt x="9335" y="2161"/>
                    <a:pt x="9266" y="2127"/>
                    <a:pt x="9197" y="2127"/>
                  </a:cubicBezTo>
                  <a:cubicBezTo>
                    <a:pt x="9142" y="2127"/>
                    <a:pt x="9088" y="2148"/>
                    <a:pt x="9046" y="2191"/>
                  </a:cubicBezTo>
                  <a:lnTo>
                    <a:pt x="9043" y="2195"/>
                  </a:lnTo>
                  <a:cubicBezTo>
                    <a:pt x="8972" y="2265"/>
                    <a:pt x="8962" y="2374"/>
                    <a:pt x="9014" y="2459"/>
                  </a:cubicBezTo>
                  <a:cubicBezTo>
                    <a:pt x="10176" y="4292"/>
                    <a:pt x="9810" y="6699"/>
                    <a:pt x="8159" y="8106"/>
                  </a:cubicBezTo>
                  <a:cubicBezTo>
                    <a:pt x="7344" y="8801"/>
                    <a:pt x="6337" y="9148"/>
                    <a:pt x="5331" y="9148"/>
                  </a:cubicBezTo>
                  <a:cubicBezTo>
                    <a:pt x="4300" y="9148"/>
                    <a:pt x="3270" y="8785"/>
                    <a:pt x="2445" y="8060"/>
                  </a:cubicBezTo>
                  <a:cubicBezTo>
                    <a:pt x="2407" y="8025"/>
                    <a:pt x="2358" y="8004"/>
                    <a:pt x="2301" y="8004"/>
                  </a:cubicBezTo>
                  <a:lnTo>
                    <a:pt x="1070" y="8004"/>
                  </a:lnTo>
                  <a:lnTo>
                    <a:pt x="1478" y="6991"/>
                  </a:lnTo>
                  <a:cubicBezTo>
                    <a:pt x="1499" y="6934"/>
                    <a:pt x="1495" y="6867"/>
                    <a:pt x="1467" y="6811"/>
                  </a:cubicBezTo>
                  <a:cubicBezTo>
                    <a:pt x="468" y="4911"/>
                    <a:pt x="1003" y="2564"/>
                    <a:pt x="2730" y="1284"/>
                  </a:cubicBezTo>
                  <a:cubicBezTo>
                    <a:pt x="3507" y="708"/>
                    <a:pt x="4419" y="425"/>
                    <a:pt x="5327" y="425"/>
                  </a:cubicBezTo>
                  <a:cubicBezTo>
                    <a:pt x="6439" y="425"/>
                    <a:pt x="7545" y="850"/>
                    <a:pt x="8388" y="1681"/>
                  </a:cubicBezTo>
                  <a:cubicBezTo>
                    <a:pt x="8430" y="1722"/>
                    <a:pt x="8485" y="1742"/>
                    <a:pt x="8539" y="1742"/>
                  </a:cubicBezTo>
                  <a:cubicBezTo>
                    <a:pt x="8593" y="1742"/>
                    <a:pt x="8647" y="1722"/>
                    <a:pt x="8687" y="1681"/>
                  </a:cubicBezTo>
                  <a:lnTo>
                    <a:pt x="8691" y="1678"/>
                  </a:lnTo>
                  <a:cubicBezTo>
                    <a:pt x="8775" y="1593"/>
                    <a:pt x="8775" y="1460"/>
                    <a:pt x="8691" y="1375"/>
                  </a:cubicBezTo>
                  <a:cubicBezTo>
                    <a:pt x="7766" y="466"/>
                    <a:pt x="6552" y="0"/>
                    <a:pt x="5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09" name="Google Shape;5509;p68"/>
            <p:cNvSpPr/>
            <p:nvPr/>
          </p:nvSpPr>
          <p:spPr>
            <a:xfrm>
              <a:off x="4505296" y="1956017"/>
              <a:ext cx="156269" cy="153718"/>
            </a:xfrm>
            <a:custGeom>
              <a:avLst/>
              <a:gdLst/>
              <a:ahLst/>
              <a:cxnLst/>
              <a:rect l="l" t="t" r="r" b="b"/>
              <a:pathLst>
                <a:path w="6004" h="5906" extrusionOk="0">
                  <a:moveTo>
                    <a:pt x="1731" y="1"/>
                  </a:moveTo>
                  <a:cubicBezTo>
                    <a:pt x="1676" y="1"/>
                    <a:pt x="1621" y="22"/>
                    <a:pt x="1581" y="64"/>
                  </a:cubicBezTo>
                  <a:lnTo>
                    <a:pt x="335" y="1306"/>
                  </a:lnTo>
                  <a:cubicBezTo>
                    <a:pt x="40" y="1598"/>
                    <a:pt x="1" y="2063"/>
                    <a:pt x="244" y="2400"/>
                  </a:cubicBezTo>
                  <a:cubicBezTo>
                    <a:pt x="757" y="3111"/>
                    <a:pt x="1331" y="3776"/>
                    <a:pt x="1964" y="4385"/>
                  </a:cubicBezTo>
                  <a:cubicBezTo>
                    <a:pt x="2005" y="4425"/>
                    <a:pt x="2058" y="4446"/>
                    <a:pt x="2112" y="4446"/>
                  </a:cubicBezTo>
                  <a:cubicBezTo>
                    <a:pt x="2166" y="4446"/>
                    <a:pt x="2221" y="4425"/>
                    <a:pt x="2263" y="4385"/>
                  </a:cubicBezTo>
                  <a:lnTo>
                    <a:pt x="2267" y="4381"/>
                  </a:lnTo>
                  <a:cubicBezTo>
                    <a:pt x="2348" y="4300"/>
                    <a:pt x="2348" y="4163"/>
                    <a:pt x="2263" y="4082"/>
                  </a:cubicBezTo>
                  <a:cubicBezTo>
                    <a:pt x="1647" y="3488"/>
                    <a:pt x="1088" y="2844"/>
                    <a:pt x="592" y="2151"/>
                  </a:cubicBezTo>
                  <a:cubicBezTo>
                    <a:pt x="472" y="1985"/>
                    <a:pt x="490" y="1757"/>
                    <a:pt x="634" y="1612"/>
                  </a:cubicBezTo>
                  <a:lnTo>
                    <a:pt x="1728" y="522"/>
                  </a:lnTo>
                  <a:lnTo>
                    <a:pt x="2640" y="1429"/>
                  </a:lnTo>
                  <a:lnTo>
                    <a:pt x="2182" y="1887"/>
                  </a:lnTo>
                  <a:cubicBezTo>
                    <a:pt x="2126" y="1943"/>
                    <a:pt x="2105" y="2028"/>
                    <a:pt x="2129" y="2105"/>
                  </a:cubicBezTo>
                  <a:cubicBezTo>
                    <a:pt x="2422" y="2977"/>
                    <a:pt x="3009" y="3569"/>
                    <a:pt x="3885" y="3861"/>
                  </a:cubicBezTo>
                  <a:cubicBezTo>
                    <a:pt x="3908" y="3868"/>
                    <a:pt x="3931" y="3871"/>
                    <a:pt x="3954" y="3871"/>
                  </a:cubicBezTo>
                  <a:cubicBezTo>
                    <a:pt x="4009" y="3871"/>
                    <a:pt x="4063" y="3850"/>
                    <a:pt x="4103" y="3808"/>
                  </a:cubicBezTo>
                  <a:lnTo>
                    <a:pt x="4561" y="3354"/>
                  </a:lnTo>
                  <a:lnTo>
                    <a:pt x="5469" y="4262"/>
                  </a:lnTo>
                  <a:lnTo>
                    <a:pt x="4378" y="5356"/>
                  </a:lnTo>
                  <a:cubicBezTo>
                    <a:pt x="4297" y="5437"/>
                    <a:pt x="4189" y="5479"/>
                    <a:pt x="4080" y="5479"/>
                  </a:cubicBezTo>
                  <a:cubicBezTo>
                    <a:pt x="3996" y="5479"/>
                    <a:pt x="3912" y="5454"/>
                    <a:pt x="3839" y="5402"/>
                  </a:cubicBezTo>
                  <a:cubicBezTo>
                    <a:pt x="3558" y="5198"/>
                    <a:pt x="3287" y="4987"/>
                    <a:pt x="3023" y="4765"/>
                  </a:cubicBezTo>
                  <a:cubicBezTo>
                    <a:pt x="2984" y="4732"/>
                    <a:pt x="2936" y="4716"/>
                    <a:pt x="2889" y="4716"/>
                  </a:cubicBezTo>
                  <a:cubicBezTo>
                    <a:pt x="2834" y="4716"/>
                    <a:pt x="2780" y="4737"/>
                    <a:pt x="2738" y="4779"/>
                  </a:cubicBezTo>
                  <a:lnTo>
                    <a:pt x="2735" y="4782"/>
                  </a:lnTo>
                  <a:cubicBezTo>
                    <a:pt x="2647" y="4870"/>
                    <a:pt x="2654" y="5015"/>
                    <a:pt x="2749" y="5096"/>
                  </a:cubicBezTo>
                  <a:cubicBezTo>
                    <a:pt x="3020" y="5321"/>
                    <a:pt x="3301" y="5539"/>
                    <a:pt x="3590" y="5747"/>
                  </a:cubicBezTo>
                  <a:cubicBezTo>
                    <a:pt x="3739" y="5854"/>
                    <a:pt x="3911" y="5906"/>
                    <a:pt x="4083" y="5906"/>
                  </a:cubicBezTo>
                  <a:cubicBezTo>
                    <a:pt x="4301" y="5906"/>
                    <a:pt x="4517" y="5822"/>
                    <a:pt x="4680" y="5659"/>
                  </a:cubicBezTo>
                  <a:lnTo>
                    <a:pt x="5926" y="4413"/>
                  </a:lnTo>
                  <a:cubicBezTo>
                    <a:pt x="5986" y="4353"/>
                    <a:pt x="6003" y="4258"/>
                    <a:pt x="5972" y="4181"/>
                  </a:cubicBezTo>
                  <a:cubicBezTo>
                    <a:pt x="5961" y="4153"/>
                    <a:pt x="5944" y="4125"/>
                    <a:pt x="5926" y="4103"/>
                  </a:cubicBezTo>
                  <a:lnTo>
                    <a:pt x="4716" y="2897"/>
                  </a:lnTo>
                  <a:cubicBezTo>
                    <a:pt x="4673" y="2854"/>
                    <a:pt x="4618" y="2833"/>
                    <a:pt x="4563" y="2833"/>
                  </a:cubicBezTo>
                  <a:cubicBezTo>
                    <a:pt x="4507" y="2833"/>
                    <a:pt x="4452" y="2854"/>
                    <a:pt x="4409" y="2897"/>
                  </a:cubicBezTo>
                  <a:lnTo>
                    <a:pt x="3899" y="3407"/>
                  </a:lnTo>
                  <a:cubicBezTo>
                    <a:pt x="3262" y="3160"/>
                    <a:pt x="2830" y="2728"/>
                    <a:pt x="2587" y="2091"/>
                  </a:cubicBezTo>
                  <a:lnTo>
                    <a:pt x="3097" y="1581"/>
                  </a:lnTo>
                  <a:cubicBezTo>
                    <a:pt x="3182" y="1496"/>
                    <a:pt x="3182" y="1359"/>
                    <a:pt x="3097" y="1278"/>
                  </a:cubicBezTo>
                  <a:lnTo>
                    <a:pt x="1883" y="64"/>
                  </a:lnTo>
                  <a:cubicBezTo>
                    <a:pt x="1841" y="22"/>
                    <a:pt x="1786" y="1"/>
                    <a:pt x="17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5523" name="Google Shape;5523;p68"/>
          <p:cNvSpPr/>
          <p:nvPr/>
        </p:nvSpPr>
        <p:spPr>
          <a:xfrm>
            <a:off x="9843455" y="2870633"/>
            <a:ext cx="217884" cy="193320"/>
          </a:xfrm>
          <a:custGeom>
            <a:avLst/>
            <a:gdLst/>
            <a:ahLst/>
            <a:cxnLst/>
            <a:rect l="l" t="t" r="r" b="b"/>
            <a:pathLst>
              <a:path w="2998" h="2660" extrusionOk="0">
                <a:moveTo>
                  <a:pt x="841" y="1"/>
                </a:moveTo>
                <a:cubicBezTo>
                  <a:pt x="824" y="1"/>
                  <a:pt x="805" y="2"/>
                  <a:pt x="786" y="5"/>
                </a:cubicBezTo>
                <a:cubicBezTo>
                  <a:pt x="1" y="126"/>
                  <a:pt x="786" y="2628"/>
                  <a:pt x="786" y="2628"/>
                </a:cubicBezTo>
                <a:cubicBezTo>
                  <a:pt x="838" y="2649"/>
                  <a:pt x="897" y="2660"/>
                  <a:pt x="963" y="2660"/>
                </a:cubicBezTo>
                <a:cubicBezTo>
                  <a:pt x="1651" y="2660"/>
                  <a:pt x="2998" y="1541"/>
                  <a:pt x="2298" y="1136"/>
                </a:cubicBezTo>
                <a:cubicBezTo>
                  <a:pt x="2207" y="1083"/>
                  <a:pt x="2122" y="1060"/>
                  <a:pt x="2042" y="1060"/>
                </a:cubicBezTo>
                <a:cubicBezTo>
                  <a:pt x="1450" y="1060"/>
                  <a:pt x="1167" y="2338"/>
                  <a:pt x="1167" y="2338"/>
                </a:cubicBezTo>
                <a:cubicBezTo>
                  <a:pt x="1167" y="2338"/>
                  <a:pt x="1553" y="1"/>
                  <a:pt x="8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5529" name="Google Shape;5529;p68"/>
          <p:cNvGrpSpPr/>
          <p:nvPr/>
        </p:nvGrpSpPr>
        <p:grpSpPr>
          <a:xfrm>
            <a:off x="4306981" y="705766"/>
            <a:ext cx="667900" cy="1326933"/>
            <a:chOff x="7716950" y="794850"/>
            <a:chExt cx="500925" cy="995200"/>
          </a:xfrm>
        </p:grpSpPr>
        <p:sp>
          <p:nvSpPr>
            <p:cNvPr id="5530" name="Google Shape;5530;p68"/>
            <p:cNvSpPr/>
            <p:nvPr/>
          </p:nvSpPr>
          <p:spPr>
            <a:xfrm>
              <a:off x="7999250" y="817650"/>
              <a:ext cx="218575" cy="195050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1" name="Google Shape;5531;p68"/>
            <p:cNvSpPr/>
            <p:nvPr/>
          </p:nvSpPr>
          <p:spPr>
            <a:xfrm>
              <a:off x="7999325" y="851675"/>
              <a:ext cx="218550" cy="161025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2" name="Google Shape;5532;p68"/>
            <p:cNvSpPr/>
            <p:nvPr/>
          </p:nvSpPr>
          <p:spPr>
            <a:xfrm>
              <a:off x="8098475" y="817650"/>
              <a:ext cx="87725" cy="65350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3" name="Google Shape;5533;p68"/>
            <p:cNvSpPr/>
            <p:nvPr/>
          </p:nvSpPr>
          <p:spPr>
            <a:xfrm>
              <a:off x="7729725" y="1566575"/>
              <a:ext cx="251725" cy="223475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4" name="Google Shape;5534;p68"/>
            <p:cNvSpPr/>
            <p:nvPr/>
          </p:nvSpPr>
          <p:spPr>
            <a:xfrm>
              <a:off x="7762525" y="1687650"/>
              <a:ext cx="81825" cy="71300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5" name="Google Shape;5535;p68"/>
            <p:cNvSpPr/>
            <p:nvPr/>
          </p:nvSpPr>
          <p:spPr>
            <a:xfrm>
              <a:off x="7845325" y="1744275"/>
              <a:ext cx="15000" cy="13325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6" name="Google Shape;5536;p68"/>
            <p:cNvSpPr/>
            <p:nvPr/>
          </p:nvSpPr>
          <p:spPr>
            <a:xfrm>
              <a:off x="7746600" y="932700"/>
              <a:ext cx="468400" cy="780950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7" name="Google Shape;5537;p68"/>
            <p:cNvSpPr/>
            <p:nvPr/>
          </p:nvSpPr>
          <p:spPr>
            <a:xfrm>
              <a:off x="7826400" y="960850"/>
              <a:ext cx="308800" cy="724650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8" name="Google Shape;5538;p68"/>
            <p:cNvSpPr/>
            <p:nvPr/>
          </p:nvSpPr>
          <p:spPr>
            <a:xfrm>
              <a:off x="7986500" y="828850"/>
              <a:ext cx="226875" cy="168800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39" name="Google Shape;5539;p68"/>
            <p:cNvSpPr/>
            <p:nvPr/>
          </p:nvSpPr>
          <p:spPr>
            <a:xfrm>
              <a:off x="8086125" y="794850"/>
              <a:ext cx="95900" cy="73100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0" name="Google Shape;5540;p68"/>
            <p:cNvSpPr/>
            <p:nvPr/>
          </p:nvSpPr>
          <p:spPr>
            <a:xfrm>
              <a:off x="7716950" y="1618350"/>
              <a:ext cx="239875" cy="156700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1" name="Google Shape;5541;p68"/>
            <p:cNvSpPr/>
            <p:nvPr/>
          </p:nvSpPr>
          <p:spPr>
            <a:xfrm>
              <a:off x="7734025" y="909875"/>
              <a:ext cx="476725" cy="788650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2" name="Google Shape;5542;p68"/>
            <p:cNvSpPr/>
            <p:nvPr/>
          </p:nvSpPr>
          <p:spPr>
            <a:xfrm>
              <a:off x="7814225" y="938100"/>
              <a:ext cx="316750" cy="732325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543" name="Google Shape;5543;p68"/>
          <p:cNvGrpSpPr/>
          <p:nvPr/>
        </p:nvGrpSpPr>
        <p:grpSpPr>
          <a:xfrm>
            <a:off x="6292704" y="581800"/>
            <a:ext cx="1513267" cy="1322233"/>
            <a:chOff x="959625" y="1923513"/>
            <a:chExt cx="1134950" cy="991675"/>
          </a:xfrm>
        </p:grpSpPr>
        <p:sp>
          <p:nvSpPr>
            <p:cNvPr id="5544" name="Google Shape;5544;p68"/>
            <p:cNvSpPr/>
            <p:nvPr/>
          </p:nvSpPr>
          <p:spPr>
            <a:xfrm>
              <a:off x="960825" y="1934788"/>
              <a:ext cx="1133750" cy="979825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5" name="Google Shape;5545;p68"/>
            <p:cNvSpPr/>
            <p:nvPr/>
          </p:nvSpPr>
          <p:spPr>
            <a:xfrm>
              <a:off x="978800" y="1923513"/>
              <a:ext cx="1093150" cy="987675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6" name="Google Shape;5546;p68"/>
            <p:cNvSpPr/>
            <p:nvPr/>
          </p:nvSpPr>
          <p:spPr>
            <a:xfrm>
              <a:off x="959625" y="2216063"/>
              <a:ext cx="972275" cy="698650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7" name="Google Shape;5547;p68"/>
            <p:cNvSpPr/>
            <p:nvPr/>
          </p:nvSpPr>
          <p:spPr>
            <a:xfrm>
              <a:off x="964025" y="22004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8" name="Google Shape;5548;p68"/>
            <p:cNvSpPr/>
            <p:nvPr/>
          </p:nvSpPr>
          <p:spPr>
            <a:xfrm>
              <a:off x="1014175" y="2235763"/>
              <a:ext cx="40800" cy="53150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49" name="Google Shape;5549;p68"/>
            <p:cNvSpPr/>
            <p:nvPr/>
          </p:nvSpPr>
          <p:spPr>
            <a:xfrm>
              <a:off x="980725" y="2229688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0" name="Google Shape;5550;p68"/>
            <p:cNvSpPr/>
            <p:nvPr/>
          </p:nvSpPr>
          <p:spPr>
            <a:xfrm>
              <a:off x="995975" y="22404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1" name="Google Shape;5551;p68"/>
            <p:cNvSpPr/>
            <p:nvPr/>
          </p:nvSpPr>
          <p:spPr>
            <a:xfrm>
              <a:off x="1063525" y="22705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2" name="Google Shape;5552;p68"/>
            <p:cNvSpPr/>
            <p:nvPr/>
          </p:nvSpPr>
          <p:spPr>
            <a:xfrm>
              <a:off x="1030125" y="22644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3" name="Google Shape;5553;p68"/>
            <p:cNvSpPr/>
            <p:nvPr/>
          </p:nvSpPr>
          <p:spPr>
            <a:xfrm>
              <a:off x="1045375" y="22752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4" name="Google Shape;5554;p68"/>
            <p:cNvSpPr/>
            <p:nvPr/>
          </p:nvSpPr>
          <p:spPr>
            <a:xfrm>
              <a:off x="1112975" y="23053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5" name="Google Shape;5555;p68"/>
            <p:cNvSpPr/>
            <p:nvPr/>
          </p:nvSpPr>
          <p:spPr>
            <a:xfrm>
              <a:off x="1079525" y="22992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6" name="Google Shape;5556;p68"/>
            <p:cNvSpPr/>
            <p:nvPr/>
          </p:nvSpPr>
          <p:spPr>
            <a:xfrm>
              <a:off x="1094800" y="2310013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7" name="Google Shape;5557;p68"/>
            <p:cNvSpPr/>
            <p:nvPr/>
          </p:nvSpPr>
          <p:spPr>
            <a:xfrm>
              <a:off x="1162375" y="234013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8" name="Google Shape;5558;p68"/>
            <p:cNvSpPr/>
            <p:nvPr/>
          </p:nvSpPr>
          <p:spPr>
            <a:xfrm>
              <a:off x="1128900" y="23340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59" name="Google Shape;5559;p68"/>
            <p:cNvSpPr/>
            <p:nvPr/>
          </p:nvSpPr>
          <p:spPr>
            <a:xfrm>
              <a:off x="1144200" y="2344763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0" name="Google Shape;5560;p68"/>
            <p:cNvSpPr/>
            <p:nvPr/>
          </p:nvSpPr>
          <p:spPr>
            <a:xfrm>
              <a:off x="1211750" y="23749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1" name="Google Shape;5561;p68"/>
            <p:cNvSpPr/>
            <p:nvPr/>
          </p:nvSpPr>
          <p:spPr>
            <a:xfrm>
              <a:off x="1178350" y="23688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2" name="Google Shape;5562;p68"/>
            <p:cNvSpPr/>
            <p:nvPr/>
          </p:nvSpPr>
          <p:spPr>
            <a:xfrm>
              <a:off x="1193625" y="237961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3" name="Google Shape;5563;p68"/>
            <p:cNvSpPr/>
            <p:nvPr/>
          </p:nvSpPr>
          <p:spPr>
            <a:xfrm>
              <a:off x="1261175" y="2409763"/>
              <a:ext cx="40825" cy="53125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4" name="Google Shape;5564;p68"/>
            <p:cNvSpPr/>
            <p:nvPr/>
          </p:nvSpPr>
          <p:spPr>
            <a:xfrm>
              <a:off x="1227750" y="240363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5" name="Google Shape;5565;p68"/>
            <p:cNvSpPr/>
            <p:nvPr/>
          </p:nvSpPr>
          <p:spPr>
            <a:xfrm>
              <a:off x="1243000" y="241438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6" name="Google Shape;5566;p68"/>
            <p:cNvSpPr/>
            <p:nvPr/>
          </p:nvSpPr>
          <p:spPr>
            <a:xfrm>
              <a:off x="1310550" y="24444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7" name="Google Shape;5567;p68"/>
            <p:cNvSpPr/>
            <p:nvPr/>
          </p:nvSpPr>
          <p:spPr>
            <a:xfrm>
              <a:off x="1277150" y="24384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8" name="Google Shape;5568;p68"/>
            <p:cNvSpPr/>
            <p:nvPr/>
          </p:nvSpPr>
          <p:spPr>
            <a:xfrm>
              <a:off x="1292400" y="244918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69" name="Google Shape;5569;p68"/>
            <p:cNvSpPr/>
            <p:nvPr/>
          </p:nvSpPr>
          <p:spPr>
            <a:xfrm>
              <a:off x="1359975" y="24792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0" name="Google Shape;5570;p68"/>
            <p:cNvSpPr/>
            <p:nvPr/>
          </p:nvSpPr>
          <p:spPr>
            <a:xfrm>
              <a:off x="1326550" y="24732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1" name="Google Shape;5571;p68"/>
            <p:cNvSpPr/>
            <p:nvPr/>
          </p:nvSpPr>
          <p:spPr>
            <a:xfrm>
              <a:off x="1341800" y="24839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2" name="Google Shape;5572;p68"/>
            <p:cNvSpPr/>
            <p:nvPr/>
          </p:nvSpPr>
          <p:spPr>
            <a:xfrm>
              <a:off x="1409375" y="251408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3" name="Google Shape;5573;p68"/>
            <p:cNvSpPr/>
            <p:nvPr/>
          </p:nvSpPr>
          <p:spPr>
            <a:xfrm>
              <a:off x="1375975" y="250803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4" name="Google Shape;5574;p68"/>
            <p:cNvSpPr/>
            <p:nvPr/>
          </p:nvSpPr>
          <p:spPr>
            <a:xfrm>
              <a:off x="1391200" y="25187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5" name="Google Shape;5575;p68"/>
            <p:cNvSpPr/>
            <p:nvPr/>
          </p:nvSpPr>
          <p:spPr>
            <a:xfrm>
              <a:off x="1458750" y="2548888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6" name="Google Shape;5576;p68"/>
            <p:cNvSpPr/>
            <p:nvPr/>
          </p:nvSpPr>
          <p:spPr>
            <a:xfrm>
              <a:off x="1425350" y="25428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7" name="Google Shape;5577;p68"/>
            <p:cNvSpPr/>
            <p:nvPr/>
          </p:nvSpPr>
          <p:spPr>
            <a:xfrm>
              <a:off x="1440625" y="25535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8" name="Google Shape;5578;p68"/>
            <p:cNvSpPr/>
            <p:nvPr/>
          </p:nvSpPr>
          <p:spPr>
            <a:xfrm>
              <a:off x="1508175" y="258366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79" name="Google Shape;5579;p68"/>
            <p:cNvSpPr/>
            <p:nvPr/>
          </p:nvSpPr>
          <p:spPr>
            <a:xfrm>
              <a:off x="1474750" y="257758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0" name="Google Shape;5580;p68"/>
            <p:cNvSpPr/>
            <p:nvPr/>
          </p:nvSpPr>
          <p:spPr>
            <a:xfrm>
              <a:off x="1490000" y="25883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1" name="Google Shape;5581;p68"/>
            <p:cNvSpPr/>
            <p:nvPr/>
          </p:nvSpPr>
          <p:spPr>
            <a:xfrm>
              <a:off x="1557550" y="26184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2" name="Google Shape;5582;p68"/>
            <p:cNvSpPr/>
            <p:nvPr/>
          </p:nvSpPr>
          <p:spPr>
            <a:xfrm>
              <a:off x="1524150" y="26123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3" name="Google Shape;5583;p68"/>
            <p:cNvSpPr/>
            <p:nvPr/>
          </p:nvSpPr>
          <p:spPr>
            <a:xfrm>
              <a:off x="1539400" y="262313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4" name="Google Shape;5584;p68"/>
            <p:cNvSpPr/>
            <p:nvPr/>
          </p:nvSpPr>
          <p:spPr>
            <a:xfrm>
              <a:off x="1606950" y="2653288"/>
              <a:ext cx="40825" cy="53150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5" name="Google Shape;5585;p68"/>
            <p:cNvSpPr/>
            <p:nvPr/>
          </p:nvSpPr>
          <p:spPr>
            <a:xfrm>
              <a:off x="1573550" y="26471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6" name="Google Shape;5586;p68"/>
            <p:cNvSpPr/>
            <p:nvPr/>
          </p:nvSpPr>
          <p:spPr>
            <a:xfrm>
              <a:off x="1588800" y="26579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7" name="Google Shape;5587;p68"/>
            <p:cNvSpPr/>
            <p:nvPr/>
          </p:nvSpPr>
          <p:spPr>
            <a:xfrm>
              <a:off x="1656400" y="2688013"/>
              <a:ext cx="40800" cy="53200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8" name="Google Shape;5588;p68"/>
            <p:cNvSpPr/>
            <p:nvPr/>
          </p:nvSpPr>
          <p:spPr>
            <a:xfrm>
              <a:off x="1622925" y="268193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89" name="Google Shape;5589;p68"/>
            <p:cNvSpPr/>
            <p:nvPr/>
          </p:nvSpPr>
          <p:spPr>
            <a:xfrm>
              <a:off x="1638200" y="2692688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0" name="Google Shape;5590;p68"/>
            <p:cNvSpPr/>
            <p:nvPr/>
          </p:nvSpPr>
          <p:spPr>
            <a:xfrm>
              <a:off x="1705750" y="2722838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1" name="Google Shape;5591;p68"/>
            <p:cNvSpPr/>
            <p:nvPr/>
          </p:nvSpPr>
          <p:spPr>
            <a:xfrm>
              <a:off x="1672350" y="27167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2" name="Google Shape;5592;p68"/>
            <p:cNvSpPr/>
            <p:nvPr/>
          </p:nvSpPr>
          <p:spPr>
            <a:xfrm>
              <a:off x="1687650" y="272748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3" name="Google Shape;5593;p68"/>
            <p:cNvSpPr/>
            <p:nvPr/>
          </p:nvSpPr>
          <p:spPr>
            <a:xfrm>
              <a:off x="1755200" y="2757638"/>
              <a:ext cx="40800" cy="53175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4" name="Google Shape;5594;p68"/>
            <p:cNvSpPr/>
            <p:nvPr/>
          </p:nvSpPr>
          <p:spPr>
            <a:xfrm>
              <a:off x="1721750" y="27515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5" name="Google Shape;5595;p68"/>
            <p:cNvSpPr/>
            <p:nvPr/>
          </p:nvSpPr>
          <p:spPr>
            <a:xfrm>
              <a:off x="1737000" y="2762263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6" name="Google Shape;5596;p68"/>
            <p:cNvSpPr/>
            <p:nvPr/>
          </p:nvSpPr>
          <p:spPr>
            <a:xfrm>
              <a:off x="1804550" y="279241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7" name="Google Shape;5597;p68"/>
            <p:cNvSpPr/>
            <p:nvPr/>
          </p:nvSpPr>
          <p:spPr>
            <a:xfrm>
              <a:off x="1771150" y="27863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8" name="Google Shape;5598;p68"/>
            <p:cNvSpPr/>
            <p:nvPr/>
          </p:nvSpPr>
          <p:spPr>
            <a:xfrm>
              <a:off x="1786425" y="2797063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599" name="Google Shape;5599;p68"/>
            <p:cNvSpPr/>
            <p:nvPr/>
          </p:nvSpPr>
          <p:spPr>
            <a:xfrm>
              <a:off x="1853950" y="282718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0" name="Google Shape;5600;p68"/>
            <p:cNvSpPr/>
            <p:nvPr/>
          </p:nvSpPr>
          <p:spPr>
            <a:xfrm>
              <a:off x="1820550" y="28211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1" name="Google Shape;5601;p68"/>
            <p:cNvSpPr/>
            <p:nvPr/>
          </p:nvSpPr>
          <p:spPr>
            <a:xfrm>
              <a:off x="1835825" y="2831888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2" name="Google Shape;5602;p68"/>
            <p:cNvSpPr/>
            <p:nvPr/>
          </p:nvSpPr>
          <p:spPr>
            <a:xfrm>
              <a:off x="1903400" y="286201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3" name="Google Shape;5603;p68"/>
            <p:cNvSpPr/>
            <p:nvPr/>
          </p:nvSpPr>
          <p:spPr>
            <a:xfrm>
              <a:off x="1869925" y="28559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4" name="Google Shape;5604;p68"/>
            <p:cNvSpPr/>
            <p:nvPr/>
          </p:nvSpPr>
          <p:spPr>
            <a:xfrm>
              <a:off x="1885225" y="28666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5" name="Google Shape;5605;p68"/>
            <p:cNvSpPr/>
            <p:nvPr/>
          </p:nvSpPr>
          <p:spPr>
            <a:xfrm>
              <a:off x="1553700" y="2387213"/>
              <a:ext cx="32625" cy="41525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6" name="Google Shape;5606;p68"/>
            <p:cNvSpPr/>
            <p:nvPr/>
          </p:nvSpPr>
          <p:spPr>
            <a:xfrm>
              <a:off x="1548650" y="2392163"/>
              <a:ext cx="42675" cy="31575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607" name="Google Shape;5607;p68"/>
          <p:cNvGrpSpPr/>
          <p:nvPr/>
        </p:nvGrpSpPr>
        <p:grpSpPr>
          <a:xfrm>
            <a:off x="1110318" y="4257385"/>
            <a:ext cx="655133" cy="1065967"/>
            <a:chOff x="2865675" y="4906313"/>
            <a:chExt cx="491350" cy="799475"/>
          </a:xfrm>
        </p:grpSpPr>
        <p:sp>
          <p:nvSpPr>
            <p:cNvPr id="5608" name="Google Shape;5608;p68"/>
            <p:cNvSpPr/>
            <p:nvPr/>
          </p:nvSpPr>
          <p:spPr>
            <a:xfrm>
              <a:off x="2884425" y="4909613"/>
              <a:ext cx="472600" cy="791700"/>
            </a:xfrm>
            <a:custGeom>
              <a:avLst/>
              <a:gdLst/>
              <a:ahLst/>
              <a:cxnLst/>
              <a:rect l="l" t="t" r="r" b="b"/>
              <a:pathLst>
                <a:path w="18904" h="31668" extrusionOk="0">
                  <a:moveTo>
                    <a:pt x="11591" y="1"/>
                  </a:moveTo>
                  <a:lnTo>
                    <a:pt x="0" y="2953"/>
                  </a:lnTo>
                  <a:lnTo>
                    <a:pt x="7313" y="31668"/>
                  </a:lnTo>
                  <a:lnTo>
                    <a:pt x="18904" y="28716"/>
                  </a:lnTo>
                  <a:lnTo>
                    <a:pt x="115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09" name="Google Shape;5609;p68"/>
            <p:cNvSpPr/>
            <p:nvPr/>
          </p:nvSpPr>
          <p:spPr>
            <a:xfrm>
              <a:off x="2915425" y="4935788"/>
              <a:ext cx="413200" cy="735875"/>
            </a:xfrm>
            <a:custGeom>
              <a:avLst/>
              <a:gdLst/>
              <a:ahLst/>
              <a:cxnLst/>
              <a:rect l="l" t="t" r="r" b="b"/>
              <a:pathLst>
                <a:path w="16528" h="29435" extrusionOk="0">
                  <a:moveTo>
                    <a:pt x="9656" y="1"/>
                  </a:moveTo>
                  <a:lnTo>
                    <a:pt x="0" y="2461"/>
                  </a:lnTo>
                  <a:lnTo>
                    <a:pt x="0" y="5815"/>
                  </a:lnTo>
                  <a:lnTo>
                    <a:pt x="6016" y="29435"/>
                  </a:lnTo>
                  <a:lnTo>
                    <a:pt x="6870" y="29435"/>
                  </a:lnTo>
                  <a:lnTo>
                    <a:pt x="16528" y="26977"/>
                  </a:lnTo>
                  <a:lnTo>
                    <a:pt x="16528" y="23622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0" name="Google Shape;5610;p68"/>
            <p:cNvSpPr/>
            <p:nvPr/>
          </p:nvSpPr>
          <p:spPr>
            <a:xfrm>
              <a:off x="3037575" y="5510663"/>
              <a:ext cx="296200" cy="98850"/>
            </a:xfrm>
            <a:custGeom>
              <a:avLst/>
              <a:gdLst/>
              <a:ahLst/>
              <a:cxnLst/>
              <a:rect l="l" t="t" r="r" b="b"/>
              <a:pathLst>
                <a:path w="11848" h="3954" extrusionOk="0">
                  <a:moveTo>
                    <a:pt x="11592" y="0"/>
                  </a:moveTo>
                  <a:lnTo>
                    <a:pt x="1" y="2952"/>
                  </a:lnTo>
                  <a:lnTo>
                    <a:pt x="255" y="3954"/>
                  </a:lnTo>
                  <a:lnTo>
                    <a:pt x="11847" y="1002"/>
                  </a:lnTo>
                  <a:lnTo>
                    <a:pt x="1159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1" name="Google Shape;5611;p68"/>
            <p:cNvSpPr/>
            <p:nvPr/>
          </p:nvSpPr>
          <p:spPr>
            <a:xfrm>
              <a:off x="3050125" y="5560238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3" y="0"/>
                  </a:moveTo>
                  <a:lnTo>
                    <a:pt x="1" y="2952"/>
                  </a:lnTo>
                  <a:lnTo>
                    <a:pt x="256" y="3952"/>
                  </a:lnTo>
                  <a:lnTo>
                    <a:pt x="11847" y="1000"/>
                  </a:lnTo>
                  <a:lnTo>
                    <a:pt x="115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2" name="Google Shape;5612;p68"/>
            <p:cNvSpPr/>
            <p:nvPr/>
          </p:nvSpPr>
          <p:spPr>
            <a:xfrm>
              <a:off x="2893750" y="4946663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1" y="0"/>
                  </a:moveTo>
                  <a:lnTo>
                    <a:pt x="0" y="2952"/>
                  </a:lnTo>
                  <a:lnTo>
                    <a:pt x="254" y="3952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3" name="Google Shape;5613;p68"/>
            <p:cNvSpPr/>
            <p:nvPr/>
          </p:nvSpPr>
          <p:spPr>
            <a:xfrm>
              <a:off x="2906250" y="4996463"/>
              <a:ext cx="296175" cy="98850"/>
            </a:xfrm>
            <a:custGeom>
              <a:avLst/>
              <a:gdLst/>
              <a:ahLst/>
              <a:cxnLst/>
              <a:rect l="l" t="t" r="r" b="b"/>
              <a:pathLst>
                <a:path w="11847" h="3954" extrusionOk="0">
                  <a:moveTo>
                    <a:pt x="11591" y="0"/>
                  </a:moveTo>
                  <a:lnTo>
                    <a:pt x="0" y="2953"/>
                  </a:lnTo>
                  <a:lnTo>
                    <a:pt x="256" y="3954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4" name="Google Shape;5614;p68"/>
            <p:cNvSpPr/>
            <p:nvPr/>
          </p:nvSpPr>
          <p:spPr>
            <a:xfrm>
              <a:off x="2865675" y="4906313"/>
              <a:ext cx="480675" cy="799475"/>
            </a:xfrm>
            <a:custGeom>
              <a:avLst/>
              <a:gdLst/>
              <a:ahLst/>
              <a:cxnLst/>
              <a:rect l="l" t="t" r="r" b="b"/>
              <a:pathLst>
                <a:path w="19227" h="31979" extrusionOk="0">
                  <a:moveTo>
                    <a:pt x="11638" y="344"/>
                  </a:moveTo>
                  <a:lnTo>
                    <a:pt x="18875" y="28761"/>
                  </a:lnTo>
                  <a:lnTo>
                    <a:pt x="7584" y="31635"/>
                  </a:lnTo>
                  <a:lnTo>
                    <a:pt x="347" y="3220"/>
                  </a:lnTo>
                  <a:lnTo>
                    <a:pt x="11638" y="344"/>
                  </a:lnTo>
                  <a:close/>
                  <a:moveTo>
                    <a:pt x="11751" y="1"/>
                  </a:moveTo>
                  <a:cubicBezTo>
                    <a:pt x="11738" y="1"/>
                    <a:pt x="11725" y="2"/>
                    <a:pt x="11712" y="5"/>
                  </a:cubicBezTo>
                  <a:lnTo>
                    <a:pt x="123" y="2957"/>
                  </a:lnTo>
                  <a:cubicBezTo>
                    <a:pt x="83" y="2967"/>
                    <a:pt x="50" y="2993"/>
                    <a:pt x="29" y="3029"/>
                  </a:cubicBezTo>
                  <a:cubicBezTo>
                    <a:pt x="7" y="3065"/>
                    <a:pt x="0" y="3107"/>
                    <a:pt x="10" y="3146"/>
                  </a:cubicBezTo>
                  <a:lnTo>
                    <a:pt x="7324" y="31863"/>
                  </a:lnTo>
                  <a:cubicBezTo>
                    <a:pt x="7341" y="31933"/>
                    <a:pt x="7404" y="31978"/>
                    <a:pt x="7474" y="31978"/>
                  </a:cubicBezTo>
                  <a:cubicBezTo>
                    <a:pt x="7487" y="31978"/>
                    <a:pt x="7499" y="31977"/>
                    <a:pt x="7513" y="31975"/>
                  </a:cubicBezTo>
                  <a:lnTo>
                    <a:pt x="19103" y="29023"/>
                  </a:lnTo>
                  <a:cubicBezTo>
                    <a:pt x="19142" y="29012"/>
                    <a:pt x="19176" y="28988"/>
                    <a:pt x="19198" y="28952"/>
                  </a:cubicBezTo>
                  <a:cubicBezTo>
                    <a:pt x="19219" y="28916"/>
                    <a:pt x="19226" y="28872"/>
                    <a:pt x="19215" y="28833"/>
                  </a:cubicBezTo>
                  <a:lnTo>
                    <a:pt x="11902" y="118"/>
                  </a:lnTo>
                  <a:cubicBezTo>
                    <a:pt x="11884" y="47"/>
                    <a:pt x="11822" y="1"/>
                    <a:pt x="11751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5" name="Google Shape;5615;p68"/>
            <p:cNvSpPr/>
            <p:nvPr/>
          </p:nvSpPr>
          <p:spPr>
            <a:xfrm>
              <a:off x="3018725" y="5507363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5"/>
                  </a:moveTo>
                  <a:lnTo>
                    <a:pt x="11818" y="1042"/>
                  </a:lnTo>
                  <a:lnTo>
                    <a:pt x="529" y="3918"/>
                  </a:lnTo>
                  <a:lnTo>
                    <a:pt x="351" y="3220"/>
                  </a:lnTo>
                  <a:lnTo>
                    <a:pt x="11640" y="345"/>
                  </a:lnTo>
                  <a:close/>
                  <a:moveTo>
                    <a:pt x="11751" y="0"/>
                  </a:moveTo>
                  <a:cubicBezTo>
                    <a:pt x="11739" y="0"/>
                    <a:pt x="11726" y="2"/>
                    <a:pt x="11713" y="5"/>
                  </a:cubicBezTo>
                  <a:lnTo>
                    <a:pt x="123" y="2957"/>
                  </a:lnTo>
                  <a:cubicBezTo>
                    <a:pt x="83" y="2968"/>
                    <a:pt x="51" y="2993"/>
                    <a:pt x="29" y="3028"/>
                  </a:cubicBezTo>
                  <a:cubicBezTo>
                    <a:pt x="8" y="3064"/>
                    <a:pt x="1" y="3107"/>
                    <a:pt x="11" y="3147"/>
                  </a:cubicBezTo>
                  <a:lnTo>
                    <a:pt x="266" y="4147"/>
                  </a:lnTo>
                  <a:cubicBezTo>
                    <a:pt x="283" y="4217"/>
                    <a:pt x="346" y="4263"/>
                    <a:pt x="416" y="4263"/>
                  </a:cubicBezTo>
                  <a:cubicBezTo>
                    <a:pt x="429" y="4263"/>
                    <a:pt x="441" y="4261"/>
                    <a:pt x="455" y="4260"/>
                  </a:cubicBezTo>
                  <a:lnTo>
                    <a:pt x="12046" y="1307"/>
                  </a:lnTo>
                  <a:cubicBezTo>
                    <a:pt x="12084" y="1297"/>
                    <a:pt x="12118" y="1271"/>
                    <a:pt x="12140" y="1235"/>
                  </a:cubicBezTo>
                  <a:cubicBezTo>
                    <a:pt x="12161" y="1199"/>
                    <a:pt x="12168" y="1157"/>
                    <a:pt x="12157" y="1118"/>
                  </a:cubicBezTo>
                  <a:lnTo>
                    <a:pt x="11903" y="118"/>
                  </a:lnTo>
                  <a:cubicBezTo>
                    <a:pt x="11885" y="46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6" name="Google Shape;5616;p68"/>
            <p:cNvSpPr/>
            <p:nvPr/>
          </p:nvSpPr>
          <p:spPr>
            <a:xfrm>
              <a:off x="3031325" y="5556963"/>
              <a:ext cx="304275" cy="106600"/>
            </a:xfrm>
            <a:custGeom>
              <a:avLst/>
              <a:gdLst/>
              <a:ahLst/>
              <a:cxnLst/>
              <a:rect l="l" t="t" r="r" b="b"/>
              <a:pathLst>
                <a:path w="12171" h="4264" extrusionOk="0">
                  <a:moveTo>
                    <a:pt x="11642" y="344"/>
                  </a:moveTo>
                  <a:lnTo>
                    <a:pt x="11820" y="1043"/>
                  </a:lnTo>
                  <a:lnTo>
                    <a:pt x="530" y="3919"/>
                  </a:lnTo>
                  <a:lnTo>
                    <a:pt x="351" y="3220"/>
                  </a:lnTo>
                  <a:lnTo>
                    <a:pt x="11642" y="344"/>
                  </a:lnTo>
                  <a:close/>
                  <a:moveTo>
                    <a:pt x="11754" y="1"/>
                  </a:moveTo>
                  <a:cubicBezTo>
                    <a:pt x="11741" y="1"/>
                    <a:pt x="11728" y="2"/>
                    <a:pt x="11714" y="6"/>
                  </a:cubicBezTo>
                  <a:lnTo>
                    <a:pt x="125" y="2957"/>
                  </a:lnTo>
                  <a:cubicBezTo>
                    <a:pt x="85" y="2969"/>
                    <a:pt x="51" y="2993"/>
                    <a:pt x="30" y="3029"/>
                  </a:cubicBezTo>
                  <a:cubicBezTo>
                    <a:pt x="8" y="3065"/>
                    <a:pt x="1" y="3107"/>
                    <a:pt x="12" y="3148"/>
                  </a:cubicBezTo>
                  <a:lnTo>
                    <a:pt x="268" y="4148"/>
                  </a:lnTo>
                  <a:cubicBezTo>
                    <a:pt x="285" y="4216"/>
                    <a:pt x="348" y="4263"/>
                    <a:pt x="418" y="4263"/>
                  </a:cubicBezTo>
                  <a:cubicBezTo>
                    <a:pt x="430" y="4263"/>
                    <a:pt x="442" y="4262"/>
                    <a:pt x="457" y="4259"/>
                  </a:cubicBezTo>
                  <a:lnTo>
                    <a:pt x="12046" y="1307"/>
                  </a:lnTo>
                  <a:cubicBezTo>
                    <a:pt x="12086" y="1297"/>
                    <a:pt x="12120" y="1271"/>
                    <a:pt x="12142" y="1236"/>
                  </a:cubicBezTo>
                  <a:cubicBezTo>
                    <a:pt x="12163" y="1200"/>
                    <a:pt x="12170" y="1157"/>
                    <a:pt x="12159" y="1119"/>
                  </a:cubicBezTo>
                  <a:lnTo>
                    <a:pt x="11903" y="118"/>
                  </a:lnTo>
                  <a:cubicBezTo>
                    <a:pt x="11885" y="47"/>
                    <a:pt x="11824" y="1"/>
                    <a:pt x="1175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7" name="Google Shape;5617;p68"/>
            <p:cNvSpPr/>
            <p:nvPr/>
          </p:nvSpPr>
          <p:spPr>
            <a:xfrm>
              <a:off x="2874800" y="4943463"/>
              <a:ext cx="304525" cy="106600"/>
            </a:xfrm>
            <a:custGeom>
              <a:avLst/>
              <a:gdLst/>
              <a:ahLst/>
              <a:cxnLst/>
              <a:rect l="l" t="t" r="r" b="b"/>
              <a:pathLst>
                <a:path w="12181" h="4264" extrusionOk="0">
                  <a:moveTo>
                    <a:pt x="11651" y="344"/>
                  </a:moveTo>
                  <a:lnTo>
                    <a:pt x="11830" y="1043"/>
                  </a:lnTo>
                  <a:lnTo>
                    <a:pt x="539" y="3919"/>
                  </a:lnTo>
                  <a:lnTo>
                    <a:pt x="361" y="3220"/>
                  </a:lnTo>
                  <a:lnTo>
                    <a:pt x="11651" y="344"/>
                  </a:lnTo>
                  <a:close/>
                  <a:moveTo>
                    <a:pt x="11764" y="0"/>
                  </a:moveTo>
                  <a:cubicBezTo>
                    <a:pt x="11751" y="0"/>
                    <a:pt x="11738" y="2"/>
                    <a:pt x="11724" y="5"/>
                  </a:cubicBezTo>
                  <a:lnTo>
                    <a:pt x="135" y="2957"/>
                  </a:lnTo>
                  <a:cubicBezTo>
                    <a:pt x="51" y="2979"/>
                    <a:pt x="1" y="3063"/>
                    <a:pt x="22" y="3147"/>
                  </a:cubicBezTo>
                  <a:lnTo>
                    <a:pt x="278" y="4148"/>
                  </a:lnTo>
                  <a:cubicBezTo>
                    <a:pt x="288" y="4186"/>
                    <a:pt x="314" y="4220"/>
                    <a:pt x="349" y="4242"/>
                  </a:cubicBezTo>
                  <a:cubicBezTo>
                    <a:pt x="372" y="4256"/>
                    <a:pt x="401" y="4263"/>
                    <a:pt x="428" y="4263"/>
                  </a:cubicBezTo>
                  <a:cubicBezTo>
                    <a:pt x="439" y="4263"/>
                    <a:pt x="454" y="4262"/>
                    <a:pt x="467" y="4259"/>
                  </a:cubicBezTo>
                  <a:lnTo>
                    <a:pt x="12056" y="1307"/>
                  </a:lnTo>
                  <a:cubicBezTo>
                    <a:pt x="12096" y="1297"/>
                    <a:pt x="12130" y="1271"/>
                    <a:pt x="12152" y="1236"/>
                  </a:cubicBezTo>
                  <a:cubicBezTo>
                    <a:pt x="12173" y="1200"/>
                    <a:pt x="12180" y="1157"/>
                    <a:pt x="12169" y="1118"/>
                  </a:cubicBezTo>
                  <a:lnTo>
                    <a:pt x="11913" y="118"/>
                  </a:lnTo>
                  <a:cubicBezTo>
                    <a:pt x="11895" y="47"/>
                    <a:pt x="11834" y="0"/>
                    <a:pt x="11764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18" name="Google Shape;5618;p68"/>
            <p:cNvSpPr/>
            <p:nvPr/>
          </p:nvSpPr>
          <p:spPr>
            <a:xfrm>
              <a:off x="2887700" y="4993038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4"/>
                  </a:moveTo>
                  <a:lnTo>
                    <a:pt x="11818" y="1043"/>
                  </a:lnTo>
                  <a:lnTo>
                    <a:pt x="529" y="3918"/>
                  </a:lnTo>
                  <a:lnTo>
                    <a:pt x="351" y="3219"/>
                  </a:lnTo>
                  <a:lnTo>
                    <a:pt x="11640" y="344"/>
                  </a:lnTo>
                  <a:close/>
                  <a:moveTo>
                    <a:pt x="11751" y="0"/>
                  </a:moveTo>
                  <a:cubicBezTo>
                    <a:pt x="11739" y="0"/>
                    <a:pt x="11727" y="1"/>
                    <a:pt x="11714" y="4"/>
                  </a:cubicBezTo>
                  <a:lnTo>
                    <a:pt x="123" y="2958"/>
                  </a:lnTo>
                  <a:cubicBezTo>
                    <a:pt x="85" y="2968"/>
                    <a:pt x="51" y="2993"/>
                    <a:pt x="29" y="3029"/>
                  </a:cubicBezTo>
                  <a:cubicBezTo>
                    <a:pt x="8" y="3065"/>
                    <a:pt x="1" y="3108"/>
                    <a:pt x="12" y="3146"/>
                  </a:cubicBezTo>
                  <a:lnTo>
                    <a:pt x="266" y="4146"/>
                  </a:lnTo>
                  <a:cubicBezTo>
                    <a:pt x="285" y="4216"/>
                    <a:pt x="348" y="4262"/>
                    <a:pt x="416" y="4262"/>
                  </a:cubicBezTo>
                  <a:cubicBezTo>
                    <a:pt x="429" y="4262"/>
                    <a:pt x="442" y="4261"/>
                    <a:pt x="456" y="4259"/>
                  </a:cubicBezTo>
                  <a:lnTo>
                    <a:pt x="12046" y="1307"/>
                  </a:lnTo>
                  <a:cubicBezTo>
                    <a:pt x="12086" y="1296"/>
                    <a:pt x="12119" y="1272"/>
                    <a:pt x="12140" y="1236"/>
                  </a:cubicBezTo>
                  <a:cubicBezTo>
                    <a:pt x="12161" y="1200"/>
                    <a:pt x="12169" y="1157"/>
                    <a:pt x="12159" y="1117"/>
                  </a:cubicBezTo>
                  <a:lnTo>
                    <a:pt x="11903" y="117"/>
                  </a:lnTo>
                  <a:cubicBezTo>
                    <a:pt x="11884" y="45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619" name="Google Shape;5619;p68"/>
          <p:cNvGrpSpPr/>
          <p:nvPr/>
        </p:nvGrpSpPr>
        <p:grpSpPr>
          <a:xfrm>
            <a:off x="2042000" y="4722984"/>
            <a:ext cx="1085867" cy="1457333"/>
            <a:chOff x="1531500" y="3542238"/>
            <a:chExt cx="814400" cy="1093000"/>
          </a:xfrm>
        </p:grpSpPr>
        <p:sp>
          <p:nvSpPr>
            <p:cNvPr id="5620" name="Google Shape;5620;p68"/>
            <p:cNvSpPr/>
            <p:nvPr/>
          </p:nvSpPr>
          <p:spPr>
            <a:xfrm>
              <a:off x="1576200" y="4162363"/>
              <a:ext cx="23175" cy="30575"/>
            </a:xfrm>
            <a:custGeom>
              <a:avLst/>
              <a:gdLst/>
              <a:ahLst/>
              <a:cxnLst/>
              <a:rect l="l" t="t" r="r" b="b"/>
              <a:pathLst>
                <a:path w="927" h="1223" extrusionOk="0">
                  <a:moveTo>
                    <a:pt x="672" y="0"/>
                  </a:moveTo>
                  <a:cubicBezTo>
                    <a:pt x="596" y="0"/>
                    <a:pt x="521" y="40"/>
                    <a:pt x="481" y="111"/>
                  </a:cubicBezTo>
                  <a:cubicBezTo>
                    <a:pt x="332" y="370"/>
                    <a:pt x="191" y="633"/>
                    <a:pt x="56" y="901"/>
                  </a:cubicBezTo>
                  <a:cubicBezTo>
                    <a:pt x="1" y="1008"/>
                    <a:pt x="43" y="1142"/>
                    <a:pt x="154" y="1198"/>
                  </a:cubicBezTo>
                  <a:cubicBezTo>
                    <a:pt x="185" y="1214"/>
                    <a:pt x="220" y="1223"/>
                    <a:pt x="254" y="1223"/>
                  </a:cubicBezTo>
                  <a:cubicBezTo>
                    <a:pt x="334" y="1223"/>
                    <a:pt x="412" y="1179"/>
                    <a:pt x="451" y="1102"/>
                  </a:cubicBezTo>
                  <a:cubicBezTo>
                    <a:pt x="582" y="844"/>
                    <a:pt x="722" y="586"/>
                    <a:pt x="866" y="333"/>
                  </a:cubicBezTo>
                  <a:cubicBezTo>
                    <a:pt x="927" y="224"/>
                    <a:pt x="888" y="90"/>
                    <a:pt x="782" y="30"/>
                  </a:cubicBezTo>
                  <a:cubicBezTo>
                    <a:pt x="748" y="10"/>
                    <a:pt x="710" y="0"/>
                    <a:pt x="6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1" name="Google Shape;5621;p68"/>
            <p:cNvSpPr/>
            <p:nvPr/>
          </p:nvSpPr>
          <p:spPr>
            <a:xfrm>
              <a:off x="1551175" y="4222263"/>
              <a:ext cx="19725" cy="32000"/>
            </a:xfrm>
            <a:custGeom>
              <a:avLst/>
              <a:gdLst/>
              <a:ahLst/>
              <a:cxnLst/>
              <a:rect l="l" t="t" r="r" b="b"/>
              <a:pathLst>
                <a:path w="789" h="1280" extrusionOk="0">
                  <a:moveTo>
                    <a:pt x="540" y="1"/>
                  </a:moveTo>
                  <a:cubicBezTo>
                    <a:pt x="451" y="1"/>
                    <a:pt x="366" y="55"/>
                    <a:pt x="332" y="144"/>
                  </a:cubicBezTo>
                  <a:cubicBezTo>
                    <a:pt x="226" y="423"/>
                    <a:pt x="128" y="706"/>
                    <a:pt x="37" y="991"/>
                  </a:cubicBezTo>
                  <a:cubicBezTo>
                    <a:pt x="0" y="1108"/>
                    <a:pt x="64" y="1232"/>
                    <a:pt x="180" y="1270"/>
                  </a:cubicBezTo>
                  <a:cubicBezTo>
                    <a:pt x="202" y="1277"/>
                    <a:pt x="226" y="1280"/>
                    <a:pt x="249" y="1280"/>
                  </a:cubicBezTo>
                  <a:cubicBezTo>
                    <a:pt x="342" y="1280"/>
                    <a:pt x="429" y="1220"/>
                    <a:pt x="458" y="1125"/>
                  </a:cubicBezTo>
                  <a:cubicBezTo>
                    <a:pt x="548" y="849"/>
                    <a:pt x="643" y="575"/>
                    <a:pt x="746" y="301"/>
                  </a:cubicBezTo>
                  <a:cubicBezTo>
                    <a:pt x="789" y="187"/>
                    <a:pt x="732" y="59"/>
                    <a:pt x="617" y="15"/>
                  </a:cubicBezTo>
                  <a:cubicBezTo>
                    <a:pt x="592" y="5"/>
                    <a:pt x="566" y="1"/>
                    <a:pt x="5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2" name="Google Shape;5622;p68"/>
            <p:cNvSpPr/>
            <p:nvPr/>
          </p:nvSpPr>
          <p:spPr>
            <a:xfrm>
              <a:off x="2123450" y="4018838"/>
              <a:ext cx="24425" cy="29775"/>
            </a:xfrm>
            <a:custGeom>
              <a:avLst/>
              <a:gdLst/>
              <a:ahLst/>
              <a:cxnLst/>
              <a:rect l="l" t="t" r="r" b="b"/>
              <a:pathLst>
                <a:path w="977" h="1191" extrusionOk="0">
                  <a:moveTo>
                    <a:pt x="250" y="0"/>
                  </a:moveTo>
                  <a:cubicBezTo>
                    <a:pt x="205" y="0"/>
                    <a:pt x="160" y="14"/>
                    <a:pt x="121" y="42"/>
                  </a:cubicBezTo>
                  <a:cubicBezTo>
                    <a:pt x="22" y="113"/>
                    <a:pt x="0" y="253"/>
                    <a:pt x="71" y="350"/>
                  </a:cubicBezTo>
                  <a:cubicBezTo>
                    <a:pt x="242" y="584"/>
                    <a:pt x="395" y="827"/>
                    <a:pt x="528" y="1073"/>
                  </a:cubicBezTo>
                  <a:cubicBezTo>
                    <a:pt x="568" y="1148"/>
                    <a:pt x="644" y="1190"/>
                    <a:pt x="724" y="1190"/>
                  </a:cubicBezTo>
                  <a:cubicBezTo>
                    <a:pt x="759" y="1190"/>
                    <a:pt x="795" y="1182"/>
                    <a:pt x="829" y="1164"/>
                  </a:cubicBezTo>
                  <a:cubicBezTo>
                    <a:pt x="936" y="1105"/>
                    <a:pt x="976" y="972"/>
                    <a:pt x="918" y="864"/>
                  </a:cubicBezTo>
                  <a:cubicBezTo>
                    <a:pt x="776" y="599"/>
                    <a:pt x="610" y="341"/>
                    <a:pt x="430" y="91"/>
                  </a:cubicBezTo>
                  <a:cubicBezTo>
                    <a:pt x="386" y="32"/>
                    <a:pt x="319" y="0"/>
                    <a:pt x="250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3" name="Google Shape;5623;p68"/>
            <p:cNvSpPr/>
            <p:nvPr/>
          </p:nvSpPr>
          <p:spPr>
            <a:xfrm>
              <a:off x="2075275" y="3973738"/>
              <a:ext cx="30475" cy="24025"/>
            </a:xfrm>
            <a:custGeom>
              <a:avLst/>
              <a:gdLst/>
              <a:ahLst/>
              <a:cxnLst/>
              <a:rect l="l" t="t" r="r" b="b"/>
              <a:pathLst>
                <a:path w="1219" h="961" extrusionOk="0">
                  <a:moveTo>
                    <a:pt x="255" y="0"/>
                  </a:moveTo>
                  <a:cubicBezTo>
                    <a:pt x="181" y="0"/>
                    <a:pt x="109" y="37"/>
                    <a:pt x="67" y="103"/>
                  </a:cubicBezTo>
                  <a:cubicBezTo>
                    <a:pt x="0" y="207"/>
                    <a:pt x="33" y="343"/>
                    <a:pt x="135" y="408"/>
                  </a:cubicBezTo>
                  <a:cubicBezTo>
                    <a:pt x="373" y="557"/>
                    <a:pt x="607" y="727"/>
                    <a:pt x="830" y="910"/>
                  </a:cubicBezTo>
                  <a:cubicBezTo>
                    <a:pt x="871" y="945"/>
                    <a:pt x="921" y="961"/>
                    <a:pt x="970" y="961"/>
                  </a:cubicBezTo>
                  <a:cubicBezTo>
                    <a:pt x="1034" y="961"/>
                    <a:pt x="1098" y="934"/>
                    <a:pt x="1140" y="882"/>
                  </a:cubicBezTo>
                  <a:cubicBezTo>
                    <a:pt x="1218" y="788"/>
                    <a:pt x="1204" y="648"/>
                    <a:pt x="1111" y="570"/>
                  </a:cubicBezTo>
                  <a:cubicBezTo>
                    <a:pt x="874" y="374"/>
                    <a:pt x="626" y="195"/>
                    <a:pt x="372" y="34"/>
                  </a:cubicBezTo>
                  <a:cubicBezTo>
                    <a:pt x="335" y="11"/>
                    <a:pt x="295" y="0"/>
                    <a:pt x="25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4" name="Google Shape;5624;p68"/>
            <p:cNvSpPr/>
            <p:nvPr/>
          </p:nvSpPr>
          <p:spPr>
            <a:xfrm>
              <a:off x="2081575" y="4191713"/>
              <a:ext cx="29200" cy="14175"/>
            </a:xfrm>
            <a:custGeom>
              <a:avLst/>
              <a:gdLst/>
              <a:ahLst/>
              <a:cxnLst/>
              <a:rect l="l" t="t" r="r" b="b"/>
              <a:pathLst>
                <a:path w="1168" h="567" extrusionOk="0">
                  <a:moveTo>
                    <a:pt x="1016" y="0"/>
                  </a:moveTo>
                  <a:cubicBezTo>
                    <a:pt x="785" y="84"/>
                    <a:pt x="544" y="125"/>
                    <a:pt x="300" y="125"/>
                  </a:cubicBezTo>
                  <a:lnTo>
                    <a:pt x="233" y="124"/>
                  </a:lnTo>
                  <a:cubicBezTo>
                    <a:pt x="231" y="124"/>
                    <a:pt x="230" y="124"/>
                    <a:pt x="228" y="124"/>
                  </a:cubicBezTo>
                  <a:cubicBezTo>
                    <a:pt x="110" y="124"/>
                    <a:pt x="8" y="218"/>
                    <a:pt x="5" y="336"/>
                  </a:cubicBezTo>
                  <a:cubicBezTo>
                    <a:pt x="1" y="458"/>
                    <a:pt x="97" y="561"/>
                    <a:pt x="218" y="565"/>
                  </a:cubicBezTo>
                  <a:lnTo>
                    <a:pt x="300" y="566"/>
                  </a:lnTo>
                  <a:cubicBezTo>
                    <a:pt x="591" y="566"/>
                    <a:pt x="880" y="517"/>
                    <a:pt x="1163" y="419"/>
                  </a:cubicBezTo>
                  <a:cubicBezTo>
                    <a:pt x="1165" y="419"/>
                    <a:pt x="1165" y="419"/>
                    <a:pt x="1168" y="417"/>
                  </a:cubicBezTo>
                  <a:lnTo>
                    <a:pt x="1016" y="0"/>
                  </a:ln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5" name="Google Shape;5625;p68"/>
            <p:cNvSpPr/>
            <p:nvPr/>
          </p:nvSpPr>
          <p:spPr>
            <a:xfrm>
              <a:off x="2097400" y="3688113"/>
              <a:ext cx="27925" cy="26725"/>
            </a:xfrm>
            <a:custGeom>
              <a:avLst/>
              <a:gdLst/>
              <a:ahLst/>
              <a:cxnLst/>
              <a:rect l="l" t="t" r="r" b="b"/>
              <a:pathLst>
                <a:path w="1117" h="1069" extrusionOk="0">
                  <a:moveTo>
                    <a:pt x="872" y="0"/>
                  </a:moveTo>
                  <a:cubicBezTo>
                    <a:pt x="817" y="0"/>
                    <a:pt x="761" y="21"/>
                    <a:pt x="719" y="63"/>
                  </a:cubicBezTo>
                  <a:cubicBezTo>
                    <a:pt x="504" y="268"/>
                    <a:pt x="294" y="480"/>
                    <a:pt x="85" y="694"/>
                  </a:cubicBezTo>
                  <a:cubicBezTo>
                    <a:pt x="0" y="783"/>
                    <a:pt x="4" y="922"/>
                    <a:pt x="91" y="1006"/>
                  </a:cubicBezTo>
                  <a:cubicBezTo>
                    <a:pt x="133" y="1047"/>
                    <a:pt x="189" y="1068"/>
                    <a:pt x="245" y="1068"/>
                  </a:cubicBezTo>
                  <a:cubicBezTo>
                    <a:pt x="304" y="1068"/>
                    <a:pt x="360" y="1045"/>
                    <a:pt x="404" y="1000"/>
                  </a:cubicBezTo>
                  <a:cubicBezTo>
                    <a:pt x="607" y="790"/>
                    <a:pt x="814" y="584"/>
                    <a:pt x="1025" y="382"/>
                  </a:cubicBezTo>
                  <a:cubicBezTo>
                    <a:pt x="1112" y="297"/>
                    <a:pt x="1116" y="156"/>
                    <a:pt x="1031" y="68"/>
                  </a:cubicBezTo>
                  <a:cubicBezTo>
                    <a:pt x="988" y="23"/>
                    <a:pt x="930" y="0"/>
                    <a:pt x="8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6" name="Google Shape;5626;p68"/>
            <p:cNvSpPr/>
            <p:nvPr/>
          </p:nvSpPr>
          <p:spPr>
            <a:xfrm>
              <a:off x="2054275" y="3736838"/>
              <a:ext cx="26125" cy="28550"/>
            </a:xfrm>
            <a:custGeom>
              <a:avLst/>
              <a:gdLst/>
              <a:ahLst/>
              <a:cxnLst/>
              <a:rect l="l" t="t" r="r" b="b"/>
              <a:pathLst>
                <a:path w="1045" h="1142" extrusionOk="0">
                  <a:moveTo>
                    <a:pt x="797" y="0"/>
                  </a:moveTo>
                  <a:cubicBezTo>
                    <a:pt x="732" y="0"/>
                    <a:pt x="668" y="28"/>
                    <a:pt x="623" y="82"/>
                  </a:cubicBezTo>
                  <a:cubicBezTo>
                    <a:pt x="435" y="312"/>
                    <a:pt x="250" y="547"/>
                    <a:pt x="73" y="787"/>
                  </a:cubicBezTo>
                  <a:cubicBezTo>
                    <a:pt x="1" y="885"/>
                    <a:pt x="21" y="1022"/>
                    <a:pt x="118" y="1097"/>
                  </a:cubicBezTo>
                  <a:cubicBezTo>
                    <a:pt x="157" y="1127"/>
                    <a:pt x="205" y="1141"/>
                    <a:pt x="250" y="1141"/>
                  </a:cubicBezTo>
                  <a:cubicBezTo>
                    <a:pt x="318" y="1141"/>
                    <a:pt x="385" y="1111"/>
                    <a:pt x="428" y="1053"/>
                  </a:cubicBezTo>
                  <a:cubicBezTo>
                    <a:pt x="603" y="818"/>
                    <a:pt x="782" y="588"/>
                    <a:pt x="966" y="363"/>
                  </a:cubicBezTo>
                  <a:cubicBezTo>
                    <a:pt x="1044" y="266"/>
                    <a:pt x="1030" y="126"/>
                    <a:pt x="935" y="49"/>
                  </a:cubicBezTo>
                  <a:cubicBezTo>
                    <a:pt x="895" y="16"/>
                    <a:pt x="846" y="0"/>
                    <a:pt x="79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7" name="Google Shape;5627;p68"/>
            <p:cNvSpPr/>
            <p:nvPr/>
          </p:nvSpPr>
          <p:spPr>
            <a:xfrm>
              <a:off x="2018625" y="3790938"/>
              <a:ext cx="23600" cy="30325"/>
            </a:xfrm>
            <a:custGeom>
              <a:avLst/>
              <a:gdLst/>
              <a:ahLst/>
              <a:cxnLst/>
              <a:rect l="l" t="t" r="r" b="b"/>
              <a:pathLst>
                <a:path w="944" h="1213" extrusionOk="0">
                  <a:moveTo>
                    <a:pt x="689" y="1"/>
                  </a:moveTo>
                  <a:cubicBezTo>
                    <a:pt x="613" y="1"/>
                    <a:pt x="540" y="39"/>
                    <a:pt x="499" y="109"/>
                  </a:cubicBezTo>
                  <a:cubicBezTo>
                    <a:pt x="346" y="364"/>
                    <a:pt x="199" y="624"/>
                    <a:pt x="57" y="886"/>
                  </a:cubicBezTo>
                  <a:cubicBezTo>
                    <a:pt x="0" y="995"/>
                    <a:pt x="41" y="1127"/>
                    <a:pt x="148" y="1187"/>
                  </a:cubicBezTo>
                  <a:cubicBezTo>
                    <a:pt x="180" y="1204"/>
                    <a:pt x="216" y="1212"/>
                    <a:pt x="251" y="1212"/>
                  </a:cubicBezTo>
                  <a:cubicBezTo>
                    <a:pt x="329" y="1212"/>
                    <a:pt x="407" y="1170"/>
                    <a:pt x="447" y="1096"/>
                  </a:cubicBezTo>
                  <a:cubicBezTo>
                    <a:pt x="584" y="839"/>
                    <a:pt x="729" y="585"/>
                    <a:pt x="879" y="336"/>
                  </a:cubicBezTo>
                  <a:cubicBezTo>
                    <a:pt x="943" y="231"/>
                    <a:pt x="908" y="95"/>
                    <a:pt x="803" y="32"/>
                  </a:cubicBezTo>
                  <a:cubicBezTo>
                    <a:pt x="767" y="11"/>
                    <a:pt x="727" y="1"/>
                    <a:pt x="68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8" name="Google Shape;5628;p68"/>
            <p:cNvSpPr/>
            <p:nvPr/>
          </p:nvSpPr>
          <p:spPr>
            <a:xfrm>
              <a:off x="2014400" y="3948613"/>
              <a:ext cx="33525" cy="17300"/>
            </a:xfrm>
            <a:custGeom>
              <a:avLst/>
              <a:gdLst/>
              <a:ahLst/>
              <a:cxnLst/>
              <a:rect l="l" t="t" r="r" b="b"/>
              <a:pathLst>
                <a:path w="1341" h="692" extrusionOk="0">
                  <a:moveTo>
                    <a:pt x="240" y="1"/>
                  </a:moveTo>
                  <a:cubicBezTo>
                    <a:pt x="140" y="1"/>
                    <a:pt x="52" y="69"/>
                    <a:pt x="29" y="171"/>
                  </a:cubicBezTo>
                  <a:cubicBezTo>
                    <a:pt x="0" y="288"/>
                    <a:pt x="73" y="407"/>
                    <a:pt x="192" y="437"/>
                  </a:cubicBezTo>
                  <a:cubicBezTo>
                    <a:pt x="475" y="505"/>
                    <a:pt x="753" y="586"/>
                    <a:pt x="1020" y="678"/>
                  </a:cubicBezTo>
                  <a:cubicBezTo>
                    <a:pt x="1044" y="688"/>
                    <a:pt x="1070" y="691"/>
                    <a:pt x="1092" y="691"/>
                  </a:cubicBezTo>
                  <a:cubicBezTo>
                    <a:pt x="1184" y="691"/>
                    <a:pt x="1270" y="634"/>
                    <a:pt x="1301" y="542"/>
                  </a:cubicBezTo>
                  <a:cubicBezTo>
                    <a:pt x="1340" y="427"/>
                    <a:pt x="1279" y="301"/>
                    <a:pt x="1165" y="261"/>
                  </a:cubicBezTo>
                  <a:cubicBezTo>
                    <a:pt x="885" y="164"/>
                    <a:pt x="592" y="78"/>
                    <a:pt x="294" y="8"/>
                  </a:cubicBezTo>
                  <a:cubicBezTo>
                    <a:pt x="276" y="3"/>
                    <a:pt x="258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29" name="Google Shape;5629;p68"/>
            <p:cNvSpPr/>
            <p:nvPr/>
          </p:nvSpPr>
          <p:spPr>
            <a:xfrm>
              <a:off x="2023575" y="4165238"/>
              <a:ext cx="29100" cy="25550"/>
            </a:xfrm>
            <a:custGeom>
              <a:avLst/>
              <a:gdLst/>
              <a:ahLst/>
              <a:cxnLst/>
              <a:rect l="l" t="t" r="r" b="b"/>
              <a:pathLst>
                <a:path w="1164" h="1022" extrusionOk="0">
                  <a:moveTo>
                    <a:pt x="244" y="0"/>
                  </a:moveTo>
                  <a:cubicBezTo>
                    <a:pt x="189" y="0"/>
                    <a:pt x="134" y="21"/>
                    <a:pt x="91" y="62"/>
                  </a:cubicBezTo>
                  <a:cubicBezTo>
                    <a:pt x="3" y="148"/>
                    <a:pt x="1" y="287"/>
                    <a:pt x="86" y="374"/>
                  </a:cubicBezTo>
                  <a:cubicBezTo>
                    <a:pt x="308" y="604"/>
                    <a:pt x="542" y="808"/>
                    <a:pt x="783" y="980"/>
                  </a:cubicBezTo>
                  <a:cubicBezTo>
                    <a:pt x="823" y="1008"/>
                    <a:pt x="867" y="1021"/>
                    <a:pt x="911" y="1021"/>
                  </a:cubicBezTo>
                  <a:cubicBezTo>
                    <a:pt x="981" y="1021"/>
                    <a:pt x="1049" y="988"/>
                    <a:pt x="1093" y="929"/>
                  </a:cubicBezTo>
                  <a:cubicBezTo>
                    <a:pt x="1163" y="830"/>
                    <a:pt x="1141" y="691"/>
                    <a:pt x="1042" y="620"/>
                  </a:cubicBezTo>
                  <a:cubicBezTo>
                    <a:pt x="822" y="467"/>
                    <a:pt x="606" y="279"/>
                    <a:pt x="403" y="67"/>
                  </a:cubicBezTo>
                  <a:cubicBezTo>
                    <a:pt x="360" y="23"/>
                    <a:pt x="302" y="0"/>
                    <a:pt x="244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0" name="Google Shape;5630;p68"/>
            <p:cNvSpPr/>
            <p:nvPr/>
          </p:nvSpPr>
          <p:spPr>
            <a:xfrm>
              <a:off x="2313375" y="3542238"/>
              <a:ext cx="32525" cy="20750"/>
            </a:xfrm>
            <a:custGeom>
              <a:avLst/>
              <a:gdLst/>
              <a:ahLst/>
              <a:cxnLst/>
              <a:rect l="l" t="t" r="r" b="b"/>
              <a:pathLst>
                <a:path w="1301" h="830" extrusionOk="0">
                  <a:moveTo>
                    <a:pt x="1047" y="1"/>
                  </a:moveTo>
                  <a:cubicBezTo>
                    <a:pt x="1015" y="1"/>
                    <a:pt x="983" y="8"/>
                    <a:pt x="953" y="22"/>
                  </a:cubicBezTo>
                  <a:cubicBezTo>
                    <a:pt x="685" y="151"/>
                    <a:pt x="420" y="281"/>
                    <a:pt x="153" y="411"/>
                  </a:cubicBezTo>
                  <a:cubicBezTo>
                    <a:pt x="44" y="466"/>
                    <a:pt x="0" y="600"/>
                    <a:pt x="54" y="707"/>
                  </a:cubicBezTo>
                  <a:cubicBezTo>
                    <a:pt x="94" y="785"/>
                    <a:pt x="172" y="829"/>
                    <a:pt x="253" y="829"/>
                  </a:cubicBezTo>
                  <a:cubicBezTo>
                    <a:pt x="287" y="829"/>
                    <a:pt x="321" y="822"/>
                    <a:pt x="352" y="807"/>
                  </a:cubicBezTo>
                  <a:cubicBezTo>
                    <a:pt x="614" y="676"/>
                    <a:pt x="881" y="549"/>
                    <a:pt x="1145" y="422"/>
                  </a:cubicBezTo>
                  <a:cubicBezTo>
                    <a:pt x="1252" y="371"/>
                    <a:pt x="1301" y="239"/>
                    <a:pt x="1248" y="127"/>
                  </a:cubicBezTo>
                  <a:cubicBezTo>
                    <a:pt x="1210" y="48"/>
                    <a:pt x="1130" y="1"/>
                    <a:pt x="104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1" name="Google Shape;5631;p68"/>
            <p:cNvSpPr/>
            <p:nvPr/>
          </p:nvSpPr>
          <p:spPr>
            <a:xfrm>
              <a:off x="2254900" y="3572438"/>
              <a:ext cx="31825" cy="21925"/>
            </a:xfrm>
            <a:custGeom>
              <a:avLst/>
              <a:gdLst/>
              <a:ahLst/>
              <a:cxnLst/>
              <a:rect l="l" t="t" r="r" b="b"/>
              <a:pathLst>
                <a:path w="1273" h="877" extrusionOk="0">
                  <a:moveTo>
                    <a:pt x="1023" y="1"/>
                  </a:moveTo>
                  <a:cubicBezTo>
                    <a:pt x="987" y="1"/>
                    <a:pt x="950" y="9"/>
                    <a:pt x="917" y="28"/>
                  </a:cubicBezTo>
                  <a:cubicBezTo>
                    <a:pt x="659" y="172"/>
                    <a:pt x="399" y="316"/>
                    <a:pt x="143" y="465"/>
                  </a:cubicBezTo>
                  <a:cubicBezTo>
                    <a:pt x="36" y="526"/>
                    <a:pt x="1" y="662"/>
                    <a:pt x="60" y="767"/>
                  </a:cubicBezTo>
                  <a:cubicBezTo>
                    <a:pt x="101" y="838"/>
                    <a:pt x="177" y="876"/>
                    <a:pt x="252" y="876"/>
                  </a:cubicBezTo>
                  <a:cubicBezTo>
                    <a:pt x="290" y="876"/>
                    <a:pt x="328" y="868"/>
                    <a:pt x="362" y="847"/>
                  </a:cubicBezTo>
                  <a:cubicBezTo>
                    <a:pt x="615" y="699"/>
                    <a:pt x="873" y="556"/>
                    <a:pt x="1128" y="414"/>
                  </a:cubicBezTo>
                  <a:cubicBezTo>
                    <a:pt x="1235" y="356"/>
                    <a:pt x="1273" y="221"/>
                    <a:pt x="1215" y="113"/>
                  </a:cubicBezTo>
                  <a:cubicBezTo>
                    <a:pt x="1176" y="42"/>
                    <a:pt x="1100" y="1"/>
                    <a:pt x="102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2" name="Google Shape;5632;p68"/>
            <p:cNvSpPr/>
            <p:nvPr/>
          </p:nvSpPr>
          <p:spPr>
            <a:xfrm>
              <a:off x="2136325" y="4144288"/>
              <a:ext cx="22525" cy="30775"/>
            </a:xfrm>
            <a:custGeom>
              <a:avLst/>
              <a:gdLst/>
              <a:ahLst/>
              <a:cxnLst/>
              <a:rect l="l" t="t" r="r" b="b"/>
              <a:pathLst>
                <a:path w="901" h="1231" extrusionOk="0">
                  <a:moveTo>
                    <a:pt x="651" y="0"/>
                  </a:moveTo>
                  <a:cubicBezTo>
                    <a:pt x="561" y="0"/>
                    <a:pt x="478" y="55"/>
                    <a:pt x="443" y="145"/>
                  </a:cubicBezTo>
                  <a:cubicBezTo>
                    <a:pt x="343" y="414"/>
                    <a:pt x="217" y="662"/>
                    <a:pt x="67" y="888"/>
                  </a:cubicBezTo>
                  <a:cubicBezTo>
                    <a:pt x="0" y="988"/>
                    <a:pt x="27" y="1127"/>
                    <a:pt x="129" y="1194"/>
                  </a:cubicBezTo>
                  <a:cubicBezTo>
                    <a:pt x="166" y="1220"/>
                    <a:pt x="209" y="1231"/>
                    <a:pt x="251" y="1231"/>
                  </a:cubicBezTo>
                  <a:cubicBezTo>
                    <a:pt x="322" y="1231"/>
                    <a:pt x="393" y="1198"/>
                    <a:pt x="436" y="1132"/>
                  </a:cubicBezTo>
                  <a:cubicBezTo>
                    <a:pt x="604" y="881"/>
                    <a:pt x="746" y="598"/>
                    <a:pt x="858" y="299"/>
                  </a:cubicBezTo>
                  <a:cubicBezTo>
                    <a:pt x="901" y="184"/>
                    <a:pt x="844" y="57"/>
                    <a:pt x="729" y="14"/>
                  </a:cubicBezTo>
                  <a:cubicBezTo>
                    <a:pt x="703" y="5"/>
                    <a:pt x="677" y="0"/>
                    <a:pt x="65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3" name="Google Shape;5633;p68"/>
            <p:cNvSpPr/>
            <p:nvPr/>
          </p:nvSpPr>
          <p:spPr>
            <a:xfrm>
              <a:off x="2150700" y="4078863"/>
              <a:ext cx="14250" cy="33025"/>
            </a:xfrm>
            <a:custGeom>
              <a:avLst/>
              <a:gdLst/>
              <a:ahLst/>
              <a:cxnLst/>
              <a:rect l="l" t="t" r="r" b="b"/>
              <a:pathLst>
                <a:path w="570" h="1321" extrusionOk="0">
                  <a:moveTo>
                    <a:pt x="239" y="1"/>
                  </a:moveTo>
                  <a:cubicBezTo>
                    <a:pt x="226" y="1"/>
                    <a:pt x="212" y="2"/>
                    <a:pt x="198" y="5"/>
                  </a:cubicBezTo>
                  <a:cubicBezTo>
                    <a:pt x="78" y="30"/>
                    <a:pt x="1" y="147"/>
                    <a:pt x="24" y="266"/>
                  </a:cubicBezTo>
                  <a:cubicBezTo>
                    <a:pt x="80" y="544"/>
                    <a:pt x="114" y="827"/>
                    <a:pt x="123" y="1105"/>
                  </a:cubicBezTo>
                  <a:cubicBezTo>
                    <a:pt x="127" y="1227"/>
                    <a:pt x="226" y="1321"/>
                    <a:pt x="346" y="1321"/>
                  </a:cubicBezTo>
                  <a:lnTo>
                    <a:pt x="353" y="1321"/>
                  </a:lnTo>
                  <a:cubicBezTo>
                    <a:pt x="475" y="1317"/>
                    <a:pt x="570" y="1214"/>
                    <a:pt x="567" y="1091"/>
                  </a:cubicBezTo>
                  <a:cubicBezTo>
                    <a:pt x="555" y="786"/>
                    <a:pt x="520" y="480"/>
                    <a:pt x="459" y="176"/>
                  </a:cubicBezTo>
                  <a:cubicBezTo>
                    <a:pt x="438" y="73"/>
                    <a:pt x="342" y="1"/>
                    <a:pt x="23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4" name="Google Shape;5634;p68"/>
            <p:cNvSpPr/>
            <p:nvPr/>
          </p:nvSpPr>
          <p:spPr>
            <a:xfrm>
              <a:off x="2145925" y="3644763"/>
              <a:ext cx="29675" cy="24925"/>
            </a:xfrm>
            <a:custGeom>
              <a:avLst/>
              <a:gdLst/>
              <a:ahLst/>
              <a:cxnLst/>
              <a:rect l="l" t="t" r="r" b="b"/>
              <a:pathLst>
                <a:path w="1187" h="997" extrusionOk="0">
                  <a:moveTo>
                    <a:pt x="937" y="0"/>
                  </a:moveTo>
                  <a:cubicBezTo>
                    <a:pt x="889" y="0"/>
                    <a:pt x="841" y="16"/>
                    <a:pt x="802" y="47"/>
                  </a:cubicBezTo>
                  <a:cubicBezTo>
                    <a:pt x="568" y="230"/>
                    <a:pt x="335" y="415"/>
                    <a:pt x="107" y="605"/>
                  </a:cubicBezTo>
                  <a:cubicBezTo>
                    <a:pt x="13" y="683"/>
                    <a:pt x="1" y="824"/>
                    <a:pt x="79" y="917"/>
                  </a:cubicBezTo>
                  <a:cubicBezTo>
                    <a:pt x="122" y="971"/>
                    <a:pt x="185" y="997"/>
                    <a:pt x="249" y="997"/>
                  </a:cubicBezTo>
                  <a:cubicBezTo>
                    <a:pt x="298" y="997"/>
                    <a:pt x="349" y="981"/>
                    <a:pt x="390" y="946"/>
                  </a:cubicBezTo>
                  <a:cubicBezTo>
                    <a:pt x="616" y="759"/>
                    <a:pt x="843" y="576"/>
                    <a:pt x="1073" y="394"/>
                  </a:cubicBezTo>
                  <a:cubicBezTo>
                    <a:pt x="1169" y="320"/>
                    <a:pt x="1186" y="180"/>
                    <a:pt x="1112" y="85"/>
                  </a:cubicBezTo>
                  <a:cubicBezTo>
                    <a:pt x="1068" y="29"/>
                    <a:pt x="1002" y="0"/>
                    <a:pt x="93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5" name="Google Shape;5635;p68"/>
            <p:cNvSpPr/>
            <p:nvPr/>
          </p:nvSpPr>
          <p:spPr>
            <a:xfrm>
              <a:off x="2198775" y="3606413"/>
              <a:ext cx="31025" cy="23375"/>
            </a:xfrm>
            <a:custGeom>
              <a:avLst/>
              <a:gdLst/>
              <a:ahLst/>
              <a:cxnLst/>
              <a:rect l="l" t="t" r="r" b="b"/>
              <a:pathLst>
                <a:path w="1241" h="935" extrusionOk="0">
                  <a:moveTo>
                    <a:pt x="988" y="0"/>
                  </a:moveTo>
                  <a:cubicBezTo>
                    <a:pt x="947" y="0"/>
                    <a:pt x="906" y="11"/>
                    <a:pt x="869" y="35"/>
                  </a:cubicBezTo>
                  <a:cubicBezTo>
                    <a:pt x="618" y="197"/>
                    <a:pt x="372" y="361"/>
                    <a:pt x="127" y="530"/>
                  </a:cubicBezTo>
                  <a:cubicBezTo>
                    <a:pt x="26" y="599"/>
                    <a:pt x="1" y="737"/>
                    <a:pt x="70" y="839"/>
                  </a:cubicBezTo>
                  <a:cubicBezTo>
                    <a:pt x="113" y="900"/>
                    <a:pt x="182" y="934"/>
                    <a:pt x="253" y="934"/>
                  </a:cubicBezTo>
                  <a:cubicBezTo>
                    <a:pt x="296" y="934"/>
                    <a:pt x="340" y="921"/>
                    <a:pt x="380" y="896"/>
                  </a:cubicBezTo>
                  <a:cubicBezTo>
                    <a:pt x="621" y="730"/>
                    <a:pt x="863" y="567"/>
                    <a:pt x="1110" y="408"/>
                  </a:cubicBezTo>
                  <a:cubicBezTo>
                    <a:pt x="1212" y="340"/>
                    <a:pt x="1240" y="204"/>
                    <a:pt x="1175" y="102"/>
                  </a:cubicBezTo>
                  <a:cubicBezTo>
                    <a:pt x="1132" y="35"/>
                    <a:pt x="1060" y="0"/>
                    <a:pt x="98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6" name="Google Shape;5636;p68"/>
            <p:cNvSpPr/>
            <p:nvPr/>
          </p:nvSpPr>
          <p:spPr>
            <a:xfrm>
              <a:off x="1531500" y="4351713"/>
              <a:ext cx="11900" cy="33175"/>
            </a:xfrm>
            <a:custGeom>
              <a:avLst/>
              <a:gdLst/>
              <a:ahLst/>
              <a:cxnLst/>
              <a:rect l="l" t="t" r="r" b="b"/>
              <a:pathLst>
                <a:path w="476" h="1327" extrusionOk="0">
                  <a:moveTo>
                    <a:pt x="248" y="0"/>
                  </a:moveTo>
                  <a:cubicBezTo>
                    <a:pt x="132" y="0"/>
                    <a:pt x="34" y="90"/>
                    <a:pt x="27" y="209"/>
                  </a:cubicBezTo>
                  <a:cubicBezTo>
                    <a:pt x="10" y="507"/>
                    <a:pt x="2" y="804"/>
                    <a:pt x="0" y="1105"/>
                  </a:cubicBezTo>
                  <a:cubicBezTo>
                    <a:pt x="0" y="1227"/>
                    <a:pt x="100" y="1326"/>
                    <a:pt x="222" y="1326"/>
                  </a:cubicBezTo>
                  <a:cubicBezTo>
                    <a:pt x="343" y="1326"/>
                    <a:pt x="443" y="1227"/>
                    <a:pt x="443" y="1106"/>
                  </a:cubicBezTo>
                  <a:cubicBezTo>
                    <a:pt x="446" y="816"/>
                    <a:pt x="454" y="524"/>
                    <a:pt x="468" y="233"/>
                  </a:cubicBezTo>
                  <a:cubicBezTo>
                    <a:pt x="475" y="109"/>
                    <a:pt x="382" y="6"/>
                    <a:pt x="258" y="0"/>
                  </a:cubicBezTo>
                  <a:cubicBezTo>
                    <a:pt x="255" y="0"/>
                    <a:pt x="251" y="0"/>
                    <a:pt x="24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7" name="Google Shape;5637;p68"/>
            <p:cNvSpPr/>
            <p:nvPr/>
          </p:nvSpPr>
          <p:spPr>
            <a:xfrm>
              <a:off x="1564100" y="4546413"/>
              <a:ext cx="21475" cy="31375"/>
            </a:xfrm>
            <a:custGeom>
              <a:avLst/>
              <a:gdLst/>
              <a:ahLst/>
              <a:cxnLst/>
              <a:rect l="l" t="t" r="r" b="b"/>
              <a:pathLst>
                <a:path w="859" h="1255" extrusionOk="0">
                  <a:moveTo>
                    <a:pt x="252" y="0"/>
                  </a:moveTo>
                  <a:cubicBezTo>
                    <a:pt x="224" y="0"/>
                    <a:pt x="195" y="6"/>
                    <a:pt x="167" y="18"/>
                  </a:cubicBezTo>
                  <a:cubicBezTo>
                    <a:pt x="53" y="63"/>
                    <a:pt x="1" y="192"/>
                    <a:pt x="46" y="305"/>
                  </a:cubicBezTo>
                  <a:cubicBezTo>
                    <a:pt x="160" y="582"/>
                    <a:pt x="280" y="856"/>
                    <a:pt x="407" y="1126"/>
                  </a:cubicBezTo>
                  <a:cubicBezTo>
                    <a:pt x="443" y="1206"/>
                    <a:pt x="524" y="1254"/>
                    <a:pt x="606" y="1254"/>
                  </a:cubicBezTo>
                  <a:cubicBezTo>
                    <a:pt x="639" y="1254"/>
                    <a:pt x="670" y="1247"/>
                    <a:pt x="700" y="1233"/>
                  </a:cubicBezTo>
                  <a:cubicBezTo>
                    <a:pt x="811" y="1182"/>
                    <a:pt x="859" y="1048"/>
                    <a:pt x="806" y="939"/>
                  </a:cubicBezTo>
                  <a:cubicBezTo>
                    <a:pt x="684" y="674"/>
                    <a:pt x="568" y="407"/>
                    <a:pt x="456" y="138"/>
                  </a:cubicBezTo>
                  <a:cubicBezTo>
                    <a:pt x="421" y="53"/>
                    <a:pt x="339" y="0"/>
                    <a:pt x="25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8" name="Google Shape;5638;p68"/>
            <p:cNvSpPr/>
            <p:nvPr/>
          </p:nvSpPr>
          <p:spPr>
            <a:xfrm>
              <a:off x="1536325" y="4285888"/>
              <a:ext cx="15875" cy="32875"/>
            </a:xfrm>
            <a:custGeom>
              <a:avLst/>
              <a:gdLst/>
              <a:ahLst/>
              <a:cxnLst/>
              <a:rect l="l" t="t" r="r" b="b"/>
              <a:pathLst>
                <a:path w="635" h="1315" extrusionOk="0">
                  <a:moveTo>
                    <a:pt x="396" y="0"/>
                  </a:moveTo>
                  <a:cubicBezTo>
                    <a:pt x="293" y="0"/>
                    <a:pt x="197" y="70"/>
                    <a:pt x="177" y="176"/>
                  </a:cubicBezTo>
                  <a:cubicBezTo>
                    <a:pt x="116" y="468"/>
                    <a:pt x="64" y="763"/>
                    <a:pt x="17" y="1056"/>
                  </a:cubicBezTo>
                  <a:cubicBezTo>
                    <a:pt x="0" y="1181"/>
                    <a:pt x="84" y="1295"/>
                    <a:pt x="204" y="1313"/>
                  </a:cubicBezTo>
                  <a:cubicBezTo>
                    <a:pt x="214" y="1314"/>
                    <a:pt x="227" y="1314"/>
                    <a:pt x="237" y="1314"/>
                  </a:cubicBezTo>
                  <a:cubicBezTo>
                    <a:pt x="343" y="1314"/>
                    <a:pt x="440" y="1236"/>
                    <a:pt x="455" y="1126"/>
                  </a:cubicBezTo>
                  <a:cubicBezTo>
                    <a:pt x="499" y="839"/>
                    <a:pt x="552" y="551"/>
                    <a:pt x="610" y="266"/>
                  </a:cubicBezTo>
                  <a:cubicBezTo>
                    <a:pt x="634" y="147"/>
                    <a:pt x="559" y="31"/>
                    <a:pt x="438" y="4"/>
                  </a:cubicBezTo>
                  <a:cubicBezTo>
                    <a:pt x="424" y="1"/>
                    <a:pt x="410" y="0"/>
                    <a:pt x="3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39" name="Google Shape;5639;p68"/>
            <p:cNvSpPr/>
            <p:nvPr/>
          </p:nvSpPr>
          <p:spPr>
            <a:xfrm>
              <a:off x="1543875" y="4483338"/>
              <a:ext cx="18125" cy="32425"/>
            </a:xfrm>
            <a:custGeom>
              <a:avLst/>
              <a:gdLst/>
              <a:ahLst/>
              <a:cxnLst/>
              <a:rect l="l" t="t" r="r" b="b"/>
              <a:pathLst>
                <a:path w="725" h="1297" extrusionOk="0">
                  <a:moveTo>
                    <a:pt x="243" y="0"/>
                  </a:moveTo>
                  <a:cubicBezTo>
                    <a:pt x="225" y="0"/>
                    <a:pt x="208" y="2"/>
                    <a:pt x="190" y="6"/>
                  </a:cubicBezTo>
                  <a:cubicBezTo>
                    <a:pt x="73" y="35"/>
                    <a:pt x="0" y="155"/>
                    <a:pt x="30" y="274"/>
                  </a:cubicBezTo>
                  <a:cubicBezTo>
                    <a:pt x="101" y="565"/>
                    <a:pt x="179" y="853"/>
                    <a:pt x="264" y="1139"/>
                  </a:cubicBezTo>
                  <a:cubicBezTo>
                    <a:pt x="292" y="1236"/>
                    <a:pt x="380" y="1297"/>
                    <a:pt x="477" y="1297"/>
                  </a:cubicBezTo>
                  <a:cubicBezTo>
                    <a:pt x="498" y="1297"/>
                    <a:pt x="519" y="1294"/>
                    <a:pt x="541" y="1288"/>
                  </a:cubicBezTo>
                  <a:cubicBezTo>
                    <a:pt x="657" y="1253"/>
                    <a:pt x="725" y="1131"/>
                    <a:pt x="689" y="1013"/>
                  </a:cubicBezTo>
                  <a:cubicBezTo>
                    <a:pt x="604" y="734"/>
                    <a:pt x="528" y="453"/>
                    <a:pt x="458" y="169"/>
                  </a:cubicBezTo>
                  <a:cubicBezTo>
                    <a:pt x="434" y="69"/>
                    <a:pt x="344" y="0"/>
                    <a:pt x="24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0" name="Google Shape;5640;p68"/>
            <p:cNvSpPr/>
            <p:nvPr/>
          </p:nvSpPr>
          <p:spPr>
            <a:xfrm>
              <a:off x="1533225" y="4417963"/>
              <a:ext cx="14275" cy="33025"/>
            </a:xfrm>
            <a:custGeom>
              <a:avLst/>
              <a:gdLst/>
              <a:ahLst/>
              <a:cxnLst/>
              <a:rect l="l" t="t" r="r" b="b"/>
              <a:pathLst>
                <a:path w="571" h="1321" extrusionOk="0">
                  <a:moveTo>
                    <a:pt x="235" y="1"/>
                  </a:moveTo>
                  <a:cubicBezTo>
                    <a:pt x="227" y="1"/>
                    <a:pt x="219" y="1"/>
                    <a:pt x="211" y="2"/>
                  </a:cubicBezTo>
                  <a:cubicBezTo>
                    <a:pt x="89" y="12"/>
                    <a:pt x="1" y="121"/>
                    <a:pt x="11" y="243"/>
                  </a:cubicBezTo>
                  <a:cubicBezTo>
                    <a:pt x="39" y="541"/>
                    <a:pt x="75" y="837"/>
                    <a:pt x="116" y="1131"/>
                  </a:cubicBezTo>
                  <a:cubicBezTo>
                    <a:pt x="131" y="1242"/>
                    <a:pt x="225" y="1321"/>
                    <a:pt x="334" y="1321"/>
                  </a:cubicBezTo>
                  <a:cubicBezTo>
                    <a:pt x="344" y="1321"/>
                    <a:pt x="355" y="1321"/>
                    <a:pt x="365" y="1320"/>
                  </a:cubicBezTo>
                  <a:cubicBezTo>
                    <a:pt x="487" y="1303"/>
                    <a:pt x="571" y="1192"/>
                    <a:pt x="555" y="1069"/>
                  </a:cubicBezTo>
                  <a:cubicBezTo>
                    <a:pt x="514" y="781"/>
                    <a:pt x="480" y="491"/>
                    <a:pt x="452" y="201"/>
                  </a:cubicBezTo>
                  <a:cubicBezTo>
                    <a:pt x="441" y="88"/>
                    <a:pt x="344" y="1"/>
                    <a:pt x="235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1" name="Google Shape;5641;p68"/>
            <p:cNvSpPr/>
            <p:nvPr/>
          </p:nvSpPr>
          <p:spPr>
            <a:xfrm>
              <a:off x="1593850" y="4605638"/>
              <a:ext cx="24600" cy="29600"/>
            </a:xfrm>
            <a:custGeom>
              <a:avLst/>
              <a:gdLst/>
              <a:ahLst/>
              <a:cxnLst/>
              <a:rect l="l" t="t" r="r" b="b"/>
              <a:pathLst>
                <a:path w="984" h="1184" extrusionOk="0">
                  <a:moveTo>
                    <a:pt x="253" y="0"/>
                  </a:moveTo>
                  <a:cubicBezTo>
                    <a:pt x="214" y="0"/>
                    <a:pt x="174" y="10"/>
                    <a:pt x="138" y="32"/>
                  </a:cubicBezTo>
                  <a:cubicBezTo>
                    <a:pt x="33" y="96"/>
                    <a:pt x="1" y="231"/>
                    <a:pt x="63" y="336"/>
                  </a:cubicBezTo>
                  <a:cubicBezTo>
                    <a:pt x="219" y="591"/>
                    <a:pt x="381" y="842"/>
                    <a:pt x="550" y="1089"/>
                  </a:cubicBezTo>
                  <a:cubicBezTo>
                    <a:pt x="592" y="1151"/>
                    <a:pt x="662" y="1184"/>
                    <a:pt x="732" y="1184"/>
                  </a:cubicBezTo>
                  <a:cubicBezTo>
                    <a:pt x="775" y="1184"/>
                    <a:pt x="819" y="1172"/>
                    <a:pt x="856" y="1146"/>
                  </a:cubicBezTo>
                  <a:cubicBezTo>
                    <a:pt x="957" y="1076"/>
                    <a:pt x="983" y="940"/>
                    <a:pt x="914" y="839"/>
                  </a:cubicBezTo>
                  <a:cubicBezTo>
                    <a:pt x="752" y="600"/>
                    <a:pt x="594" y="354"/>
                    <a:pt x="443" y="106"/>
                  </a:cubicBezTo>
                  <a:cubicBezTo>
                    <a:pt x="401" y="38"/>
                    <a:pt x="328" y="0"/>
                    <a:pt x="25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2" name="Google Shape;5642;p68"/>
            <p:cNvSpPr/>
            <p:nvPr/>
          </p:nvSpPr>
          <p:spPr>
            <a:xfrm>
              <a:off x="1758400" y="3983988"/>
              <a:ext cx="32175" cy="21275"/>
            </a:xfrm>
            <a:custGeom>
              <a:avLst/>
              <a:gdLst/>
              <a:ahLst/>
              <a:cxnLst/>
              <a:rect l="l" t="t" r="r" b="b"/>
              <a:pathLst>
                <a:path w="1287" h="851" extrusionOk="0">
                  <a:moveTo>
                    <a:pt x="1038" y="0"/>
                  </a:moveTo>
                  <a:cubicBezTo>
                    <a:pt x="1005" y="0"/>
                    <a:pt x="971" y="8"/>
                    <a:pt x="939" y="23"/>
                  </a:cubicBezTo>
                  <a:cubicBezTo>
                    <a:pt x="672" y="154"/>
                    <a:pt x="407" y="291"/>
                    <a:pt x="145" y="436"/>
                  </a:cubicBezTo>
                  <a:cubicBezTo>
                    <a:pt x="38" y="494"/>
                    <a:pt x="0" y="629"/>
                    <a:pt x="58" y="737"/>
                  </a:cubicBezTo>
                  <a:cubicBezTo>
                    <a:pt x="99" y="810"/>
                    <a:pt x="173" y="850"/>
                    <a:pt x="251" y="850"/>
                  </a:cubicBezTo>
                  <a:cubicBezTo>
                    <a:pt x="287" y="850"/>
                    <a:pt x="325" y="842"/>
                    <a:pt x="358" y="822"/>
                  </a:cubicBezTo>
                  <a:cubicBezTo>
                    <a:pt x="613" y="680"/>
                    <a:pt x="872" y="545"/>
                    <a:pt x="1133" y="418"/>
                  </a:cubicBezTo>
                  <a:cubicBezTo>
                    <a:pt x="1242" y="365"/>
                    <a:pt x="1286" y="232"/>
                    <a:pt x="1234" y="123"/>
                  </a:cubicBezTo>
                  <a:cubicBezTo>
                    <a:pt x="1198" y="45"/>
                    <a:pt x="1120" y="0"/>
                    <a:pt x="103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3" name="Google Shape;5643;p68"/>
            <p:cNvSpPr/>
            <p:nvPr/>
          </p:nvSpPr>
          <p:spPr>
            <a:xfrm>
              <a:off x="1818725" y="3959438"/>
              <a:ext cx="33425" cy="18225"/>
            </a:xfrm>
            <a:custGeom>
              <a:avLst/>
              <a:gdLst/>
              <a:ahLst/>
              <a:cxnLst/>
              <a:rect l="l" t="t" r="r" b="b"/>
              <a:pathLst>
                <a:path w="1337" h="729" extrusionOk="0">
                  <a:moveTo>
                    <a:pt x="1086" y="0"/>
                  </a:moveTo>
                  <a:cubicBezTo>
                    <a:pt x="1065" y="0"/>
                    <a:pt x="1043" y="3"/>
                    <a:pt x="1022" y="10"/>
                  </a:cubicBezTo>
                  <a:cubicBezTo>
                    <a:pt x="737" y="99"/>
                    <a:pt x="455" y="194"/>
                    <a:pt x="175" y="299"/>
                  </a:cubicBezTo>
                  <a:cubicBezTo>
                    <a:pt x="60" y="342"/>
                    <a:pt x="1" y="469"/>
                    <a:pt x="43" y="583"/>
                  </a:cubicBezTo>
                  <a:cubicBezTo>
                    <a:pt x="77" y="672"/>
                    <a:pt x="161" y="729"/>
                    <a:pt x="252" y="729"/>
                  </a:cubicBezTo>
                  <a:cubicBezTo>
                    <a:pt x="276" y="729"/>
                    <a:pt x="303" y="725"/>
                    <a:pt x="327" y="715"/>
                  </a:cubicBezTo>
                  <a:cubicBezTo>
                    <a:pt x="601" y="613"/>
                    <a:pt x="876" y="519"/>
                    <a:pt x="1154" y="432"/>
                  </a:cubicBezTo>
                  <a:cubicBezTo>
                    <a:pt x="1270" y="397"/>
                    <a:pt x="1337" y="272"/>
                    <a:pt x="1298" y="156"/>
                  </a:cubicBezTo>
                  <a:cubicBezTo>
                    <a:pt x="1269" y="62"/>
                    <a:pt x="1182" y="0"/>
                    <a:pt x="108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4" name="Google Shape;5644;p68"/>
            <p:cNvSpPr/>
            <p:nvPr/>
          </p:nvSpPr>
          <p:spPr>
            <a:xfrm>
              <a:off x="1653525" y="4058988"/>
              <a:ext cx="28000" cy="26500"/>
            </a:xfrm>
            <a:custGeom>
              <a:avLst/>
              <a:gdLst/>
              <a:ahLst/>
              <a:cxnLst/>
              <a:rect l="l" t="t" r="r" b="b"/>
              <a:pathLst>
                <a:path w="1120" h="1060" extrusionOk="0">
                  <a:moveTo>
                    <a:pt x="876" y="0"/>
                  </a:moveTo>
                  <a:cubicBezTo>
                    <a:pt x="822" y="0"/>
                    <a:pt x="768" y="20"/>
                    <a:pt x="725" y="60"/>
                  </a:cubicBezTo>
                  <a:cubicBezTo>
                    <a:pt x="508" y="264"/>
                    <a:pt x="294" y="471"/>
                    <a:pt x="86" y="685"/>
                  </a:cubicBezTo>
                  <a:cubicBezTo>
                    <a:pt x="0" y="771"/>
                    <a:pt x="2" y="912"/>
                    <a:pt x="90" y="997"/>
                  </a:cubicBezTo>
                  <a:cubicBezTo>
                    <a:pt x="132" y="1039"/>
                    <a:pt x="189" y="1059"/>
                    <a:pt x="244" y="1059"/>
                  </a:cubicBezTo>
                  <a:cubicBezTo>
                    <a:pt x="301" y="1059"/>
                    <a:pt x="359" y="1037"/>
                    <a:pt x="402" y="991"/>
                  </a:cubicBezTo>
                  <a:cubicBezTo>
                    <a:pt x="606" y="783"/>
                    <a:pt x="813" y="579"/>
                    <a:pt x="1026" y="381"/>
                  </a:cubicBezTo>
                  <a:cubicBezTo>
                    <a:pt x="1114" y="299"/>
                    <a:pt x="1119" y="159"/>
                    <a:pt x="1036" y="69"/>
                  </a:cubicBezTo>
                  <a:cubicBezTo>
                    <a:pt x="993" y="24"/>
                    <a:pt x="935" y="0"/>
                    <a:pt x="87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5" name="Google Shape;5645;p68"/>
            <p:cNvSpPr/>
            <p:nvPr/>
          </p:nvSpPr>
          <p:spPr>
            <a:xfrm>
              <a:off x="1610725" y="4107588"/>
              <a:ext cx="25850" cy="28675"/>
            </a:xfrm>
            <a:custGeom>
              <a:avLst/>
              <a:gdLst/>
              <a:ahLst/>
              <a:cxnLst/>
              <a:rect l="l" t="t" r="r" b="b"/>
              <a:pathLst>
                <a:path w="1034" h="1147" extrusionOk="0">
                  <a:moveTo>
                    <a:pt x="785" y="0"/>
                  </a:moveTo>
                  <a:cubicBezTo>
                    <a:pt x="720" y="0"/>
                    <a:pt x="656" y="28"/>
                    <a:pt x="612" y="82"/>
                  </a:cubicBezTo>
                  <a:cubicBezTo>
                    <a:pt x="426" y="316"/>
                    <a:pt x="245" y="555"/>
                    <a:pt x="72" y="796"/>
                  </a:cubicBezTo>
                  <a:cubicBezTo>
                    <a:pt x="1" y="895"/>
                    <a:pt x="22" y="1033"/>
                    <a:pt x="121" y="1104"/>
                  </a:cubicBezTo>
                  <a:cubicBezTo>
                    <a:pt x="160" y="1132"/>
                    <a:pt x="206" y="1146"/>
                    <a:pt x="250" y="1146"/>
                  </a:cubicBezTo>
                  <a:cubicBezTo>
                    <a:pt x="320" y="1146"/>
                    <a:pt x="386" y="1115"/>
                    <a:pt x="429" y="1054"/>
                  </a:cubicBezTo>
                  <a:cubicBezTo>
                    <a:pt x="599" y="818"/>
                    <a:pt x="776" y="586"/>
                    <a:pt x="958" y="358"/>
                  </a:cubicBezTo>
                  <a:cubicBezTo>
                    <a:pt x="1033" y="263"/>
                    <a:pt x="1018" y="124"/>
                    <a:pt x="923" y="47"/>
                  </a:cubicBezTo>
                  <a:cubicBezTo>
                    <a:pt x="881" y="16"/>
                    <a:pt x="833" y="0"/>
                    <a:pt x="78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6" name="Google Shape;5646;p68"/>
            <p:cNvSpPr/>
            <p:nvPr/>
          </p:nvSpPr>
          <p:spPr>
            <a:xfrm>
              <a:off x="1702975" y="4017463"/>
              <a:ext cx="30475" cy="24100"/>
            </a:xfrm>
            <a:custGeom>
              <a:avLst/>
              <a:gdLst/>
              <a:ahLst/>
              <a:cxnLst/>
              <a:rect l="l" t="t" r="r" b="b"/>
              <a:pathLst>
                <a:path w="1219" h="964" extrusionOk="0">
                  <a:moveTo>
                    <a:pt x="966" y="1"/>
                  </a:moveTo>
                  <a:cubicBezTo>
                    <a:pt x="923" y="1"/>
                    <a:pt x="880" y="14"/>
                    <a:pt x="842" y="40"/>
                  </a:cubicBezTo>
                  <a:cubicBezTo>
                    <a:pt x="596" y="210"/>
                    <a:pt x="354" y="383"/>
                    <a:pt x="117" y="566"/>
                  </a:cubicBezTo>
                  <a:cubicBezTo>
                    <a:pt x="19" y="640"/>
                    <a:pt x="1" y="779"/>
                    <a:pt x="76" y="877"/>
                  </a:cubicBezTo>
                  <a:cubicBezTo>
                    <a:pt x="120" y="934"/>
                    <a:pt x="185" y="963"/>
                    <a:pt x="252" y="963"/>
                  </a:cubicBezTo>
                  <a:cubicBezTo>
                    <a:pt x="298" y="963"/>
                    <a:pt x="345" y="949"/>
                    <a:pt x="386" y="918"/>
                  </a:cubicBezTo>
                  <a:cubicBezTo>
                    <a:pt x="618" y="741"/>
                    <a:pt x="854" y="570"/>
                    <a:pt x="1093" y="403"/>
                  </a:cubicBezTo>
                  <a:cubicBezTo>
                    <a:pt x="1195" y="334"/>
                    <a:pt x="1219" y="196"/>
                    <a:pt x="1149" y="95"/>
                  </a:cubicBezTo>
                  <a:cubicBezTo>
                    <a:pt x="1106" y="34"/>
                    <a:pt x="1036" y="1"/>
                    <a:pt x="966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7" name="Google Shape;5647;p68"/>
            <p:cNvSpPr/>
            <p:nvPr/>
          </p:nvSpPr>
          <p:spPr>
            <a:xfrm>
              <a:off x="1991875" y="3850163"/>
              <a:ext cx="20450" cy="31725"/>
            </a:xfrm>
            <a:custGeom>
              <a:avLst/>
              <a:gdLst/>
              <a:ahLst/>
              <a:cxnLst/>
              <a:rect l="l" t="t" r="r" b="b"/>
              <a:pathLst>
                <a:path w="818" h="1269" extrusionOk="0">
                  <a:moveTo>
                    <a:pt x="567" y="1"/>
                  </a:moveTo>
                  <a:cubicBezTo>
                    <a:pt x="481" y="1"/>
                    <a:pt x="397" y="52"/>
                    <a:pt x="361" y="138"/>
                  </a:cubicBezTo>
                  <a:cubicBezTo>
                    <a:pt x="248" y="414"/>
                    <a:pt x="141" y="692"/>
                    <a:pt x="42" y="975"/>
                  </a:cubicBezTo>
                  <a:cubicBezTo>
                    <a:pt x="1" y="1089"/>
                    <a:pt x="62" y="1216"/>
                    <a:pt x="177" y="1257"/>
                  </a:cubicBezTo>
                  <a:cubicBezTo>
                    <a:pt x="201" y="1265"/>
                    <a:pt x="226" y="1268"/>
                    <a:pt x="249" y="1268"/>
                  </a:cubicBezTo>
                  <a:cubicBezTo>
                    <a:pt x="340" y="1268"/>
                    <a:pt x="426" y="1211"/>
                    <a:pt x="459" y="1121"/>
                  </a:cubicBezTo>
                  <a:cubicBezTo>
                    <a:pt x="555" y="847"/>
                    <a:pt x="659" y="575"/>
                    <a:pt x="771" y="305"/>
                  </a:cubicBezTo>
                  <a:cubicBezTo>
                    <a:pt x="818" y="193"/>
                    <a:pt x="764" y="63"/>
                    <a:pt x="650" y="17"/>
                  </a:cubicBezTo>
                  <a:cubicBezTo>
                    <a:pt x="623" y="6"/>
                    <a:pt x="595" y="1"/>
                    <a:pt x="56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8" name="Google Shape;5648;p68"/>
            <p:cNvSpPr/>
            <p:nvPr/>
          </p:nvSpPr>
          <p:spPr>
            <a:xfrm>
              <a:off x="1988725" y="4109188"/>
              <a:ext cx="21475" cy="31250"/>
            </a:xfrm>
            <a:custGeom>
              <a:avLst/>
              <a:gdLst/>
              <a:ahLst/>
              <a:cxnLst/>
              <a:rect l="l" t="t" r="r" b="b"/>
              <a:pathLst>
                <a:path w="859" h="1250" extrusionOk="0">
                  <a:moveTo>
                    <a:pt x="249" y="0"/>
                  </a:moveTo>
                  <a:cubicBezTo>
                    <a:pt x="224" y="0"/>
                    <a:pt x="199" y="5"/>
                    <a:pt x="174" y="14"/>
                  </a:cubicBezTo>
                  <a:cubicBezTo>
                    <a:pt x="57" y="57"/>
                    <a:pt x="1" y="184"/>
                    <a:pt x="42" y="298"/>
                  </a:cubicBezTo>
                  <a:lnTo>
                    <a:pt x="103" y="455"/>
                  </a:lnTo>
                  <a:cubicBezTo>
                    <a:pt x="191" y="684"/>
                    <a:pt x="297" y="910"/>
                    <a:pt x="412" y="1132"/>
                  </a:cubicBezTo>
                  <a:cubicBezTo>
                    <a:pt x="452" y="1207"/>
                    <a:pt x="530" y="1249"/>
                    <a:pt x="608" y="1249"/>
                  </a:cubicBezTo>
                  <a:cubicBezTo>
                    <a:pt x="643" y="1249"/>
                    <a:pt x="678" y="1241"/>
                    <a:pt x="710" y="1224"/>
                  </a:cubicBezTo>
                  <a:cubicBezTo>
                    <a:pt x="819" y="1167"/>
                    <a:pt x="859" y="1032"/>
                    <a:pt x="802" y="925"/>
                  </a:cubicBezTo>
                  <a:cubicBezTo>
                    <a:pt x="694" y="719"/>
                    <a:pt x="596" y="506"/>
                    <a:pt x="514" y="295"/>
                  </a:cubicBezTo>
                  <a:lnTo>
                    <a:pt x="457" y="145"/>
                  </a:lnTo>
                  <a:cubicBezTo>
                    <a:pt x="424" y="56"/>
                    <a:pt x="339" y="0"/>
                    <a:pt x="249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49" name="Google Shape;5649;p68"/>
            <p:cNvSpPr/>
            <p:nvPr/>
          </p:nvSpPr>
          <p:spPr>
            <a:xfrm>
              <a:off x="1972750" y="4044963"/>
              <a:ext cx="15800" cy="32900"/>
            </a:xfrm>
            <a:custGeom>
              <a:avLst/>
              <a:gdLst/>
              <a:ahLst/>
              <a:cxnLst/>
              <a:rect l="l" t="t" r="r" b="b"/>
              <a:pathLst>
                <a:path w="632" h="1316" extrusionOk="0">
                  <a:moveTo>
                    <a:pt x="240" y="1"/>
                  </a:moveTo>
                  <a:cubicBezTo>
                    <a:pt x="229" y="1"/>
                    <a:pt x="217" y="2"/>
                    <a:pt x="206" y="4"/>
                  </a:cubicBezTo>
                  <a:cubicBezTo>
                    <a:pt x="85" y="21"/>
                    <a:pt x="0" y="133"/>
                    <a:pt x="18" y="253"/>
                  </a:cubicBezTo>
                  <a:cubicBezTo>
                    <a:pt x="58" y="550"/>
                    <a:pt x="112" y="847"/>
                    <a:pt x="173" y="1140"/>
                  </a:cubicBezTo>
                  <a:cubicBezTo>
                    <a:pt x="197" y="1245"/>
                    <a:pt x="287" y="1315"/>
                    <a:pt x="390" y="1315"/>
                  </a:cubicBezTo>
                  <a:cubicBezTo>
                    <a:pt x="406" y="1315"/>
                    <a:pt x="421" y="1314"/>
                    <a:pt x="437" y="1310"/>
                  </a:cubicBezTo>
                  <a:cubicBezTo>
                    <a:pt x="556" y="1284"/>
                    <a:pt x="631" y="1167"/>
                    <a:pt x="607" y="1047"/>
                  </a:cubicBezTo>
                  <a:cubicBezTo>
                    <a:pt x="546" y="765"/>
                    <a:pt x="496" y="479"/>
                    <a:pt x="455" y="191"/>
                  </a:cubicBezTo>
                  <a:cubicBezTo>
                    <a:pt x="440" y="82"/>
                    <a:pt x="346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0" name="Google Shape;5650;p68"/>
            <p:cNvSpPr/>
            <p:nvPr/>
          </p:nvSpPr>
          <p:spPr>
            <a:xfrm>
              <a:off x="1949100" y="3913213"/>
              <a:ext cx="42675" cy="40025"/>
            </a:xfrm>
            <a:custGeom>
              <a:avLst/>
              <a:gdLst/>
              <a:ahLst/>
              <a:cxnLst/>
              <a:rect l="l" t="t" r="r" b="b"/>
              <a:pathLst>
                <a:path w="1707" h="1601" extrusionOk="0">
                  <a:moveTo>
                    <a:pt x="1463" y="1"/>
                  </a:moveTo>
                  <a:cubicBezTo>
                    <a:pt x="1362" y="1"/>
                    <a:pt x="1272" y="70"/>
                    <a:pt x="1248" y="171"/>
                  </a:cubicBezTo>
                  <a:cubicBezTo>
                    <a:pt x="1179" y="465"/>
                    <a:pt x="1118" y="757"/>
                    <a:pt x="1067" y="1051"/>
                  </a:cubicBezTo>
                  <a:cubicBezTo>
                    <a:pt x="1060" y="1089"/>
                    <a:pt x="1062" y="1124"/>
                    <a:pt x="1074" y="1156"/>
                  </a:cubicBezTo>
                  <a:cubicBezTo>
                    <a:pt x="828" y="1141"/>
                    <a:pt x="584" y="1134"/>
                    <a:pt x="339" y="1134"/>
                  </a:cubicBezTo>
                  <a:lnTo>
                    <a:pt x="220" y="1134"/>
                  </a:lnTo>
                  <a:cubicBezTo>
                    <a:pt x="97" y="1136"/>
                    <a:pt x="0" y="1235"/>
                    <a:pt x="2" y="1358"/>
                  </a:cubicBezTo>
                  <a:cubicBezTo>
                    <a:pt x="3" y="1479"/>
                    <a:pt x="102" y="1575"/>
                    <a:pt x="223" y="1575"/>
                  </a:cubicBezTo>
                  <a:lnTo>
                    <a:pt x="338" y="1575"/>
                  </a:lnTo>
                  <a:cubicBezTo>
                    <a:pt x="590" y="1575"/>
                    <a:pt x="841" y="1582"/>
                    <a:pt x="1094" y="1601"/>
                  </a:cubicBezTo>
                  <a:lnTo>
                    <a:pt x="1108" y="1601"/>
                  </a:lnTo>
                  <a:cubicBezTo>
                    <a:pt x="1223" y="1601"/>
                    <a:pt x="1320" y="1510"/>
                    <a:pt x="1328" y="1394"/>
                  </a:cubicBezTo>
                  <a:cubicBezTo>
                    <a:pt x="1329" y="1363"/>
                    <a:pt x="1325" y="1334"/>
                    <a:pt x="1316" y="1309"/>
                  </a:cubicBezTo>
                  <a:cubicBezTo>
                    <a:pt x="1408" y="1294"/>
                    <a:pt x="1485" y="1225"/>
                    <a:pt x="1502" y="1127"/>
                  </a:cubicBezTo>
                  <a:cubicBezTo>
                    <a:pt x="1554" y="842"/>
                    <a:pt x="1613" y="557"/>
                    <a:pt x="1678" y="273"/>
                  </a:cubicBezTo>
                  <a:cubicBezTo>
                    <a:pt x="1706" y="154"/>
                    <a:pt x="1632" y="35"/>
                    <a:pt x="1513" y="7"/>
                  </a:cubicBezTo>
                  <a:cubicBezTo>
                    <a:pt x="1496" y="3"/>
                    <a:pt x="1479" y="1"/>
                    <a:pt x="146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1" name="Google Shape;5651;p68"/>
            <p:cNvSpPr/>
            <p:nvPr/>
          </p:nvSpPr>
          <p:spPr>
            <a:xfrm>
              <a:off x="1883150" y="3944888"/>
              <a:ext cx="33350" cy="14600"/>
            </a:xfrm>
            <a:custGeom>
              <a:avLst/>
              <a:gdLst/>
              <a:ahLst/>
              <a:cxnLst/>
              <a:rect l="l" t="t" r="r" b="b"/>
              <a:pathLst>
                <a:path w="1334" h="584" extrusionOk="0">
                  <a:moveTo>
                    <a:pt x="1096" y="0"/>
                  </a:moveTo>
                  <a:cubicBezTo>
                    <a:pt x="1086" y="0"/>
                    <a:pt x="1077" y="1"/>
                    <a:pt x="1067" y="2"/>
                  </a:cubicBezTo>
                  <a:cubicBezTo>
                    <a:pt x="780" y="40"/>
                    <a:pt x="494" y="88"/>
                    <a:pt x="210" y="145"/>
                  </a:cubicBezTo>
                  <a:lnTo>
                    <a:pt x="225" y="366"/>
                  </a:lnTo>
                  <a:lnTo>
                    <a:pt x="182" y="151"/>
                  </a:lnTo>
                  <a:cubicBezTo>
                    <a:pt x="61" y="174"/>
                    <a:pt x="0" y="287"/>
                    <a:pt x="23" y="408"/>
                  </a:cubicBezTo>
                  <a:cubicBezTo>
                    <a:pt x="43" y="512"/>
                    <a:pt x="147" y="583"/>
                    <a:pt x="253" y="583"/>
                  </a:cubicBezTo>
                  <a:cubicBezTo>
                    <a:pt x="270" y="583"/>
                    <a:pt x="284" y="582"/>
                    <a:pt x="298" y="581"/>
                  </a:cubicBezTo>
                  <a:cubicBezTo>
                    <a:pt x="572" y="527"/>
                    <a:pt x="849" y="478"/>
                    <a:pt x="1128" y="442"/>
                  </a:cubicBezTo>
                  <a:cubicBezTo>
                    <a:pt x="1248" y="426"/>
                    <a:pt x="1334" y="314"/>
                    <a:pt x="1316" y="192"/>
                  </a:cubicBezTo>
                  <a:cubicBezTo>
                    <a:pt x="1301" y="80"/>
                    <a:pt x="1204" y="0"/>
                    <a:pt x="10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2" name="Google Shape;5652;p68"/>
            <p:cNvSpPr/>
            <p:nvPr/>
          </p:nvSpPr>
          <p:spPr>
            <a:xfrm>
              <a:off x="1969950" y="3978813"/>
              <a:ext cx="11825" cy="33150"/>
            </a:xfrm>
            <a:custGeom>
              <a:avLst/>
              <a:gdLst/>
              <a:ahLst/>
              <a:cxnLst/>
              <a:rect l="l" t="t" r="r" b="b"/>
              <a:pathLst>
                <a:path w="473" h="1326" extrusionOk="0">
                  <a:moveTo>
                    <a:pt x="257" y="1"/>
                  </a:moveTo>
                  <a:cubicBezTo>
                    <a:pt x="129" y="1"/>
                    <a:pt x="30" y="89"/>
                    <a:pt x="23" y="209"/>
                  </a:cubicBezTo>
                  <a:cubicBezTo>
                    <a:pt x="7" y="480"/>
                    <a:pt x="0" y="751"/>
                    <a:pt x="0" y="1025"/>
                  </a:cubicBezTo>
                  <a:lnTo>
                    <a:pt x="0" y="1104"/>
                  </a:lnTo>
                  <a:cubicBezTo>
                    <a:pt x="0" y="1226"/>
                    <a:pt x="99" y="1325"/>
                    <a:pt x="221" y="1325"/>
                  </a:cubicBezTo>
                  <a:cubicBezTo>
                    <a:pt x="222" y="1325"/>
                    <a:pt x="223" y="1325"/>
                    <a:pt x="224" y="1325"/>
                  </a:cubicBezTo>
                  <a:cubicBezTo>
                    <a:pt x="346" y="1325"/>
                    <a:pt x="442" y="1226"/>
                    <a:pt x="442" y="1105"/>
                  </a:cubicBezTo>
                  <a:lnTo>
                    <a:pt x="442" y="1022"/>
                  </a:lnTo>
                  <a:cubicBezTo>
                    <a:pt x="442" y="759"/>
                    <a:pt x="450" y="497"/>
                    <a:pt x="465" y="235"/>
                  </a:cubicBezTo>
                  <a:cubicBezTo>
                    <a:pt x="472" y="113"/>
                    <a:pt x="379" y="8"/>
                    <a:pt x="25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653" name="Google Shape;5653;p68"/>
          <p:cNvGrpSpPr/>
          <p:nvPr/>
        </p:nvGrpSpPr>
        <p:grpSpPr>
          <a:xfrm>
            <a:off x="745701" y="365333"/>
            <a:ext cx="909900" cy="1591600"/>
            <a:chOff x="559275" y="274000"/>
            <a:chExt cx="682425" cy="1193700"/>
          </a:xfrm>
        </p:grpSpPr>
        <p:sp>
          <p:nvSpPr>
            <p:cNvPr id="5654" name="Google Shape;5654;p68"/>
            <p:cNvSpPr/>
            <p:nvPr/>
          </p:nvSpPr>
          <p:spPr>
            <a:xfrm>
              <a:off x="559275" y="274000"/>
              <a:ext cx="473375" cy="130625"/>
            </a:xfrm>
            <a:custGeom>
              <a:avLst/>
              <a:gdLst/>
              <a:ahLst/>
              <a:cxnLst/>
              <a:rect l="l" t="t" r="r" b="b"/>
              <a:pathLst>
                <a:path w="18935" h="5225" extrusionOk="0">
                  <a:moveTo>
                    <a:pt x="9790" y="405"/>
                  </a:moveTo>
                  <a:cubicBezTo>
                    <a:pt x="10062" y="405"/>
                    <a:pt x="10333" y="408"/>
                    <a:pt x="10604" y="415"/>
                  </a:cubicBezTo>
                  <a:lnTo>
                    <a:pt x="10604" y="415"/>
                  </a:lnTo>
                  <a:cubicBezTo>
                    <a:pt x="10635" y="464"/>
                    <a:pt x="10688" y="500"/>
                    <a:pt x="10764" y="500"/>
                  </a:cubicBezTo>
                  <a:cubicBezTo>
                    <a:pt x="12383" y="516"/>
                    <a:pt x="13994" y="656"/>
                    <a:pt x="15586" y="953"/>
                  </a:cubicBezTo>
                  <a:cubicBezTo>
                    <a:pt x="16223" y="1070"/>
                    <a:pt x="16906" y="1184"/>
                    <a:pt x="17481" y="1504"/>
                  </a:cubicBezTo>
                  <a:cubicBezTo>
                    <a:pt x="18633" y="2139"/>
                    <a:pt x="18629" y="3479"/>
                    <a:pt x="17306" y="3973"/>
                  </a:cubicBezTo>
                  <a:cubicBezTo>
                    <a:pt x="15932" y="4487"/>
                    <a:pt x="14113" y="4408"/>
                    <a:pt x="12655" y="4527"/>
                  </a:cubicBezTo>
                  <a:cubicBezTo>
                    <a:pt x="11145" y="4652"/>
                    <a:pt x="9629" y="4740"/>
                    <a:pt x="8115" y="4758"/>
                  </a:cubicBezTo>
                  <a:cubicBezTo>
                    <a:pt x="7922" y="4760"/>
                    <a:pt x="7730" y="4761"/>
                    <a:pt x="7537" y="4761"/>
                  </a:cubicBezTo>
                  <a:cubicBezTo>
                    <a:pt x="6232" y="4761"/>
                    <a:pt x="4919" y="4710"/>
                    <a:pt x="3624" y="4554"/>
                  </a:cubicBezTo>
                  <a:cubicBezTo>
                    <a:pt x="2798" y="4454"/>
                    <a:pt x="1899" y="4304"/>
                    <a:pt x="1186" y="3843"/>
                  </a:cubicBezTo>
                  <a:cubicBezTo>
                    <a:pt x="387" y="3327"/>
                    <a:pt x="417" y="2298"/>
                    <a:pt x="1223" y="1769"/>
                  </a:cubicBezTo>
                  <a:cubicBezTo>
                    <a:pt x="1561" y="1547"/>
                    <a:pt x="1999" y="1442"/>
                    <a:pt x="2384" y="1339"/>
                  </a:cubicBezTo>
                  <a:cubicBezTo>
                    <a:pt x="4790" y="689"/>
                    <a:pt x="7296" y="405"/>
                    <a:pt x="9790" y="405"/>
                  </a:cubicBezTo>
                  <a:close/>
                  <a:moveTo>
                    <a:pt x="9410" y="1"/>
                  </a:moveTo>
                  <a:cubicBezTo>
                    <a:pt x="6796" y="1"/>
                    <a:pt x="4042" y="275"/>
                    <a:pt x="1655" y="1143"/>
                  </a:cubicBezTo>
                  <a:cubicBezTo>
                    <a:pt x="875" y="1426"/>
                    <a:pt x="1" y="2061"/>
                    <a:pt x="111" y="3008"/>
                  </a:cubicBezTo>
                  <a:cubicBezTo>
                    <a:pt x="243" y="4121"/>
                    <a:pt x="1655" y="4583"/>
                    <a:pt x="2577" y="4786"/>
                  </a:cubicBezTo>
                  <a:cubicBezTo>
                    <a:pt x="4056" y="5112"/>
                    <a:pt x="5611" y="5224"/>
                    <a:pt x="7176" y="5224"/>
                  </a:cubicBezTo>
                  <a:cubicBezTo>
                    <a:pt x="9025" y="5224"/>
                    <a:pt x="10888" y="5068"/>
                    <a:pt x="12655" y="4924"/>
                  </a:cubicBezTo>
                  <a:cubicBezTo>
                    <a:pt x="14169" y="4800"/>
                    <a:pt x="15968" y="4865"/>
                    <a:pt x="17411" y="4354"/>
                  </a:cubicBezTo>
                  <a:cubicBezTo>
                    <a:pt x="18191" y="4079"/>
                    <a:pt x="18934" y="3382"/>
                    <a:pt x="18790" y="2481"/>
                  </a:cubicBezTo>
                  <a:cubicBezTo>
                    <a:pt x="18618" y="1403"/>
                    <a:pt x="17349" y="938"/>
                    <a:pt x="16432" y="722"/>
                  </a:cubicBezTo>
                  <a:cubicBezTo>
                    <a:pt x="14833" y="346"/>
                    <a:pt x="13175" y="175"/>
                    <a:pt x="11532" y="123"/>
                  </a:cubicBezTo>
                  <a:lnTo>
                    <a:pt x="11532" y="123"/>
                  </a:lnTo>
                  <a:cubicBezTo>
                    <a:pt x="11501" y="81"/>
                    <a:pt x="11452" y="52"/>
                    <a:pt x="11386" y="49"/>
                  </a:cubicBezTo>
                  <a:cubicBezTo>
                    <a:pt x="10742" y="19"/>
                    <a:pt x="10081" y="1"/>
                    <a:pt x="94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5" name="Google Shape;5655;p68"/>
            <p:cNvSpPr/>
            <p:nvPr/>
          </p:nvSpPr>
          <p:spPr>
            <a:xfrm>
              <a:off x="559275" y="1337100"/>
              <a:ext cx="473375" cy="130600"/>
            </a:xfrm>
            <a:custGeom>
              <a:avLst/>
              <a:gdLst/>
              <a:ahLst/>
              <a:cxnLst/>
              <a:rect l="l" t="t" r="r" b="b"/>
              <a:pathLst>
                <a:path w="18935" h="5224" extrusionOk="0">
                  <a:moveTo>
                    <a:pt x="9790" y="404"/>
                  </a:moveTo>
                  <a:cubicBezTo>
                    <a:pt x="10062" y="404"/>
                    <a:pt x="10333" y="408"/>
                    <a:pt x="10604" y="414"/>
                  </a:cubicBezTo>
                  <a:lnTo>
                    <a:pt x="10604" y="414"/>
                  </a:lnTo>
                  <a:cubicBezTo>
                    <a:pt x="10635" y="464"/>
                    <a:pt x="10688" y="499"/>
                    <a:pt x="10764" y="500"/>
                  </a:cubicBezTo>
                  <a:cubicBezTo>
                    <a:pt x="12383" y="516"/>
                    <a:pt x="13994" y="656"/>
                    <a:pt x="15586" y="952"/>
                  </a:cubicBezTo>
                  <a:cubicBezTo>
                    <a:pt x="16223" y="1071"/>
                    <a:pt x="16906" y="1186"/>
                    <a:pt x="17481" y="1503"/>
                  </a:cubicBezTo>
                  <a:cubicBezTo>
                    <a:pt x="18633" y="2139"/>
                    <a:pt x="18629" y="3479"/>
                    <a:pt x="17306" y="3973"/>
                  </a:cubicBezTo>
                  <a:cubicBezTo>
                    <a:pt x="15932" y="4487"/>
                    <a:pt x="14113" y="4408"/>
                    <a:pt x="12655" y="4528"/>
                  </a:cubicBezTo>
                  <a:cubicBezTo>
                    <a:pt x="11145" y="4651"/>
                    <a:pt x="9629" y="4740"/>
                    <a:pt x="8115" y="4757"/>
                  </a:cubicBezTo>
                  <a:cubicBezTo>
                    <a:pt x="7922" y="4759"/>
                    <a:pt x="7730" y="4760"/>
                    <a:pt x="7537" y="4760"/>
                  </a:cubicBezTo>
                  <a:cubicBezTo>
                    <a:pt x="6232" y="4760"/>
                    <a:pt x="4919" y="4710"/>
                    <a:pt x="3624" y="4554"/>
                  </a:cubicBezTo>
                  <a:cubicBezTo>
                    <a:pt x="2798" y="4454"/>
                    <a:pt x="1899" y="4303"/>
                    <a:pt x="1186" y="3842"/>
                  </a:cubicBezTo>
                  <a:cubicBezTo>
                    <a:pt x="387" y="3327"/>
                    <a:pt x="417" y="2298"/>
                    <a:pt x="1223" y="1768"/>
                  </a:cubicBezTo>
                  <a:cubicBezTo>
                    <a:pt x="1561" y="1546"/>
                    <a:pt x="1999" y="1443"/>
                    <a:pt x="2384" y="1339"/>
                  </a:cubicBezTo>
                  <a:cubicBezTo>
                    <a:pt x="4790" y="689"/>
                    <a:pt x="7296" y="404"/>
                    <a:pt x="9790" y="404"/>
                  </a:cubicBezTo>
                  <a:close/>
                  <a:moveTo>
                    <a:pt x="9410" y="0"/>
                  </a:moveTo>
                  <a:cubicBezTo>
                    <a:pt x="6796" y="0"/>
                    <a:pt x="4042" y="274"/>
                    <a:pt x="1655" y="1143"/>
                  </a:cubicBezTo>
                  <a:cubicBezTo>
                    <a:pt x="875" y="1426"/>
                    <a:pt x="1" y="2060"/>
                    <a:pt x="111" y="3008"/>
                  </a:cubicBezTo>
                  <a:cubicBezTo>
                    <a:pt x="243" y="4120"/>
                    <a:pt x="1655" y="4583"/>
                    <a:pt x="2577" y="4786"/>
                  </a:cubicBezTo>
                  <a:cubicBezTo>
                    <a:pt x="4056" y="5112"/>
                    <a:pt x="5611" y="5224"/>
                    <a:pt x="7176" y="5224"/>
                  </a:cubicBezTo>
                  <a:cubicBezTo>
                    <a:pt x="9025" y="5224"/>
                    <a:pt x="10888" y="5067"/>
                    <a:pt x="12655" y="4923"/>
                  </a:cubicBezTo>
                  <a:cubicBezTo>
                    <a:pt x="14169" y="4800"/>
                    <a:pt x="15968" y="4865"/>
                    <a:pt x="17411" y="4353"/>
                  </a:cubicBezTo>
                  <a:cubicBezTo>
                    <a:pt x="18191" y="4079"/>
                    <a:pt x="18934" y="3383"/>
                    <a:pt x="18790" y="2481"/>
                  </a:cubicBezTo>
                  <a:cubicBezTo>
                    <a:pt x="18618" y="1403"/>
                    <a:pt x="17349" y="938"/>
                    <a:pt x="16432" y="722"/>
                  </a:cubicBezTo>
                  <a:cubicBezTo>
                    <a:pt x="14833" y="345"/>
                    <a:pt x="13175" y="175"/>
                    <a:pt x="11533" y="122"/>
                  </a:cubicBezTo>
                  <a:lnTo>
                    <a:pt x="11533" y="122"/>
                  </a:lnTo>
                  <a:cubicBezTo>
                    <a:pt x="11501" y="81"/>
                    <a:pt x="11452" y="52"/>
                    <a:pt x="11386" y="49"/>
                  </a:cubicBezTo>
                  <a:cubicBezTo>
                    <a:pt x="10742" y="18"/>
                    <a:pt x="10081" y="0"/>
                    <a:pt x="94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6" name="Google Shape;5656;p68"/>
            <p:cNvSpPr/>
            <p:nvPr/>
          </p:nvSpPr>
          <p:spPr>
            <a:xfrm>
              <a:off x="778525" y="345075"/>
              <a:ext cx="30250" cy="1061250"/>
            </a:xfrm>
            <a:custGeom>
              <a:avLst/>
              <a:gdLst/>
              <a:ahLst/>
              <a:cxnLst/>
              <a:rect l="l" t="t" r="r" b="b"/>
              <a:pathLst>
                <a:path w="1210" h="42450" extrusionOk="0">
                  <a:moveTo>
                    <a:pt x="314" y="1"/>
                  </a:moveTo>
                  <a:cubicBezTo>
                    <a:pt x="216" y="1"/>
                    <a:pt x="116" y="64"/>
                    <a:pt x="113" y="191"/>
                  </a:cubicBezTo>
                  <a:cubicBezTo>
                    <a:pt x="0" y="5211"/>
                    <a:pt x="161" y="10249"/>
                    <a:pt x="232" y="15268"/>
                  </a:cubicBezTo>
                  <a:cubicBezTo>
                    <a:pt x="329" y="22116"/>
                    <a:pt x="447" y="28963"/>
                    <a:pt x="609" y="35809"/>
                  </a:cubicBezTo>
                  <a:cubicBezTo>
                    <a:pt x="662" y="37958"/>
                    <a:pt x="690" y="40112"/>
                    <a:pt x="809" y="42259"/>
                  </a:cubicBezTo>
                  <a:cubicBezTo>
                    <a:pt x="816" y="42386"/>
                    <a:pt x="918" y="42450"/>
                    <a:pt x="1017" y="42450"/>
                  </a:cubicBezTo>
                  <a:cubicBezTo>
                    <a:pt x="1115" y="42450"/>
                    <a:pt x="1210" y="42387"/>
                    <a:pt x="1203" y="42259"/>
                  </a:cubicBezTo>
                  <a:cubicBezTo>
                    <a:pt x="924" y="37246"/>
                    <a:pt x="916" y="32206"/>
                    <a:pt x="822" y="27185"/>
                  </a:cubicBezTo>
                  <a:cubicBezTo>
                    <a:pt x="693" y="20340"/>
                    <a:pt x="583" y="13491"/>
                    <a:pt x="520" y="6643"/>
                  </a:cubicBezTo>
                  <a:cubicBezTo>
                    <a:pt x="500" y="4494"/>
                    <a:pt x="458" y="2340"/>
                    <a:pt x="507" y="191"/>
                  </a:cubicBezTo>
                  <a:cubicBezTo>
                    <a:pt x="510" y="64"/>
                    <a:pt x="413" y="1"/>
                    <a:pt x="3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7" name="Google Shape;5657;p68"/>
            <p:cNvSpPr/>
            <p:nvPr/>
          </p:nvSpPr>
          <p:spPr>
            <a:xfrm>
              <a:off x="645975" y="1342275"/>
              <a:ext cx="162375" cy="115225"/>
            </a:xfrm>
            <a:custGeom>
              <a:avLst/>
              <a:gdLst/>
              <a:ahLst/>
              <a:cxnLst/>
              <a:rect l="l" t="t" r="r" b="b"/>
              <a:pathLst>
                <a:path w="6495" h="4609" extrusionOk="0">
                  <a:moveTo>
                    <a:pt x="3404" y="1"/>
                  </a:moveTo>
                  <a:cubicBezTo>
                    <a:pt x="3254" y="1"/>
                    <a:pt x="3119" y="198"/>
                    <a:pt x="3255" y="339"/>
                  </a:cubicBezTo>
                  <a:cubicBezTo>
                    <a:pt x="4050" y="1150"/>
                    <a:pt x="4902" y="1882"/>
                    <a:pt x="5819" y="2544"/>
                  </a:cubicBezTo>
                  <a:lnTo>
                    <a:pt x="5819" y="2544"/>
                  </a:lnTo>
                  <a:cubicBezTo>
                    <a:pt x="3965" y="3143"/>
                    <a:pt x="2100" y="3703"/>
                    <a:pt x="222" y="4222"/>
                  </a:cubicBezTo>
                  <a:cubicBezTo>
                    <a:pt x="1" y="4282"/>
                    <a:pt x="70" y="4608"/>
                    <a:pt x="274" y="4608"/>
                  </a:cubicBezTo>
                  <a:cubicBezTo>
                    <a:pt x="292" y="4608"/>
                    <a:pt x="311" y="4606"/>
                    <a:pt x="330" y="4600"/>
                  </a:cubicBezTo>
                  <a:cubicBezTo>
                    <a:pt x="2336" y="4045"/>
                    <a:pt x="4327" y="3444"/>
                    <a:pt x="6307" y="2798"/>
                  </a:cubicBezTo>
                  <a:cubicBezTo>
                    <a:pt x="6475" y="2742"/>
                    <a:pt x="6495" y="2535"/>
                    <a:pt x="6353" y="2439"/>
                  </a:cubicBezTo>
                  <a:cubicBezTo>
                    <a:pt x="5334" y="1734"/>
                    <a:pt x="4400" y="946"/>
                    <a:pt x="3534" y="59"/>
                  </a:cubicBezTo>
                  <a:cubicBezTo>
                    <a:pt x="3494" y="18"/>
                    <a:pt x="3448" y="1"/>
                    <a:pt x="340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8" name="Google Shape;5658;p68"/>
            <p:cNvSpPr/>
            <p:nvPr/>
          </p:nvSpPr>
          <p:spPr>
            <a:xfrm>
              <a:off x="580325" y="1358250"/>
              <a:ext cx="49875" cy="75275"/>
            </a:xfrm>
            <a:custGeom>
              <a:avLst/>
              <a:gdLst/>
              <a:ahLst/>
              <a:cxnLst/>
              <a:rect l="l" t="t" r="r" b="b"/>
              <a:pathLst>
                <a:path w="1995" h="3011" extrusionOk="0">
                  <a:moveTo>
                    <a:pt x="1725" y="0"/>
                  </a:moveTo>
                  <a:cubicBezTo>
                    <a:pt x="1665" y="0"/>
                    <a:pt x="1606" y="28"/>
                    <a:pt x="1568" y="96"/>
                  </a:cubicBezTo>
                  <a:cubicBezTo>
                    <a:pt x="1074" y="969"/>
                    <a:pt x="582" y="1843"/>
                    <a:pt x="88" y="2716"/>
                  </a:cubicBezTo>
                  <a:cubicBezTo>
                    <a:pt x="1" y="2867"/>
                    <a:pt x="137" y="3010"/>
                    <a:pt x="270" y="3010"/>
                  </a:cubicBezTo>
                  <a:cubicBezTo>
                    <a:pt x="330" y="3010"/>
                    <a:pt x="389" y="2982"/>
                    <a:pt x="427" y="2913"/>
                  </a:cubicBezTo>
                  <a:cubicBezTo>
                    <a:pt x="921" y="2040"/>
                    <a:pt x="1413" y="1167"/>
                    <a:pt x="1907" y="294"/>
                  </a:cubicBezTo>
                  <a:cubicBezTo>
                    <a:pt x="1994" y="142"/>
                    <a:pt x="1858" y="0"/>
                    <a:pt x="17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59" name="Google Shape;5659;p68"/>
            <p:cNvSpPr/>
            <p:nvPr/>
          </p:nvSpPr>
          <p:spPr>
            <a:xfrm>
              <a:off x="604825" y="1351950"/>
              <a:ext cx="59550" cy="93800"/>
            </a:xfrm>
            <a:custGeom>
              <a:avLst/>
              <a:gdLst/>
              <a:ahLst/>
              <a:cxnLst/>
              <a:rect l="l" t="t" r="r" b="b"/>
              <a:pathLst>
                <a:path w="2382" h="3752" extrusionOk="0">
                  <a:moveTo>
                    <a:pt x="2109" y="1"/>
                  </a:moveTo>
                  <a:cubicBezTo>
                    <a:pt x="2049" y="1"/>
                    <a:pt x="1989" y="27"/>
                    <a:pt x="1948" y="92"/>
                  </a:cubicBezTo>
                  <a:cubicBezTo>
                    <a:pt x="1255" y="1174"/>
                    <a:pt x="632" y="2295"/>
                    <a:pt x="75" y="3452"/>
                  </a:cubicBezTo>
                  <a:cubicBezTo>
                    <a:pt x="1" y="3608"/>
                    <a:pt x="138" y="3752"/>
                    <a:pt x="266" y="3752"/>
                  </a:cubicBezTo>
                  <a:cubicBezTo>
                    <a:pt x="325" y="3752"/>
                    <a:pt x="382" y="3722"/>
                    <a:pt x="416" y="3651"/>
                  </a:cubicBezTo>
                  <a:cubicBezTo>
                    <a:pt x="972" y="2493"/>
                    <a:pt x="1597" y="1373"/>
                    <a:pt x="2287" y="291"/>
                  </a:cubicBezTo>
                  <a:cubicBezTo>
                    <a:pt x="2382" y="142"/>
                    <a:pt x="2246" y="1"/>
                    <a:pt x="21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0" name="Google Shape;5660;p68"/>
            <p:cNvSpPr/>
            <p:nvPr/>
          </p:nvSpPr>
          <p:spPr>
            <a:xfrm>
              <a:off x="635450" y="1346800"/>
              <a:ext cx="55475" cy="101725"/>
            </a:xfrm>
            <a:custGeom>
              <a:avLst/>
              <a:gdLst/>
              <a:ahLst/>
              <a:cxnLst/>
              <a:rect l="l" t="t" r="r" b="b"/>
              <a:pathLst>
                <a:path w="2219" h="4069" extrusionOk="0">
                  <a:moveTo>
                    <a:pt x="1980" y="0"/>
                  </a:moveTo>
                  <a:cubicBezTo>
                    <a:pt x="1901" y="0"/>
                    <a:pt x="1823" y="41"/>
                    <a:pt x="1791" y="136"/>
                  </a:cubicBezTo>
                  <a:cubicBezTo>
                    <a:pt x="1364" y="1417"/>
                    <a:pt x="799" y="2627"/>
                    <a:pt x="93" y="3777"/>
                  </a:cubicBezTo>
                  <a:cubicBezTo>
                    <a:pt x="0" y="3927"/>
                    <a:pt x="137" y="4069"/>
                    <a:pt x="273" y="4069"/>
                  </a:cubicBezTo>
                  <a:cubicBezTo>
                    <a:pt x="333" y="4069"/>
                    <a:pt x="392" y="4041"/>
                    <a:pt x="432" y="3976"/>
                  </a:cubicBezTo>
                  <a:cubicBezTo>
                    <a:pt x="1157" y="2797"/>
                    <a:pt x="1735" y="1553"/>
                    <a:pt x="2170" y="242"/>
                  </a:cubicBezTo>
                  <a:cubicBezTo>
                    <a:pt x="2219" y="96"/>
                    <a:pt x="2099" y="0"/>
                    <a:pt x="198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1" name="Google Shape;5661;p68"/>
            <p:cNvSpPr/>
            <p:nvPr/>
          </p:nvSpPr>
          <p:spPr>
            <a:xfrm>
              <a:off x="676175" y="1343100"/>
              <a:ext cx="54225" cy="102325"/>
            </a:xfrm>
            <a:custGeom>
              <a:avLst/>
              <a:gdLst/>
              <a:ahLst/>
              <a:cxnLst/>
              <a:rect l="l" t="t" r="r" b="b"/>
              <a:pathLst>
                <a:path w="2169" h="4093" extrusionOk="0">
                  <a:moveTo>
                    <a:pt x="1901" y="0"/>
                  </a:moveTo>
                  <a:cubicBezTo>
                    <a:pt x="1842" y="0"/>
                    <a:pt x="1785" y="29"/>
                    <a:pt x="1749" y="98"/>
                  </a:cubicBezTo>
                  <a:cubicBezTo>
                    <a:pt x="1109" y="1318"/>
                    <a:pt x="548" y="2567"/>
                    <a:pt x="56" y="3854"/>
                  </a:cubicBezTo>
                  <a:cubicBezTo>
                    <a:pt x="0" y="3998"/>
                    <a:pt x="119" y="4093"/>
                    <a:pt x="241" y="4093"/>
                  </a:cubicBezTo>
                  <a:cubicBezTo>
                    <a:pt x="320" y="4093"/>
                    <a:pt x="400" y="4053"/>
                    <a:pt x="435" y="3960"/>
                  </a:cubicBezTo>
                  <a:cubicBezTo>
                    <a:pt x="915" y="2708"/>
                    <a:pt x="1466" y="1487"/>
                    <a:pt x="2089" y="298"/>
                  </a:cubicBezTo>
                  <a:cubicBezTo>
                    <a:pt x="2169" y="143"/>
                    <a:pt x="2032" y="0"/>
                    <a:pt x="190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2" name="Google Shape;5662;p68"/>
            <p:cNvSpPr/>
            <p:nvPr/>
          </p:nvSpPr>
          <p:spPr>
            <a:xfrm>
              <a:off x="710925" y="1365025"/>
              <a:ext cx="37700" cy="62300"/>
            </a:xfrm>
            <a:custGeom>
              <a:avLst/>
              <a:gdLst/>
              <a:ahLst/>
              <a:cxnLst/>
              <a:rect l="l" t="t" r="r" b="b"/>
              <a:pathLst>
                <a:path w="1508" h="2492" extrusionOk="0">
                  <a:moveTo>
                    <a:pt x="1269" y="1"/>
                  </a:moveTo>
                  <a:cubicBezTo>
                    <a:pt x="1190" y="1"/>
                    <a:pt x="1111" y="42"/>
                    <a:pt x="1078" y="136"/>
                  </a:cubicBezTo>
                  <a:cubicBezTo>
                    <a:pt x="826" y="860"/>
                    <a:pt x="498" y="1546"/>
                    <a:pt x="93" y="2199"/>
                  </a:cubicBezTo>
                  <a:cubicBezTo>
                    <a:pt x="1" y="2350"/>
                    <a:pt x="137" y="2491"/>
                    <a:pt x="274" y="2491"/>
                  </a:cubicBezTo>
                  <a:cubicBezTo>
                    <a:pt x="334" y="2491"/>
                    <a:pt x="394" y="2464"/>
                    <a:pt x="434" y="2398"/>
                  </a:cubicBezTo>
                  <a:cubicBezTo>
                    <a:pt x="855" y="1716"/>
                    <a:pt x="1194" y="996"/>
                    <a:pt x="1457" y="242"/>
                  </a:cubicBezTo>
                  <a:cubicBezTo>
                    <a:pt x="1507" y="96"/>
                    <a:pt x="1389" y="1"/>
                    <a:pt x="126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3" name="Google Shape;5663;p68"/>
            <p:cNvSpPr/>
            <p:nvPr/>
          </p:nvSpPr>
          <p:spPr>
            <a:xfrm>
              <a:off x="745150" y="1379950"/>
              <a:ext cx="27825" cy="41125"/>
            </a:xfrm>
            <a:custGeom>
              <a:avLst/>
              <a:gdLst/>
              <a:ahLst/>
              <a:cxnLst/>
              <a:rect l="l" t="t" r="r" b="b"/>
              <a:pathLst>
                <a:path w="1113" h="1645" extrusionOk="0">
                  <a:moveTo>
                    <a:pt x="847" y="1"/>
                  </a:moveTo>
                  <a:cubicBezTo>
                    <a:pt x="788" y="1"/>
                    <a:pt x="731" y="30"/>
                    <a:pt x="695" y="101"/>
                  </a:cubicBezTo>
                  <a:lnTo>
                    <a:pt x="78" y="1347"/>
                  </a:lnTo>
                  <a:cubicBezTo>
                    <a:pt x="1" y="1502"/>
                    <a:pt x="137" y="1645"/>
                    <a:pt x="266" y="1645"/>
                  </a:cubicBezTo>
                  <a:cubicBezTo>
                    <a:pt x="325" y="1645"/>
                    <a:pt x="382" y="1616"/>
                    <a:pt x="418" y="1544"/>
                  </a:cubicBezTo>
                  <a:lnTo>
                    <a:pt x="1035" y="299"/>
                  </a:lnTo>
                  <a:cubicBezTo>
                    <a:pt x="1112" y="143"/>
                    <a:pt x="976" y="1"/>
                    <a:pt x="8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4" name="Google Shape;5664;p68"/>
            <p:cNvSpPr/>
            <p:nvPr/>
          </p:nvSpPr>
          <p:spPr>
            <a:xfrm>
              <a:off x="1012000" y="329550"/>
              <a:ext cx="19575" cy="1081500"/>
            </a:xfrm>
            <a:custGeom>
              <a:avLst/>
              <a:gdLst/>
              <a:ahLst/>
              <a:cxnLst/>
              <a:rect l="l" t="t" r="r" b="b"/>
              <a:pathLst>
                <a:path w="783" h="43260" extrusionOk="0">
                  <a:moveTo>
                    <a:pt x="288" y="1"/>
                  </a:moveTo>
                  <a:cubicBezTo>
                    <a:pt x="189" y="1"/>
                    <a:pt x="89" y="64"/>
                    <a:pt x="86" y="191"/>
                  </a:cubicBezTo>
                  <a:cubicBezTo>
                    <a:pt x="1" y="5117"/>
                    <a:pt x="122" y="10055"/>
                    <a:pt x="152" y="14983"/>
                  </a:cubicBezTo>
                  <a:cubicBezTo>
                    <a:pt x="200" y="22371"/>
                    <a:pt x="250" y="29760"/>
                    <a:pt x="288" y="37150"/>
                  </a:cubicBezTo>
                  <a:cubicBezTo>
                    <a:pt x="300" y="39121"/>
                    <a:pt x="337" y="41097"/>
                    <a:pt x="303" y="43069"/>
                  </a:cubicBezTo>
                  <a:cubicBezTo>
                    <a:pt x="301" y="43196"/>
                    <a:pt x="399" y="43259"/>
                    <a:pt x="497" y="43259"/>
                  </a:cubicBezTo>
                  <a:cubicBezTo>
                    <a:pt x="596" y="43259"/>
                    <a:pt x="695" y="43196"/>
                    <a:pt x="696" y="43069"/>
                  </a:cubicBezTo>
                  <a:cubicBezTo>
                    <a:pt x="782" y="38142"/>
                    <a:pt x="660" y="33203"/>
                    <a:pt x="630" y="28277"/>
                  </a:cubicBezTo>
                  <a:cubicBezTo>
                    <a:pt x="585" y="20889"/>
                    <a:pt x="535" y="13498"/>
                    <a:pt x="494" y="6110"/>
                  </a:cubicBezTo>
                  <a:cubicBezTo>
                    <a:pt x="484" y="4139"/>
                    <a:pt x="446" y="2163"/>
                    <a:pt x="480" y="191"/>
                  </a:cubicBezTo>
                  <a:cubicBezTo>
                    <a:pt x="483" y="64"/>
                    <a:pt x="386" y="1"/>
                    <a:pt x="2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5" name="Google Shape;5665;p68"/>
            <p:cNvSpPr/>
            <p:nvPr/>
          </p:nvSpPr>
          <p:spPr>
            <a:xfrm>
              <a:off x="566375" y="338900"/>
              <a:ext cx="16725" cy="1066425"/>
            </a:xfrm>
            <a:custGeom>
              <a:avLst/>
              <a:gdLst/>
              <a:ahLst/>
              <a:cxnLst/>
              <a:rect l="l" t="t" r="r" b="b"/>
              <a:pathLst>
                <a:path w="669" h="42657" extrusionOk="0">
                  <a:moveTo>
                    <a:pt x="193" y="1"/>
                  </a:moveTo>
                  <a:cubicBezTo>
                    <a:pt x="95" y="1"/>
                    <a:pt x="1" y="63"/>
                    <a:pt x="9" y="189"/>
                  </a:cubicBezTo>
                  <a:cubicBezTo>
                    <a:pt x="296" y="5056"/>
                    <a:pt x="113" y="9991"/>
                    <a:pt x="133" y="14866"/>
                  </a:cubicBezTo>
                  <a:cubicBezTo>
                    <a:pt x="160" y="22113"/>
                    <a:pt x="176" y="29358"/>
                    <a:pt x="175" y="36606"/>
                  </a:cubicBezTo>
                  <a:cubicBezTo>
                    <a:pt x="175" y="38558"/>
                    <a:pt x="202" y="40514"/>
                    <a:pt x="155" y="42466"/>
                  </a:cubicBezTo>
                  <a:cubicBezTo>
                    <a:pt x="152" y="42593"/>
                    <a:pt x="249" y="42656"/>
                    <a:pt x="347" y="42656"/>
                  </a:cubicBezTo>
                  <a:cubicBezTo>
                    <a:pt x="446" y="42656"/>
                    <a:pt x="545" y="42593"/>
                    <a:pt x="548" y="42466"/>
                  </a:cubicBezTo>
                  <a:cubicBezTo>
                    <a:pt x="669" y="37578"/>
                    <a:pt x="570" y="32676"/>
                    <a:pt x="563" y="27787"/>
                  </a:cubicBezTo>
                  <a:cubicBezTo>
                    <a:pt x="551" y="20542"/>
                    <a:pt x="534" y="13295"/>
                    <a:pt x="483" y="6050"/>
                  </a:cubicBezTo>
                  <a:cubicBezTo>
                    <a:pt x="468" y="4103"/>
                    <a:pt x="518" y="2136"/>
                    <a:pt x="404" y="190"/>
                  </a:cubicBezTo>
                  <a:cubicBezTo>
                    <a:pt x="395" y="64"/>
                    <a:pt x="292" y="1"/>
                    <a:pt x="1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6" name="Google Shape;5666;p68"/>
            <p:cNvSpPr/>
            <p:nvPr/>
          </p:nvSpPr>
          <p:spPr>
            <a:xfrm>
              <a:off x="776675" y="277225"/>
              <a:ext cx="88550" cy="75350"/>
            </a:xfrm>
            <a:custGeom>
              <a:avLst/>
              <a:gdLst/>
              <a:ahLst/>
              <a:cxnLst/>
              <a:rect l="l" t="t" r="r" b="b"/>
              <a:pathLst>
                <a:path w="3542" h="3014" extrusionOk="0">
                  <a:moveTo>
                    <a:pt x="3257" y="0"/>
                  </a:moveTo>
                  <a:cubicBezTo>
                    <a:pt x="3212" y="0"/>
                    <a:pt x="3167" y="17"/>
                    <a:pt x="3126" y="59"/>
                  </a:cubicBezTo>
                  <a:cubicBezTo>
                    <a:pt x="2213" y="1002"/>
                    <a:pt x="1227" y="1861"/>
                    <a:pt x="167" y="2634"/>
                  </a:cubicBezTo>
                  <a:cubicBezTo>
                    <a:pt x="0" y="2758"/>
                    <a:pt x="107" y="3013"/>
                    <a:pt x="264" y="3013"/>
                  </a:cubicBezTo>
                  <a:cubicBezTo>
                    <a:pt x="296" y="3013"/>
                    <a:pt x="331" y="3002"/>
                    <a:pt x="366" y="2977"/>
                  </a:cubicBezTo>
                  <a:cubicBezTo>
                    <a:pt x="1454" y="2183"/>
                    <a:pt x="2468" y="1305"/>
                    <a:pt x="3405" y="338"/>
                  </a:cubicBezTo>
                  <a:cubicBezTo>
                    <a:pt x="3541" y="198"/>
                    <a:pt x="3406" y="0"/>
                    <a:pt x="32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7" name="Google Shape;5667;p68"/>
            <p:cNvSpPr/>
            <p:nvPr/>
          </p:nvSpPr>
          <p:spPr>
            <a:xfrm>
              <a:off x="562175" y="340075"/>
              <a:ext cx="227100" cy="16200"/>
            </a:xfrm>
            <a:custGeom>
              <a:avLst/>
              <a:gdLst/>
              <a:ahLst/>
              <a:cxnLst/>
              <a:rect l="l" t="t" r="r" b="b"/>
              <a:pathLst>
                <a:path w="9084" h="648" extrusionOk="0">
                  <a:moveTo>
                    <a:pt x="6065" y="1"/>
                  </a:moveTo>
                  <a:cubicBezTo>
                    <a:pt x="4126" y="1"/>
                    <a:pt x="2188" y="85"/>
                    <a:pt x="254" y="254"/>
                  </a:cubicBezTo>
                  <a:cubicBezTo>
                    <a:pt x="10" y="273"/>
                    <a:pt x="1" y="648"/>
                    <a:pt x="236" y="648"/>
                  </a:cubicBezTo>
                  <a:cubicBezTo>
                    <a:pt x="242" y="648"/>
                    <a:pt x="248" y="648"/>
                    <a:pt x="254" y="647"/>
                  </a:cubicBezTo>
                  <a:cubicBezTo>
                    <a:pt x="2188" y="478"/>
                    <a:pt x="4126" y="394"/>
                    <a:pt x="6065" y="394"/>
                  </a:cubicBezTo>
                  <a:cubicBezTo>
                    <a:pt x="6987" y="394"/>
                    <a:pt x="7908" y="413"/>
                    <a:pt x="8830" y="451"/>
                  </a:cubicBezTo>
                  <a:cubicBezTo>
                    <a:pt x="8834" y="451"/>
                    <a:pt x="8838" y="451"/>
                    <a:pt x="8841" y="451"/>
                  </a:cubicBezTo>
                  <a:cubicBezTo>
                    <a:pt x="9084" y="451"/>
                    <a:pt x="9080" y="69"/>
                    <a:pt x="8830" y="57"/>
                  </a:cubicBezTo>
                  <a:cubicBezTo>
                    <a:pt x="7908" y="20"/>
                    <a:pt x="6987" y="1"/>
                    <a:pt x="60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8" name="Google Shape;5668;p68"/>
            <p:cNvSpPr/>
            <p:nvPr/>
          </p:nvSpPr>
          <p:spPr>
            <a:xfrm>
              <a:off x="1057950" y="348925"/>
              <a:ext cx="98400" cy="518525"/>
            </a:xfrm>
            <a:custGeom>
              <a:avLst/>
              <a:gdLst/>
              <a:ahLst/>
              <a:cxnLst/>
              <a:rect l="l" t="t" r="r" b="b"/>
              <a:pathLst>
                <a:path w="3936" h="20741" extrusionOk="0">
                  <a:moveTo>
                    <a:pt x="296" y="1"/>
                  </a:moveTo>
                  <a:cubicBezTo>
                    <a:pt x="139" y="1"/>
                    <a:pt x="1" y="198"/>
                    <a:pt x="150" y="330"/>
                  </a:cubicBezTo>
                  <a:cubicBezTo>
                    <a:pt x="1635" y="1645"/>
                    <a:pt x="1542" y="3783"/>
                    <a:pt x="1571" y="5606"/>
                  </a:cubicBezTo>
                  <a:cubicBezTo>
                    <a:pt x="1605" y="7787"/>
                    <a:pt x="1641" y="9970"/>
                    <a:pt x="1676" y="12151"/>
                  </a:cubicBezTo>
                  <a:cubicBezTo>
                    <a:pt x="1704" y="13987"/>
                    <a:pt x="1598" y="15880"/>
                    <a:pt x="1827" y="17705"/>
                  </a:cubicBezTo>
                  <a:cubicBezTo>
                    <a:pt x="1979" y="18926"/>
                    <a:pt x="2394" y="20121"/>
                    <a:pt x="3544" y="20717"/>
                  </a:cubicBezTo>
                  <a:cubicBezTo>
                    <a:pt x="3576" y="20733"/>
                    <a:pt x="3607" y="20741"/>
                    <a:pt x="3637" y="20741"/>
                  </a:cubicBezTo>
                  <a:cubicBezTo>
                    <a:pt x="3817" y="20741"/>
                    <a:pt x="3935" y="20477"/>
                    <a:pt x="3743" y="20378"/>
                  </a:cubicBezTo>
                  <a:cubicBezTo>
                    <a:pt x="2112" y="19530"/>
                    <a:pt x="2151" y="17401"/>
                    <a:pt x="2126" y="15808"/>
                  </a:cubicBezTo>
                  <a:cubicBezTo>
                    <a:pt x="2092" y="13692"/>
                    <a:pt x="2058" y="11574"/>
                    <a:pt x="2026" y="9456"/>
                  </a:cubicBezTo>
                  <a:cubicBezTo>
                    <a:pt x="1996" y="7541"/>
                    <a:pt x="2051" y="5604"/>
                    <a:pt x="1907" y="3695"/>
                  </a:cubicBezTo>
                  <a:cubicBezTo>
                    <a:pt x="1806" y="2329"/>
                    <a:pt x="1485" y="989"/>
                    <a:pt x="426" y="53"/>
                  </a:cubicBezTo>
                  <a:cubicBezTo>
                    <a:pt x="385" y="16"/>
                    <a:pt x="340" y="1"/>
                    <a:pt x="2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69" name="Google Shape;5669;p68"/>
            <p:cNvSpPr/>
            <p:nvPr/>
          </p:nvSpPr>
          <p:spPr>
            <a:xfrm>
              <a:off x="1069300" y="860700"/>
              <a:ext cx="90975" cy="548425"/>
            </a:xfrm>
            <a:custGeom>
              <a:avLst/>
              <a:gdLst/>
              <a:ahLst/>
              <a:cxnLst/>
              <a:rect l="l" t="t" r="r" b="b"/>
              <a:pathLst>
                <a:path w="3639" h="21937" extrusionOk="0">
                  <a:moveTo>
                    <a:pt x="3328" y="1"/>
                  </a:moveTo>
                  <a:cubicBezTo>
                    <a:pt x="3300" y="1"/>
                    <a:pt x="3270" y="7"/>
                    <a:pt x="3240" y="21"/>
                  </a:cubicBezTo>
                  <a:cubicBezTo>
                    <a:pt x="2166" y="512"/>
                    <a:pt x="1796" y="1622"/>
                    <a:pt x="1652" y="2724"/>
                  </a:cubicBezTo>
                  <a:cubicBezTo>
                    <a:pt x="1388" y="4755"/>
                    <a:pt x="1429" y="6861"/>
                    <a:pt x="1336" y="8907"/>
                  </a:cubicBezTo>
                  <a:cubicBezTo>
                    <a:pt x="1239" y="11058"/>
                    <a:pt x="1141" y="13208"/>
                    <a:pt x="1044" y="15360"/>
                  </a:cubicBezTo>
                  <a:cubicBezTo>
                    <a:pt x="951" y="17426"/>
                    <a:pt x="1139" y="19785"/>
                    <a:pt x="86" y="21642"/>
                  </a:cubicBezTo>
                  <a:cubicBezTo>
                    <a:pt x="0" y="21794"/>
                    <a:pt x="136" y="21937"/>
                    <a:pt x="270" y="21937"/>
                  </a:cubicBezTo>
                  <a:cubicBezTo>
                    <a:pt x="329" y="21937"/>
                    <a:pt x="388" y="21908"/>
                    <a:pt x="427" y="21841"/>
                  </a:cubicBezTo>
                  <a:cubicBezTo>
                    <a:pt x="1220" y="20445"/>
                    <a:pt x="1279" y="18882"/>
                    <a:pt x="1350" y="17315"/>
                  </a:cubicBezTo>
                  <a:cubicBezTo>
                    <a:pt x="1443" y="15296"/>
                    <a:pt x="1532" y="13274"/>
                    <a:pt x="1624" y="11253"/>
                  </a:cubicBezTo>
                  <a:cubicBezTo>
                    <a:pt x="1715" y="9233"/>
                    <a:pt x="1807" y="7212"/>
                    <a:pt x="1897" y="5190"/>
                  </a:cubicBezTo>
                  <a:cubicBezTo>
                    <a:pt x="1967" y="3636"/>
                    <a:pt x="1731" y="1142"/>
                    <a:pt x="3438" y="359"/>
                  </a:cubicBezTo>
                  <a:cubicBezTo>
                    <a:pt x="3639" y="268"/>
                    <a:pt x="3515" y="1"/>
                    <a:pt x="33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0" name="Google Shape;5670;p68"/>
            <p:cNvSpPr/>
            <p:nvPr/>
          </p:nvSpPr>
          <p:spPr>
            <a:xfrm>
              <a:off x="1188400" y="823775"/>
              <a:ext cx="53300" cy="65750"/>
            </a:xfrm>
            <a:custGeom>
              <a:avLst/>
              <a:gdLst/>
              <a:ahLst/>
              <a:cxnLst/>
              <a:rect l="l" t="t" r="r" b="b"/>
              <a:pathLst>
                <a:path w="2132" h="2630" extrusionOk="0">
                  <a:moveTo>
                    <a:pt x="1423" y="1"/>
                  </a:moveTo>
                  <a:cubicBezTo>
                    <a:pt x="1364" y="1"/>
                    <a:pt x="1305" y="29"/>
                    <a:pt x="1267" y="97"/>
                  </a:cubicBezTo>
                  <a:lnTo>
                    <a:pt x="59" y="2271"/>
                  </a:lnTo>
                  <a:cubicBezTo>
                    <a:pt x="1" y="2376"/>
                    <a:pt x="49" y="2532"/>
                    <a:pt x="178" y="2560"/>
                  </a:cubicBezTo>
                  <a:cubicBezTo>
                    <a:pt x="388" y="2606"/>
                    <a:pt x="594" y="2629"/>
                    <a:pt x="796" y="2629"/>
                  </a:cubicBezTo>
                  <a:cubicBezTo>
                    <a:pt x="1180" y="2629"/>
                    <a:pt x="1554" y="2547"/>
                    <a:pt x="1927" y="2387"/>
                  </a:cubicBezTo>
                  <a:cubicBezTo>
                    <a:pt x="2132" y="2299"/>
                    <a:pt x="2003" y="2029"/>
                    <a:pt x="1812" y="2029"/>
                  </a:cubicBezTo>
                  <a:cubicBezTo>
                    <a:pt x="1785" y="2029"/>
                    <a:pt x="1757" y="2034"/>
                    <a:pt x="1728" y="2046"/>
                  </a:cubicBezTo>
                  <a:cubicBezTo>
                    <a:pt x="1428" y="2175"/>
                    <a:pt x="1121" y="2239"/>
                    <a:pt x="808" y="2239"/>
                  </a:cubicBezTo>
                  <a:cubicBezTo>
                    <a:pt x="719" y="2239"/>
                    <a:pt x="629" y="2233"/>
                    <a:pt x="539" y="2223"/>
                  </a:cubicBezTo>
                  <a:lnTo>
                    <a:pt x="539" y="2223"/>
                  </a:lnTo>
                  <a:lnTo>
                    <a:pt x="1610" y="297"/>
                  </a:lnTo>
                  <a:cubicBezTo>
                    <a:pt x="1694" y="143"/>
                    <a:pt x="1556" y="1"/>
                    <a:pt x="142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1" name="Google Shape;5671;p68"/>
            <p:cNvSpPr/>
            <p:nvPr/>
          </p:nvSpPr>
          <p:spPr>
            <a:xfrm>
              <a:off x="1227650" y="842500"/>
              <a:ext cx="13450" cy="71775"/>
            </a:xfrm>
            <a:custGeom>
              <a:avLst/>
              <a:gdLst/>
              <a:ahLst/>
              <a:cxnLst/>
              <a:rect l="l" t="t" r="r" b="b"/>
              <a:pathLst>
                <a:path w="538" h="2871" extrusionOk="0">
                  <a:moveTo>
                    <a:pt x="349" y="1"/>
                  </a:moveTo>
                  <a:cubicBezTo>
                    <a:pt x="250" y="1"/>
                    <a:pt x="143" y="64"/>
                    <a:pt x="128" y="188"/>
                  </a:cubicBezTo>
                  <a:cubicBezTo>
                    <a:pt x="25" y="1018"/>
                    <a:pt x="1" y="1847"/>
                    <a:pt x="61" y="2682"/>
                  </a:cubicBezTo>
                  <a:cubicBezTo>
                    <a:pt x="70" y="2807"/>
                    <a:pt x="173" y="2871"/>
                    <a:pt x="272" y="2871"/>
                  </a:cubicBezTo>
                  <a:cubicBezTo>
                    <a:pt x="370" y="2871"/>
                    <a:pt x="463" y="2808"/>
                    <a:pt x="455" y="2682"/>
                  </a:cubicBezTo>
                  <a:cubicBezTo>
                    <a:pt x="395" y="1847"/>
                    <a:pt x="419" y="1018"/>
                    <a:pt x="522" y="188"/>
                  </a:cubicBezTo>
                  <a:cubicBezTo>
                    <a:pt x="537" y="63"/>
                    <a:pt x="447" y="1"/>
                    <a:pt x="3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672" name="Google Shape;5672;p68"/>
          <p:cNvGrpSpPr/>
          <p:nvPr/>
        </p:nvGrpSpPr>
        <p:grpSpPr>
          <a:xfrm>
            <a:off x="10825600" y="2870634"/>
            <a:ext cx="1021333" cy="777833"/>
            <a:chOff x="8119200" y="2152975"/>
            <a:chExt cx="766000" cy="583375"/>
          </a:xfrm>
        </p:grpSpPr>
        <p:sp>
          <p:nvSpPr>
            <p:cNvPr id="5673" name="Google Shape;5673;p68"/>
            <p:cNvSpPr/>
            <p:nvPr/>
          </p:nvSpPr>
          <p:spPr>
            <a:xfrm>
              <a:off x="8129000" y="2200200"/>
              <a:ext cx="71850" cy="76075"/>
            </a:xfrm>
            <a:custGeom>
              <a:avLst/>
              <a:gdLst/>
              <a:ahLst/>
              <a:cxnLst/>
              <a:rect l="l" t="t" r="r" b="b"/>
              <a:pathLst>
                <a:path w="2874" h="3043" extrusionOk="0">
                  <a:moveTo>
                    <a:pt x="279" y="0"/>
                  </a:moveTo>
                  <a:cubicBezTo>
                    <a:pt x="134" y="0"/>
                    <a:pt x="0" y="198"/>
                    <a:pt x="128" y="341"/>
                  </a:cubicBezTo>
                  <a:cubicBezTo>
                    <a:pt x="908" y="1220"/>
                    <a:pt x="1687" y="2101"/>
                    <a:pt x="2467" y="2980"/>
                  </a:cubicBezTo>
                  <a:cubicBezTo>
                    <a:pt x="2506" y="3024"/>
                    <a:pt x="2552" y="3043"/>
                    <a:pt x="2596" y="3043"/>
                  </a:cubicBezTo>
                  <a:cubicBezTo>
                    <a:pt x="2740" y="3043"/>
                    <a:pt x="2873" y="2845"/>
                    <a:pt x="2746" y="2701"/>
                  </a:cubicBezTo>
                  <a:cubicBezTo>
                    <a:pt x="1966" y="1822"/>
                    <a:pt x="1187" y="941"/>
                    <a:pt x="407" y="62"/>
                  </a:cubicBezTo>
                  <a:cubicBezTo>
                    <a:pt x="368" y="18"/>
                    <a:pt x="323" y="0"/>
                    <a:pt x="2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4" name="Google Shape;5674;p68"/>
            <p:cNvSpPr/>
            <p:nvPr/>
          </p:nvSpPr>
          <p:spPr>
            <a:xfrm>
              <a:off x="8119200" y="2199525"/>
              <a:ext cx="77200" cy="83400"/>
            </a:xfrm>
            <a:custGeom>
              <a:avLst/>
              <a:gdLst/>
              <a:ahLst/>
              <a:cxnLst/>
              <a:rect l="l" t="t" r="r" b="b"/>
              <a:pathLst>
                <a:path w="3088" h="3336" extrusionOk="0">
                  <a:moveTo>
                    <a:pt x="2812" y="0"/>
                  </a:moveTo>
                  <a:cubicBezTo>
                    <a:pt x="2767" y="0"/>
                    <a:pt x="2721" y="19"/>
                    <a:pt x="2681" y="65"/>
                  </a:cubicBezTo>
                  <a:cubicBezTo>
                    <a:pt x="1830" y="1040"/>
                    <a:pt x="979" y="2015"/>
                    <a:pt x="127" y="2992"/>
                  </a:cubicBezTo>
                  <a:cubicBezTo>
                    <a:pt x="1" y="3138"/>
                    <a:pt x="133" y="3336"/>
                    <a:pt x="277" y="3336"/>
                  </a:cubicBezTo>
                  <a:cubicBezTo>
                    <a:pt x="321" y="3336"/>
                    <a:pt x="367" y="3317"/>
                    <a:pt x="407" y="3272"/>
                  </a:cubicBezTo>
                  <a:cubicBezTo>
                    <a:pt x="1258" y="2297"/>
                    <a:pt x="2109" y="1322"/>
                    <a:pt x="2960" y="344"/>
                  </a:cubicBezTo>
                  <a:cubicBezTo>
                    <a:pt x="3087" y="198"/>
                    <a:pt x="2956" y="0"/>
                    <a:pt x="28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5" name="Google Shape;5675;p68"/>
            <p:cNvSpPr/>
            <p:nvPr/>
          </p:nvSpPr>
          <p:spPr>
            <a:xfrm>
              <a:off x="8245625" y="2152975"/>
              <a:ext cx="40950" cy="70425"/>
            </a:xfrm>
            <a:custGeom>
              <a:avLst/>
              <a:gdLst/>
              <a:ahLst/>
              <a:cxnLst/>
              <a:rect l="l" t="t" r="r" b="b"/>
              <a:pathLst>
                <a:path w="1638" h="2817" extrusionOk="0">
                  <a:moveTo>
                    <a:pt x="700" y="0"/>
                  </a:moveTo>
                  <a:cubicBezTo>
                    <a:pt x="434" y="0"/>
                    <a:pt x="171" y="147"/>
                    <a:pt x="59" y="414"/>
                  </a:cubicBezTo>
                  <a:cubicBezTo>
                    <a:pt x="0" y="555"/>
                    <a:pt x="117" y="647"/>
                    <a:pt x="240" y="647"/>
                  </a:cubicBezTo>
                  <a:cubicBezTo>
                    <a:pt x="319" y="647"/>
                    <a:pt x="401" y="608"/>
                    <a:pt x="439" y="518"/>
                  </a:cubicBezTo>
                  <a:cubicBezTo>
                    <a:pt x="475" y="431"/>
                    <a:pt x="569" y="394"/>
                    <a:pt x="666" y="394"/>
                  </a:cubicBezTo>
                  <a:cubicBezTo>
                    <a:pt x="760" y="394"/>
                    <a:pt x="856" y="428"/>
                    <a:pt x="907" y="487"/>
                  </a:cubicBezTo>
                  <a:cubicBezTo>
                    <a:pt x="1140" y="757"/>
                    <a:pt x="767" y="1075"/>
                    <a:pt x="500" y="1091"/>
                  </a:cubicBezTo>
                  <a:cubicBezTo>
                    <a:pt x="293" y="1104"/>
                    <a:pt x="217" y="1437"/>
                    <a:pt x="449" y="1477"/>
                  </a:cubicBezTo>
                  <a:cubicBezTo>
                    <a:pt x="742" y="1530"/>
                    <a:pt x="1100" y="1709"/>
                    <a:pt x="1103" y="2053"/>
                  </a:cubicBezTo>
                  <a:cubicBezTo>
                    <a:pt x="1104" y="2244"/>
                    <a:pt x="924" y="2429"/>
                    <a:pt x="741" y="2429"/>
                  </a:cubicBezTo>
                  <a:cubicBezTo>
                    <a:pt x="670" y="2429"/>
                    <a:pt x="599" y="2401"/>
                    <a:pt x="537" y="2335"/>
                  </a:cubicBezTo>
                  <a:cubicBezTo>
                    <a:pt x="497" y="2292"/>
                    <a:pt x="451" y="2274"/>
                    <a:pt x="407" y="2274"/>
                  </a:cubicBezTo>
                  <a:cubicBezTo>
                    <a:pt x="259" y="2274"/>
                    <a:pt x="126" y="2471"/>
                    <a:pt x="258" y="2614"/>
                  </a:cubicBezTo>
                  <a:cubicBezTo>
                    <a:pt x="388" y="2754"/>
                    <a:pt x="558" y="2816"/>
                    <a:pt x="730" y="2816"/>
                  </a:cubicBezTo>
                  <a:cubicBezTo>
                    <a:pt x="1024" y="2816"/>
                    <a:pt x="1325" y="2635"/>
                    <a:pt x="1451" y="2349"/>
                  </a:cubicBezTo>
                  <a:cubicBezTo>
                    <a:pt x="1638" y="1917"/>
                    <a:pt x="1382" y="1516"/>
                    <a:pt x="1022" y="1285"/>
                  </a:cubicBezTo>
                  <a:lnTo>
                    <a:pt x="1022" y="1285"/>
                  </a:lnTo>
                  <a:cubicBezTo>
                    <a:pt x="1352" y="1042"/>
                    <a:pt x="1540" y="618"/>
                    <a:pt x="1233" y="249"/>
                  </a:cubicBezTo>
                  <a:cubicBezTo>
                    <a:pt x="1093" y="80"/>
                    <a:pt x="895" y="0"/>
                    <a:pt x="7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6" name="Google Shape;5676;p68"/>
            <p:cNvSpPr/>
            <p:nvPr/>
          </p:nvSpPr>
          <p:spPr>
            <a:xfrm>
              <a:off x="8308075" y="2228850"/>
              <a:ext cx="54025" cy="12200"/>
            </a:xfrm>
            <a:custGeom>
              <a:avLst/>
              <a:gdLst/>
              <a:ahLst/>
              <a:cxnLst/>
              <a:rect l="l" t="t" r="r" b="b"/>
              <a:pathLst>
                <a:path w="2161" h="488" extrusionOk="0">
                  <a:moveTo>
                    <a:pt x="239" y="1"/>
                  </a:moveTo>
                  <a:cubicBezTo>
                    <a:pt x="1" y="1"/>
                    <a:pt x="5" y="381"/>
                    <a:pt x="253" y="395"/>
                  </a:cubicBezTo>
                  <a:lnTo>
                    <a:pt x="1906" y="487"/>
                  </a:lnTo>
                  <a:cubicBezTo>
                    <a:pt x="1911" y="487"/>
                    <a:pt x="1915" y="487"/>
                    <a:pt x="1919" y="487"/>
                  </a:cubicBezTo>
                  <a:cubicBezTo>
                    <a:pt x="2161" y="487"/>
                    <a:pt x="2155" y="107"/>
                    <a:pt x="1906" y="93"/>
                  </a:cubicBezTo>
                  <a:lnTo>
                    <a:pt x="253" y="1"/>
                  </a:lnTo>
                  <a:cubicBezTo>
                    <a:pt x="248" y="1"/>
                    <a:pt x="244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7" name="Google Shape;5677;p68"/>
            <p:cNvSpPr/>
            <p:nvPr/>
          </p:nvSpPr>
          <p:spPr>
            <a:xfrm>
              <a:off x="8303150" y="2258700"/>
              <a:ext cx="55825" cy="13925"/>
            </a:xfrm>
            <a:custGeom>
              <a:avLst/>
              <a:gdLst/>
              <a:ahLst/>
              <a:cxnLst/>
              <a:rect l="l" t="t" r="r" b="b"/>
              <a:pathLst>
                <a:path w="2233" h="557" extrusionOk="0">
                  <a:moveTo>
                    <a:pt x="267" y="1"/>
                  </a:moveTo>
                  <a:cubicBezTo>
                    <a:pt x="68" y="1"/>
                    <a:pt x="1" y="324"/>
                    <a:pt x="223" y="389"/>
                  </a:cubicBezTo>
                  <a:cubicBezTo>
                    <a:pt x="606" y="502"/>
                    <a:pt x="990" y="556"/>
                    <a:pt x="1378" y="556"/>
                  </a:cubicBezTo>
                  <a:cubicBezTo>
                    <a:pt x="1582" y="556"/>
                    <a:pt x="1786" y="541"/>
                    <a:pt x="1993" y="512"/>
                  </a:cubicBezTo>
                  <a:cubicBezTo>
                    <a:pt x="2232" y="478"/>
                    <a:pt x="2145" y="131"/>
                    <a:pt x="1920" y="131"/>
                  </a:cubicBezTo>
                  <a:cubicBezTo>
                    <a:pt x="1909" y="131"/>
                    <a:pt x="1898" y="131"/>
                    <a:pt x="1887" y="133"/>
                  </a:cubicBezTo>
                  <a:cubicBezTo>
                    <a:pt x="1721" y="156"/>
                    <a:pt x="1556" y="168"/>
                    <a:pt x="1392" y="168"/>
                  </a:cubicBezTo>
                  <a:cubicBezTo>
                    <a:pt x="1032" y="168"/>
                    <a:pt x="676" y="113"/>
                    <a:pt x="327" y="10"/>
                  </a:cubicBezTo>
                  <a:cubicBezTo>
                    <a:pt x="306" y="4"/>
                    <a:pt x="286" y="1"/>
                    <a:pt x="2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8" name="Google Shape;5678;p68"/>
            <p:cNvSpPr/>
            <p:nvPr/>
          </p:nvSpPr>
          <p:spPr>
            <a:xfrm>
              <a:off x="8456250" y="2187550"/>
              <a:ext cx="63950" cy="88925"/>
            </a:xfrm>
            <a:custGeom>
              <a:avLst/>
              <a:gdLst/>
              <a:ahLst/>
              <a:cxnLst/>
              <a:rect l="l" t="t" r="r" b="b"/>
              <a:pathLst>
                <a:path w="2558" h="3557" extrusionOk="0">
                  <a:moveTo>
                    <a:pt x="1910" y="1"/>
                  </a:moveTo>
                  <a:cubicBezTo>
                    <a:pt x="945" y="1"/>
                    <a:pt x="8" y="755"/>
                    <a:pt x="5" y="1781"/>
                  </a:cubicBezTo>
                  <a:cubicBezTo>
                    <a:pt x="1" y="2805"/>
                    <a:pt x="949" y="3556"/>
                    <a:pt x="1910" y="3556"/>
                  </a:cubicBezTo>
                  <a:cubicBezTo>
                    <a:pt x="2050" y="3556"/>
                    <a:pt x="2190" y="3540"/>
                    <a:pt x="2328" y="3507"/>
                  </a:cubicBezTo>
                  <a:cubicBezTo>
                    <a:pt x="2558" y="3453"/>
                    <a:pt x="2483" y="3122"/>
                    <a:pt x="2274" y="3122"/>
                  </a:cubicBezTo>
                  <a:cubicBezTo>
                    <a:pt x="2258" y="3122"/>
                    <a:pt x="2241" y="3124"/>
                    <a:pt x="2223" y="3128"/>
                  </a:cubicBezTo>
                  <a:cubicBezTo>
                    <a:pt x="2118" y="3153"/>
                    <a:pt x="2010" y="3165"/>
                    <a:pt x="1902" y="3165"/>
                  </a:cubicBezTo>
                  <a:cubicBezTo>
                    <a:pt x="1151" y="3165"/>
                    <a:pt x="398" y="2579"/>
                    <a:pt x="398" y="1781"/>
                  </a:cubicBezTo>
                  <a:cubicBezTo>
                    <a:pt x="396" y="980"/>
                    <a:pt x="1148" y="391"/>
                    <a:pt x="1900" y="391"/>
                  </a:cubicBezTo>
                  <a:cubicBezTo>
                    <a:pt x="2007" y="391"/>
                    <a:pt x="2114" y="403"/>
                    <a:pt x="2219" y="428"/>
                  </a:cubicBezTo>
                  <a:cubicBezTo>
                    <a:pt x="2237" y="432"/>
                    <a:pt x="2254" y="434"/>
                    <a:pt x="2270" y="434"/>
                  </a:cubicBezTo>
                  <a:cubicBezTo>
                    <a:pt x="2481" y="434"/>
                    <a:pt x="2554" y="103"/>
                    <a:pt x="2325" y="49"/>
                  </a:cubicBezTo>
                  <a:cubicBezTo>
                    <a:pt x="2188" y="16"/>
                    <a:pt x="2049" y="1"/>
                    <a:pt x="19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79" name="Google Shape;5679;p68"/>
            <p:cNvSpPr/>
            <p:nvPr/>
          </p:nvSpPr>
          <p:spPr>
            <a:xfrm>
              <a:off x="8541900" y="2164775"/>
              <a:ext cx="42975" cy="66950"/>
            </a:xfrm>
            <a:custGeom>
              <a:avLst/>
              <a:gdLst/>
              <a:ahLst/>
              <a:cxnLst/>
              <a:rect l="l" t="t" r="r" b="b"/>
              <a:pathLst>
                <a:path w="1719" h="2678" extrusionOk="0">
                  <a:moveTo>
                    <a:pt x="700" y="1"/>
                  </a:moveTo>
                  <a:cubicBezTo>
                    <a:pt x="596" y="1"/>
                    <a:pt x="492" y="30"/>
                    <a:pt x="396" y="94"/>
                  </a:cubicBezTo>
                  <a:cubicBezTo>
                    <a:pt x="221" y="212"/>
                    <a:pt x="328" y="468"/>
                    <a:pt x="491" y="468"/>
                  </a:cubicBezTo>
                  <a:cubicBezTo>
                    <a:pt x="524" y="468"/>
                    <a:pt x="559" y="458"/>
                    <a:pt x="594" y="434"/>
                  </a:cubicBezTo>
                  <a:cubicBezTo>
                    <a:pt x="646" y="400"/>
                    <a:pt x="691" y="385"/>
                    <a:pt x="729" y="385"/>
                  </a:cubicBezTo>
                  <a:cubicBezTo>
                    <a:pt x="901" y="385"/>
                    <a:pt x="939" y="686"/>
                    <a:pt x="895" y="824"/>
                  </a:cubicBezTo>
                  <a:cubicBezTo>
                    <a:pt x="845" y="977"/>
                    <a:pt x="719" y="1090"/>
                    <a:pt x="603" y="1196"/>
                  </a:cubicBezTo>
                  <a:cubicBezTo>
                    <a:pt x="469" y="1313"/>
                    <a:pt x="580" y="1527"/>
                    <a:pt x="741" y="1532"/>
                  </a:cubicBezTo>
                  <a:cubicBezTo>
                    <a:pt x="1052" y="1541"/>
                    <a:pt x="1313" y="1942"/>
                    <a:pt x="1062" y="2191"/>
                  </a:cubicBezTo>
                  <a:cubicBezTo>
                    <a:pt x="994" y="2259"/>
                    <a:pt x="900" y="2289"/>
                    <a:pt x="804" y="2289"/>
                  </a:cubicBezTo>
                  <a:cubicBezTo>
                    <a:pt x="662" y="2289"/>
                    <a:pt x="515" y="2222"/>
                    <a:pt x="439" y="2113"/>
                  </a:cubicBezTo>
                  <a:cubicBezTo>
                    <a:pt x="396" y="2051"/>
                    <a:pt x="336" y="2025"/>
                    <a:pt x="275" y="2025"/>
                  </a:cubicBezTo>
                  <a:cubicBezTo>
                    <a:pt x="136" y="2025"/>
                    <a:pt x="0" y="2165"/>
                    <a:pt x="100" y="2312"/>
                  </a:cubicBezTo>
                  <a:cubicBezTo>
                    <a:pt x="260" y="2545"/>
                    <a:pt x="538" y="2677"/>
                    <a:pt x="811" y="2677"/>
                  </a:cubicBezTo>
                  <a:cubicBezTo>
                    <a:pt x="1045" y="2677"/>
                    <a:pt x="1276" y="2581"/>
                    <a:pt x="1427" y="2370"/>
                  </a:cubicBezTo>
                  <a:cubicBezTo>
                    <a:pt x="1719" y="1962"/>
                    <a:pt x="1494" y="1450"/>
                    <a:pt x="1102" y="1237"/>
                  </a:cubicBezTo>
                  <a:lnTo>
                    <a:pt x="1102" y="1237"/>
                  </a:lnTo>
                  <a:cubicBezTo>
                    <a:pt x="1297" y="984"/>
                    <a:pt x="1417" y="669"/>
                    <a:pt x="1263" y="361"/>
                  </a:cubicBezTo>
                  <a:cubicBezTo>
                    <a:pt x="1152" y="142"/>
                    <a:pt x="928" y="1"/>
                    <a:pt x="7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0" name="Google Shape;5680;p68"/>
            <p:cNvSpPr/>
            <p:nvPr/>
          </p:nvSpPr>
          <p:spPr>
            <a:xfrm>
              <a:off x="8639650" y="2187675"/>
              <a:ext cx="16500" cy="84125"/>
            </a:xfrm>
            <a:custGeom>
              <a:avLst/>
              <a:gdLst/>
              <a:ahLst/>
              <a:cxnLst/>
              <a:rect l="l" t="t" r="r" b="b"/>
              <a:pathLst>
                <a:path w="660" h="3365" extrusionOk="0">
                  <a:moveTo>
                    <a:pt x="418" y="1"/>
                  </a:moveTo>
                  <a:cubicBezTo>
                    <a:pt x="341" y="1"/>
                    <a:pt x="270" y="43"/>
                    <a:pt x="251" y="142"/>
                  </a:cubicBezTo>
                  <a:cubicBezTo>
                    <a:pt x="64" y="1147"/>
                    <a:pt x="1" y="2154"/>
                    <a:pt x="67" y="3174"/>
                  </a:cubicBezTo>
                  <a:cubicBezTo>
                    <a:pt x="75" y="3301"/>
                    <a:pt x="178" y="3365"/>
                    <a:pt x="277" y="3365"/>
                  </a:cubicBezTo>
                  <a:cubicBezTo>
                    <a:pt x="375" y="3365"/>
                    <a:pt x="469" y="3302"/>
                    <a:pt x="460" y="3174"/>
                  </a:cubicBezTo>
                  <a:cubicBezTo>
                    <a:pt x="396" y="2189"/>
                    <a:pt x="450" y="1219"/>
                    <a:pt x="631" y="247"/>
                  </a:cubicBezTo>
                  <a:cubicBezTo>
                    <a:pt x="659" y="99"/>
                    <a:pt x="533" y="1"/>
                    <a:pt x="41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1" name="Google Shape;5681;p68"/>
            <p:cNvSpPr/>
            <p:nvPr/>
          </p:nvSpPr>
          <p:spPr>
            <a:xfrm>
              <a:off x="8614925" y="2211950"/>
              <a:ext cx="66450" cy="15000"/>
            </a:xfrm>
            <a:custGeom>
              <a:avLst/>
              <a:gdLst/>
              <a:ahLst/>
              <a:cxnLst/>
              <a:rect l="l" t="t" r="r" b="b"/>
              <a:pathLst>
                <a:path w="2658" h="600" extrusionOk="0">
                  <a:moveTo>
                    <a:pt x="2428" y="1"/>
                  </a:moveTo>
                  <a:cubicBezTo>
                    <a:pt x="2421" y="1"/>
                    <a:pt x="2413" y="1"/>
                    <a:pt x="2406" y="2"/>
                  </a:cubicBezTo>
                  <a:lnTo>
                    <a:pt x="253" y="205"/>
                  </a:lnTo>
                  <a:cubicBezTo>
                    <a:pt x="10" y="227"/>
                    <a:pt x="1" y="600"/>
                    <a:pt x="231" y="600"/>
                  </a:cubicBezTo>
                  <a:cubicBezTo>
                    <a:pt x="238" y="600"/>
                    <a:pt x="245" y="599"/>
                    <a:pt x="253" y="599"/>
                  </a:cubicBezTo>
                  <a:lnTo>
                    <a:pt x="2406" y="395"/>
                  </a:lnTo>
                  <a:cubicBezTo>
                    <a:pt x="2649" y="372"/>
                    <a:pt x="2657" y="1"/>
                    <a:pt x="24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2" name="Google Shape;5682;p68"/>
            <p:cNvSpPr/>
            <p:nvPr/>
          </p:nvSpPr>
          <p:spPr>
            <a:xfrm>
              <a:off x="8725725" y="2173225"/>
              <a:ext cx="75400" cy="91675"/>
            </a:xfrm>
            <a:custGeom>
              <a:avLst/>
              <a:gdLst/>
              <a:ahLst/>
              <a:cxnLst/>
              <a:rect l="l" t="t" r="r" b="b"/>
              <a:pathLst>
                <a:path w="3016" h="3667" extrusionOk="0">
                  <a:moveTo>
                    <a:pt x="290" y="0"/>
                  </a:moveTo>
                  <a:cubicBezTo>
                    <a:pt x="45" y="0"/>
                    <a:pt x="50" y="384"/>
                    <a:pt x="300" y="394"/>
                  </a:cubicBezTo>
                  <a:cubicBezTo>
                    <a:pt x="1202" y="434"/>
                    <a:pt x="2692" y="845"/>
                    <a:pt x="2411" y="2070"/>
                  </a:cubicBezTo>
                  <a:cubicBezTo>
                    <a:pt x="2251" y="2773"/>
                    <a:pt x="1299" y="2862"/>
                    <a:pt x="689" y="3166"/>
                  </a:cubicBezTo>
                  <a:lnTo>
                    <a:pt x="689" y="3166"/>
                  </a:lnTo>
                  <a:cubicBezTo>
                    <a:pt x="466" y="2325"/>
                    <a:pt x="411" y="1480"/>
                    <a:pt x="517" y="609"/>
                  </a:cubicBezTo>
                  <a:cubicBezTo>
                    <a:pt x="532" y="483"/>
                    <a:pt x="441" y="420"/>
                    <a:pt x="342" y="420"/>
                  </a:cubicBezTo>
                  <a:cubicBezTo>
                    <a:pt x="243" y="420"/>
                    <a:pt x="137" y="483"/>
                    <a:pt x="122" y="607"/>
                  </a:cubicBezTo>
                  <a:cubicBezTo>
                    <a:pt x="1" y="1599"/>
                    <a:pt x="87" y="2563"/>
                    <a:pt x="379" y="3519"/>
                  </a:cubicBezTo>
                  <a:cubicBezTo>
                    <a:pt x="403" y="3599"/>
                    <a:pt x="488" y="3667"/>
                    <a:pt x="575" y="3667"/>
                  </a:cubicBezTo>
                  <a:cubicBezTo>
                    <a:pt x="607" y="3667"/>
                    <a:pt x="639" y="3658"/>
                    <a:pt x="668" y="3636"/>
                  </a:cubicBezTo>
                  <a:cubicBezTo>
                    <a:pt x="1489" y="3027"/>
                    <a:pt x="3016" y="3068"/>
                    <a:pt x="2808" y="1644"/>
                  </a:cubicBezTo>
                  <a:cubicBezTo>
                    <a:pt x="2629" y="421"/>
                    <a:pt x="1362" y="49"/>
                    <a:pt x="300" y="0"/>
                  </a:cubicBezTo>
                  <a:cubicBezTo>
                    <a:pt x="297" y="0"/>
                    <a:pt x="294" y="0"/>
                    <a:pt x="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3" name="Google Shape;5683;p68"/>
            <p:cNvSpPr/>
            <p:nvPr/>
          </p:nvSpPr>
          <p:spPr>
            <a:xfrm>
              <a:off x="8823550" y="2154525"/>
              <a:ext cx="9850" cy="59275"/>
            </a:xfrm>
            <a:custGeom>
              <a:avLst/>
              <a:gdLst/>
              <a:ahLst/>
              <a:cxnLst/>
              <a:rect l="l" t="t" r="r" b="b"/>
              <a:pathLst>
                <a:path w="394" h="2371" extrusionOk="0">
                  <a:moveTo>
                    <a:pt x="196" y="1"/>
                  </a:moveTo>
                  <a:cubicBezTo>
                    <a:pt x="98" y="1"/>
                    <a:pt x="0" y="64"/>
                    <a:pt x="0" y="190"/>
                  </a:cubicBezTo>
                  <a:lnTo>
                    <a:pt x="0" y="2180"/>
                  </a:lnTo>
                  <a:cubicBezTo>
                    <a:pt x="0" y="2307"/>
                    <a:pt x="98" y="2371"/>
                    <a:pt x="197" y="2371"/>
                  </a:cubicBezTo>
                  <a:cubicBezTo>
                    <a:pt x="295" y="2371"/>
                    <a:pt x="394" y="2307"/>
                    <a:pt x="394" y="2180"/>
                  </a:cubicBezTo>
                  <a:lnTo>
                    <a:pt x="394" y="190"/>
                  </a:lnTo>
                  <a:cubicBezTo>
                    <a:pt x="394" y="64"/>
                    <a:pt x="295" y="1"/>
                    <a:pt x="1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4" name="Google Shape;5684;p68"/>
            <p:cNvSpPr/>
            <p:nvPr/>
          </p:nvSpPr>
          <p:spPr>
            <a:xfrm>
              <a:off x="8134575" y="2359900"/>
              <a:ext cx="63875" cy="81375"/>
            </a:xfrm>
            <a:custGeom>
              <a:avLst/>
              <a:gdLst/>
              <a:ahLst/>
              <a:cxnLst/>
              <a:rect l="l" t="t" r="r" b="b"/>
              <a:pathLst>
                <a:path w="2555" h="3255" extrusionOk="0">
                  <a:moveTo>
                    <a:pt x="703" y="0"/>
                  </a:moveTo>
                  <a:cubicBezTo>
                    <a:pt x="539" y="0"/>
                    <a:pt x="363" y="49"/>
                    <a:pt x="182" y="161"/>
                  </a:cubicBezTo>
                  <a:cubicBezTo>
                    <a:pt x="1" y="275"/>
                    <a:pt x="110" y="532"/>
                    <a:pt x="278" y="532"/>
                  </a:cubicBezTo>
                  <a:cubicBezTo>
                    <a:pt x="310" y="532"/>
                    <a:pt x="344" y="523"/>
                    <a:pt x="379" y="501"/>
                  </a:cubicBezTo>
                  <a:cubicBezTo>
                    <a:pt x="484" y="436"/>
                    <a:pt x="587" y="409"/>
                    <a:pt x="683" y="409"/>
                  </a:cubicBezTo>
                  <a:cubicBezTo>
                    <a:pt x="1153" y="409"/>
                    <a:pt x="1439" y="1079"/>
                    <a:pt x="864" y="1373"/>
                  </a:cubicBezTo>
                  <a:cubicBezTo>
                    <a:pt x="693" y="1462"/>
                    <a:pt x="769" y="1740"/>
                    <a:pt x="957" y="1740"/>
                  </a:cubicBezTo>
                  <a:cubicBezTo>
                    <a:pt x="959" y="1740"/>
                    <a:pt x="962" y="1740"/>
                    <a:pt x="964" y="1740"/>
                  </a:cubicBezTo>
                  <a:cubicBezTo>
                    <a:pt x="1021" y="1737"/>
                    <a:pt x="1085" y="1736"/>
                    <a:pt x="1152" y="1736"/>
                  </a:cubicBezTo>
                  <a:cubicBezTo>
                    <a:pt x="1579" y="1736"/>
                    <a:pt x="2139" y="1810"/>
                    <a:pt x="2018" y="2362"/>
                  </a:cubicBezTo>
                  <a:cubicBezTo>
                    <a:pt x="1930" y="2767"/>
                    <a:pt x="1565" y="2876"/>
                    <a:pt x="1190" y="2876"/>
                  </a:cubicBezTo>
                  <a:cubicBezTo>
                    <a:pt x="974" y="2876"/>
                    <a:pt x="754" y="2840"/>
                    <a:pt x="583" y="2803"/>
                  </a:cubicBezTo>
                  <a:cubicBezTo>
                    <a:pt x="567" y="2800"/>
                    <a:pt x="551" y="2798"/>
                    <a:pt x="536" y="2798"/>
                  </a:cubicBezTo>
                  <a:cubicBezTo>
                    <a:pt x="323" y="2798"/>
                    <a:pt x="247" y="3132"/>
                    <a:pt x="477" y="3183"/>
                  </a:cubicBezTo>
                  <a:cubicBezTo>
                    <a:pt x="679" y="3226"/>
                    <a:pt x="906" y="3255"/>
                    <a:pt x="1132" y="3255"/>
                  </a:cubicBezTo>
                  <a:cubicBezTo>
                    <a:pt x="1726" y="3255"/>
                    <a:pt x="2318" y="3054"/>
                    <a:pt x="2437" y="2377"/>
                  </a:cubicBezTo>
                  <a:cubicBezTo>
                    <a:pt x="2554" y="1708"/>
                    <a:pt x="2009" y="1444"/>
                    <a:pt x="1457" y="1368"/>
                  </a:cubicBezTo>
                  <a:lnTo>
                    <a:pt x="1457" y="1368"/>
                  </a:lnTo>
                  <a:cubicBezTo>
                    <a:pt x="1816" y="804"/>
                    <a:pt x="1368" y="0"/>
                    <a:pt x="7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5" name="Google Shape;5685;p68"/>
            <p:cNvSpPr/>
            <p:nvPr/>
          </p:nvSpPr>
          <p:spPr>
            <a:xfrm>
              <a:off x="8185825" y="2364575"/>
              <a:ext cx="60200" cy="75275"/>
            </a:xfrm>
            <a:custGeom>
              <a:avLst/>
              <a:gdLst/>
              <a:ahLst/>
              <a:cxnLst/>
              <a:rect l="l" t="t" r="r" b="b"/>
              <a:pathLst>
                <a:path w="2408" h="3011" extrusionOk="0">
                  <a:moveTo>
                    <a:pt x="1849" y="0"/>
                  </a:moveTo>
                  <a:cubicBezTo>
                    <a:pt x="1840" y="0"/>
                    <a:pt x="1830" y="1"/>
                    <a:pt x="1820" y="2"/>
                  </a:cubicBezTo>
                  <a:cubicBezTo>
                    <a:pt x="1290" y="71"/>
                    <a:pt x="762" y="141"/>
                    <a:pt x="232" y="211"/>
                  </a:cubicBezTo>
                  <a:cubicBezTo>
                    <a:pt x="75" y="233"/>
                    <a:pt x="1" y="360"/>
                    <a:pt x="62" y="508"/>
                  </a:cubicBezTo>
                  <a:cubicBezTo>
                    <a:pt x="187" y="798"/>
                    <a:pt x="310" y="1087"/>
                    <a:pt x="433" y="1376"/>
                  </a:cubicBezTo>
                  <a:cubicBezTo>
                    <a:pt x="461" y="1441"/>
                    <a:pt x="529" y="1472"/>
                    <a:pt x="597" y="1472"/>
                  </a:cubicBezTo>
                  <a:cubicBezTo>
                    <a:pt x="652" y="1472"/>
                    <a:pt x="708" y="1452"/>
                    <a:pt x="742" y="1415"/>
                  </a:cubicBezTo>
                  <a:cubicBezTo>
                    <a:pt x="847" y="1307"/>
                    <a:pt x="986" y="1259"/>
                    <a:pt x="1127" y="1259"/>
                  </a:cubicBezTo>
                  <a:cubicBezTo>
                    <a:pt x="1408" y="1259"/>
                    <a:pt x="1701" y="1448"/>
                    <a:pt x="1763" y="1739"/>
                  </a:cubicBezTo>
                  <a:cubicBezTo>
                    <a:pt x="1882" y="2297"/>
                    <a:pt x="1271" y="2614"/>
                    <a:pt x="799" y="2614"/>
                  </a:cubicBezTo>
                  <a:cubicBezTo>
                    <a:pt x="760" y="2614"/>
                    <a:pt x="721" y="2612"/>
                    <a:pt x="683" y="2608"/>
                  </a:cubicBezTo>
                  <a:cubicBezTo>
                    <a:pt x="674" y="2606"/>
                    <a:pt x="665" y="2606"/>
                    <a:pt x="656" y="2606"/>
                  </a:cubicBezTo>
                  <a:cubicBezTo>
                    <a:pt x="433" y="2606"/>
                    <a:pt x="445" y="2971"/>
                    <a:pt x="683" y="3001"/>
                  </a:cubicBezTo>
                  <a:cubicBezTo>
                    <a:pt x="731" y="3007"/>
                    <a:pt x="780" y="3010"/>
                    <a:pt x="829" y="3010"/>
                  </a:cubicBezTo>
                  <a:cubicBezTo>
                    <a:pt x="1576" y="3010"/>
                    <a:pt x="2408" y="2343"/>
                    <a:pt x="2111" y="1534"/>
                  </a:cubicBezTo>
                  <a:cubicBezTo>
                    <a:pt x="1959" y="1121"/>
                    <a:pt x="1534" y="868"/>
                    <a:pt x="1119" y="868"/>
                  </a:cubicBezTo>
                  <a:cubicBezTo>
                    <a:pt x="970" y="868"/>
                    <a:pt x="821" y="901"/>
                    <a:pt x="687" y="971"/>
                  </a:cubicBezTo>
                  <a:lnTo>
                    <a:pt x="687" y="971"/>
                  </a:lnTo>
                  <a:cubicBezTo>
                    <a:pt x="630" y="837"/>
                    <a:pt x="573" y="703"/>
                    <a:pt x="516" y="569"/>
                  </a:cubicBezTo>
                  <a:lnTo>
                    <a:pt x="516" y="569"/>
                  </a:lnTo>
                  <a:cubicBezTo>
                    <a:pt x="951" y="512"/>
                    <a:pt x="1385" y="455"/>
                    <a:pt x="1821" y="397"/>
                  </a:cubicBezTo>
                  <a:cubicBezTo>
                    <a:pt x="2059" y="364"/>
                    <a:pt x="2070" y="0"/>
                    <a:pt x="184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6" name="Google Shape;5686;p68"/>
            <p:cNvSpPr/>
            <p:nvPr/>
          </p:nvSpPr>
          <p:spPr>
            <a:xfrm>
              <a:off x="8306975" y="2371100"/>
              <a:ext cx="56250" cy="16275"/>
            </a:xfrm>
            <a:custGeom>
              <a:avLst/>
              <a:gdLst/>
              <a:ahLst/>
              <a:cxnLst/>
              <a:rect l="l" t="t" r="r" b="b"/>
              <a:pathLst>
                <a:path w="2250" h="651" extrusionOk="0">
                  <a:moveTo>
                    <a:pt x="307" y="0"/>
                  </a:moveTo>
                  <a:cubicBezTo>
                    <a:pt x="85" y="0"/>
                    <a:pt x="0" y="343"/>
                    <a:pt x="238" y="383"/>
                  </a:cubicBezTo>
                  <a:cubicBezTo>
                    <a:pt x="795" y="471"/>
                    <a:pt x="1352" y="560"/>
                    <a:pt x="1907" y="647"/>
                  </a:cubicBezTo>
                  <a:cubicBezTo>
                    <a:pt x="1920" y="649"/>
                    <a:pt x="1932" y="650"/>
                    <a:pt x="1943" y="650"/>
                  </a:cubicBezTo>
                  <a:cubicBezTo>
                    <a:pt x="2166" y="650"/>
                    <a:pt x="2250" y="306"/>
                    <a:pt x="2013" y="268"/>
                  </a:cubicBezTo>
                  <a:cubicBezTo>
                    <a:pt x="1456" y="181"/>
                    <a:pt x="901" y="90"/>
                    <a:pt x="344" y="3"/>
                  </a:cubicBezTo>
                  <a:cubicBezTo>
                    <a:pt x="331" y="1"/>
                    <a:pt x="319" y="0"/>
                    <a:pt x="30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7" name="Google Shape;5687;p68"/>
            <p:cNvSpPr/>
            <p:nvPr/>
          </p:nvSpPr>
          <p:spPr>
            <a:xfrm>
              <a:off x="8320475" y="2398975"/>
              <a:ext cx="50050" cy="9875"/>
            </a:xfrm>
            <a:custGeom>
              <a:avLst/>
              <a:gdLst/>
              <a:ahLst/>
              <a:cxnLst/>
              <a:rect l="l" t="t" r="r" b="b"/>
              <a:pathLst>
                <a:path w="2002" h="395" extrusionOk="0">
                  <a:moveTo>
                    <a:pt x="255" y="0"/>
                  </a:moveTo>
                  <a:cubicBezTo>
                    <a:pt x="0" y="0"/>
                    <a:pt x="0" y="394"/>
                    <a:pt x="255" y="394"/>
                  </a:cubicBezTo>
                  <a:lnTo>
                    <a:pt x="1746" y="394"/>
                  </a:lnTo>
                  <a:cubicBezTo>
                    <a:pt x="2001" y="394"/>
                    <a:pt x="2001" y="0"/>
                    <a:pt x="17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8" name="Google Shape;5688;p68"/>
            <p:cNvSpPr/>
            <p:nvPr/>
          </p:nvSpPr>
          <p:spPr>
            <a:xfrm>
              <a:off x="8461700" y="2345125"/>
              <a:ext cx="60525" cy="74975"/>
            </a:xfrm>
            <a:custGeom>
              <a:avLst/>
              <a:gdLst/>
              <a:ahLst/>
              <a:cxnLst/>
              <a:rect l="l" t="t" r="r" b="b"/>
              <a:pathLst>
                <a:path w="2421" h="2999" extrusionOk="0">
                  <a:moveTo>
                    <a:pt x="1679" y="0"/>
                  </a:moveTo>
                  <a:cubicBezTo>
                    <a:pt x="827" y="0"/>
                    <a:pt x="1" y="718"/>
                    <a:pt x="74" y="1625"/>
                  </a:cubicBezTo>
                  <a:cubicBezTo>
                    <a:pt x="139" y="2427"/>
                    <a:pt x="906" y="2998"/>
                    <a:pt x="1671" y="2998"/>
                  </a:cubicBezTo>
                  <a:cubicBezTo>
                    <a:pt x="1856" y="2998"/>
                    <a:pt x="2041" y="2965"/>
                    <a:pt x="2216" y="2893"/>
                  </a:cubicBezTo>
                  <a:cubicBezTo>
                    <a:pt x="2421" y="2809"/>
                    <a:pt x="2364" y="2498"/>
                    <a:pt x="2184" y="2498"/>
                  </a:cubicBezTo>
                  <a:cubicBezTo>
                    <a:pt x="2161" y="2498"/>
                    <a:pt x="2136" y="2503"/>
                    <a:pt x="2110" y="2514"/>
                  </a:cubicBezTo>
                  <a:cubicBezTo>
                    <a:pt x="1968" y="2572"/>
                    <a:pt x="1817" y="2599"/>
                    <a:pt x="1666" y="2599"/>
                  </a:cubicBezTo>
                  <a:cubicBezTo>
                    <a:pt x="1117" y="2599"/>
                    <a:pt x="567" y="2237"/>
                    <a:pt x="475" y="1656"/>
                  </a:cubicBezTo>
                  <a:cubicBezTo>
                    <a:pt x="363" y="952"/>
                    <a:pt x="1026" y="399"/>
                    <a:pt x="1680" y="399"/>
                  </a:cubicBezTo>
                  <a:cubicBezTo>
                    <a:pt x="1786" y="399"/>
                    <a:pt x="1892" y="413"/>
                    <a:pt x="1994" y="444"/>
                  </a:cubicBezTo>
                  <a:cubicBezTo>
                    <a:pt x="2015" y="450"/>
                    <a:pt x="2035" y="453"/>
                    <a:pt x="2053" y="453"/>
                  </a:cubicBezTo>
                  <a:cubicBezTo>
                    <a:pt x="2253" y="453"/>
                    <a:pt x="2321" y="130"/>
                    <a:pt x="2100" y="62"/>
                  </a:cubicBezTo>
                  <a:cubicBezTo>
                    <a:pt x="1962" y="20"/>
                    <a:pt x="1820" y="0"/>
                    <a:pt x="16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89" name="Google Shape;5689;p68"/>
            <p:cNvSpPr/>
            <p:nvPr/>
          </p:nvSpPr>
          <p:spPr>
            <a:xfrm>
              <a:off x="8536900" y="2324275"/>
              <a:ext cx="45775" cy="47675"/>
            </a:xfrm>
            <a:custGeom>
              <a:avLst/>
              <a:gdLst/>
              <a:ahLst/>
              <a:cxnLst/>
              <a:rect l="l" t="t" r="r" b="b"/>
              <a:pathLst>
                <a:path w="1831" h="1907" extrusionOk="0">
                  <a:moveTo>
                    <a:pt x="1228" y="0"/>
                  </a:moveTo>
                  <a:cubicBezTo>
                    <a:pt x="1194" y="0"/>
                    <a:pt x="1159" y="12"/>
                    <a:pt x="1123" y="39"/>
                  </a:cubicBezTo>
                  <a:cubicBezTo>
                    <a:pt x="647" y="397"/>
                    <a:pt x="276" y="850"/>
                    <a:pt x="40" y="1399"/>
                  </a:cubicBezTo>
                  <a:cubicBezTo>
                    <a:pt x="1" y="1488"/>
                    <a:pt x="4" y="1618"/>
                    <a:pt x="110" y="1669"/>
                  </a:cubicBezTo>
                  <a:cubicBezTo>
                    <a:pt x="455" y="1828"/>
                    <a:pt x="807" y="1906"/>
                    <a:pt x="1171" y="1906"/>
                  </a:cubicBezTo>
                  <a:cubicBezTo>
                    <a:pt x="1310" y="1906"/>
                    <a:pt x="1452" y="1895"/>
                    <a:pt x="1596" y="1872"/>
                  </a:cubicBezTo>
                  <a:cubicBezTo>
                    <a:pt x="1830" y="1832"/>
                    <a:pt x="1749" y="1489"/>
                    <a:pt x="1527" y="1489"/>
                  </a:cubicBezTo>
                  <a:cubicBezTo>
                    <a:pt x="1515" y="1489"/>
                    <a:pt x="1503" y="1490"/>
                    <a:pt x="1490" y="1492"/>
                  </a:cubicBezTo>
                  <a:cubicBezTo>
                    <a:pt x="1380" y="1510"/>
                    <a:pt x="1271" y="1519"/>
                    <a:pt x="1162" y="1519"/>
                  </a:cubicBezTo>
                  <a:cubicBezTo>
                    <a:pt x="927" y="1519"/>
                    <a:pt x="694" y="1478"/>
                    <a:pt x="471" y="1397"/>
                  </a:cubicBezTo>
                  <a:lnTo>
                    <a:pt x="471" y="1397"/>
                  </a:lnTo>
                  <a:cubicBezTo>
                    <a:pt x="675" y="999"/>
                    <a:pt x="956" y="652"/>
                    <a:pt x="1318" y="379"/>
                  </a:cubicBezTo>
                  <a:cubicBezTo>
                    <a:pt x="1485" y="255"/>
                    <a:pt x="1382" y="0"/>
                    <a:pt x="12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0" name="Google Shape;5690;p68"/>
            <p:cNvSpPr/>
            <p:nvPr/>
          </p:nvSpPr>
          <p:spPr>
            <a:xfrm>
              <a:off x="8569775" y="2348525"/>
              <a:ext cx="14150" cy="43425"/>
            </a:xfrm>
            <a:custGeom>
              <a:avLst/>
              <a:gdLst/>
              <a:ahLst/>
              <a:cxnLst/>
              <a:rect l="l" t="t" r="r" b="b"/>
              <a:pathLst>
                <a:path w="566" h="1737" extrusionOk="0">
                  <a:moveTo>
                    <a:pt x="284" y="1"/>
                  </a:moveTo>
                  <a:cubicBezTo>
                    <a:pt x="277" y="1"/>
                    <a:pt x="269" y="1"/>
                    <a:pt x="262" y="1"/>
                  </a:cubicBezTo>
                  <a:cubicBezTo>
                    <a:pt x="179" y="4"/>
                    <a:pt x="90" y="59"/>
                    <a:pt x="72" y="146"/>
                  </a:cubicBezTo>
                  <a:lnTo>
                    <a:pt x="72" y="150"/>
                  </a:lnTo>
                  <a:cubicBezTo>
                    <a:pt x="53" y="245"/>
                    <a:pt x="99" y="375"/>
                    <a:pt x="211" y="391"/>
                  </a:cubicBezTo>
                  <a:cubicBezTo>
                    <a:pt x="219" y="394"/>
                    <a:pt x="228" y="394"/>
                    <a:pt x="236" y="395"/>
                  </a:cubicBezTo>
                  <a:cubicBezTo>
                    <a:pt x="241" y="396"/>
                    <a:pt x="246" y="396"/>
                    <a:pt x="251" y="397"/>
                  </a:cubicBezTo>
                  <a:lnTo>
                    <a:pt x="251" y="397"/>
                  </a:lnTo>
                  <a:cubicBezTo>
                    <a:pt x="234" y="398"/>
                    <a:pt x="220" y="398"/>
                    <a:pt x="208" y="398"/>
                  </a:cubicBezTo>
                  <a:cubicBezTo>
                    <a:pt x="182" y="398"/>
                    <a:pt x="169" y="397"/>
                    <a:pt x="162" y="397"/>
                  </a:cubicBezTo>
                  <a:cubicBezTo>
                    <a:pt x="143" y="397"/>
                    <a:pt x="183" y="407"/>
                    <a:pt x="145" y="487"/>
                  </a:cubicBezTo>
                  <a:cubicBezTo>
                    <a:pt x="99" y="581"/>
                    <a:pt x="112" y="753"/>
                    <a:pt x="99" y="857"/>
                  </a:cubicBezTo>
                  <a:cubicBezTo>
                    <a:pt x="70" y="1089"/>
                    <a:pt x="44" y="1320"/>
                    <a:pt x="16" y="1549"/>
                  </a:cubicBezTo>
                  <a:cubicBezTo>
                    <a:pt x="0" y="1674"/>
                    <a:pt x="90" y="1736"/>
                    <a:pt x="189" y="1736"/>
                  </a:cubicBezTo>
                  <a:cubicBezTo>
                    <a:pt x="287" y="1736"/>
                    <a:pt x="394" y="1674"/>
                    <a:pt x="409" y="1549"/>
                  </a:cubicBezTo>
                  <a:cubicBezTo>
                    <a:pt x="457" y="1147"/>
                    <a:pt x="543" y="732"/>
                    <a:pt x="558" y="325"/>
                  </a:cubicBezTo>
                  <a:cubicBezTo>
                    <a:pt x="565" y="147"/>
                    <a:pt x="472" y="1"/>
                    <a:pt x="28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1" name="Google Shape;5691;p68"/>
            <p:cNvSpPr/>
            <p:nvPr/>
          </p:nvSpPr>
          <p:spPr>
            <a:xfrm>
              <a:off x="8627825" y="2351425"/>
              <a:ext cx="45775" cy="77700"/>
            </a:xfrm>
            <a:custGeom>
              <a:avLst/>
              <a:gdLst/>
              <a:ahLst/>
              <a:cxnLst/>
              <a:rect l="l" t="t" r="r" b="b"/>
              <a:pathLst>
                <a:path w="1831" h="3108" extrusionOk="0">
                  <a:moveTo>
                    <a:pt x="946" y="0"/>
                  </a:moveTo>
                  <a:cubicBezTo>
                    <a:pt x="606" y="0"/>
                    <a:pt x="260" y="355"/>
                    <a:pt x="299" y="726"/>
                  </a:cubicBezTo>
                  <a:cubicBezTo>
                    <a:pt x="344" y="1164"/>
                    <a:pt x="722" y="1431"/>
                    <a:pt x="1018" y="1706"/>
                  </a:cubicBezTo>
                  <a:cubicBezTo>
                    <a:pt x="1326" y="1991"/>
                    <a:pt x="1556" y="2519"/>
                    <a:pt x="1002" y="2674"/>
                  </a:cubicBezTo>
                  <a:cubicBezTo>
                    <a:pt x="885" y="2707"/>
                    <a:pt x="763" y="2719"/>
                    <a:pt x="639" y="2719"/>
                  </a:cubicBezTo>
                  <a:cubicBezTo>
                    <a:pt x="508" y="2719"/>
                    <a:pt x="376" y="2706"/>
                    <a:pt x="251" y="2691"/>
                  </a:cubicBezTo>
                  <a:cubicBezTo>
                    <a:pt x="242" y="2690"/>
                    <a:pt x="233" y="2690"/>
                    <a:pt x="225" y="2690"/>
                  </a:cubicBezTo>
                  <a:cubicBezTo>
                    <a:pt x="0" y="2690"/>
                    <a:pt x="10" y="3057"/>
                    <a:pt x="251" y="3085"/>
                  </a:cubicBezTo>
                  <a:cubicBezTo>
                    <a:pt x="365" y="3098"/>
                    <a:pt x="491" y="3107"/>
                    <a:pt x="620" y="3107"/>
                  </a:cubicBezTo>
                  <a:cubicBezTo>
                    <a:pt x="1080" y="3107"/>
                    <a:pt x="1582" y="2990"/>
                    <a:pt x="1738" y="2521"/>
                  </a:cubicBezTo>
                  <a:cubicBezTo>
                    <a:pt x="1831" y="2236"/>
                    <a:pt x="1731" y="1951"/>
                    <a:pt x="1562" y="1718"/>
                  </a:cubicBezTo>
                  <a:cubicBezTo>
                    <a:pt x="1439" y="1546"/>
                    <a:pt x="1277" y="1414"/>
                    <a:pt x="1119" y="1274"/>
                  </a:cubicBezTo>
                  <a:cubicBezTo>
                    <a:pt x="998" y="1164"/>
                    <a:pt x="869" y="1062"/>
                    <a:pt x="797" y="912"/>
                  </a:cubicBezTo>
                  <a:cubicBezTo>
                    <a:pt x="671" y="806"/>
                    <a:pt x="673" y="696"/>
                    <a:pt x="803" y="581"/>
                  </a:cubicBezTo>
                  <a:cubicBezTo>
                    <a:pt x="819" y="458"/>
                    <a:pt x="856" y="396"/>
                    <a:pt x="914" y="396"/>
                  </a:cubicBezTo>
                  <a:cubicBezTo>
                    <a:pt x="947" y="396"/>
                    <a:pt x="988" y="417"/>
                    <a:pt x="1036" y="458"/>
                  </a:cubicBezTo>
                  <a:cubicBezTo>
                    <a:pt x="1076" y="505"/>
                    <a:pt x="1122" y="524"/>
                    <a:pt x="1166" y="524"/>
                  </a:cubicBezTo>
                  <a:cubicBezTo>
                    <a:pt x="1308" y="524"/>
                    <a:pt x="1439" y="327"/>
                    <a:pt x="1316" y="180"/>
                  </a:cubicBezTo>
                  <a:cubicBezTo>
                    <a:pt x="1209" y="54"/>
                    <a:pt x="1078" y="0"/>
                    <a:pt x="9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2" name="Google Shape;5692;p68"/>
            <p:cNvSpPr/>
            <p:nvPr/>
          </p:nvSpPr>
          <p:spPr>
            <a:xfrm>
              <a:off x="8697825" y="2353100"/>
              <a:ext cx="13625" cy="72075"/>
            </a:xfrm>
            <a:custGeom>
              <a:avLst/>
              <a:gdLst/>
              <a:ahLst/>
              <a:cxnLst/>
              <a:rect l="l" t="t" r="r" b="b"/>
              <a:pathLst>
                <a:path w="545" h="2883" extrusionOk="0">
                  <a:moveTo>
                    <a:pt x="302" y="1"/>
                  </a:moveTo>
                  <a:cubicBezTo>
                    <a:pt x="227" y="1"/>
                    <a:pt x="158" y="44"/>
                    <a:pt x="145" y="143"/>
                  </a:cubicBezTo>
                  <a:cubicBezTo>
                    <a:pt x="30" y="994"/>
                    <a:pt x="0" y="1838"/>
                    <a:pt x="69" y="2694"/>
                  </a:cubicBezTo>
                  <a:cubicBezTo>
                    <a:pt x="78" y="2820"/>
                    <a:pt x="181" y="2883"/>
                    <a:pt x="280" y="2883"/>
                  </a:cubicBezTo>
                  <a:cubicBezTo>
                    <a:pt x="378" y="2883"/>
                    <a:pt x="472" y="2820"/>
                    <a:pt x="462" y="2694"/>
                  </a:cubicBezTo>
                  <a:cubicBezTo>
                    <a:pt x="398" y="1876"/>
                    <a:pt x="415" y="1061"/>
                    <a:pt x="524" y="248"/>
                  </a:cubicBezTo>
                  <a:cubicBezTo>
                    <a:pt x="545" y="99"/>
                    <a:pt x="416" y="1"/>
                    <a:pt x="3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3" name="Google Shape;5693;p68"/>
            <p:cNvSpPr/>
            <p:nvPr/>
          </p:nvSpPr>
          <p:spPr>
            <a:xfrm>
              <a:off x="8731300" y="2359875"/>
              <a:ext cx="16175" cy="61125"/>
            </a:xfrm>
            <a:custGeom>
              <a:avLst/>
              <a:gdLst/>
              <a:ahLst/>
              <a:cxnLst/>
              <a:rect l="l" t="t" r="r" b="b"/>
              <a:pathLst>
                <a:path w="647" h="2445" extrusionOk="0">
                  <a:moveTo>
                    <a:pt x="453" y="0"/>
                  </a:moveTo>
                  <a:cubicBezTo>
                    <a:pt x="368" y="0"/>
                    <a:pt x="278" y="45"/>
                    <a:pt x="247" y="136"/>
                  </a:cubicBezTo>
                  <a:cubicBezTo>
                    <a:pt x="237" y="163"/>
                    <a:pt x="227" y="190"/>
                    <a:pt x="217" y="216"/>
                  </a:cubicBezTo>
                  <a:cubicBezTo>
                    <a:pt x="199" y="269"/>
                    <a:pt x="203" y="316"/>
                    <a:pt x="222" y="353"/>
                  </a:cubicBezTo>
                  <a:lnTo>
                    <a:pt x="222" y="353"/>
                  </a:lnTo>
                  <a:cubicBezTo>
                    <a:pt x="152" y="988"/>
                    <a:pt x="84" y="1621"/>
                    <a:pt x="14" y="2256"/>
                  </a:cubicBezTo>
                  <a:cubicBezTo>
                    <a:pt x="0" y="2382"/>
                    <a:pt x="91" y="2445"/>
                    <a:pt x="189" y="2445"/>
                  </a:cubicBezTo>
                  <a:cubicBezTo>
                    <a:pt x="288" y="2445"/>
                    <a:pt x="394" y="2381"/>
                    <a:pt x="408" y="2256"/>
                  </a:cubicBezTo>
                  <a:cubicBezTo>
                    <a:pt x="483" y="1567"/>
                    <a:pt x="558" y="879"/>
                    <a:pt x="634" y="187"/>
                  </a:cubicBezTo>
                  <a:cubicBezTo>
                    <a:pt x="647" y="62"/>
                    <a:pt x="553" y="0"/>
                    <a:pt x="45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4" name="Google Shape;5694;p68"/>
            <p:cNvSpPr/>
            <p:nvPr/>
          </p:nvSpPr>
          <p:spPr>
            <a:xfrm>
              <a:off x="8730475" y="2337025"/>
              <a:ext cx="74475" cy="83775"/>
            </a:xfrm>
            <a:custGeom>
              <a:avLst/>
              <a:gdLst/>
              <a:ahLst/>
              <a:cxnLst/>
              <a:rect l="l" t="t" r="r" b="b"/>
              <a:pathLst>
                <a:path w="2979" h="3351" extrusionOk="0">
                  <a:moveTo>
                    <a:pt x="2786" y="0"/>
                  </a:moveTo>
                  <a:cubicBezTo>
                    <a:pt x="2688" y="0"/>
                    <a:pt x="2584" y="63"/>
                    <a:pt x="2575" y="189"/>
                  </a:cubicBezTo>
                  <a:cubicBezTo>
                    <a:pt x="2510" y="1055"/>
                    <a:pt x="2446" y="1921"/>
                    <a:pt x="2380" y="2785"/>
                  </a:cubicBezTo>
                  <a:lnTo>
                    <a:pt x="2380" y="2785"/>
                  </a:lnTo>
                  <a:cubicBezTo>
                    <a:pt x="1641" y="2236"/>
                    <a:pt x="985" y="1602"/>
                    <a:pt x="402" y="885"/>
                  </a:cubicBezTo>
                  <a:cubicBezTo>
                    <a:pt x="363" y="837"/>
                    <a:pt x="317" y="817"/>
                    <a:pt x="272" y="817"/>
                  </a:cubicBezTo>
                  <a:cubicBezTo>
                    <a:pt x="131" y="817"/>
                    <a:pt x="0" y="1015"/>
                    <a:pt x="120" y="1163"/>
                  </a:cubicBezTo>
                  <a:cubicBezTo>
                    <a:pt x="796" y="1990"/>
                    <a:pt x="1571" y="2706"/>
                    <a:pt x="2449" y="3319"/>
                  </a:cubicBezTo>
                  <a:cubicBezTo>
                    <a:pt x="2480" y="3341"/>
                    <a:pt x="2513" y="3351"/>
                    <a:pt x="2545" y="3351"/>
                  </a:cubicBezTo>
                  <a:cubicBezTo>
                    <a:pt x="2646" y="3351"/>
                    <a:pt x="2738" y="3252"/>
                    <a:pt x="2745" y="3148"/>
                  </a:cubicBezTo>
                  <a:cubicBezTo>
                    <a:pt x="2821" y="2164"/>
                    <a:pt x="2894" y="1176"/>
                    <a:pt x="2969" y="189"/>
                  </a:cubicBezTo>
                  <a:cubicBezTo>
                    <a:pt x="2979" y="63"/>
                    <a:pt x="2885" y="0"/>
                    <a:pt x="278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5" name="Google Shape;5695;p68"/>
            <p:cNvSpPr/>
            <p:nvPr/>
          </p:nvSpPr>
          <p:spPr>
            <a:xfrm>
              <a:off x="8840050" y="2323125"/>
              <a:ext cx="45150" cy="48900"/>
            </a:xfrm>
            <a:custGeom>
              <a:avLst/>
              <a:gdLst/>
              <a:ahLst/>
              <a:cxnLst/>
              <a:rect l="l" t="t" r="r" b="b"/>
              <a:pathLst>
                <a:path w="1806" h="1956" extrusionOk="0">
                  <a:moveTo>
                    <a:pt x="563" y="0"/>
                  </a:moveTo>
                  <a:cubicBezTo>
                    <a:pt x="409" y="0"/>
                    <a:pt x="257" y="66"/>
                    <a:pt x="143" y="219"/>
                  </a:cubicBezTo>
                  <a:cubicBezTo>
                    <a:pt x="38" y="363"/>
                    <a:pt x="177" y="503"/>
                    <a:pt x="321" y="503"/>
                  </a:cubicBezTo>
                  <a:cubicBezTo>
                    <a:pt x="381" y="503"/>
                    <a:pt x="442" y="478"/>
                    <a:pt x="487" y="419"/>
                  </a:cubicBezTo>
                  <a:cubicBezTo>
                    <a:pt x="506" y="394"/>
                    <a:pt x="531" y="384"/>
                    <a:pt x="559" y="384"/>
                  </a:cubicBezTo>
                  <a:cubicBezTo>
                    <a:pt x="634" y="384"/>
                    <a:pt x="728" y="457"/>
                    <a:pt x="766" y="498"/>
                  </a:cubicBezTo>
                  <a:cubicBezTo>
                    <a:pt x="872" y="612"/>
                    <a:pt x="869" y="735"/>
                    <a:pt x="800" y="870"/>
                  </a:cubicBezTo>
                  <a:cubicBezTo>
                    <a:pt x="669" y="1122"/>
                    <a:pt x="374" y="1269"/>
                    <a:pt x="135" y="1397"/>
                  </a:cubicBezTo>
                  <a:cubicBezTo>
                    <a:pt x="10" y="1463"/>
                    <a:pt x="0" y="1673"/>
                    <a:pt x="135" y="1736"/>
                  </a:cubicBezTo>
                  <a:cubicBezTo>
                    <a:pt x="447" y="1882"/>
                    <a:pt x="769" y="1956"/>
                    <a:pt x="1100" y="1956"/>
                  </a:cubicBezTo>
                  <a:cubicBezTo>
                    <a:pt x="1256" y="1956"/>
                    <a:pt x="1414" y="1939"/>
                    <a:pt x="1573" y="1906"/>
                  </a:cubicBezTo>
                  <a:cubicBezTo>
                    <a:pt x="1805" y="1858"/>
                    <a:pt x="1728" y="1522"/>
                    <a:pt x="1513" y="1522"/>
                  </a:cubicBezTo>
                  <a:cubicBezTo>
                    <a:pt x="1498" y="1522"/>
                    <a:pt x="1483" y="1524"/>
                    <a:pt x="1467" y="1527"/>
                  </a:cubicBezTo>
                  <a:cubicBezTo>
                    <a:pt x="1341" y="1553"/>
                    <a:pt x="1215" y="1566"/>
                    <a:pt x="1090" y="1566"/>
                  </a:cubicBezTo>
                  <a:cubicBezTo>
                    <a:pt x="954" y="1566"/>
                    <a:pt x="819" y="1551"/>
                    <a:pt x="687" y="1520"/>
                  </a:cubicBezTo>
                  <a:lnTo>
                    <a:pt x="687" y="1520"/>
                  </a:lnTo>
                  <a:cubicBezTo>
                    <a:pt x="1048" y="1268"/>
                    <a:pt x="1374" y="905"/>
                    <a:pt x="1197" y="459"/>
                  </a:cubicBezTo>
                  <a:cubicBezTo>
                    <a:pt x="1089" y="187"/>
                    <a:pt x="822" y="0"/>
                    <a:pt x="56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6" name="Google Shape;5696;p68"/>
            <p:cNvSpPr/>
            <p:nvPr/>
          </p:nvSpPr>
          <p:spPr>
            <a:xfrm>
              <a:off x="8308050" y="2490150"/>
              <a:ext cx="58325" cy="9875"/>
            </a:xfrm>
            <a:custGeom>
              <a:avLst/>
              <a:gdLst/>
              <a:ahLst/>
              <a:cxnLst/>
              <a:rect l="l" t="t" r="r" b="b"/>
              <a:pathLst>
                <a:path w="2333" h="395" extrusionOk="0">
                  <a:moveTo>
                    <a:pt x="254" y="1"/>
                  </a:moveTo>
                  <a:cubicBezTo>
                    <a:pt x="0" y="1"/>
                    <a:pt x="0" y="395"/>
                    <a:pt x="254" y="395"/>
                  </a:cubicBezTo>
                  <a:lnTo>
                    <a:pt x="2077" y="395"/>
                  </a:lnTo>
                  <a:cubicBezTo>
                    <a:pt x="2332" y="395"/>
                    <a:pt x="2332" y="1"/>
                    <a:pt x="20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7" name="Google Shape;5697;p68"/>
            <p:cNvSpPr/>
            <p:nvPr/>
          </p:nvSpPr>
          <p:spPr>
            <a:xfrm>
              <a:off x="8312200" y="2510875"/>
              <a:ext cx="45875" cy="9875"/>
            </a:xfrm>
            <a:custGeom>
              <a:avLst/>
              <a:gdLst/>
              <a:ahLst/>
              <a:cxnLst/>
              <a:rect l="l" t="t" r="r" b="b"/>
              <a:pathLst>
                <a:path w="1835" h="395" extrusionOk="0">
                  <a:moveTo>
                    <a:pt x="255" y="1"/>
                  </a:moveTo>
                  <a:cubicBezTo>
                    <a:pt x="0" y="1"/>
                    <a:pt x="0" y="395"/>
                    <a:pt x="255" y="395"/>
                  </a:cubicBezTo>
                  <a:lnTo>
                    <a:pt x="1581" y="395"/>
                  </a:lnTo>
                  <a:cubicBezTo>
                    <a:pt x="1834" y="395"/>
                    <a:pt x="1834" y="1"/>
                    <a:pt x="158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8" name="Google Shape;5698;p68"/>
            <p:cNvSpPr/>
            <p:nvPr/>
          </p:nvSpPr>
          <p:spPr>
            <a:xfrm>
              <a:off x="8439000" y="2494350"/>
              <a:ext cx="75925" cy="95025"/>
            </a:xfrm>
            <a:custGeom>
              <a:avLst/>
              <a:gdLst/>
              <a:ahLst/>
              <a:cxnLst/>
              <a:rect l="l" t="t" r="r" b="b"/>
              <a:pathLst>
                <a:path w="3037" h="3801" extrusionOk="0">
                  <a:moveTo>
                    <a:pt x="2449" y="1"/>
                  </a:moveTo>
                  <a:cubicBezTo>
                    <a:pt x="2439" y="1"/>
                    <a:pt x="2428" y="2"/>
                    <a:pt x="2417" y="3"/>
                  </a:cubicBezTo>
                  <a:cubicBezTo>
                    <a:pt x="689" y="262"/>
                    <a:pt x="0" y="2574"/>
                    <a:pt x="1543" y="3588"/>
                  </a:cubicBezTo>
                  <a:cubicBezTo>
                    <a:pt x="1739" y="3716"/>
                    <a:pt x="2003" y="3800"/>
                    <a:pt x="2249" y="3800"/>
                  </a:cubicBezTo>
                  <a:cubicBezTo>
                    <a:pt x="2586" y="3800"/>
                    <a:pt x="2890" y="3643"/>
                    <a:pt x="2939" y="3226"/>
                  </a:cubicBezTo>
                  <a:cubicBezTo>
                    <a:pt x="3036" y="2406"/>
                    <a:pt x="2152" y="2212"/>
                    <a:pt x="1513" y="2212"/>
                  </a:cubicBezTo>
                  <a:cubicBezTo>
                    <a:pt x="1456" y="2212"/>
                    <a:pt x="1400" y="2214"/>
                    <a:pt x="1347" y="2216"/>
                  </a:cubicBezTo>
                  <a:cubicBezTo>
                    <a:pt x="1099" y="2229"/>
                    <a:pt x="1093" y="2610"/>
                    <a:pt x="1335" y="2610"/>
                  </a:cubicBezTo>
                  <a:cubicBezTo>
                    <a:pt x="1339" y="2610"/>
                    <a:pt x="1343" y="2610"/>
                    <a:pt x="1347" y="2610"/>
                  </a:cubicBezTo>
                  <a:cubicBezTo>
                    <a:pt x="1429" y="2606"/>
                    <a:pt x="1502" y="2603"/>
                    <a:pt x="1571" y="2603"/>
                  </a:cubicBezTo>
                  <a:cubicBezTo>
                    <a:pt x="1726" y="2603"/>
                    <a:pt x="1862" y="2617"/>
                    <a:pt x="2040" y="2662"/>
                  </a:cubicBezTo>
                  <a:cubicBezTo>
                    <a:pt x="2470" y="2676"/>
                    <a:pt x="2484" y="2925"/>
                    <a:pt x="2085" y="3409"/>
                  </a:cubicBezTo>
                  <a:cubicBezTo>
                    <a:pt x="1994" y="3373"/>
                    <a:pt x="1907" y="3335"/>
                    <a:pt x="1818" y="3299"/>
                  </a:cubicBezTo>
                  <a:cubicBezTo>
                    <a:pt x="1439" y="3083"/>
                    <a:pt x="1181" y="2657"/>
                    <a:pt x="1093" y="2238"/>
                  </a:cubicBezTo>
                  <a:cubicBezTo>
                    <a:pt x="898" y="1299"/>
                    <a:pt x="1635" y="516"/>
                    <a:pt x="2523" y="383"/>
                  </a:cubicBezTo>
                  <a:cubicBezTo>
                    <a:pt x="2760" y="349"/>
                    <a:pt x="2675" y="1"/>
                    <a:pt x="24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699" name="Google Shape;5699;p68"/>
            <p:cNvSpPr/>
            <p:nvPr/>
          </p:nvSpPr>
          <p:spPr>
            <a:xfrm>
              <a:off x="8519475" y="2497075"/>
              <a:ext cx="58600" cy="75375"/>
            </a:xfrm>
            <a:custGeom>
              <a:avLst/>
              <a:gdLst/>
              <a:ahLst/>
              <a:cxnLst/>
              <a:rect l="l" t="t" r="r" b="b"/>
              <a:pathLst>
                <a:path w="2344" h="3015" extrusionOk="0">
                  <a:moveTo>
                    <a:pt x="721" y="1"/>
                  </a:moveTo>
                  <a:cubicBezTo>
                    <a:pt x="500" y="1"/>
                    <a:pt x="281" y="88"/>
                    <a:pt x="120" y="284"/>
                  </a:cubicBezTo>
                  <a:cubicBezTo>
                    <a:pt x="0" y="433"/>
                    <a:pt x="131" y="630"/>
                    <a:pt x="272" y="630"/>
                  </a:cubicBezTo>
                  <a:cubicBezTo>
                    <a:pt x="316" y="630"/>
                    <a:pt x="362" y="610"/>
                    <a:pt x="400" y="563"/>
                  </a:cubicBezTo>
                  <a:cubicBezTo>
                    <a:pt x="493" y="450"/>
                    <a:pt x="624" y="394"/>
                    <a:pt x="756" y="394"/>
                  </a:cubicBezTo>
                  <a:cubicBezTo>
                    <a:pt x="873" y="394"/>
                    <a:pt x="991" y="438"/>
                    <a:pt x="1086" y="527"/>
                  </a:cubicBezTo>
                  <a:cubicBezTo>
                    <a:pt x="1285" y="713"/>
                    <a:pt x="1278" y="1024"/>
                    <a:pt x="1208" y="1260"/>
                  </a:cubicBezTo>
                  <a:cubicBezTo>
                    <a:pt x="1072" y="1721"/>
                    <a:pt x="648" y="2022"/>
                    <a:pt x="278" y="2292"/>
                  </a:cubicBezTo>
                  <a:cubicBezTo>
                    <a:pt x="154" y="2384"/>
                    <a:pt x="144" y="2614"/>
                    <a:pt x="326" y="2651"/>
                  </a:cubicBezTo>
                  <a:cubicBezTo>
                    <a:pt x="885" y="2772"/>
                    <a:pt x="1445" y="2889"/>
                    <a:pt x="2008" y="3009"/>
                  </a:cubicBezTo>
                  <a:cubicBezTo>
                    <a:pt x="2024" y="3013"/>
                    <a:pt x="2039" y="3014"/>
                    <a:pt x="2054" y="3014"/>
                  </a:cubicBezTo>
                  <a:cubicBezTo>
                    <a:pt x="2266" y="3014"/>
                    <a:pt x="2344" y="2680"/>
                    <a:pt x="2112" y="2630"/>
                  </a:cubicBezTo>
                  <a:cubicBezTo>
                    <a:pt x="1685" y="2538"/>
                    <a:pt x="1259" y="2448"/>
                    <a:pt x="830" y="2357"/>
                  </a:cubicBezTo>
                  <a:lnTo>
                    <a:pt x="830" y="2357"/>
                  </a:lnTo>
                  <a:cubicBezTo>
                    <a:pt x="1359" y="1912"/>
                    <a:pt x="1839" y="1321"/>
                    <a:pt x="1578" y="597"/>
                  </a:cubicBezTo>
                  <a:cubicBezTo>
                    <a:pt x="1445" y="230"/>
                    <a:pt x="1081" y="1"/>
                    <a:pt x="72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0" name="Google Shape;5700;p68"/>
            <p:cNvSpPr/>
            <p:nvPr/>
          </p:nvSpPr>
          <p:spPr>
            <a:xfrm>
              <a:off x="8629550" y="2498475"/>
              <a:ext cx="48225" cy="72425"/>
            </a:xfrm>
            <a:custGeom>
              <a:avLst/>
              <a:gdLst/>
              <a:ahLst/>
              <a:cxnLst/>
              <a:rect l="l" t="t" r="r" b="b"/>
              <a:pathLst>
                <a:path w="1929" h="2897" extrusionOk="0">
                  <a:moveTo>
                    <a:pt x="1214" y="1"/>
                  </a:moveTo>
                  <a:cubicBezTo>
                    <a:pt x="645" y="1"/>
                    <a:pt x="0" y="181"/>
                    <a:pt x="91" y="870"/>
                  </a:cubicBezTo>
                  <a:cubicBezTo>
                    <a:pt x="130" y="1150"/>
                    <a:pt x="332" y="1336"/>
                    <a:pt x="552" y="1487"/>
                  </a:cubicBezTo>
                  <a:cubicBezTo>
                    <a:pt x="717" y="1601"/>
                    <a:pt x="927" y="1686"/>
                    <a:pt x="1065" y="1838"/>
                  </a:cubicBezTo>
                  <a:cubicBezTo>
                    <a:pt x="1292" y="2089"/>
                    <a:pt x="1079" y="2523"/>
                    <a:pt x="763" y="2523"/>
                  </a:cubicBezTo>
                  <a:cubicBezTo>
                    <a:pt x="715" y="2523"/>
                    <a:pt x="663" y="2513"/>
                    <a:pt x="611" y="2490"/>
                  </a:cubicBezTo>
                  <a:cubicBezTo>
                    <a:pt x="582" y="2477"/>
                    <a:pt x="553" y="2471"/>
                    <a:pt x="526" y="2471"/>
                  </a:cubicBezTo>
                  <a:cubicBezTo>
                    <a:pt x="337" y="2471"/>
                    <a:pt x="209" y="2741"/>
                    <a:pt x="412" y="2830"/>
                  </a:cubicBezTo>
                  <a:cubicBezTo>
                    <a:pt x="515" y="2875"/>
                    <a:pt x="624" y="2896"/>
                    <a:pt x="733" y="2896"/>
                  </a:cubicBezTo>
                  <a:cubicBezTo>
                    <a:pt x="1180" y="2896"/>
                    <a:pt x="1618" y="2540"/>
                    <a:pt x="1580" y="2043"/>
                  </a:cubicBezTo>
                  <a:cubicBezTo>
                    <a:pt x="1557" y="1729"/>
                    <a:pt x="1330" y="1523"/>
                    <a:pt x="1086" y="1357"/>
                  </a:cubicBezTo>
                  <a:cubicBezTo>
                    <a:pt x="926" y="1248"/>
                    <a:pt x="683" y="1157"/>
                    <a:pt x="571" y="992"/>
                  </a:cubicBezTo>
                  <a:cubicBezTo>
                    <a:pt x="239" y="496"/>
                    <a:pt x="787" y="395"/>
                    <a:pt x="1212" y="395"/>
                  </a:cubicBezTo>
                  <a:cubicBezTo>
                    <a:pt x="1373" y="395"/>
                    <a:pt x="1516" y="409"/>
                    <a:pt x="1587" y="422"/>
                  </a:cubicBezTo>
                  <a:cubicBezTo>
                    <a:pt x="1601" y="425"/>
                    <a:pt x="1614" y="426"/>
                    <a:pt x="1627" y="426"/>
                  </a:cubicBezTo>
                  <a:cubicBezTo>
                    <a:pt x="1846" y="426"/>
                    <a:pt x="1929" y="85"/>
                    <a:pt x="1692" y="42"/>
                  </a:cubicBezTo>
                  <a:cubicBezTo>
                    <a:pt x="1555" y="18"/>
                    <a:pt x="1388" y="1"/>
                    <a:pt x="12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1" name="Google Shape;5701;p68"/>
            <p:cNvSpPr/>
            <p:nvPr/>
          </p:nvSpPr>
          <p:spPr>
            <a:xfrm>
              <a:off x="8695000" y="2498625"/>
              <a:ext cx="9850" cy="71725"/>
            </a:xfrm>
            <a:custGeom>
              <a:avLst/>
              <a:gdLst/>
              <a:ahLst/>
              <a:cxnLst/>
              <a:rect l="l" t="t" r="r" b="b"/>
              <a:pathLst>
                <a:path w="394" h="2869" extrusionOk="0">
                  <a:moveTo>
                    <a:pt x="197" y="0"/>
                  </a:moveTo>
                  <a:cubicBezTo>
                    <a:pt x="98" y="0"/>
                    <a:pt x="0" y="64"/>
                    <a:pt x="0" y="190"/>
                  </a:cubicBezTo>
                  <a:lnTo>
                    <a:pt x="0" y="2678"/>
                  </a:lnTo>
                  <a:cubicBezTo>
                    <a:pt x="0" y="2805"/>
                    <a:pt x="98" y="2868"/>
                    <a:pt x="197" y="2868"/>
                  </a:cubicBezTo>
                  <a:cubicBezTo>
                    <a:pt x="295" y="2868"/>
                    <a:pt x="394" y="2805"/>
                    <a:pt x="394" y="2678"/>
                  </a:cubicBezTo>
                  <a:lnTo>
                    <a:pt x="394" y="190"/>
                  </a:lnTo>
                  <a:cubicBezTo>
                    <a:pt x="394" y="64"/>
                    <a:pt x="295" y="0"/>
                    <a:pt x="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2" name="Google Shape;5702;p68"/>
            <p:cNvSpPr/>
            <p:nvPr/>
          </p:nvSpPr>
          <p:spPr>
            <a:xfrm>
              <a:off x="8726300" y="2502525"/>
              <a:ext cx="16000" cy="63600"/>
            </a:xfrm>
            <a:custGeom>
              <a:avLst/>
              <a:gdLst/>
              <a:ahLst/>
              <a:cxnLst/>
              <a:rect l="l" t="t" r="r" b="b"/>
              <a:pathLst>
                <a:path w="640" h="2544" extrusionOk="0">
                  <a:moveTo>
                    <a:pt x="399" y="1"/>
                  </a:moveTo>
                  <a:cubicBezTo>
                    <a:pt x="321" y="1"/>
                    <a:pt x="246" y="43"/>
                    <a:pt x="222" y="142"/>
                  </a:cubicBezTo>
                  <a:cubicBezTo>
                    <a:pt x="49" y="873"/>
                    <a:pt x="1" y="1607"/>
                    <a:pt x="86" y="2355"/>
                  </a:cubicBezTo>
                  <a:cubicBezTo>
                    <a:pt x="101" y="2480"/>
                    <a:pt x="207" y="2543"/>
                    <a:pt x="306" y="2543"/>
                  </a:cubicBezTo>
                  <a:cubicBezTo>
                    <a:pt x="404" y="2543"/>
                    <a:pt x="494" y="2481"/>
                    <a:pt x="480" y="2355"/>
                  </a:cubicBezTo>
                  <a:cubicBezTo>
                    <a:pt x="400" y="1643"/>
                    <a:pt x="437" y="945"/>
                    <a:pt x="605" y="248"/>
                  </a:cubicBezTo>
                  <a:cubicBezTo>
                    <a:pt x="639" y="98"/>
                    <a:pt x="516" y="1"/>
                    <a:pt x="39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3" name="Google Shape;5703;p68"/>
            <p:cNvSpPr/>
            <p:nvPr/>
          </p:nvSpPr>
          <p:spPr>
            <a:xfrm>
              <a:off x="8726250" y="2490400"/>
              <a:ext cx="70100" cy="79175"/>
            </a:xfrm>
            <a:custGeom>
              <a:avLst/>
              <a:gdLst/>
              <a:ahLst/>
              <a:cxnLst/>
              <a:rect l="l" t="t" r="r" b="b"/>
              <a:pathLst>
                <a:path w="2804" h="3167" extrusionOk="0">
                  <a:moveTo>
                    <a:pt x="2612" y="0"/>
                  </a:moveTo>
                  <a:cubicBezTo>
                    <a:pt x="2513" y="0"/>
                    <a:pt x="2409" y="63"/>
                    <a:pt x="2399" y="189"/>
                  </a:cubicBezTo>
                  <a:cubicBezTo>
                    <a:pt x="2335" y="967"/>
                    <a:pt x="2272" y="1747"/>
                    <a:pt x="2208" y="2526"/>
                  </a:cubicBezTo>
                  <a:lnTo>
                    <a:pt x="2208" y="2526"/>
                  </a:lnTo>
                  <a:cubicBezTo>
                    <a:pt x="1611" y="1920"/>
                    <a:pt x="1012" y="1314"/>
                    <a:pt x="416" y="710"/>
                  </a:cubicBezTo>
                  <a:cubicBezTo>
                    <a:pt x="375" y="668"/>
                    <a:pt x="329" y="651"/>
                    <a:pt x="285" y="651"/>
                  </a:cubicBezTo>
                  <a:cubicBezTo>
                    <a:pt x="134" y="651"/>
                    <a:pt x="0" y="849"/>
                    <a:pt x="137" y="989"/>
                  </a:cubicBezTo>
                  <a:cubicBezTo>
                    <a:pt x="836" y="1695"/>
                    <a:pt x="1533" y="2402"/>
                    <a:pt x="2229" y="3109"/>
                  </a:cubicBezTo>
                  <a:cubicBezTo>
                    <a:pt x="2268" y="3149"/>
                    <a:pt x="2315" y="3167"/>
                    <a:pt x="2360" y="3167"/>
                  </a:cubicBezTo>
                  <a:cubicBezTo>
                    <a:pt x="2460" y="3167"/>
                    <a:pt x="2555" y="3082"/>
                    <a:pt x="2565" y="2969"/>
                  </a:cubicBezTo>
                  <a:cubicBezTo>
                    <a:pt x="2641" y="2042"/>
                    <a:pt x="2715" y="1115"/>
                    <a:pt x="2793" y="189"/>
                  </a:cubicBezTo>
                  <a:cubicBezTo>
                    <a:pt x="2803" y="63"/>
                    <a:pt x="2710" y="0"/>
                    <a:pt x="26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4" name="Google Shape;5704;p68"/>
            <p:cNvSpPr/>
            <p:nvPr/>
          </p:nvSpPr>
          <p:spPr>
            <a:xfrm>
              <a:off x="8835625" y="2469350"/>
              <a:ext cx="49200" cy="41050"/>
            </a:xfrm>
            <a:custGeom>
              <a:avLst/>
              <a:gdLst/>
              <a:ahLst/>
              <a:cxnLst/>
              <a:rect l="l" t="t" r="r" b="b"/>
              <a:pathLst>
                <a:path w="1968" h="1642" extrusionOk="0">
                  <a:moveTo>
                    <a:pt x="1197" y="0"/>
                  </a:moveTo>
                  <a:cubicBezTo>
                    <a:pt x="1152" y="0"/>
                    <a:pt x="1107" y="18"/>
                    <a:pt x="1066" y="60"/>
                  </a:cubicBezTo>
                  <a:cubicBezTo>
                    <a:pt x="738" y="408"/>
                    <a:pt x="409" y="754"/>
                    <a:pt x="83" y="1102"/>
                  </a:cubicBezTo>
                  <a:cubicBezTo>
                    <a:pt x="1" y="1188"/>
                    <a:pt x="4" y="1354"/>
                    <a:pt x="121" y="1411"/>
                  </a:cubicBezTo>
                  <a:cubicBezTo>
                    <a:pt x="432" y="1563"/>
                    <a:pt x="760" y="1642"/>
                    <a:pt x="1092" y="1642"/>
                  </a:cubicBezTo>
                  <a:cubicBezTo>
                    <a:pt x="1311" y="1642"/>
                    <a:pt x="1532" y="1607"/>
                    <a:pt x="1750" y="1537"/>
                  </a:cubicBezTo>
                  <a:cubicBezTo>
                    <a:pt x="1967" y="1467"/>
                    <a:pt x="1904" y="1147"/>
                    <a:pt x="1708" y="1147"/>
                  </a:cubicBezTo>
                  <a:cubicBezTo>
                    <a:pt x="1688" y="1147"/>
                    <a:pt x="1667" y="1151"/>
                    <a:pt x="1644" y="1158"/>
                  </a:cubicBezTo>
                  <a:cubicBezTo>
                    <a:pt x="1457" y="1218"/>
                    <a:pt x="1268" y="1249"/>
                    <a:pt x="1080" y="1249"/>
                  </a:cubicBezTo>
                  <a:cubicBezTo>
                    <a:pt x="904" y="1249"/>
                    <a:pt x="730" y="1222"/>
                    <a:pt x="559" y="1168"/>
                  </a:cubicBezTo>
                  <a:lnTo>
                    <a:pt x="559" y="1168"/>
                  </a:lnTo>
                  <a:cubicBezTo>
                    <a:pt x="820" y="892"/>
                    <a:pt x="1082" y="616"/>
                    <a:pt x="1342" y="339"/>
                  </a:cubicBezTo>
                  <a:cubicBezTo>
                    <a:pt x="1478" y="198"/>
                    <a:pt x="1345" y="0"/>
                    <a:pt x="1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5" name="Google Shape;5705;p68"/>
            <p:cNvSpPr/>
            <p:nvPr/>
          </p:nvSpPr>
          <p:spPr>
            <a:xfrm>
              <a:off x="8863300" y="2465200"/>
              <a:ext cx="15500" cy="71900"/>
            </a:xfrm>
            <a:custGeom>
              <a:avLst/>
              <a:gdLst/>
              <a:ahLst/>
              <a:cxnLst/>
              <a:rect l="l" t="t" r="r" b="b"/>
              <a:pathLst>
                <a:path w="620" h="2876" extrusionOk="0">
                  <a:moveTo>
                    <a:pt x="379" y="1"/>
                  </a:moveTo>
                  <a:cubicBezTo>
                    <a:pt x="302" y="1"/>
                    <a:pt x="230" y="44"/>
                    <a:pt x="211" y="143"/>
                  </a:cubicBezTo>
                  <a:cubicBezTo>
                    <a:pt x="46" y="988"/>
                    <a:pt x="1" y="1829"/>
                    <a:pt x="81" y="2687"/>
                  </a:cubicBezTo>
                  <a:cubicBezTo>
                    <a:pt x="92" y="2812"/>
                    <a:pt x="197" y="2875"/>
                    <a:pt x="295" y="2875"/>
                  </a:cubicBezTo>
                  <a:cubicBezTo>
                    <a:pt x="393" y="2875"/>
                    <a:pt x="486" y="2813"/>
                    <a:pt x="474" y="2687"/>
                  </a:cubicBezTo>
                  <a:cubicBezTo>
                    <a:pt x="397" y="1865"/>
                    <a:pt x="433" y="1056"/>
                    <a:pt x="590" y="247"/>
                  </a:cubicBezTo>
                  <a:cubicBezTo>
                    <a:pt x="620" y="98"/>
                    <a:pt x="494" y="1"/>
                    <a:pt x="3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6" name="Google Shape;5706;p68"/>
            <p:cNvSpPr/>
            <p:nvPr/>
          </p:nvSpPr>
          <p:spPr>
            <a:xfrm>
              <a:off x="8307200" y="2676025"/>
              <a:ext cx="51775" cy="14775"/>
            </a:xfrm>
            <a:custGeom>
              <a:avLst/>
              <a:gdLst/>
              <a:ahLst/>
              <a:cxnLst/>
              <a:rect l="l" t="t" r="r" b="b"/>
              <a:pathLst>
                <a:path w="2071" h="591" extrusionOk="0">
                  <a:moveTo>
                    <a:pt x="315" y="1"/>
                  </a:moveTo>
                  <a:cubicBezTo>
                    <a:pt x="89" y="1"/>
                    <a:pt x="0" y="349"/>
                    <a:pt x="240" y="382"/>
                  </a:cubicBezTo>
                  <a:cubicBezTo>
                    <a:pt x="736" y="451"/>
                    <a:pt x="1231" y="518"/>
                    <a:pt x="1726" y="588"/>
                  </a:cubicBezTo>
                  <a:cubicBezTo>
                    <a:pt x="1737" y="590"/>
                    <a:pt x="1748" y="590"/>
                    <a:pt x="1758" y="590"/>
                  </a:cubicBezTo>
                  <a:cubicBezTo>
                    <a:pt x="1984" y="590"/>
                    <a:pt x="2071" y="242"/>
                    <a:pt x="1832" y="209"/>
                  </a:cubicBezTo>
                  <a:cubicBezTo>
                    <a:pt x="1337" y="142"/>
                    <a:pt x="842" y="73"/>
                    <a:pt x="345" y="3"/>
                  </a:cubicBezTo>
                  <a:cubicBezTo>
                    <a:pt x="335" y="1"/>
                    <a:pt x="325" y="1"/>
                    <a:pt x="31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7" name="Google Shape;5707;p68"/>
            <p:cNvSpPr/>
            <p:nvPr/>
          </p:nvSpPr>
          <p:spPr>
            <a:xfrm>
              <a:off x="8308200" y="2696600"/>
              <a:ext cx="58225" cy="13825"/>
            </a:xfrm>
            <a:custGeom>
              <a:avLst/>
              <a:gdLst/>
              <a:ahLst/>
              <a:cxnLst/>
              <a:rect l="l" t="t" r="r" b="b"/>
              <a:pathLst>
                <a:path w="2329" h="553" extrusionOk="0">
                  <a:moveTo>
                    <a:pt x="232" y="1"/>
                  </a:moveTo>
                  <a:cubicBezTo>
                    <a:pt x="0" y="1"/>
                    <a:pt x="7" y="374"/>
                    <a:pt x="252" y="395"/>
                  </a:cubicBezTo>
                  <a:lnTo>
                    <a:pt x="2077" y="551"/>
                  </a:lnTo>
                  <a:cubicBezTo>
                    <a:pt x="2084" y="552"/>
                    <a:pt x="2090" y="552"/>
                    <a:pt x="2097" y="552"/>
                  </a:cubicBezTo>
                  <a:cubicBezTo>
                    <a:pt x="2329" y="552"/>
                    <a:pt x="2321" y="178"/>
                    <a:pt x="2077" y="158"/>
                  </a:cubicBezTo>
                  <a:lnTo>
                    <a:pt x="252" y="1"/>
                  </a:lnTo>
                  <a:cubicBezTo>
                    <a:pt x="245" y="1"/>
                    <a:pt x="239" y="1"/>
                    <a:pt x="2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8" name="Google Shape;5708;p68"/>
            <p:cNvSpPr/>
            <p:nvPr/>
          </p:nvSpPr>
          <p:spPr>
            <a:xfrm>
              <a:off x="8479825" y="2643375"/>
              <a:ext cx="65400" cy="88300"/>
            </a:xfrm>
            <a:custGeom>
              <a:avLst/>
              <a:gdLst/>
              <a:ahLst/>
              <a:cxnLst/>
              <a:rect l="l" t="t" r="r" b="b"/>
              <a:pathLst>
                <a:path w="2616" h="3532" extrusionOk="0">
                  <a:moveTo>
                    <a:pt x="937" y="0"/>
                  </a:moveTo>
                  <a:cubicBezTo>
                    <a:pt x="697" y="0"/>
                    <a:pt x="455" y="15"/>
                    <a:pt x="210" y="46"/>
                  </a:cubicBezTo>
                  <a:cubicBezTo>
                    <a:pt x="114" y="59"/>
                    <a:pt x="1" y="126"/>
                    <a:pt x="14" y="242"/>
                  </a:cubicBezTo>
                  <a:cubicBezTo>
                    <a:pt x="72" y="769"/>
                    <a:pt x="132" y="1294"/>
                    <a:pt x="192" y="1821"/>
                  </a:cubicBezTo>
                  <a:cubicBezTo>
                    <a:pt x="205" y="1925"/>
                    <a:pt x="279" y="2019"/>
                    <a:pt x="383" y="2019"/>
                  </a:cubicBezTo>
                  <a:cubicBezTo>
                    <a:pt x="401" y="2019"/>
                    <a:pt x="420" y="2016"/>
                    <a:pt x="440" y="2010"/>
                  </a:cubicBezTo>
                  <a:cubicBezTo>
                    <a:pt x="669" y="1941"/>
                    <a:pt x="908" y="1863"/>
                    <a:pt x="1137" y="1863"/>
                  </a:cubicBezTo>
                  <a:cubicBezTo>
                    <a:pt x="1309" y="1863"/>
                    <a:pt x="1475" y="1906"/>
                    <a:pt x="1628" y="2029"/>
                  </a:cubicBezTo>
                  <a:cubicBezTo>
                    <a:pt x="2115" y="2422"/>
                    <a:pt x="1847" y="3146"/>
                    <a:pt x="1243" y="3146"/>
                  </a:cubicBezTo>
                  <a:cubicBezTo>
                    <a:pt x="1198" y="3146"/>
                    <a:pt x="1151" y="3142"/>
                    <a:pt x="1103" y="3134"/>
                  </a:cubicBezTo>
                  <a:cubicBezTo>
                    <a:pt x="1090" y="3132"/>
                    <a:pt x="1077" y="3131"/>
                    <a:pt x="1064" y="3131"/>
                  </a:cubicBezTo>
                  <a:cubicBezTo>
                    <a:pt x="844" y="3131"/>
                    <a:pt x="761" y="3473"/>
                    <a:pt x="997" y="3513"/>
                  </a:cubicBezTo>
                  <a:cubicBezTo>
                    <a:pt x="1068" y="3526"/>
                    <a:pt x="1140" y="3532"/>
                    <a:pt x="1210" y="3532"/>
                  </a:cubicBezTo>
                  <a:cubicBezTo>
                    <a:pt x="1849" y="3532"/>
                    <a:pt x="2422" y="3039"/>
                    <a:pt x="2294" y="2337"/>
                  </a:cubicBezTo>
                  <a:cubicBezTo>
                    <a:pt x="2177" y="1694"/>
                    <a:pt x="1699" y="1492"/>
                    <a:pt x="1173" y="1492"/>
                  </a:cubicBezTo>
                  <a:cubicBezTo>
                    <a:pt x="969" y="1492"/>
                    <a:pt x="758" y="1523"/>
                    <a:pt x="558" y="1570"/>
                  </a:cubicBezTo>
                  <a:lnTo>
                    <a:pt x="558" y="1570"/>
                  </a:lnTo>
                  <a:cubicBezTo>
                    <a:pt x="514" y="1185"/>
                    <a:pt x="470" y="800"/>
                    <a:pt x="427" y="415"/>
                  </a:cubicBezTo>
                  <a:lnTo>
                    <a:pt x="427" y="415"/>
                  </a:lnTo>
                  <a:cubicBezTo>
                    <a:pt x="595" y="399"/>
                    <a:pt x="762" y="392"/>
                    <a:pt x="929" y="392"/>
                  </a:cubicBezTo>
                  <a:cubicBezTo>
                    <a:pt x="1382" y="392"/>
                    <a:pt x="1830" y="449"/>
                    <a:pt x="2282" y="564"/>
                  </a:cubicBezTo>
                  <a:cubicBezTo>
                    <a:pt x="2302" y="569"/>
                    <a:pt x="2320" y="572"/>
                    <a:pt x="2337" y="572"/>
                  </a:cubicBezTo>
                  <a:cubicBezTo>
                    <a:pt x="2543" y="572"/>
                    <a:pt x="2615" y="245"/>
                    <a:pt x="2387" y="186"/>
                  </a:cubicBezTo>
                  <a:cubicBezTo>
                    <a:pt x="1905" y="63"/>
                    <a:pt x="1425" y="0"/>
                    <a:pt x="9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09" name="Google Shape;5709;p68"/>
            <p:cNvSpPr/>
            <p:nvPr/>
          </p:nvSpPr>
          <p:spPr>
            <a:xfrm>
              <a:off x="8556325" y="2639275"/>
              <a:ext cx="48100" cy="92200"/>
            </a:xfrm>
            <a:custGeom>
              <a:avLst/>
              <a:gdLst/>
              <a:ahLst/>
              <a:cxnLst/>
              <a:rect l="l" t="t" r="r" b="b"/>
              <a:pathLst>
                <a:path w="1924" h="3688" extrusionOk="0">
                  <a:moveTo>
                    <a:pt x="1246" y="1"/>
                  </a:moveTo>
                  <a:cubicBezTo>
                    <a:pt x="900" y="1"/>
                    <a:pt x="563" y="54"/>
                    <a:pt x="217" y="169"/>
                  </a:cubicBezTo>
                  <a:cubicBezTo>
                    <a:pt x="1" y="241"/>
                    <a:pt x="65" y="560"/>
                    <a:pt x="258" y="560"/>
                  </a:cubicBezTo>
                  <a:cubicBezTo>
                    <a:pt x="278" y="560"/>
                    <a:pt x="300" y="557"/>
                    <a:pt x="322" y="549"/>
                  </a:cubicBezTo>
                  <a:cubicBezTo>
                    <a:pt x="637" y="446"/>
                    <a:pt x="944" y="391"/>
                    <a:pt x="1261" y="391"/>
                  </a:cubicBezTo>
                  <a:cubicBezTo>
                    <a:pt x="1317" y="391"/>
                    <a:pt x="1373" y="393"/>
                    <a:pt x="1429" y="396"/>
                  </a:cubicBezTo>
                  <a:lnTo>
                    <a:pt x="1429" y="396"/>
                  </a:lnTo>
                  <a:cubicBezTo>
                    <a:pt x="1014" y="1394"/>
                    <a:pt x="649" y="2408"/>
                    <a:pt x="341" y="3445"/>
                  </a:cubicBezTo>
                  <a:cubicBezTo>
                    <a:pt x="297" y="3592"/>
                    <a:pt x="417" y="3688"/>
                    <a:pt x="536" y="3688"/>
                  </a:cubicBezTo>
                  <a:cubicBezTo>
                    <a:pt x="614" y="3688"/>
                    <a:pt x="691" y="3646"/>
                    <a:pt x="720" y="3550"/>
                  </a:cubicBezTo>
                  <a:cubicBezTo>
                    <a:pt x="1048" y="2455"/>
                    <a:pt x="1434" y="1380"/>
                    <a:pt x="1881" y="328"/>
                  </a:cubicBezTo>
                  <a:cubicBezTo>
                    <a:pt x="1924" y="227"/>
                    <a:pt x="1904" y="57"/>
                    <a:pt x="1763" y="38"/>
                  </a:cubicBezTo>
                  <a:cubicBezTo>
                    <a:pt x="1587" y="13"/>
                    <a:pt x="1415" y="1"/>
                    <a:pt x="12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10" name="Google Shape;5710;p68"/>
            <p:cNvSpPr/>
            <p:nvPr/>
          </p:nvSpPr>
          <p:spPr>
            <a:xfrm>
              <a:off x="8606725" y="2701525"/>
              <a:ext cx="20675" cy="26575"/>
            </a:xfrm>
            <a:custGeom>
              <a:avLst/>
              <a:gdLst/>
              <a:ahLst/>
              <a:cxnLst/>
              <a:rect l="l" t="t" r="r" b="b"/>
              <a:pathLst>
                <a:path w="827" h="1063" extrusionOk="0">
                  <a:moveTo>
                    <a:pt x="559" y="0"/>
                  </a:moveTo>
                  <a:cubicBezTo>
                    <a:pt x="501" y="0"/>
                    <a:pt x="444" y="29"/>
                    <a:pt x="409" y="99"/>
                  </a:cubicBezTo>
                  <a:cubicBezTo>
                    <a:pt x="297" y="321"/>
                    <a:pt x="187" y="542"/>
                    <a:pt x="78" y="764"/>
                  </a:cubicBezTo>
                  <a:cubicBezTo>
                    <a:pt x="0" y="919"/>
                    <a:pt x="138" y="1062"/>
                    <a:pt x="267" y="1062"/>
                  </a:cubicBezTo>
                  <a:cubicBezTo>
                    <a:pt x="326" y="1062"/>
                    <a:pt x="383" y="1033"/>
                    <a:pt x="417" y="963"/>
                  </a:cubicBezTo>
                  <a:cubicBezTo>
                    <a:pt x="529" y="741"/>
                    <a:pt x="639" y="520"/>
                    <a:pt x="750" y="298"/>
                  </a:cubicBezTo>
                  <a:cubicBezTo>
                    <a:pt x="827" y="143"/>
                    <a:pt x="689" y="0"/>
                    <a:pt x="5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11" name="Google Shape;5711;p68"/>
            <p:cNvSpPr/>
            <p:nvPr/>
          </p:nvSpPr>
          <p:spPr>
            <a:xfrm>
              <a:off x="8635950" y="2642925"/>
              <a:ext cx="49500" cy="93425"/>
            </a:xfrm>
            <a:custGeom>
              <a:avLst/>
              <a:gdLst/>
              <a:ahLst/>
              <a:cxnLst/>
              <a:rect l="l" t="t" r="r" b="b"/>
              <a:pathLst>
                <a:path w="1980" h="3737" extrusionOk="0">
                  <a:moveTo>
                    <a:pt x="929" y="0"/>
                  </a:moveTo>
                  <a:cubicBezTo>
                    <a:pt x="682" y="0"/>
                    <a:pt x="429" y="48"/>
                    <a:pt x="225" y="101"/>
                  </a:cubicBezTo>
                  <a:cubicBezTo>
                    <a:pt x="0" y="158"/>
                    <a:pt x="71" y="487"/>
                    <a:pt x="275" y="487"/>
                  </a:cubicBezTo>
                  <a:cubicBezTo>
                    <a:pt x="292" y="487"/>
                    <a:pt x="310" y="484"/>
                    <a:pt x="329" y="479"/>
                  </a:cubicBezTo>
                  <a:cubicBezTo>
                    <a:pt x="479" y="440"/>
                    <a:pt x="719" y="372"/>
                    <a:pt x="923" y="372"/>
                  </a:cubicBezTo>
                  <a:cubicBezTo>
                    <a:pt x="1008" y="372"/>
                    <a:pt x="1088" y="384"/>
                    <a:pt x="1152" y="415"/>
                  </a:cubicBezTo>
                  <a:cubicBezTo>
                    <a:pt x="1653" y="657"/>
                    <a:pt x="1389" y="1262"/>
                    <a:pt x="1310" y="1617"/>
                  </a:cubicBezTo>
                  <a:lnTo>
                    <a:pt x="892" y="3491"/>
                  </a:lnTo>
                  <a:cubicBezTo>
                    <a:pt x="858" y="3640"/>
                    <a:pt x="982" y="3737"/>
                    <a:pt x="1099" y="3737"/>
                  </a:cubicBezTo>
                  <a:cubicBezTo>
                    <a:pt x="1176" y="3737"/>
                    <a:pt x="1249" y="3694"/>
                    <a:pt x="1271" y="3596"/>
                  </a:cubicBezTo>
                  <a:lnTo>
                    <a:pt x="1716" y="1599"/>
                  </a:lnTo>
                  <a:cubicBezTo>
                    <a:pt x="1795" y="1251"/>
                    <a:pt x="1980" y="796"/>
                    <a:pt x="1808" y="444"/>
                  </a:cubicBezTo>
                  <a:cubicBezTo>
                    <a:pt x="1641" y="103"/>
                    <a:pt x="1291" y="0"/>
                    <a:pt x="92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12" name="Google Shape;5712;p68"/>
            <p:cNvSpPr/>
            <p:nvPr/>
          </p:nvSpPr>
          <p:spPr>
            <a:xfrm>
              <a:off x="8695075" y="2643125"/>
              <a:ext cx="61700" cy="89750"/>
            </a:xfrm>
            <a:custGeom>
              <a:avLst/>
              <a:gdLst/>
              <a:ahLst/>
              <a:cxnLst/>
              <a:rect l="l" t="t" r="r" b="b"/>
              <a:pathLst>
                <a:path w="2468" h="3590" extrusionOk="0">
                  <a:moveTo>
                    <a:pt x="1528" y="0"/>
                  </a:moveTo>
                  <a:cubicBezTo>
                    <a:pt x="900" y="0"/>
                    <a:pt x="271" y="447"/>
                    <a:pt x="269" y="1140"/>
                  </a:cubicBezTo>
                  <a:cubicBezTo>
                    <a:pt x="268" y="1835"/>
                    <a:pt x="899" y="2285"/>
                    <a:pt x="1530" y="2285"/>
                  </a:cubicBezTo>
                  <a:cubicBezTo>
                    <a:pt x="1629" y="2285"/>
                    <a:pt x="1729" y="2273"/>
                    <a:pt x="1825" y="2250"/>
                  </a:cubicBezTo>
                  <a:lnTo>
                    <a:pt x="1825" y="2250"/>
                  </a:lnTo>
                  <a:cubicBezTo>
                    <a:pt x="1893" y="2787"/>
                    <a:pt x="1493" y="3212"/>
                    <a:pt x="1022" y="3212"/>
                  </a:cubicBezTo>
                  <a:cubicBezTo>
                    <a:pt x="827" y="3212"/>
                    <a:pt x="620" y="3139"/>
                    <a:pt x="429" y="2971"/>
                  </a:cubicBezTo>
                  <a:cubicBezTo>
                    <a:pt x="388" y="2935"/>
                    <a:pt x="343" y="2920"/>
                    <a:pt x="299" y="2920"/>
                  </a:cubicBezTo>
                  <a:cubicBezTo>
                    <a:pt x="140" y="2920"/>
                    <a:pt x="1" y="3119"/>
                    <a:pt x="150" y="3250"/>
                  </a:cubicBezTo>
                  <a:cubicBezTo>
                    <a:pt x="418" y="3486"/>
                    <a:pt x="722" y="3590"/>
                    <a:pt x="1013" y="3590"/>
                  </a:cubicBezTo>
                  <a:cubicBezTo>
                    <a:pt x="1785" y="3590"/>
                    <a:pt x="2468" y="2860"/>
                    <a:pt x="2157" y="1942"/>
                  </a:cubicBezTo>
                  <a:cubicBezTo>
                    <a:pt x="2126" y="1851"/>
                    <a:pt x="2052" y="1800"/>
                    <a:pt x="1968" y="1800"/>
                  </a:cubicBezTo>
                  <a:cubicBezTo>
                    <a:pt x="1935" y="1800"/>
                    <a:pt x="1901" y="1808"/>
                    <a:pt x="1868" y="1824"/>
                  </a:cubicBezTo>
                  <a:cubicBezTo>
                    <a:pt x="1762" y="1876"/>
                    <a:pt x="1644" y="1900"/>
                    <a:pt x="1524" y="1900"/>
                  </a:cubicBezTo>
                  <a:cubicBezTo>
                    <a:pt x="1102" y="1900"/>
                    <a:pt x="660" y="1599"/>
                    <a:pt x="661" y="1140"/>
                  </a:cubicBezTo>
                  <a:cubicBezTo>
                    <a:pt x="662" y="684"/>
                    <a:pt x="1102" y="387"/>
                    <a:pt x="1522" y="387"/>
                  </a:cubicBezTo>
                  <a:cubicBezTo>
                    <a:pt x="1644" y="387"/>
                    <a:pt x="1764" y="411"/>
                    <a:pt x="1871" y="464"/>
                  </a:cubicBezTo>
                  <a:cubicBezTo>
                    <a:pt x="1903" y="480"/>
                    <a:pt x="1934" y="487"/>
                    <a:pt x="1963" y="487"/>
                  </a:cubicBezTo>
                  <a:cubicBezTo>
                    <a:pt x="2146" y="487"/>
                    <a:pt x="2267" y="221"/>
                    <a:pt x="2071" y="123"/>
                  </a:cubicBezTo>
                  <a:cubicBezTo>
                    <a:pt x="1901" y="40"/>
                    <a:pt x="1715" y="0"/>
                    <a:pt x="15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713" name="Google Shape;5713;p68"/>
          <p:cNvGrpSpPr/>
          <p:nvPr/>
        </p:nvGrpSpPr>
        <p:grpSpPr>
          <a:xfrm>
            <a:off x="453867" y="2703134"/>
            <a:ext cx="497500" cy="460167"/>
            <a:chOff x="340400" y="2027350"/>
            <a:chExt cx="373125" cy="345125"/>
          </a:xfrm>
        </p:grpSpPr>
        <p:sp>
          <p:nvSpPr>
            <p:cNvPr id="5714" name="Google Shape;5714;p68"/>
            <p:cNvSpPr/>
            <p:nvPr/>
          </p:nvSpPr>
          <p:spPr>
            <a:xfrm>
              <a:off x="340400" y="2031750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15" name="Google Shape;5715;p68"/>
            <p:cNvSpPr/>
            <p:nvPr/>
          </p:nvSpPr>
          <p:spPr>
            <a:xfrm>
              <a:off x="358050" y="2027350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5716" name="Google Shape;5716;p68"/>
          <p:cNvGrpSpPr/>
          <p:nvPr/>
        </p:nvGrpSpPr>
        <p:grpSpPr>
          <a:xfrm>
            <a:off x="11116901" y="4228367"/>
            <a:ext cx="497500" cy="460167"/>
            <a:chOff x="8185275" y="3018875"/>
            <a:chExt cx="373125" cy="345125"/>
          </a:xfrm>
        </p:grpSpPr>
        <p:sp>
          <p:nvSpPr>
            <p:cNvPr id="5717" name="Google Shape;5717;p68"/>
            <p:cNvSpPr/>
            <p:nvPr/>
          </p:nvSpPr>
          <p:spPr>
            <a:xfrm>
              <a:off x="8185275" y="3023275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718" name="Google Shape;5718;p68"/>
            <p:cNvSpPr/>
            <p:nvPr/>
          </p:nvSpPr>
          <p:spPr>
            <a:xfrm>
              <a:off x="8202925" y="3018875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045528B5-BB2E-4929-9E39-AE44713E7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6950" y="2342223"/>
            <a:ext cx="6454189" cy="321745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800" dirty="0"/>
              <a:t>CẢM ƠN CÁC EM ĐÃ CHÚ Ý BÀI GIẢNG!</a:t>
            </a:r>
            <a:endParaRPr lang="vi-VN" sz="48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183</Words>
  <Application>Microsoft Office PowerPoint</Application>
  <PresentationFormat>Widescreen</PresentationFormat>
  <Paragraphs>15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Times New Roman</vt:lpstr>
      <vt:lpstr>Office Theme</vt:lpstr>
      <vt:lpstr>BÀI 5. GÓC (tiết 120)</vt:lpstr>
      <vt:lpstr>1. Đọc tên góc, đỉnh và các cạnh của góc trong hình 85 và hình 86.</vt:lpstr>
      <vt:lpstr>2. Đọc tên các điểm nằm trong góc xOy ở Hình 87.</vt:lpstr>
      <vt:lpstr>3. Cho tia Om. Vẽ tia Om sao cho (mOn) ̂ = 50^o. </vt:lpstr>
      <vt:lpstr>5. Cho các góc (BAC) ̂=130^o,(DEG) ̂=145^o, (HKI) ̂=120^o, (PQT) ̂= 140^o. Hãy viết các góc đó theo thứ tự tăng dần.</vt:lpstr>
      <vt:lpstr>HƯỚNG DẪN VỀ NHÀ</vt:lpstr>
      <vt:lpstr>CẢM ƠN CÁC EM ĐÃ CHÚ Ý BÀI GIẢNG!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5. GÓC (tiết 120)</dc:title>
  <dc:creator>Thanh Tran Kim</dc:creator>
  <cp:lastModifiedBy>Thanh Tran Kim</cp:lastModifiedBy>
  <cp:revision>1</cp:revision>
  <dcterms:created xsi:type="dcterms:W3CDTF">2024-05-25T09:05:08Z</dcterms:created>
  <dcterms:modified xsi:type="dcterms:W3CDTF">2024-05-25T09:07:59Z</dcterms:modified>
</cp:coreProperties>
</file>