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84" r:id="rId3"/>
    <p:sldId id="272" r:id="rId4"/>
    <p:sldId id="267" r:id="rId5"/>
    <p:sldId id="268" r:id="rId6"/>
    <p:sldId id="269" r:id="rId7"/>
    <p:sldId id="271" r:id="rId8"/>
    <p:sldId id="273" r:id="rId9"/>
    <p:sldId id="274" r:id="rId10"/>
    <p:sldId id="276" r:id="rId11"/>
    <p:sldId id="275" r:id="rId12"/>
    <p:sldId id="277" r:id="rId13"/>
    <p:sldId id="279" r:id="rId14"/>
    <p:sldId id="281" r:id="rId15"/>
    <p:sldId id="282" r:id="rId16"/>
    <p:sldId id="312"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44" d="100"/>
          <a:sy n="44" d="100"/>
        </p:scale>
        <p:origin x="82" y="9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293B6-5354-426D-8696-953DDEF0B6D0}" type="datetimeFigureOut">
              <a:rPr lang="en-US" smtClean="0"/>
              <a:t>5/25/2024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18E33-E42C-4479-A252-E017C4C2C60F}" type="slidenum">
              <a:rPr lang="en-US" smtClean="0"/>
              <a:t>‹#›</a:t>
            </a:fld>
            <a:endParaRPr lang="en-US"/>
          </a:p>
        </p:txBody>
      </p:sp>
    </p:spTree>
    <p:extLst>
      <p:ext uri="{BB962C8B-B14F-4D97-AF65-F5344CB8AC3E}">
        <p14:creationId xmlns:p14="http://schemas.microsoft.com/office/powerpoint/2010/main" val="241013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7"/>
        <p:cNvGrpSpPr/>
        <p:nvPr/>
      </p:nvGrpSpPr>
      <p:grpSpPr>
        <a:xfrm>
          <a:off x="0" y="0"/>
          <a:ext cx="0" cy="0"/>
          <a:chOff x="0" y="0"/>
          <a:chExt cx="0" cy="0"/>
        </a:xfrm>
      </p:grpSpPr>
      <p:sp>
        <p:nvSpPr>
          <p:cNvPr id="4118" name="Google Shape;4118;gc323b4e32e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9" name="Google Shape;4119;gc323b4e32e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6"/>
        <p:cNvGrpSpPr/>
        <p:nvPr/>
      </p:nvGrpSpPr>
      <p:grpSpPr>
        <a:xfrm>
          <a:off x="0" y="0"/>
          <a:ext cx="0" cy="0"/>
          <a:chOff x="0" y="0"/>
          <a:chExt cx="0" cy="0"/>
        </a:xfrm>
      </p:grpSpPr>
      <p:sp>
        <p:nvSpPr>
          <p:cNvPr id="4077" name="Google Shape;4077;gc2dbc2f8ba_0_10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8" name="Google Shape;4078;gc2dbc2f8ba_0_10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4"/>
        <p:cNvGrpSpPr/>
        <p:nvPr/>
      </p:nvGrpSpPr>
      <p:grpSpPr>
        <a:xfrm>
          <a:off x="0" y="0"/>
          <a:ext cx="0" cy="0"/>
          <a:chOff x="0" y="0"/>
          <a:chExt cx="0" cy="0"/>
        </a:xfrm>
      </p:grpSpPr>
      <p:sp>
        <p:nvSpPr>
          <p:cNvPr id="4345" name="Google Shape;4345;gc323b4e32e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6" name="Google Shape;4346;gc323b4e32e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5"/>
        <p:cNvGrpSpPr/>
        <p:nvPr/>
      </p:nvGrpSpPr>
      <p:grpSpPr>
        <a:xfrm>
          <a:off x="0" y="0"/>
          <a:ext cx="0" cy="0"/>
          <a:chOff x="0" y="0"/>
          <a:chExt cx="0" cy="0"/>
        </a:xfrm>
      </p:grpSpPr>
      <p:sp>
        <p:nvSpPr>
          <p:cNvPr id="4636" name="Google Shape;4636;gc323b4e32e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7" name="Google Shape;4637;gc323b4e32e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0"/>
        <p:cNvGrpSpPr/>
        <p:nvPr/>
      </p:nvGrpSpPr>
      <p:grpSpPr>
        <a:xfrm>
          <a:off x="0" y="0"/>
          <a:ext cx="0" cy="0"/>
          <a:chOff x="0" y="0"/>
          <a:chExt cx="0" cy="0"/>
        </a:xfrm>
      </p:grpSpPr>
      <p:sp>
        <p:nvSpPr>
          <p:cNvPr id="4961" name="Google Shape;4961;gc52ef24844_0_18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2" name="Google Shape;4962;gc52ef24844_0_18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3"/>
        <p:cNvGrpSpPr/>
        <p:nvPr/>
      </p:nvGrpSpPr>
      <p:grpSpPr>
        <a:xfrm>
          <a:off x="0" y="0"/>
          <a:ext cx="0" cy="0"/>
          <a:chOff x="0" y="0"/>
          <a:chExt cx="0" cy="0"/>
        </a:xfrm>
      </p:grpSpPr>
      <p:sp>
        <p:nvSpPr>
          <p:cNvPr id="5074" name="Google Shape;5074;gc52ef24844_0_19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5" name="Google Shape;5075;gc52ef24844_0_19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9"/>
        <p:cNvGrpSpPr/>
        <p:nvPr/>
      </p:nvGrpSpPr>
      <p:grpSpPr>
        <a:xfrm>
          <a:off x="0" y="0"/>
          <a:ext cx="0" cy="0"/>
          <a:chOff x="0" y="0"/>
          <a:chExt cx="0" cy="0"/>
        </a:xfrm>
      </p:grpSpPr>
      <p:sp>
        <p:nvSpPr>
          <p:cNvPr id="5470" name="Google Shape;5470;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1" name="Google Shape;5471;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9"/>
        <p:cNvGrpSpPr/>
        <p:nvPr/>
      </p:nvGrpSpPr>
      <p:grpSpPr>
        <a:xfrm>
          <a:off x="0" y="0"/>
          <a:ext cx="0" cy="0"/>
          <a:chOff x="0" y="0"/>
          <a:chExt cx="0" cy="0"/>
        </a:xfrm>
      </p:grpSpPr>
      <p:sp>
        <p:nvSpPr>
          <p:cNvPr id="5360" name="Google Shape;5360;gc52ef24844_0_19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1" name="Google Shape;5361;gc52ef24844_0_19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7"/>
        <p:cNvGrpSpPr/>
        <p:nvPr/>
      </p:nvGrpSpPr>
      <p:grpSpPr>
        <a:xfrm>
          <a:off x="0" y="0"/>
          <a:ext cx="0" cy="0"/>
          <a:chOff x="0" y="0"/>
          <a:chExt cx="0" cy="0"/>
        </a:xfrm>
      </p:grpSpPr>
      <p:sp>
        <p:nvSpPr>
          <p:cNvPr id="3748" name="Google Shape;3748;gc52ef24844_0_17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9" name="Google Shape;3749;gc52ef24844_0_17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1"/>
        <p:cNvGrpSpPr/>
        <p:nvPr/>
      </p:nvGrpSpPr>
      <p:grpSpPr>
        <a:xfrm>
          <a:off x="0" y="0"/>
          <a:ext cx="0" cy="0"/>
          <a:chOff x="0" y="0"/>
          <a:chExt cx="0" cy="0"/>
        </a:xfrm>
      </p:grpSpPr>
      <p:sp>
        <p:nvSpPr>
          <p:cNvPr id="2962" name="Google Shape;2962;gc323b4e32e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3" name="Google Shape;2963;gc323b4e32e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2"/>
        <p:cNvGrpSpPr/>
        <p:nvPr/>
      </p:nvGrpSpPr>
      <p:grpSpPr>
        <a:xfrm>
          <a:off x="0" y="0"/>
          <a:ext cx="0" cy="0"/>
          <a:chOff x="0" y="0"/>
          <a:chExt cx="0" cy="0"/>
        </a:xfrm>
      </p:grpSpPr>
      <p:sp>
        <p:nvSpPr>
          <p:cNvPr id="3133" name="Google Shape;3133;gc2dbc2f8ba_0_9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4" name="Google Shape;3134;gc2dbc2f8ba_0_9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4"/>
        <p:cNvGrpSpPr/>
        <p:nvPr/>
      </p:nvGrpSpPr>
      <p:grpSpPr>
        <a:xfrm>
          <a:off x="0" y="0"/>
          <a:ext cx="0" cy="0"/>
          <a:chOff x="0" y="0"/>
          <a:chExt cx="0" cy="0"/>
        </a:xfrm>
      </p:grpSpPr>
      <p:sp>
        <p:nvSpPr>
          <p:cNvPr id="3415" name="Google Shape;3415;gc323b4e32e_0_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6" name="Google Shape;3416;gc323b4e32e_0_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1"/>
        <p:cNvGrpSpPr/>
        <p:nvPr/>
      </p:nvGrpSpPr>
      <p:grpSpPr>
        <a:xfrm>
          <a:off x="0" y="0"/>
          <a:ext cx="0" cy="0"/>
          <a:chOff x="0" y="0"/>
          <a:chExt cx="0" cy="0"/>
        </a:xfrm>
      </p:grpSpPr>
      <p:sp>
        <p:nvSpPr>
          <p:cNvPr id="3672" name="Google Shape;3672;gc52ef24844_0_19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3" name="Google Shape;3673;gc52ef24844_0_19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c323b4e32e_0_1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c323b4e32e_0_1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4"/>
        <p:cNvGrpSpPr/>
        <p:nvPr/>
      </p:nvGrpSpPr>
      <p:grpSpPr>
        <a:xfrm>
          <a:off x="0" y="0"/>
          <a:ext cx="0" cy="0"/>
          <a:chOff x="0" y="0"/>
          <a:chExt cx="0" cy="0"/>
        </a:xfrm>
      </p:grpSpPr>
      <p:sp>
        <p:nvSpPr>
          <p:cNvPr id="3995" name="Google Shape;3995;gc323b4e32e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6" name="Google Shape;3996;gc323b4e32e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3421-71DD-C131-7938-1174AEB28A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252EC6-DC1A-56A6-8A15-8550C67223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20A7AD-F756-4691-9AF1-A88D891E5FEE}"/>
              </a:ext>
            </a:extLst>
          </p:cNvPr>
          <p:cNvSpPr>
            <a:spLocks noGrp="1"/>
          </p:cNvSpPr>
          <p:nvPr>
            <p:ph type="dt" sz="half" idx="10"/>
          </p:nvPr>
        </p:nvSpPr>
        <p:spPr/>
        <p:txBody>
          <a:bodyPr/>
          <a:lstStyle/>
          <a:p>
            <a:fld id="{39F91FEB-FBF1-438D-9C1A-53121D2A8339}" type="datetimeFigureOut">
              <a:rPr lang="en-US" smtClean="0"/>
              <a:t>5/25/2024</a:t>
            </a:fld>
            <a:endParaRPr lang="en-US"/>
          </a:p>
        </p:txBody>
      </p:sp>
      <p:sp>
        <p:nvSpPr>
          <p:cNvPr id="5" name="Footer Placeholder 4">
            <a:extLst>
              <a:ext uri="{FF2B5EF4-FFF2-40B4-BE49-F238E27FC236}">
                <a16:creationId xmlns:a16="http://schemas.microsoft.com/office/drawing/2014/main" id="{63E56118-BF5D-6300-2ECE-1792654E6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F0490-2968-DE09-0A7D-1CDA61F66D73}"/>
              </a:ext>
            </a:extLst>
          </p:cNvPr>
          <p:cNvSpPr>
            <a:spLocks noGrp="1"/>
          </p:cNvSpPr>
          <p:nvPr>
            <p:ph type="sldNum" sz="quarter" idx="12"/>
          </p:nvPr>
        </p:nvSpPr>
        <p:spPr/>
        <p:txBody>
          <a:bodyPr/>
          <a:lstStyle/>
          <a:p>
            <a:fld id="{E0AE9A61-07C8-417B-8F8D-5B4EE88A2129}" type="slidenum">
              <a:rPr lang="en-US" smtClean="0"/>
              <a:t>‹#›</a:t>
            </a:fld>
            <a:endParaRPr lang="en-US"/>
          </a:p>
        </p:txBody>
      </p:sp>
    </p:spTree>
    <p:extLst>
      <p:ext uri="{BB962C8B-B14F-4D97-AF65-F5344CB8AC3E}">
        <p14:creationId xmlns:p14="http://schemas.microsoft.com/office/powerpoint/2010/main" val="2226752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0FF9B-C4EC-7D6F-9F05-026F9C742E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D8E424-563B-391F-DEA6-86D76D02DB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48FEF-AA84-9A88-E008-D5D2934E5561}"/>
              </a:ext>
            </a:extLst>
          </p:cNvPr>
          <p:cNvSpPr>
            <a:spLocks noGrp="1"/>
          </p:cNvSpPr>
          <p:nvPr>
            <p:ph type="dt" sz="half" idx="10"/>
          </p:nvPr>
        </p:nvSpPr>
        <p:spPr/>
        <p:txBody>
          <a:bodyPr/>
          <a:lstStyle/>
          <a:p>
            <a:fld id="{39F91FEB-FBF1-438D-9C1A-53121D2A8339}" type="datetimeFigureOut">
              <a:rPr lang="en-US" smtClean="0"/>
              <a:t>5/25/2024</a:t>
            </a:fld>
            <a:endParaRPr lang="en-US"/>
          </a:p>
        </p:txBody>
      </p:sp>
      <p:sp>
        <p:nvSpPr>
          <p:cNvPr id="5" name="Footer Placeholder 4">
            <a:extLst>
              <a:ext uri="{FF2B5EF4-FFF2-40B4-BE49-F238E27FC236}">
                <a16:creationId xmlns:a16="http://schemas.microsoft.com/office/drawing/2014/main" id="{C422A75C-B1CC-243B-F6F4-42F73BAEF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A8825-A3C9-5E72-77B8-01D15A90AD49}"/>
              </a:ext>
            </a:extLst>
          </p:cNvPr>
          <p:cNvSpPr>
            <a:spLocks noGrp="1"/>
          </p:cNvSpPr>
          <p:nvPr>
            <p:ph type="sldNum" sz="quarter" idx="12"/>
          </p:nvPr>
        </p:nvSpPr>
        <p:spPr/>
        <p:txBody>
          <a:bodyPr/>
          <a:lstStyle/>
          <a:p>
            <a:fld id="{E0AE9A61-07C8-417B-8F8D-5B4EE88A2129}" type="slidenum">
              <a:rPr lang="en-US" smtClean="0"/>
              <a:t>‹#›</a:t>
            </a:fld>
            <a:endParaRPr lang="en-US"/>
          </a:p>
        </p:txBody>
      </p:sp>
    </p:spTree>
    <p:extLst>
      <p:ext uri="{BB962C8B-B14F-4D97-AF65-F5344CB8AC3E}">
        <p14:creationId xmlns:p14="http://schemas.microsoft.com/office/powerpoint/2010/main" val="405514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AA471B-CE15-2A77-1EEA-F302BDF9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7BB106-A669-CB1D-17E5-DF9D6C0EE5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54C4A-FF6A-281F-B90F-41E677711040}"/>
              </a:ext>
            </a:extLst>
          </p:cNvPr>
          <p:cNvSpPr>
            <a:spLocks noGrp="1"/>
          </p:cNvSpPr>
          <p:nvPr>
            <p:ph type="dt" sz="half" idx="10"/>
          </p:nvPr>
        </p:nvSpPr>
        <p:spPr/>
        <p:txBody>
          <a:bodyPr/>
          <a:lstStyle/>
          <a:p>
            <a:fld id="{39F91FEB-FBF1-438D-9C1A-53121D2A8339}" type="datetimeFigureOut">
              <a:rPr lang="en-US" smtClean="0"/>
              <a:t>5/25/2024</a:t>
            </a:fld>
            <a:endParaRPr lang="en-US"/>
          </a:p>
        </p:txBody>
      </p:sp>
      <p:sp>
        <p:nvSpPr>
          <p:cNvPr id="5" name="Footer Placeholder 4">
            <a:extLst>
              <a:ext uri="{FF2B5EF4-FFF2-40B4-BE49-F238E27FC236}">
                <a16:creationId xmlns:a16="http://schemas.microsoft.com/office/drawing/2014/main" id="{DD6F04F0-67FE-92C4-67F5-565D2670D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3F634-C695-6D01-4CB4-737B1E27E18A}"/>
              </a:ext>
            </a:extLst>
          </p:cNvPr>
          <p:cNvSpPr>
            <a:spLocks noGrp="1"/>
          </p:cNvSpPr>
          <p:nvPr>
            <p:ph type="sldNum" sz="quarter" idx="12"/>
          </p:nvPr>
        </p:nvSpPr>
        <p:spPr/>
        <p:txBody>
          <a:bodyPr/>
          <a:lstStyle/>
          <a:p>
            <a:fld id="{E0AE9A61-07C8-417B-8F8D-5B4EE88A2129}" type="slidenum">
              <a:rPr lang="en-US" smtClean="0"/>
              <a:t>‹#›</a:t>
            </a:fld>
            <a:endParaRPr lang="en-US"/>
          </a:p>
        </p:txBody>
      </p:sp>
    </p:spTree>
    <p:extLst>
      <p:ext uri="{BB962C8B-B14F-4D97-AF65-F5344CB8AC3E}">
        <p14:creationId xmlns:p14="http://schemas.microsoft.com/office/powerpoint/2010/main" val="1858412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1"/>
        </a:solidFill>
        <a:effectLst/>
      </p:bgPr>
    </p:bg>
    <p:spTree>
      <p:nvGrpSpPr>
        <p:cNvPr id="1" name="Shape 279"/>
        <p:cNvGrpSpPr/>
        <p:nvPr/>
      </p:nvGrpSpPr>
      <p:grpSpPr>
        <a:xfrm>
          <a:off x="0" y="0"/>
          <a:ext cx="0" cy="0"/>
          <a:chOff x="0" y="0"/>
          <a:chExt cx="0" cy="0"/>
        </a:xfrm>
      </p:grpSpPr>
      <p:grpSp>
        <p:nvGrpSpPr>
          <p:cNvPr id="280" name="Google Shape;280;p11"/>
          <p:cNvGrpSpPr/>
          <p:nvPr/>
        </p:nvGrpSpPr>
        <p:grpSpPr>
          <a:xfrm>
            <a:off x="-129685" y="-3344800"/>
            <a:ext cx="12690592" cy="10316157"/>
            <a:chOff x="-97264" y="-2508600"/>
            <a:chExt cx="9517944" cy="7737118"/>
          </a:xfrm>
        </p:grpSpPr>
        <p:sp>
          <p:nvSpPr>
            <p:cNvPr id="281" name="Google Shape;281;p1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1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5" name="Google Shape;295;p11"/>
            <p:cNvGrpSpPr/>
            <p:nvPr/>
          </p:nvGrpSpPr>
          <p:grpSpPr>
            <a:xfrm>
              <a:off x="-97224" y="-2508600"/>
              <a:ext cx="9377821" cy="2147740"/>
              <a:chOff x="-97224" y="-2508600"/>
              <a:chExt cx="9377821" cy="2147740"/>
            </a:xfrm>
          </p:grpSpPr>
          <p:sp>
            <p:nvSpPr>
              <p:cNvPr id="296" name="Google Shape;296;p1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1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8" name="Google Shape;308;p11"/>
          <p:cNvSpPr/>
          <p:nvPr/>
        </p:nvSpPr>
        <p:spPr>
          <a:xfrm>
            <a:off x="544333" y="1200852"/>
            <a:ext cx="11245600" cy="4441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11"/>
          <p:cNvSpPr/>
          <p:nvPr/>
        </p:nvSpPr>
        <p:spPr>
          <a:xfrm>
            <a:off x="402067" y="1066751"/>
            <a:ext cx="11245600" cy="4441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11"/>
          <p:cNvSpPr txBox="1">
            <a:spLocks noGrp="1"/>
          </p:cNvSpPr>
          <p:nvPr>
            <p:ph type="title" hasCustomPrompt="1"/>
          </p:nvPr>
        </p:nvSpPr>
        <p:spPr>
          <a:xfrm>
            <a:off x="1712000" y="2340967"/>
            <a:ext cx="8768000" cy="1401600"/>
          </a:xfrm>
          <a:prstGeom prst="rect">
            <a:avLst/>
          </a:prstGeom>
          <a:solidFill>
            <a:srgbClr val="FFFFFF"/>
          </a:solidFill>
          <a:ln w="9525" cap="flat" cmpd="sng">
            <a:solidFill>
              <a:srgbClr val="000000"/>
            </a:solidFill>
            <a:prstDash val="solid"/>
            <a:round/>
            <a:headEnd type="none" w="sm" len="sm"/>
            <a:tailEnd type="none" w="sm" len="sm"/>
          </a:ln>
          <a:effectLst>
            <a:outerShdw dist="95250" dir="3000000" algn="bl" rotWithShape="0">
              <a:schemeClr val="accent6"/>
            </a:outerShdw>
          </a:effectLst>
        </p:spPr>
        <p:txBody>
          <a:bodyPr spcFirstLastPara="1" wrap="square" lIns="91425" tIns="91425" rIns="91425" bIns="91425" anchor="b" anchorCtr="0">
            <a:noAutofit/>
          </a:bodyPr>
          <a:lstStyle>
            <a:lvl1pPr lvl="0" algn="ctr">
              <a:spcBef>
                <a:spcPts val="0"/>
              </a:spcBef>
              <a:spcAft>
                <a:spcPts val="0"/>
              </a:spcAft>
              <a:buSzPts val="9600"/>
              <a:buNone/>
              <a:defRPr sz="7200">
                <a:latin typeface="Arial" panose="020B0604020202020204" pitchFamily="34" charset="0"/>
                <a:cs typeface="Arial" panose="020B0604020202020204" pitchFamily="34" charset="0"/>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rPr dirty="0"/>
              <a:t>xx%</a:t>
            </a:r>
          </a:p>
        </p:txBody>
      </p:sp>
      <p:sp>
        <p:nvSpPr>
          <p:cNvPr id="311" name="Google Shape;311;p11"/>
          <p:cNvSpPr txBox="1">
            <a:spLocks noGrp="1"/>
          </p:cNvSpPr>
          <p:nvPr>
            <p:ph type="subTitle" idx="1"/>
          </p:nvPr>
        </p:nvSpPr>
        <p:spPr>
          <a:xfrm>
            <a:off x="1712000" y="3945833"/>
            <a:ext cx="8768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dirty="0"/>
          </a:p>
        </p:txBody>
      </p:sp>
    </p:spTree>
    <p:extLst>
      <p:ext uri="{BB962C8B-B14F-4D97-AF65-F5344CB8AC3E}">
        <p14:creationId xmlns:p14="http://schemas.microsoft.com/office/powerpoint/2010/main" val="890760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4"/>
        </a:solidFill>
        <a:effectLst/>
      </p:bgPr>
    </p:bg>
    <p:spTree>
      <p:nvGrpSpPr>
        <p:cNvPr id="1" name="Shape 313"/>
        <p:cNvGrpSpPr/>
        <p:nvPr/>
      </p:nvGrpSpPr>
      <p:grpSpPr>
        <a:xfrm>
          <a:off x="0" y="0"/>
          <a:ext cx="0" cy="0"/>
          <a:chOff x="0" y="0"/>
          <a:chExt cx="0" cy="0"/>
        </a:xfrm>
      </p:grpSpPr>
      <p:grpSp>
        <p:nvGrpSpPr>
          <p:cNvPr id="314" name="Google Shape;314;p13"/>
          <p:cNvGrpSpPr/>
          <p:nvPr/>
        </p:nvGrpSpPr>
        <p:grpSpPr>
          <a:xfrm>
            <a:off x="-129685" y="-3141600"/>
            <a:ext cx="12690592" cy="10316157"/>
            <a:chOff x="-97264" y="-2356200"/>
            <a:chExt cx="9517944" cy="7737118"/>
          </a:xfrm>
        </p:grpSpPr>
        <p:sp>
          <p:nvSpPr>
            <p:cNvPr id="315" name="Google Shape;315;p1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9" name="Google Shape;329;p13"/>
            <p:cNvGrpSpPr/>
            <p:nvPr/>
          </p:nvGrpSpPr>
          <p:grpSpPr>
            <a:xfrm>
              <a:off x="-97224" y="3233178"/>
              <a:ext cx="9377821" cy="2147740"/>
              <a:chOff x="-97224" y="3233178"/>
              <a:chExt cx="9377821" cy="2147740"/>
            </a:xfrm>
          </p:grpSpPr>
          <p:sp>
            <p:nvSpPr>
              <p:cNvPr id="330" name="Google Shape;330;p1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 name="Google Shape;342;p13"/>
          <p:cNvSpPr/>
          <p:nvPr/>
        </p:nvSpPr>
        <p:spPr>
          <a:xfrm>
            <a:off x="1891133" y="483667"/>
            <a:ext cx="85520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3"/>
          <p:cNvSpPr/>
          <p:nvPr/>
        </p:nvSpPr>
        <p:spPr>
          <a:xfrm>
            <a:off x="1748867" y="362167"/>
            <a:ext cx="85520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3"/>
          <p:cNvSpPr txBox="1">
            <a:spLocks noGrp="1"/>
          </p:cNvSpPr>
          <p:nvPr>
            <p:ph type="title"/>
          </p:nvPr>
        </p:nvSpPr>
        <p:spPr>
          <a:xfrm>
            <a:off x="4998768" y="1839367"/>
            <a:ext cx="4170000" cy="2817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9600">
                <a:latin typeface="Arial" panose="020B0604020202020204" pitchFamily="34" charset="0"/>
                <a:cs typeface="Arial" panose="020B0604020202020204" pitchFamily="34" charset="0"/>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dirty="0"/>
          </a:p>
        </p:txBody>
      </p:sp>
      <p:sp>
        <p:nvSpPr>
          <p:cNvPr id="345" name="Google Shape;345;p13"/>
          <p:cNvSpPr txBox="1">
            <a:spLocks noGrp="1"/>
          </p:cNvSpPr>
          <p:nvPr>
            <p:ph type="title" idx="2" hasCustomPrompt="1"/>
          </p:nvPr>
        </p:nvSpPr>
        <p:spPr>
          <a:xfrm>
            <a:off x="3023217" y="2613433"/>
            <a:ext cx="144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dirty="0"/>
              <a:t>xx%</a:t>
            </a:r>
          </a:p>
        </p:txBody>
      </p:sp>
      <p:sp>
        <p:nvSpPr>
          <p:cNvPr id="346" name="Google Shape;346;p13"/>
          <p:cNvSpPr txBox="1">
            <a:spLocks noGrp="1"/>
          </p:cNvSpPr>
          <p:nvPr>
            <p:ph type="subTitle" idx="1"/>
          </p:nvPr>
        </p:nvSpPr>
        <p:spPr>
          <a:xfrm>
            <a:off x="4998817" y="4414633"/>
            <a:ext cx="3172400" cy="80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1188234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6"/>
        </a:solidFill>
        <a:effectLst/>
      </p:bgPr>
    </p:bg>
    <p:spTree>
      <p:nvGrpSpPr>
        <p:cNvPr id="1" name="Shape 145"/>
        <p:cNvGrpSpPr/>
        <p:nvPr/>
      </p:nvGrpSpPr>
      <p:grpSpPr>
        <a:xfrm>
          <a:off x="0" y="0"/>
          <a:ext cx="0" cy="0"/>
          <a:chOff x="0" y="0"/>
          <a:chExt cx="0" cy="0"/>
        </a:xfrm>
      </p:grpSpPr>
      <p:grpSp>
        <p:nvGrpSpPr>
          <p:cNvPr id="146" name="Google Shape;146;p6"/>
          <p:cNvGrpSpPr/>
          <p:nvPr/>
        </p:nvGrpSpPr>
        <p:grpSpPr>
          <a:xfrm>
            <a:off x="-434485" y="-296800"/>
            <a:ext cx="12690592" cy="10316157"/>
            <a:chOff x="-325864" y="-222600"/>
            <a:chExt cx="9517944" cy="7737118"/>
          </a:xfrm>
        </p:grpSpPr>
        <p:sp>
          <p:nvSpPr>
            <p:cNvPr id="147" name="Google Shape;147;p6"/>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6"/>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6"/>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6"/>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6"/>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6"/>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6"/>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6"/>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6"/>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6"/>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6"/>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6"/>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6"/>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6"/>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1" name="Google Shape;161;p6"/>
            <p:cNvGrpSpPr/>
            <p:nvPr/>
          </p:nvGrpSpPr>
          <p:grpSpPr>
            <a:xfrm>
              <a:off x="-185781" y="-222600"/>
              <a:ext cx="9377821" cy="2147740"/>
              <a:chOff x="-185781" y="-222600"/>
              <a:chExt cx="9377821" cy="2147740"/>
            </a:xfrm>
          </p:grpSpPr>
          <p:sp>
            <p:nvSpPr>
              <p:cNvPr id="162" name="Google Shape;162;p6"/>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6"/>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 name="Google Shape;164;p6"/>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6"/>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6"/>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6"/>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6"/>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6"/>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6"/>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6"/>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6"/>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6"/>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4" name="Google Shape;174;p6"/>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6"/>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6"/>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77" name="Google Shape;177;p6"/>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3437427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6"/>
        </a:solidFill>
        <a:effectLst/>
      </p:bgPr>
    </p:bg>
    <p:spTree>
      <p:nvGrpSpPr>
        <p:cNvPr id="1" name="Shape 108"/>
        <p:cNvGrpSpPr/>
        <p:nvPr/>
      </p:nvGrpSpPr>
      <p:grpSpPr>
        <a:xfrm>
          <a:off x="0" y="0"/>
          <a:ext cx="0" cy="0"/>
          <a:chOff x="0" y="0"/>
          <a:chExt cx="0" cy="0"/>
        </a:xfrm>
      </p:grpSpPr>
      <p:grpSp>
        <p:nvGrpSpPr>
          <p:cNvPr id="109" name="Google Shape;109;p5"/>
          <p:cNvGrpSpPr/>
          <p:nvPr/>
        </p:nvGrpSpPr>
        <p:grpSpPr>
          <a:xfrm>
            <a:off x="-129685" y="-2227200"/>
            <a:ext cx="12690592" cy="10316157"/>
            <a:chOff x="-97264" y="-1670400"/>
            <a:chExt cx="9517944" cy="7737118"/>
          </a:xfrm>
        </p:grpSpPr>
        <p:sp>
          <p:nvSpPr>
            <p:cNvPr id="110" name="Google Shape;110;p5"/>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5"/>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5"/>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5"/>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5"/>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5"/>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5"/>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5"/>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5"/>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5"/>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5"/>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5"/>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5"/>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 name="Google Shape;124;p5"/>
            <p:cNvGrpSpPr/>
            <p:nvPr/>
          </p:nvGrpSpPr>
          <p:grpSpPr>
            <a:xfrm>
              <a:off x="-97224" y="3918978"/>
              <a:ext cx="9377821" cy="2147740"/>
              <a:chOff x="-97224" y="3918978"/>
              <a:chExt cx="9377821" cy="2147740"/>
            </a:xfrm>
          </p:grpSpPr>
          <p:sp>
            <p:nvSpPr>
              <p:cNvPr id="125" name="Google Shape;125;p5"/>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5"/>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7" name="Google Shape;127;p5"/>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5"/>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5"/>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5"/>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5"/>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5"/>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5"/>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5"/>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5"/>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5"/>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 name="Google Shape;137;p5"/>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txBox="1">
            <a:spLocks noGrp="1"/>
          </p:cNvSpPr>
          <p:nvPr>
            <p:ph type="subTitle" idx="1"/>
          </p:nvPr>
        </p:nvSpPr>
        <p:spPr>
          <a:xfrm>
            <a:off x="960000" y="2162167"/>
            <a:ext cx="3876800" cy="951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Font typeface="Bahiana"/>
              <a:buNone/>
              <a:defRPr sz="3200">
                <a:latin typeface="Arial" panose="020B0604020202020204" pitchFamily="34" charset="0"/>
                <a:ea typeface="Arial" panose="020B0604020202020204" pitchFamily="34" charset="0"/>
                <a:cs typeface="Arial" panose="020B0604020202020204" pitchFamily="34" charset="0"/>
                <a:sym typeface="Bahiana"/>
              </a:defRPr>
            </a:lvl1pPr>
            <a:lvl2pPr lvl="1" algn="ctr">
              <a:lnSpc>
                <a:spcPct val="100000"/>
              </a:lnSpc>
              <a:spcBef>
                <a:spcPts val="2133"/>
              </a:spcBef>
              <a:spcAft>
                <a:spcPts val="0"/>
              </a:spcAft>
              <a:buSzPts val="1400"/>
              <a:buFont typeface="Bahiana"/>
              <a:buNone/>
              <a:defRPr>
                <a:latin typeface="Bahiana"/>
                <a:ea typeface="Bahiana"/>
                <a:cs typeface="Bahiana"/>
                <a:sym typeface="Bahiana"/>
              </a:defRPr>
            </a:lvl2pPr>
            <a:lvl3pPr lvl="2" algn="ctr">
              <a:lnSpc>
                <a:spcPct val="100000"/>
              </a:lnSpc>
              <a:spcBef>
                <a:spcPts val="2133"/>
              </a:spcBef>
              <a:spcAft>
                <a:spcPts val="0"/>
              </a:spcAft>
              <a:buSzPts val="1400"/>
              <a:buFont typeface="Bahiana"/>
              <a:buNone/>
              <a:defRPr>
                <a:latin typeface="Bahiana"/>
                <a:ea typeface="Bahiana"/>
                <a:cs typeface="Bahiana"/>
                <a:sym typeface="Bahiana"/>
              </a:defRPr>
            </a:lvl3pPr>
            <a:lvl4pPr lvl="3" algn="ctr">
              <a:lnSpc>
                <a:spcPct val="100000"/>
              </a:lnSpc>
              <a:spcBef>
                <a:spcPts val="2133"/>
              </a:spcBef>
              <a:spcAft>
                <a:spcPts val="0"/>
              </a:spcAft>
              <a:buSzPts val="1400"/>
              <a:buFont typeface="Bahiana"/>
              <a:buNone/>
              <a:defRPr>
                <a:latin typeface="Bahiana"/>
                <a:ea typeface="Bahiana"/>
                <a:cs typeface="Bahiana"/>
                <a:sym typeface="Bahiana"/>
              </a:defRPr>
            </a:lvl4pPr>
            <a:lvl5pPr lvl="4" algn="ctr">
              <a:lnSpc>
                <a:spcPct val="100000"/>
              </a:lnSpc>
              <a:spcBef>
                <a:spcPts val="2133"/>
              </a:spcBef>
              <a:spcAft>
                <a:spcPts val="0"/>
              </a:spcAft>
              <a:buSzPts val="1400"/>
              <a:buFont typeface="Bahiana"/>
              <a:buNone/>
              <a:defRPr>
                <a:latin typeface="Bahiana"/>
                <a:ea typeface="Bahiana"/>
                <a:cs typeface="Bahiana"/>
                <a:sym typeface="Bahiana"/>
              </a:defRPr>
            </a:lvl5pPr>
            <a:lvl6pPr lvl="5" algn="ctr">
              <a:lnSpc>
                <a:spcPct val="100000"/>
              </a:lnSpc>
              <a:spcBef>
                <a:spcPts val="2133"/>
              </a:spcBef>
              <a:spcAft>
                <a:spcPts val="0"/>
              </a:spcAft>
              <a:buSzPts val="1400"/>
              <a:buFont typeface="Bahiana"/>
              <a:buNone/>
              <a:defRPr>
                <a:latin typeface="Bahiana"/>
                <a:ea typeface="Bahiana"/>
                <a:cs typeface="Bahiana"/>
                <a:sym typeface="Bahiana"/>
              </a:defRPr>
            </a:lvl6pPr>
            <a:lvl7pPr lvl="6" algn="ctr">
              <a:lnSpc>
                <a:spcPct val="100000"/>
              </a:lnSpc>
              <a:spcBef>
                <a:spcPts val="2133"/>
              </a:spcBef>
              <a:spcAft>
                <a:spcPts val="0"/>
              </a:spcAft>
              <a:buSzPts val="1400"/>
              <a:buFont typeface="Bahiana"/>
              <a:buNone/>
              <a:defRPr>
                <a:latin typeface="Bahiana"/>
                <a:ea typeface="Bahiana"/>
                <a:cs typeface="Bahiana"/>
                <a:sym typeface="Bahiana"/>
              </a:defRPr>
            </a:lvl7pPr>
            <a:lvl8pPr lvl="7" algn="ctr">
              <a:lnSpc>
                <a:spcPct val="100000"/>
              </a:lnSpc>
              <a:spcBef>
                <a:spcPts val="2133"/>
              </a:spcBef>
              <a:spcAft>
                <a:spcPts val="0"/>
              </a:spcAft>
              <a:buSzPts val="1400"/>
              <a:buFont typeface="Bahiana"/>
              <a:buNone/>
              <a:defRPr>
                <a:latin typeface="Bahiana"/>
                <a:ea typeface="Bahiana"/>
                <a:cs typeface="Bahiana"/>
                <a:sym typeface="Bahiana"/>
              </a:defRPr>
            </a:lvl8pPr>
            <a:lvl9pPr lvl="8" algn="ctr">
              <a:lnSpc>
                <a:spcPct val="100000"/>
              </a:lnSpc>
              <a:spcBef>
                <a:spcPts val="2133"/>
              </a:spcBef>
              <a:spcAft>
                <a:spcPts val="2133"/>
              </a:spcAft>
              <a:buSzPts val="1400"/>
              <a:buFont typeface="Bahiana"/>
              <a:buNone/>
              <a:defRPr>
                <a:latin typeface="Bahiana"/>
                <a:ea typeface="Bahiana"/>
                <a:cs typeface="Bahiana"/>
                <a:sym typeface="Bahiana"/>
              </a:defRPr>
            </a:lvl9pPr>
          </a:lstStyle>
          <a:p>
            <a:endParaRPr dirty="0"/>
          </a:p>
        </p:txBody>
      </p:sp>
      <p:sp>
        <p:nvSpPr>
          <p:cNvPr id="140" name="Google Shape;140;p5"/>
          <p:cNvSpPr txBox="1">
            <a:spLocks noGrp="1"/>
          </p:cNvSpPr>
          <p:nvPr>
            <p:ph type="subTitle" idx="2"/>
          </p:nvPr>
        </p:nvSpPr>
        <p:spPr>
          <a:xfrm>
            <a:off x="960000" y="4368100"/>
            <a:ext cx="38768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Font typeface="Bahiana"/>
              <a:buNone/>
              <a:defRPr sz="3200">
                <a:latin typeface="Arial" panose="020B0604020202020204" pitchFamily="34" charset="0"/>
                <a:ea typeface="Arial" panose="020B0604020202020204" pitchFamily="34" charset="0"/>
                <a:cs typeface="Arial" panose="020B0604020202020204" pitchFamily="34" charset="0"/>
                <a:sym typeface="Bahiana"/>
              </a:defRPr>
            </a:lvl1pPr>
            <a:lvl2pPr lvl="1" algn="ctr" rtl="0">
              <a:lnSpc>
                <a:spcPct val="100000"/>
              </a:lnSpc>
              <a:spcBef>
                <a:spcPts val="2133"/>
              </a:spcBef>
              <a:spcAft>
                <a:spcPts val="0"/>
              </a:spcAft>
              <a:buSzPts val="1400"/>
              <a:buFont typeface="Bahiana"/>
              <a:buNone/>
              <a:defRPr>
                <a:latin typeface="Bahiana"/>
                <a:ea typeface="Bahiana"/>
                <a:cs typeface="Bahiana"/>
                <a:sym typeface="Bahiana"/>
              </a:defRPr>
            </a:lvl2pPr>
            <a:lvl3pPr lvl="2" algn="ctr" rtl="0">
              <a:lnSpc>
                <a:spcPct val="100000"/>
              </a:lnSpc>
              <a:spcBef>
                <a:spcPts val="2133"/>
              </a:spcBef>
              <a:spcAft>
                <a:spcPts val="0"/>
              </a:spcAft>
              <a:buSzPts val="1400"/>
              <a:buFont typeface="Bahiana"/>
              <a:buNone/>
              <a:defRPr>
                <a:latin typeface="Bahiana"/>
                <a:ea typeface="Bahiana"/>
                <a:cs typeface="Bahiana"/>
                <a:sym typeface="Bahiana"/>
              </a:defRPr>
            </a:lvl3pPr>
            <a:lvl4pPr lvl="3" algn="ctr" rtl="0">
              <a:lnSpc>
                <a:spcPct val="100000"/>
              </a:lnSpc>
              <a:spcBef>
                <a:spcPts val="2133"/>
              </a:spcBef>
              <a:spcAft>
                <a:spcPts val="0"/>
              </a:spcAft>
              <a:buSzPts val="1400"/>
              <a:buFont typeface="Bahiana"/>
              <a:buNone/>
              <a:defRPr>
                <a:latin typeface="Bahiana"/>
                <a:ea typeface="Bahiana"/>
                <a:cs typeface="Bahiana"/>
                <a:sym typeface="Bahiana"/>
              </a:defRPr>
            </a:lvl4pPr>
            <a:lvl5pPr lvl="4" algn="ctr" rtl="0">
              <a:lnSpc>
                <a:spcPct val="100000"/>
              </a:lnSpc>
              <a:spcBef>
                <a:spcPts val="2133"/>
              </a:spcBef>
              <a:spcAft>
                <a:spcPts val="0"/>
              </a:spcAft>
              <a:buSzPts val="1400"/>
              <a:buFont typeface="Bahiana"/>
              <a:buNone/>
              <a:defRPr>
                <a:latin typeface="Bahiana"/>
                <a:ea typeface="Bahiana"/>
                <a:cs typeface="Bahiana"/>
                <a:sym typeface="Bahiana"/>
              </a:defRPr>
            </a:lvl5pPr>
            <a:lvl6pPr lvl="5" algn="ctr" rtl="0">
              <a:lnSpc>
                <a:spcPct val="100000"/>
              </a:lnSpc>
              <a:spcBef>
                <a:spcPts val="2133"/>
              </a:spcBef>
              <a:spcAft>
                <a:spcPts val="0"/>
              </a:spcAft>
              <a:buSzPts val="1400"/>
              <a:buFont typeface="Bahiana"/>
              <a:buNone/>
              <a:defRPr>
                <a:latin typeface="Bahiana"/>
                <a:ea typeface="Bahiana"/>
                <a:cs typeface="Bahiana"/>
                <a:sym typeface="Bahiana"/>
              </a:defRPr>
            </a:lvl6pPr>
            <a:lvl7pPr lvl="6" algn="ctr" rtl="0">
              <a:lnSpc>
                <a:spcPct val="100000"/>
              </a:lnSpc>
              <a:spcBef>
                <a:spcPts val="2133"/>
              </a:spcBef>
              <a:spcAft>
                <a:spcPts val="0"/>
              </a:spcAft>
              <a:buSzPts val="1400"/>
              <a:buFont typeface="Bahiana"/>
              <a:buNone/>
              <a:defRPr>
                <a:latin typeface="Bahiana"/>
                <a:ea typeface="Bahiana"/>
                <a:cs typeface="Bahiana"/>
                <a:sym typeface="Bahiana"/>
              </a:defRPr>
            </a:lvl7pPr>
            <a:lvl8pPr lvl="7" algn="ctr" rtl="0">
              <a:lnSpc>
                <a:spcPct val="100000"/>
              </a:lnSpc>
              <a:spcBef>
                <a:spcPts val="2133"/>
              </a:spcBef>
              <a:spcAft>
                <a:spcPts val="0"/>
              </a:spcAft>
              <a:buSzPts val="1400"/>
              <a:buFont typeface="Bahiana"/>
              <a:buNone/>
              <a:defRPr>
                <a:latin typeface="Bahiana"/>
                <a:ea typeface="Bahiana"/>
                <a:cs typeface="Bahiana"/>
                <a:sym typeface="Bahiana"/>
              </a:defRPr>
            </a:lvl8pPr>
            <a:lvl9pPr lvl="8" algn="ctr" rtl="0">
              <a:lnSpc>
                <a:spcPct val="100000"/>
              </a:lnSpc>
              <a:spcBef>
                <a:spcPts val="2133"/>
              </a:spcBef>
              <a:spcAft>
                <a:spcPts val="2133"/>
              </a:spcAft>
              <a:buSzPts val="1400"/>
              <a:buFont typeface="Bahiana"/>
              <a:buNone/>
              <a:defRPr>
                <a:latin typeface="Bahiana"/>
                <a:ea typeface="Bahiana"/>
                <a:cs typeface="Bahiana"/>
                <a:sym typeface="Bahiana"/>
              </a:defRPr>
            </a:lvl9pPr>
          </a:lstStyle>
          <a:p>
            <a:endParaRPr dirty="0"/>
          </a:p>
        </p:txBody>
      </p:sp>
      <p:sp>
        <p:nvSpPr>
          <p:cNvPr id="141" name="Google Shape;141;p5"/>
          <p:cNvSpPr txBox="1">
            <a:spLocks noGrp="1"/>
          </p:cNvSpPr>
          <p:nvPr>
            <p:ph type="subTitle" idx="3"/>
          </p:nvPr>
        </p:nvSpPr>
        <p:spPr>
          <a:xfrm>
            <a:off x="960000" y="2767681"/>
            <a:ext cx="38768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142" name="Google Shape;142;p5"/>
          <p:cNvSpPr txBox="1">
            <a:spLocks noGrp="1"/>
          </p:cNvSpPr>
          <p:nvPr>
            <p:ph type="subTitle" idx="4"/>
          </p:nvPr>
        </p:nvSpPr>
        <p:spPr>
          <a:xfrm>
            <a:off x="960000" y="4973615"/>
            <a:ext cx="38768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143" name="Google Shape;143;p5"/>
          <p:cNvSpPr txBox="1">
            <a:spLocks noGrp="1"/>
          </p:cNvSpPr>
          <p:nvPr>
            <p:ph type="subTitle" idx="5"/>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144" name="Google Shape;144;p5"/>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371635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910"/>
        <p:cNvGrpSpPr/>
        <p:nvPr/>
      </p:nvGrpSpPr>
      <p:grpSpPr>
        <a:xfrm>
          <a:off x="0" y="0"/>
          <a:ext cx="0" cy="0"/>
          <a:chOff x="0" y="0"/>
          <a:chExt cx="0" cy="0"/>
        </a:xfrm>
      </p:grpSpPr>
      <p:grpSp>
        <p:nvGrpSpPr>
          <p:cNvPr id="911" name="Google Shape;911;p29"/>
          <p:cNvGrpSpPr/>
          <p:nvPr/>
        </p:nvGrpSpPr>
        <p:grpSpPr>
          <a:xfrm>
            <a:off x="-332885" y="-3243200"/>
            <a:ext cx="12690592" cy="10316157"/>
            <a:chOff x="-249664" y="-2432400"/>
            <a:chExt cx="9517944" cy="7737118"/>
          </a:xfrm>
        </p:grpSpPr>
        <p:sp>
          <p:nvSpPr>
            <p:cNvPr id="912" name="Google Shape;912;p29"/>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9"/>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9"/>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9"/>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9"/>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9"/>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9"/>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9"/>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9"/>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9"/>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9"/>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9"/>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9"/>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9"/>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26" name="Google Shape;926;p29"/>
            <p:cNvGrpSpPr/>
            <p:nvPr/>
          </p:nvGrpSpPr>
          <p:grpSpPr>
            <a:xfrm>
              <a:off x="-249624" y="-2432400"/>
              <a:ext cx="9377821" cy="2147740"/>
              <a:chOff x="-249624" y="-2432400"/>
              <a:chExt cx="9377821" cy="2147740"/>
            </a:xfrm>
          </p:grpSpPr>
          <p:sp>
            <p:nvSpPr>
              <p:cNvPr id="927" name="Google Shape;927;p29"/>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29"/>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9" name="Google Shape;929;p29"/>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29"/>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29"/>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29"/>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29"/>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29"/>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29"/>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29"/>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29"/>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9"/>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9" name="Google Shape;939;p29"/>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29"/>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29"/>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42" name="Google Shape;942;p29"/>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943" name="Google Shape;943;p29"/>
          <p:cNvSpPr txBox="1">
            <a:spLocks noGrp="1"/>
          </p:cNvSpPr>
          <p:nvPr>
            <p:ph type="title" idx="2" hasCustomPrompt="1"/>
          </p:nvPr>
        </p:nvSpPr>
        <p:spPr>
          <a:xfrm>
            <a:off x="2892533" y="2224567"/>
            <a:ext cx="3349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atin typeface="Arial" panose="020B0604020202020204" pitchFamily="34" charset="0"/>
                <a:cs typeface="Arial" panose="020B0604020202020204" pitchFamily="34" charset="0"/>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dirty="0"/>
              <a:t>xx%</a:t>
            </a:r>
          </a:p>
        </p:txBody>
      </p:sp>
      <p:sp>
        <p:nvSpPr>
          <p:cNvPr id="944" name="Google Shape;944;p29"/>
          <p:cNvSpPr txBox="1">
            <a:spLocks noGrp="1"/>
          </p:cNvSpPr>
          <p:nvPr>
            <p:ph type="subTitle" idx="3"/>
          </p:nvPr>
        </p:nvSpPr>
        <p:spPr>
          <a:xfrm>
            <a:off x="2892533" y="3165933"/>
            <a:ext cx="3349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45" name="Google Shape;945;p29"/>
          <p:cNvSpPr txBox="1">
            <a:spLocks noGrp="1"/>
          </p:cNvSpPr>
          <p:nvPr>
            <p:ph type="title" idx="4" hasCustomPrompt="1"/>
          </p:nvPr>
        </p:nvSpPr>
        <p:spPr>
          <a:xfrm>
            <a:off x="2892533" y="4166100"/>
            <a:ext cx="3349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atin typeface="Arial" panose="020B0604020202020204" pitchFamily="34" charset="0"/>
                <a:cs typeface="Arial" panose="020B0604020202020204" pitchFamily="34" charset="0"/>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dirty="0"/>
              <a:t>xx%</a:t>
            </a:r>
          </a:p>
        </p:txBody>
      </p:sp>
      <p:sp>
        <p:nvSpPr>
          <p:cNvPr id="946" name="Google Shape;946;p29"/>
          <p:cNvSpPr txBox="1">
            <a:spLocks noGrp="1"/>
          </p:cNvSpPr>
          <p:nvPr>
            <p:ph type="subTitle" idx="5"/>
          </p:nvPr>
        </p:nvSpPr>
        <p:spPr>
          <a:xfrm>
            <a:off x="2892533" y="5107467"/>
            <a:ext cx="33492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47" name="Google Shape;947;p29"/>
          <p:cNvSpPr txBox="1">
            <a:spLocks noGrp="1"/>
          </p:cNvSpPr>
          <p:nvPr>
            <p:ph type="title" idx="6" hasCustomPrompt="1"/>
          </p:nvPr>
        </p:nvSpPr>
        <p:spPr>
          <a:xfrm>
            <a:off x="6820700" y="2555067"/>
            <a:ext cx="1960800" cy="87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dirty="0"/>
              <a:t>xx%</a:t>
            </a:r>
          </a:p>
        </p:txBody>
      </p:sp>
      <p:sp>
        <p:nvSpPr>
          <p:cNvPr id="948" name="Google Shape;948;p29"/>
          <p:cNvSpPr txBox="1">
            <a:spLocks noGrp="1"/>
          </p:cNvSpPr>
          <p:nvPr>
            <p:ph type="subTitle" idx="7"/>
          </p:nvPr>
        </p:nvSpPr>
        <p:spPr>
          <a:xfrm>
            <a:off x="6820700" y="4207500"/>
            <a:ext cx="1960800" cy="11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49" name="Google Shape;949;p29"/>
          <p:cNvSpPr txBox="1">
            <a:spLocks noGrp="1"/>
          </p:cNvSpPr>
          <p:nvPr>
            <p:ph type="title" idx="8" hasCustomPrompt="1"/>
          </p:nvPr>
        </p:nvSpPr>
        <p:spPr>
          <a:xfrm>
            <a:off x="9271200" y="2555067"/>
            <a:ext cx="1960800" cy="87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atin typeface="Arial" panose="020B0604020202020204" pitchFamily="34" charset="0"/>
                <a:cs typeface="Arial" panose="020B0604020202020204" pitchFamily="34" charset="0"/>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dirty="0"/>
              <a:t>xx%</a:t>
            </a:r>
          </a:p>
        </p:txBody>
      </p:sp>
      <p:sp>
        <p:nvSpPr>
          <p:cNvPr id="950" name="Google Shape;950;p29"/>
          <p:cNvSpPr txBox="1">
            <a:spLocks noGrp="1"/>
          </p:cNvSpPr>
          <p:nvPr>
            <p:ph type="subTitle" idx="9"/>
          </p:nvPr>
        </p:nvSpPr>
        <p:spPr>
          <a:xfrm>
            <a:off x="9271200" y="4207500"/>
            <a:ext cx="1960800" cy="11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4191445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eleven columns">
  <p:cSld name="Title and eleven columns">
    <p:bg>
      <p:bgPr>
        <a:solidFill>
          <a:schemeClr val="accent6"/>
        </a:solidFill>
        <a:effectLst/>
      </p:bgPr>
    </p:bg>
    <p:spTree>
      <p:nvGrpSpPr>
        <p:cNvPr id="1" name="Shape 855"/>
        <p:cNvGrpSpPr/>
        <p:nvPr/>
      </p:nvGrpSpPr>
      <p:grpSpPr>
        <a:xfrm>
          <a:off x="0" y="0"/>
          <a:ext cx="0" cy="0"/>
          <a:chOff x="0" y="0"/>
          <a:chExt cx="0" cy="0"/>
        </a:xfrm>
      </p:grpSpPr>
      <p:grpSp>
        <p:nvGrpSpPr>
          <p:cNvPr id="856" name="Google Shape;856;p28"/>
          <p:cNvGrpSpPr/>
          <p:nvPr/>
        </p:nvGrpSpPr>
        <p:grpSpPr>
          <a:xfrm>
            <a:off x="-129685" y="-296800"/>
            <a:ext cx="12690592" cy="10316157"/>
            <a:chOff x="-97264" y="-222600"/>
            <a:chExt cx="9517944" cy="7737118"/>
          </a:xfrm>
        </p:grpSpPr>
        <p:sp>
          <p:nvSpPr>
            <p:cNvPr id="857" name="Google Shape;857;p28"/>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8"/>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8"/>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8"/>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8"/>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8"/>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8"/>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8"/>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8"/>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8"/>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8"/>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8"/>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8"/>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8"/>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1" name="Google Shape;871;p28"/>
            <p:cNvGrpSpPr/>
            <p:nvPr/>
          </p:nvGrpSpPr>
          <p:grpSpPr>
            <a:xfrm>
              <a:off x="-97224" y="-222600"/>
              <a:ext cx="9377821" cy="2147740"/>
              <a:chOff x="-97224" y="-222600"/>
              <a:chExt cx="9377821" cy="2147740"/>
            </a:xfrm>
          </p:grpSpPr>
          <p:sp>
            <p:nvSpPr>
              <p:cNvPr id="872" name="Google Shape;872;p28"/>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8"/>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4" name="Google Shape;874;p28"/>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8"/>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8"/>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8"/>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8"/>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8"/>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8"/>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8"/>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8"/>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8"/>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4" name="Google Shape;884;p28"/>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5" name="Google Shape;885;p28"/>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6" name="Google Shape;886;p28"/>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87" name="Google Shape;887;p28"/>
          <p:cNvSpPr txBox="1">
            <a:spLocks noGrp="1"/>
          </p:cNvSpPr>
          <p:nvPr>
            <p:ph type="title"/>
          </p:nvPr>
        </p:nvSpPr>
        <p:spPr>
          <a:xfrm>
            <a:off x="960000" y="1904567"/>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88" name="Google Shape;888;p28"/>
          <p:cNvSpPr txBox="1">
            <a:spLocks noGrp="1"/>
          </p:cNvSpPr>
          <p:nvPr>
            <p:ph type="subTitle" idx="2"/>
          </p:nvPr>
        </p:nvSpPr>
        <p:spPr>
          <a:xfrm>
            <a:off x="960000" y="2608167"/>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89" name="Google Shape;889;p28"/>
          <p:cNvSpPr txBox="1">
            <a:spLocks noGrp="1"/>
          </p:cNvSpPr>
          <p:nvPr>
            <p:ph type="title" idx="3"/>
          </p:nvPr>
        </p:nvSpPr>
        <p:spPr>
          <a:xfrm>
            <a:off x="3587067" y="1904567"/>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90" name="Google Shape;890;p28"/>
          <p:cNvSpPr txBox="1">
            <a:spLocks noGrp="1"/>
          </p:cNvSpPr>
          <p:nvPr>
            <p:ph type="subTitle" idx="4"/>
          </p:nvPr>
        </p:nvSpPr>
        <p:spPr>
          <a:xfrm>
            <a:off x="3587067" y="2608167"/>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91" name="Google Shape;891;p28"/>
          <p:cNvSpPr txBox="1">
            <a:spLocks noGrp="1"/>
          </p:cNvSpPr>
          <p:nvPr>
            <p:ph type="title" idx="5"/>
          </p:nvPr>
        </p:nvSpPr>
        <p:spPr>
          <a:xfrm>
            <a:off x="6214133" y="1904567"/>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92" name="Google Shape;892;p28"/>
          <p:cNvSpPr txBox="1">
            <a:spLocks noGrp="1"/>
          </p:cNvSpPr>
          <p:nvPr>
            <p:ph type="subTitle" idx="6"/>
          </p:nvPr>
        </p:nvSpPr>
        <p:spPr>
          <a:xfrm>
            <a:off x="6214133" y="2608167"/>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93" name="Google Shape;893;p28"/>
          <p:cNvSpPr txBox="1">
            <a:spLocks noGrp="1"/>
          </p:cNvSpPr>
          <p:nvPr>
            <p:ph type="title" idx="7"/>
          </p:nvPr>
        </p:nvSpPr>
        <p:spPr>
          <a:xfrm>
            <a:off x="8841200" y="1904567"/>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94" name="Google Shape;894;p28"/>
          <p:cNvSpPr txBox="1">
            <a:spLocks noGrp="1"/>
          </p:cNvSpPr>
          <p:nvPr>
            <p:ph type="subTitle" idx="8"/>
          </p:nvPr>
        </p:nvSpPr>
        <p:spPr>
          <a:xfrm>
            <a:off x="8841200" y="2608167"/>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95" name="Google Shape;895;p28"/>
          <p:cNvSpPr txBox="1">
            <a:spLocks noGrp="1"/>
          </p:cNvSpPr>
          <p:nvPr>
            <p:ph type="title" idx="9"/>
          </p:nvPr>
        </p:nvSpPr>
        <p:spPr>
          <a:xfrm>
            <a:off x="960000" y="4985200"/>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96" name="Google Shape;896;p28"/>
          <p:cNvSpPr txBox="1">
            <a:spLocks noGrp="1"/>
          </p:cNvSpPr>
          <p:nvPr>
            <p:ph type="subTitle" idx="13"/>
          </p:nvPr>
        </p:nvSpPr>
        <p:spPr>
          <a:xfrm>
            <a:off x="960000" y="5688800"/>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97" name="Google Shape;897;p28"/>
          <p:cNvSpPr txBox="1">
            <a:spLocks noGrp="1"/>
          </p:cNvSpPr>
          <p:nvPr>
            <p:ph type="title" idx="14"/>
          </p:nvPr>
        </p:nvSpPr>
        <p:spPr>
          <a:xfrm>
            <a:off x="3587067" y="4985200"/>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98" name="Google Shape;898;p28"/>
          <p:cNvSpPr txBox="1">
            <a:spLocks noGrp="1"/>
          </p:cNvSpPr>
          <p:nvPr>
            <p:ph type="subTitle" idx="15"/>
          </p:nvPr>
        </p:nvSpPr>
        <p:spPr>
          <a:xfrm>
            <a:off x="3587067" y="5688800"/>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99" name="Google Shape;899;p28"/>
          <p:cNvSpPr txBox="1">
            <a:spLocks noGrp="1"/>
          </p:cNvSpPr>
          <p:nvPr>
            <p:ph type="title" idx="16"/>
          </p:nvPr>
        </p:nvSpPr>
        <p:spPr>
          <a:xfrm>
            <a:off x="6214133" y="4985200"/>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900" name="Google Shape;900;p28"/>
          <p:cNvSpPr txBox="1">
            <a:spLocks noGrp="1"/>
          </p:cNvSpPr>
          <p:nvPr>
            <p:ph type="subTitle" idx="17"/>
          </p:nvPr>
        </p:nvSpPr>
        <p:spPr>
          <a:xfrm>
            <a:off x="6214133" y="5688800"/>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01" name="Google Shape;901;p28"/>
          <p:cNvSpPr txBox="1">
            <a:spLocks noGrp="1"/>
          </p:cNvSpPr>
          <p:nvPr>
            <p:ph type="title" idx="18"/>
          </p:nvPr>
        </p:nvSpPr>
        <p:spPr>
          <a:xfrm>
            <a:off x="960000" y="3444884"/>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902" name="Google Shape;902;p28"/>
          <p:cNvSpPr txBox="1">
            <a:spLocks noGrp="1"/>
          </p:cNvSpPr>
          <p:nvPr>
            <p:ph type="subTitle" idx="19"/>
          </p:nvPr>
        </p:nvSpPr>
        <p:spPr>
          <a:xfrm>
            <a:off x="960000" y="4148484"/>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03" name="Google Shape;903;p28"/>
          <p:cNvSpPr txBox="1">
            <a:spLocks noGrp="1"/>
          </p:cNvSpPr>
          <p:nvPr>
            <p:ph type="title" idx="20"/>
          </p:nvPr>
        </p:nvSpPr>
        <p:spPr>
          <a:xfrm>
            <a:off x="3587067" y="3444884"/>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904" name="Google Shape;904;p28"/>
          <p:cNvSpPr txBox="1">
            <a:spLocks noGrp="1"/>
          </p:cNvSpPr>
          <p:nvPr>
            <p:ph type="subTitle" idx="21"/>
          </p:nvPr>
        </p:nvSpPr>
        <p:spPr>
          <a:xfrm>
            <a:off x="3587067" y="4148484"/>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05" name="Google Shape;905;p28"/>
          <p:cNvSpPr txBox="1">
            <a:spLocks noGrp="1"/>
          </p:cNvSpPr>
          <p:nvPr>
            <p:ph type="title" idx="22"/>
          </p:nvPr>
        </p:nvSpPr>
        <p:spPr>
          <a:xfrm>
            <a:off x="6214133" y="3444884"/>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906" name="Google Shape;906;p28"/>
          <p:cNvSpPr txBox="1">
            <a:spLocks noGrp="1"/>
          </p:cNvSpPr>
          <p:nvPr>
            <p:ph type="subTitle" idx="23"/>
          </p:nvPr>
        </p:nvSpPr>
        <p:spPr>
          <a:xfrm>
            <a:off x="6214133" y="4148484"/>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07" name="Google Shape;907;p28"/>
          <p:cNvSpPr txBox="1">
            <a:spLocks noGrp="1"/>
          </p:cNvSpPr>
          <p:nvPr>
            <p:ph type="title" idx="24"/>
          </p:nvPr>
        </p:nvSpPr>
        <p:spPr>
          <a:xfrm>
            <a:off x="8841200" y="3444884"/>
            <a:ext cx="2390800" cy="703600"/>
          </a:xfrm>
          <a:prstGeom prst="rect">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908" name="Google Shape;908;p28"/>
          <p:cNvSpPr txBox="1">
            <a:spLocks noGrp="1"/>
          </p:cNvSpPr>
          <p:nvPr>
            <p:ph type="subTitle" idx="25"/>
          </p:nvPr>
        </p:nvSpPr>
        <p:spPr>
          <a:xfrm>
            <a:off x="8841200" y="4148484"/>
            <a:ext cx="2390800" cy="449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909" name="Google Shape;909;p28"/>
          <p:cNvSpPr txBox="1">
            <a:spLocks noGrp="1"/>
          </p:cNvSpPr>
          <p:nvPr>
            <p:ph type="title" idx="26"/>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3333657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7"/>
        <p:cNvGrpSpPr/>
        <p:nvPr/>
      </p:nvGrpSpPr>
      <p:grpSpPr>
        <a:xfrm>
          <a:off x="0" y="0"/>
          <a:ext cx="0" cy="0"/>
          <a:chOff x="0" y="0"/>
          <a:chExt cx="0" cy="0"/>
        </a:xfrm>
      </p:grpSpPr>
      <p:sp>
        <p:nvSpPr>
          <p:cNvPr id="278" name="Google Shape;278;p10"/>
          <p:cNvSpPr txBox="1">
            <a:spLocks noGrp="1"/>
          </p:cNvSpPr>
          <p:nvPr>
            <p:ph type="title"/>
          </p:nvPr>
        </p:nvSpPr>
        <p:spPr>
          <a:xfrm>
            <a:off x="960000" y="1496400"/>
            <a:ext cx="3038000" cy="3865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1227969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accent6"/>
        </a:solidFill>
        <a:effectLst/>
      </p:bgPr>
    </p:bg>
    <p:spTree>
      <p:nvGrpSpPr>
        <p:cNvPr id="1" name="Shape 769"/>
        <p:cNvGrpSpPr/>
        <p:nvPr/>
      </p:nvGrpSpPr>
      <p:grpSpPr>
        <a:xfrm>
          <a:off x="0" y="0"/>
          <a:ext cx="0" cy="0"/>
          <a:chOff x="0" y="0"/>
          <a:chExt cx="0" cy="0"/>
        </a:xfrm>
      </p:grpSpPr>
      <p:grpSp>
        <p:nvGrpSpPr>
          <p:cNvPr id="770" name="Google Shape;770;p26"/>
          <p:cNvGrpSpPr/>
          <p:nvPr/>
        </p:nvGrpSpPr>
        <p:grpSpPr>
          <a:xfrm>
            <a:off x="-129685" y="-2227200"/>
            <a:ext cx="12690592" cy="10316157"/>
            <a:chOff x="-97264" y="-1670400"/>
            <a:chExt cx="9517944" cy="7737118"/>
          </a:xfrm>
        </p:grpSpPr>
        <p:sp>
          <p:nvSpPr>
            <p:cNvPr id="771" name="Google Shape;771;p26"/>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6"/>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6"/>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6"/>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6"/>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6"/>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6"/>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6"/>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6"/>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6"/>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6"/>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6"/>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6"/>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6"/>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5" name="Google Shape;785;p26"/>
            <p:cNvGrpSpPr/>
            <p:nvPr/>
          </p:nvGrpSpPr>
          <p:grpSpPr>
            <a:xfrm>
              <a:off x="-97224" y="3918978"/>
              <a:ext cx="9377821" cy="2147740"/>
              <a:chOff x="-97224" y="3918978"/>
              <a:chExt cx="9377821" cy="2147740"/>
            </a:xfrm>
          </p:grpSpPr>
          <p:sp>
            <p:nvSpPr>
              <p:cNvPr id="786" name="Google Shape;786;p26"/>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6"/>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8" name="Google Shape;788;p26"/>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6"/>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6"/>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6"/>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6"/>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6"/>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6"/>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6"/>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6"/>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6"/>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8" name="Google Shape;798;p26"/>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9" name="Google Shape;799;p26"/>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0" name="Google Shape;800;p26"/>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01" name="Google Shape;801;p26"/>
          <p:cNvSpPr txBox="1">
            <a:spLocks noGrp="1"/>
          </p:cNvSpPr>
          <p:nvPr>
            <p:ph type="title"/>
          </p:nvPr>
        </p:nvSpPr>
        <p:spPr>
          <a:xfrm>
            <a:off x="959993" y="2000567"/>
            <a:ext cx="2375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02" name="Google Shape;802;p26"/>
          <p:cNvSpPr txBox="1">
            <a:spLocks noGrp="1"/>
          </p:cNvSpPr>
          <p:nvPr>
            <p:ph type="subTitle" idx="2"/>
          </p:nvPr>
        </p:nvSpPr>
        <p:spPr>
          <a:xfrm>
            <a:off x="960000" y="2553333"/>
            <a:ext cx="2375600" cy="8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03" name="Google Shape;803;p26"/>
          <p:cNvSpPr txBox="1">
            <a:spLocks noGrp="1"/>
          </p:cNvSpPr>
          <p:nvPr>
            <p:ph type="title" idx="3"/>
          </p:nvPr>
        </p:nvSpPr>
        <p:spPr>
          <a:xfrm>
            <a:off x="3592127" y="2000567"/>
            <a:ext cx="2375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04" name="Google Shape;804;p26"/>
          <p:cNvSpPr txBox="1">
            <a:spLocks noGrp="1"/>
          </p:cNvSpPr>
          <p:nvPr>
            <p:ph type="subTitle" idx="4"/>
          </p:nvPr>
        </p:nvSpPr>
        <p:spPr>
          <a:xfrm>
            <a:off x="3592133" y="2553333"/>
            <a:ext cx="2375600" cy="8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05" name="Google Shape;805;p26"/>
          <p:cNvSpPr txBox="1">
            <a:spLocks noGrp="1"/>
          </p:cNvSpPr>
          <p:nvPr>
            <p:ph type="title" idx="5"/>
          </p:nvPr>
        </p:nvSpPr>
        <p:spPr>
          <a:xfrm>
            <a:off x="6224260" y="2000567"/>
            <a:ext cx="2375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06" name="Google Shape;806;p26"/>
          <p:cNvSpPr txBox="1">
            <a:spLocks noGrp="1"/>
          </p:cNvSpPr>
          <p:nvPr>
            <p:ph type="subTitle" idx="6"/>
          </p:nvPr>
        </p:nvSpPr>
        <p:spPr>
          <a:xfrm>
            <a:off x="6224267" y="2553333"/>
            <a:ext cx="2375600" cy="8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07" name="Google Shape;807;p26"/>
          <p:cNvSpPr txBox="1">
            <a:spLocks noGrp="1"/>
          </p:cNvSpPr>
          <p:nvPr>
            <p:ph type="title" idx="7"/>
          </p:nvPr>
        </p:nvSpPr>
        <p:spPr>
          <a:xfrm>
            <a:off x="8856393" y="2000567"/>
            <a:ext cx="2375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08" name="Google Shape;808;p26"/>
          <p:cNvSpPr txBox="1">
            <a:spLocks noGrp="1"/>
          </p:cNvSpPr>
          <p:nvPr>
            <p:ph type="subTitle" idx="8"/>
          </p:nvPr>
        </p:nvSpPr>
        <p:spPr>
          <a:xfrm>
            <a:off x="8856400" y="2553333"/>
            <a:ext cx="2375600" cy="8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09" name="Google Shape;809;p26"/>
          <p:cNvSpPr txBox="1">
            <a:spLocks noGrp="1"/>
          </p:cNvSpPr>
          <p:nvPr>
            <p:ph type="title" idx="9"/>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249243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320C-D1F9-4C09-773E-5CE7F4D0E6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CAF914-3154-2D20-10F3-7367BC5519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59346-99F0-EA12-4334-E3FA2D7A59CA}"/>
              </a:ext>
            </a:extLst>
          </p:cNvPr>
          <p:cNvSpPr>
            <a:spLocks noGrp="1"/>
          </p:cNvSpPr>
          <p:nvPr>
            <p:ph type="dt" sz="half" idx="10"/>
          </p:nvPr>
        </p:nvSpPr>
        <p:spPr/>
        <p:txBody>
          <a:bodyPr/>
          <a:lstStyle/>
          <a:p>
            <a:fld id="{39F91FEB-FBF1-438D-9C1A-53121D2A8339}" type="datetimeFigureOut">
              <a:rPr lang="en-US" smtClean="0"/>
              <a:t>5/25/2024</a:t>
            </a:fld>
            <a:endParaRPr lang="en-US"/>
          </a:p>
        </p:txBody>
      </p:sp>
      <p:sp>
        <p:nvSpPr>
          <p:cNvPr id="5" name="Footer Placeholder 4">
            <a:extLst>
              <a:ext uri="{FF2B5EF4-FFF2-40B4-BE49-F238E27FC236}">
                <a16:creationId xmlns:a16="http://schemas.microsoft.com/office/drawing/2014/main" id="{7D25CC18-DC17-BD1F-681B-AF7F5C9D3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5E232-2D3B-E26E-C8C7-71485AD38264}"/>
              </a:ext>
            </a:extLst>
          </p:cNvPr>
          <p:cNvSpPr>
            <a:spLocks noGrp="1"/>
          </p:cNvSpPr>
          <p:nvPr>
            <p:ph type="sldNum" sz="quarter" idx="12"/>
          </p:nvPr>
        </p:nvSpPr>
        <p:spPr/>
        <p:txBody>
          <a:bodyPr/>
          <a:lstStyle/>
          <a:p>
            <a:fld id="{E0AE9A61-07C8-417B-8F8D-5B4EE88A2129}" type="slidenum">
              <a:rPr lang="en-US" smtClean="0"/>
              <a:t>‹#›</a:t>
            </a:fld>
            <a:endParaRPr lang="en-US"/>
          </a:p>
        </p:txBody>
      </p:sp>
    </p:spTree>
    <p:extLst>
      <p:ext uri="{BB962C8B-B14F-4D97-AF65-F5344CB8AC3E}">
        <p14:creationId xmlns:p14="http://schemas.microsoft.com/office/powerpoint/2010/main" val="2428336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6"/>
        </a:solidFill>
        <a:effectLst/>
      </p:bgPr>
    </p:bg>
    <p:spTree>
      <p:nvGrpSpPr>
        <p:cNvPr id="1" name="Shape 810"/>
        <p:cNvGrpSpPr/>
        <p:nvPr/>
      </p:nvGrpSpPr>
      <p:grpSpPr>
        <a:xfrm>
          <a:off x="0" y="0"/>
          <a:ext cx="0" cy="0"/>
          <a:chOff x="0" y="0"/>
          <a:chExt cx="0" cy="0"/>
        </a:xfrm>
      </p:grpSpPr>
      <p:grpSp>
        <p:nvGrpSpPr>
          <p:cNvPr id="811" name="Google Shape;811;p27"/>
          <p:cNvGrpSpPr/>
          <p:nvPr/>
        </p:nvGrpSpPr>
        <p:grpSpPr>
          <a:xfrm>
            <a:off x="-129685" y="-296800"/>
            <a:ext cx="12690592" cy="10316157"/>
            <a:chOff x="-97264" y="-222600"/>
            <a:chExt cx="9517944" cy="7737118"/>
          </a:xfrm>
        </p:grpSpPr>
        <p:sp>
          <p:nvSpPr>
            <p:cNvPr id="812" name="Google Shape;812;p27"/>
            <p:cNvSpPr/>
            <p:nvPr/>
          </p:nvSpPr>
          <p:spPr>
            <a:xfrm>
              <a:off x="-89101"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89221"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89101"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89101"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88861"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8910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89101"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4312517"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89101"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2774626"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8048796"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4946282"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5076700"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97224"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26" name="Google Shape;826;p27"/>
            <p:cNvGrpSpPr/>
            <p:nvPr/>
          </p:nvGrpSpPr>
          <p:grpSpPr>
            <a:xfrm>
              <a:off x="-97224" y="-222600"/>
              <a:ext cx="9377821" cy="2147740"/>
              <a:chOff x="-97224" y="-222600"/>
              <a:chExt cx="9377821" cy="2147740"/>
            </a:xfrm>
          </p:grpSpPr>
          <p:sp>
            <p:nvSpPr>
              <p:cNvPr id="827" name="Google Shape;827;p27"/>
              <p:cNvSpPr/>
              <p:nvPr/>
            </p:nvSpPr>
            <p:spPr>
              <a:xfrm>
                <a:off x="-89101"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97224"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9" name="Google Shape;829;p27"/>
            <p:cNvSpPr/>
            <p:nvPr/>
          </p:nvSpPr>
          <p:spPr>
            <a:xfrm>
              <a:off x="-97224"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97184"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97104"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97264"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97184"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4303273"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97184"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2768223"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4932235"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5065015"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9" name="Google Shape;839;p27"/>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27"/>
          <p:cNvSpPr txBox="1">
            <a:spLocks noGrp="1"/>
          </p:cNvSpPr>
          <p:nvPr>
            <p:ph type="subTitle" idx="1"/>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42" name="Google Shape;842;p27"/>
          <p:cNvSpPr txBox="1">
            <a:spLocks noGrp="1"/>
          </p:cNvSpPr>
          <p:nvPr>
            <p:ph type="title"/>
          </p:nvPr>
        </p:nvSpPr>
        <p:spPr>
          <a:xfrm>
            <a:off x="1712400" y="1939000"/>
            <a:ext cx="245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43" name="Google Shape;843;p27"/>
          <p:cNvSpPr txBox="1">
            <a:spLocks noGrp="1"/>
          </p:cNvSpPr>
          <p:nvPr>
            <p:ph type="subTitle" idx="2"/>
          </p:nvPr>
        </p:nvSpPr>
        <p:spPr>
          <a:xfrm>
            <a:off x="1712400" y="2449767"/>
            <a:ext cx="2450400" cy="8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44" name="Google Shape;844;p27"/>
          <p:cNvSpPr txBox="1">
            <a:spLocks noGrp="1"/>
          </p:cNvSpPr>
          <p:nvPr>
            <p:ph type="title" idx="3"/>
          </p:nvPr>
        </p:nvSpPr>
        <p:spPr>
          <a:xfrm>
            <a:off x="5247032" y="1939000"/>
            <a:ext cx="245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45" name="Google Shape;845;p27"/>
          <p:cNvSpPr txBox="1">
            <a:spLocks noGrp="1"/>
          </p:cNvSpPr>
          <p:nvPr>
            <p:ph type="subTitle" idx="4"/>
          </p:nvPr>
        </p:nvSpPr>
        <p:spPr>
          <a:xfrm>
            <a:off x="5247033" y="2449767"/>
            <a:ext cx="2450400" cy="8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46" name="Google Shape;846;p27"/>
          <p:cNvSpPr txBox="1">
            <a:spLocks noGrp="1"/>
          </p:cNvSpPr>
          <p:nvPr>
            <p:ph type="title" idx="5"/>
          </p:nvPr>
        </p:nvSpPr>
        <p:spPr>
          <a:xfrm>
            <a:off x="1712400" y="3850200"/>
            <a:ext cx="245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47" name="Google Shape;847;p27"/>
          <p:cNvSpPr txBox="1">
            <a:spLocks noGrp="1"/>
          </p:cNvSpPr>
          <p:nvPr>
            <p:ph type="subTitle" idx="6"/>
          </p:nvPr>
        </p:nvSpPr>
        <p:spPr>
          <a:xfrm>
            <a:off x="1712400" y="4361033"/>
            <a:ext cx="2450400" cy="8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48" name="Google Shape;848;p27"/>
          <p:cNvSpPr txBox="1">
            <a:spLocks noGrp="1"/>
          </p:cNvSpPr>
          <p:nvPr>
            <p:ph type="title" idx="7"/>
          </p:nvPr>
        </p:nvSpPr>
        <p:spPr>
          <a:xfrm>
            <a:off x="5247032" y="3850200"/>
            <a:ext cx="245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49" name="Google Shape;849;p27"/>
          <p:cNvSpPr txBox="1">
            <a:spLocks noGrp="1"/>
          </p:cNvSpPr>
          <p:nvPr>
            <p:ph type="subTitle" idx="8"/>
          </p:nvPr>
        </p:nvSpPr>
        <p:spPr>
          <a:xfrm>
            <a:off x="5247033" y="4361033"/>
            <a:ext cx="2450400" cy="8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50" name="Google Shape;850;p27"/>
          <p:cNvSpPr txBox="1">
            <a:spLocks noGrp="1"/>
          </p:cNvSpPr>
          <p:nvPr>
            <p:ph type="title" idx="9"/>
          </p:nvPr>
        </p:nvSpPr>
        <p:spPr>
          <a:xfrm>
            <a:off x="8781667" y="1939000"/>
            <a:ext cx="245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51" name="Google Shape;851;p27"/>
          <p:cNvSpPr txBox="1">
            <a:spLocks noGrp="1"/>
          </p:cNvSpPr>
          <p:nvPr>
            <p:ph type="subTitle" idx="13"/>
          </p:nvPr>
        </p:nvSpPr>
        <p:spPr>
          <a:xfrm>
            <a:off x="8781669" y="2449767"/>
            <a:ext cx="2450400" cy="8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52" name="Google Shape;852;p27"/>
          <p:cNvSpPr txBox="1">
            <a:spLocks noGrp="1"/>
          </p:cNvSpPr>
          <p:nvPr>
            <p:ph type="title" idx="14"/>
          </p:nvPr>
        </p:nvSpPr>
        <p:spPr>
          <a:xfrm>
            <a:off x="8781667" y="3850200"/>
            <a:ext cx="245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atin typeface="Arial" panose="020B0604020202020204" pitchFamily="34" charset="0"/>
                <a:cs typeface="Arial" panose="020B0604020202020204" pitchFamily="34" charset="0"/>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dirty="0"/>
          </a:p>
        </p:txBody>
      </p:sp>
      <p:sp>
        <p:nvSpPr>
          <p:cNvPr id="853" name="Google Shape;853;p27"/>
          <p:cNvSpPr txBox="1">
            <a:spLocks noGrp="1"/>
          </p:cNvSpPr>
          <p:nvPr>
            <p:ph type="subTitle" idx="15"/>
          </p:nvPr>
        </p:nvSpPr>
        <p:spPr>
          <a:xfrm>
            <a:off x="8781669" y="4361033"/>
            <a:ext cx="2450400" cy="8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54" name="Google Shape;854;p27"/>
          <p:cNvSpPr txBox="1">
            <a:spLocks noGrp="1"/>
          </p:cNvSpPr>
          <p:nvPr>
            <p:ph type="title" idx="16"/>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2070401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6"/>
        </a:solidFill>
        <a:effectLst/>
      </p:bgPr>
    </p:bg>
    <p:spTree>
      <p:nvGrpSpPr>
        <p:cNvPr id="1" name="Shape 588"/>
        <p:cNvGrpSpPr/>
        <p:nvPr/>
      </p:nvGrpSpPr>
      <p:grpSpPr>
        <a:xfrm>
          <a:off x="0" y="0"/>
          <a:ext cx="0" cy="0"/>
          <a:chOff x="0" y="0"/>
          <a:chExt cx="0" cy="0"/>
        </a:xfrm>
      </p:grpSpPr>
      <p:grpSp>
        <p:nvGrpSpPr>
          <p:cNvPr id="589" name="Google Shape;589;p21"/>
          <p:cNvGrpSpPr/>
          <p:nvPr/>
        </p:nvGrpSpPr>
        <p:grpSpPr>
          <a:xfrm>
            <a:off x="-434485" y="-296800"/>
            <a:ext cx="12690592" cy="10316157"/>
            <a:chOff x="-325864" y="-222600"/>
            <a:chExt cx="9517944" cy="7737118"/>
          </a:xfrm>
        </p:grpSpPr>
        <p:sp>
          <p:nvSpPr>
            <p:cNvPr id="590" name="Google Shape;590;p21"/>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1"/>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1"/>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1"/>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1"/>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1"/>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1"/>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1"/>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1"/>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1"/>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1"/>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1"/>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4" name="Google Shape;604;p21"/>
            <p:cNvGrpSpPr/>
            <p:nvPr/>
          </p:nvGrpSpPr>
          <p:grpSpPr>
            <a:xfrm>
              <a:off x="-185781" y="-222600"/>
              <a:ext cx="9377821" cy="2147740"/>
              <a:chOff x="-185781" y="-222600"/>
              <a:chExt cx="9377821" cy="2147740"/>
            </a:xfrm>
          </p:grpSpPr>
          <p:sp>
            <p:nvSpPr>
              <p:cNvPr id="605" name="Google Shape;605;p21"/>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1"/>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7" name="Google Shape;607;p21"/>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1"/>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1"/>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1"/>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1"/>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21"/>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1"/>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1"/>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1"/>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1"/>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7" name="Google Shape;617;p21"/>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21"/>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21"/>
          <p:cNvSpPr txBox="1">
            <a:spLocks noGrp="1"/>
          </p:cNvSpPr>
          <p:nvPr>
            <p:ph type="subTitle" idx="1"/>
          </p:nvPr>
        </p:nvSpPr>
        <p:spPr>
          <a:xfrm>
            <a:off x="960000" y="3099800"/>
            <a:ext cx="3788800" cy="21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620" name="Google Shape;620;p21"/>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21" name="Google Shape;621;p21"/>
          <p:cNvSpPr txBox="1">
            <a:spLocks noGrp="1"/>
          </p:cNvSpPr>
          <p:nvPr>
            <p:ph type="subTitle" idx="2"/>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3500823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accent6"/>
        </a:solidFill>
        <a:effectLst/>
      </p:bgPr>
    </p:bg>
    <p:spTree>
      <p:nvGrpSpPr>
        <p:cNvPr id="1" name="Shape 622"/>
        <p:cNvGrpSpPr/>
        <p:nvPr/>
      </p:nvGrpSpPr>
      <p:grpSpPr>
        <a:xfrm>
          <a:off x="0" y="0"/>
          <a:ext cx="0" cy="0"/>
          <a:chOff x="0" y="0"/>
          <a:chExt cx="0" cy="0"/>
        </a:xfrm>
      </p:grpSpPr>
      <p:grpSp>
        <p:nvGrpSpPr>
          <p:cNvPr id="623" name="Google Shape;623;p22"/>
          <p:cNvGrpSpPr/>
          <p:nvPr/>
        </p:nvGrpSpPr>
        <p:grpSpPr>
          <a:xfrm>
            <a:off x="-129685" y="-3243200"/>
            <a:ext cx="12690592" cy="10316157"/>
            <a:chOff x="-97264" y="-2432400"/>
            <a:chExt cx="9517944" cy="7737118"/>
          </a:xfrm>
        </p:grpSpPr>
        <p:sp>
          <p:nvSpPr>
            <p:cNvPr id="624" name="Google Shape;624;p22"/>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2"/>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2"/>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2"/>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2"/>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2"/>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2"/>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22"/>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22"/>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2"/>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2"/>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2"/>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2"/>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2"/>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38" name="Google Shape;638;p22"/>
            <p:cNvGrpSpPr/>
            <p:nvPr/>
          </p:nvGrpSpPr>
          <p:grpSpPr>
            <a:xfrm>
              <a:off x="-97224" y="-2432400"/>
              <a:ext cx="9377821" cy="2147740"/>
              <a:chOff x="-97224" y="-2432400"/>
              <a:chExt cx="9377821" cy="2147740"/>
            </a:xfrm>
          </p:grpSpPr>
          <p:sp>
            <p:nvSpPr>
              <p:cNvPr id="639" name="Google Shape;639;p22"/>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2"/>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1" name="Google Shape;641;p22"/>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2"/>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2"/>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2"/>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2"/>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2"/>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22"/>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2"/>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2"/>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2"/>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1" name="Google Shape;651;p22"/>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2"/>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2"/>
          <p:cNvSpPr txBox="1">
            <a:spLocks noGrp="1"/>
          </p:cNvSpPr>
          <p:nvPr>
            <p:ph type="subTitle" idx="1"/>
          </p:nvPr>
        </p:nvSpPr>
        <p:spPr>
          <a:xfrm>
            <a:off x="7443200" y="3099800"/>
            <a:ext cx="3788800" cy="21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654" name="Google Shape;654;p22"/>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55" name="Google Shape;655;p22"/>
          <p:cNvSpPr txBox="1">
            <a:spLocks noGrp="1"/>
          </p:cNvSpPr>
          <p:nvPr>
            <p:ph type="subTitle" idx="2"/>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83114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491"/>
        <p:cNvGrpSpPr/>
        <p:nvPr/>
      </p:nvGrpSpPr>
      <p:grpSpPr>
        <a:xfrm>
          <a:off x="0" y="0"/>
          <a:ext cx="0" cy="0"/>
          <a:chOff x="0" y="0"/>
          <a:chExt cx="0" cy="0"/>
        </a:xfrm>
      </p:grpSpPr>
      <p:grpSp>
        <p:nvGrpSpPr>
          <p:cNvPr id="492" name="Google Shape;492;p18"/>
          <p:cNvGrpSpPr/>
          <p:nvPr/>
        </p:nvGrpSpPr>
        <p:grpSpPr>
          <a:xfrm>
            <a:off x="-332885" y="-3243200"/>
            <a:ext cx="12690592" cy="10316157"/>
            <a:chOff x="-249664" y="-2432400"/>
            <a:chExt cx="9517944" cy="7737118"/>
          </a:xfrm>
        </p:grpSpPr>
        <p:sp>
          <p:nvSpPr>
            <p:cNvPr id="493" name="Google Shape;493;p18"/>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8"/>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8"/>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8"/>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8"/>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7" name="Google Shape;507;p18"/>
            <p:cNvGrpSpPr/>
            <p:nvPr/>
          </p:nvGrpSpPr>
          <p:grpSpPr>
            <a:xfrm>
              <a:off x="-249624" y="-2432400"/>
              <a:ext cx="9377821" cy="2147740"/>
              <a:chOff x="-249624" y="-2432400"/>
              <a:chExt cx="9377821" cy="2147740"/>
            </a:xfrm>
          </p:grpSpPr>
          <p:sp>
            <p:nvSpPr>
              <p:cNvPr id="508" name="Google Shape;508;p18"/>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8"/>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0" name="Google Shape;510;p18"/>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8"/>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8"/>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8"/>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8"/>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8"/>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8"/>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8"/>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8"/>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8"/>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0" name="Google Shape;520;p18"/>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18"/>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18"/>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1367018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6"/>
        </a:solidFill>
        <a:effectLst/>
      </p:bgPr>
    </p:bg>
    <p:spTree>
      <p:nvGrpSpPr>
        <p:cNvPr id="1" name="Shape 951"/>
        <p:cNvGrpSpPr/>
        <p:nvPr/>
      </p:nvGrpSpPr>
      <p:grpSpPr>
        <a:xfrm>
          <a:off x="0" y="0"/>
          <a:ext cx="0" cy="0"/>
          <a:chOff x="0" y="0"/>
          <a:chExt cx="0" cy="0"/>
        </a:xfrm>
      </p:grpSpPr>
      <p:grpSp>
        <p:nvGrpSpPr>
          <p:cNvPr id="952" name="Google Shape;952;p30"/>
          <p:cNvGrpSpPr/>
          <p:nvPr/>
        </p:nvGrpSpPr>
        <p:grpSpPr>
          <a:xfrm>
            <a:off x="-129685" y="-3344800"/>
            <a:ext cx="12690592" cy="10316157"/>
            <a:chOff x="-97264" y="-2508600"/>
            <a:chExt cx="9517944" cy="7737118"/>
          </a:xfrm>
        </p:grpSpPr>
        <p:sp>
          <p:nvSpPr>
            <p:cNvPr id="953" name="Google Shape;953;p30"/>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30"/>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30"/>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30"/>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0"/>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0"/>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0"/>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0"/>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0"/>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30"/>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0"/>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0"/>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0"/>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0"/>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67" name="Google Shape;967;p30"/>
            <p:cNvGrpSpPr/>
            <p:nvPr/>
          </p:nvGrpSpPr>
          <p:grpSpPr>
            <a:xfrm>
              <a:off x="-97224" y="-2508600"/>
              <a:ext cx="9377821" cy="2147740"/>
              <a:chOff x="-97224" y="-2508600"/>
              <a:chExt cx="9377821" cy="2147740"/>
            </a:xfrm>
          </p:grpSpPr>
          <p:sp>
            <p:nvSpPr>
              <p:cNvPr id="968" name="Google Shape;968;p30"/>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30"/>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0" name="Google Shape;970;p30"/>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0"/>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0"/>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0"/>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0"/>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0"/>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0"/>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0"/>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0"/>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0"/>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0" name="Google Shape;980;p30"/>
          <p:cNvSpPr/>
          <p:nvPr/>
        </p:nvSpPr>
        <p:spPr>
          <a:xfrm>
            <a:off x="2424933" y="483667"/>
            <a:ext cx="74844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1" name="Google Shape;981;p30"/>
          <p:cNvSpPr/>
          <p:nvPr/>
        </p:nvSpPr>
        <p:spPr>
          <a:xfrm>
            <a:off x="2282667" y="362167"/>
            <a:ext cx="74844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2" name="Google Shape;982;p30"/>
          <p:cNvSpPr txBox="1">
            <a:spLocks noGrp="1"/>
          </p:cNvSpPr>
          <p:nvPr>
            <p:ph type="ctrTitle"/>
          </p:nvPr>
        </p:nvSpPr>
        <p:spPr>
          <a:xfrm>
            <a:off x="3572400" y="720000"/>
            <a:ext cx="5047200" cy="1502000"/>
          </a:xfrm>
          <a:prstGeom prst="rect">
            <a:avLst/>
          </a:prstGeom>
          <a:solidFill>
            <a:srgbClr val="FFFFFF"/>
          </a:solidFill>
          <a:ln w="9525" cap="flat" cmpd="sng">
            <a:solidFill>
              <a:srgbClr val="000000"/>
            </a:solidFill>
            <a:prstDash val="solid"/>
            <a:round/>
            <a:headEnd type="none" w="sm" len="sm"/>
            <a:tailEnd type="none" w="sm" len="sm"/>
          </a:ln>
          <a:effectLst>
            <a:outerShdw dist="66675" dir="2700000" algn="bl" rotWithShape="0">
              <a:schemeClr val="dk2"/>
            </a:outerShdw>
          </a:effectLst>
        </p:spPr>
        <p:txBody>
          <a:bodyPr spcFirstLastPara="1" wrap="square" lIns="91425" tIns="91425" rIns="91425" bIns="91425" anchor="b" anchorCtr="0">
            <a:noAutofit/>
          </a:bodyPr>
          <a:lstStyle>
            <a:lvl1pPr lvl="0" algn="ctr" rtl="0">
              <a:spcBef>
                <a:spcPts val="0"/>
              </a:spcBef>
              <a:spcAft>
                <a:spcPts val="0"/>
              </a:spcAft>
              <a:buSzPts val="5200"/>
              <a:buNone/>
              <a:defRPr sz="8666">
                <a:latin typeface="Arial" panose="020B0604020202020204" pitchFamily="34" charset="0"/>
                <a:cs typeface="Arial" panose="020B0604020202020204" pitchFamily="34" charset="0"/>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dirty="0"/>
          </a:p>
        </p:txBody>
      </p:sp>
      <p:sp>
        <p:nvSpPr>
          <p:cNvPr id="983" name="Google Shape;983;p30"/>
          <p:cNvSpPr txBox="1">
            <a:spLocks noGrp="1"/>
          </p:cNvSpPr>
          <p:nvPr>
            <p:ph type="subTitle" idx="1"/>
          </p:nvPr>
        </p:nvSpPr>
        <p:spPr>
          <a:xfrm>
            <a:off x="3572400" y="31445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dirty="0"/>
          </a:p>
        </p:txBody>
      </p:sp>
      <p:sp>
        <p:nvSpPr>
          <p:cNvPr id="984" name="Google Shape;984;p30"/>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dirty="0"/>
          </a:p>
        </p:txBody>
      </p:sp>
      <p:sp>
        <p:nvSpPr>
          <p:cNvPr id="985" name="Google Shape;985;p30"/>
          <p:cNvSpPr txBox="1"/>
          <p:nvPr/>
        </p:nvSpPr>
        <p:spPr>
          <a:xfrm>
            <a:off x="3837800" y="4744800"/>
            <a:ext cx="45164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467" b="1"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CREDITS:</a:t>
            </a:r>
            <a:r>
              <a:rPr lang="en" sz="1467" dirty="0">
                <a:latin typeface="Arial" panose="020B0604020202020204" pitchFamily="34" charset="0"/>
                <a:ea typeface="Didact Gothic"/>
                <a:cs typeface="Arial" panose="020B0604020202020204" pitchFamily="34" charset="0"/>
                <a:sym typeface="Didact Gothic"/>
              </a:rPr>
              <a:t> This presentation template was created by </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2">
                  <a:extLst>
                    <a:ext uri="{A12FA001-AC4F-418D-AE19-62706E023703}">
                      <ahyp:hlinkClr xmlns:ahyp="http://schemas.microsoft.com/office/drawing/2018/hyperlinkcolor" val="tx"/>
                    </a:ext>
                  </a:extLst>
                </a:hlinkClick>
              </a:rPr>
              <a:t>Slidesgo</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467" dirty="0">
                <a:latin typeface="Arial" panose="020B0604020202020204" pitchFamily="34" charset="0"/>
                <a:ea typeface="Didact Gothic"/>
                <a:cs typeface="Arial" panose="020B0604020202020204" pitchFamily="34" charset="0"/>
                <a:sym typeface="Didact Gothic"/>
              </a:rPr>
              <a:t> including icons by </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3">
                  <a:extLst>
                    <a:ext uri="{A12FA001-AC4F-418D-AE19-62706E023703}">
                      <ahyp:hlinkClr xmlns:ahyp="http://schemas.microsoft.com/office/drawing/2018/hyperlinkcolor" val="tx"/>
                    </a:ext>
                  </a:extLst>
                </a:hlinkClick>
              </a:rPr>
              <a:t>Flaticon</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467" b="1" dirty="0">
                <a:latin typeface="Arial" panose="020B0604020202020204" pitchFamily="34" charset="0"/>
                <a:ea typeface="Didact Gothic"/>
                <a:cs typeface="Arial" panose="020B0604020202020204" pitchFamily="34" charset="0"/>
                <a:sym typeface="Didact Gothic"/>
              </a:rPr>
              <a:t> </a:t>
            </a:r>
            <a:r>
              <a:rPr lang="en" sz="1467" dirty="0">
                <a:latin typeface="Arial" panose="020B0604020202020204" pitchFamily="34" charset="0"/>
                <a:ea typeface="Didact Gothic"/>
                <a:cs typeface="Arial" panose="020B0604020202020204" pitchFamily="34" charset="0"/>
                <a:sym typeface="Didact Gothic"/>
              </a:rPr>
              <a:t>and infographics &amp; images by </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4">
                  <a:extLst>
                    <a:ext uri="{A12FA001-AC4F-418D-AE19-62706E023703}">
                      <ahyp:hlinkClr xmlns:ahyp="http://schemas.microsoft.com/office/drawing/2018/hyperlinkcolor" val="tx"/>
                    </a:ext>
                  </a:extLst>
                </a:hlinkClick>
              </a:rPr>
              <a:t>Freepik</a:t>
            </a:r>
            <a:endParaRPr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endParaRPr>
          </a:p>
        </p:txBody>
      </p:sp>
    </p:spTree>
    <p:extLst>
      <p:ext uri="{BB962C8B-B14F-4D97-AF65-F5344CB8AC3E}">
        <p14:creationId xmlns:p14="http://schemas.microsoft.com/office/powerpoint/2010/main" val="264188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7D5B9-1695-2299-D3D0-857067BBF0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B4194D-B47C-B3C3-093F-F28FE6C4B1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008440-EAEC-AB30-0F04-75CED422D437}"/>
              </a:ext>
            </a:extLst>
          </p:cNvPr>
          <p:cNvSpPr>
            <a:spLocks noGrp="1"/>
          </p:cNvSpPr>
          <p:nvPr>
            <p:ph type="dt" sz="half" idx="10"/>
          </p:nvPr>
        </p:nvSpPr>
        <p:spPr/>
        <p:txBody>
          <a:bodyPr/>
          <a:lstStyle/>
          <a:p>
            <a:fld id="{39F91FEB-FBF1-438D-9C1A-53121D2A8339}" type="datetimeFigureOut">
              <a:rPr lang="en-US" smtClean="0"/>
              <a:t>5/25/2024</a:t>
            </a:fld>
            <a:endParaRPr lang="en-US"/>
          </a:p>
        </p:txBody>
      </p:sp>
      <p:sp>
        <p:nvSpPr>
          <p:cNvPr id="5" name="Footer Placeholder 4">
            <a:extLst>
              <a:ext uri="{FF2B5EF4-FFF2-40B4-BE49-F238E27FC236}">
                <a16:creationId xmlns:a16="http://schemas.microsoft.com/office/drawing/2014/main" id="{B82DF920-BFCA-DAB3-2118-B0AA7C5E7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ACFB9-B1AD-99CA-57EB-76B5998691AC}"/>
              </a:ext>
            </a:extLst>
          </p:cNvPr>
          <p:cNvSpPr>
            <a:spLocks noGrp="1"/>
          </p:cNvSpPr>
          <p:nvPr>
            <p:ph type="sldNum" sz="quarter" idx="12"/>
          </p:nvPr>
        </p:nvSpPr>
        <p:spPr/>
        <p:txBody>
          <a:bodyPr/>
          <a:lstStyle/>
          <a:p>
            <a:fld id="{E0AE9A61-07C8-417B-8F8D-5B4EE88A2129}" type="slidenum">
              <a:rPr lang="en-US" smtClean="0"/>
              <a:t>‹#›</a:t>
            </a:fld>
            <a:endParaRPr lang="en-US"/>
          </a:p>
        </p:txBody>
      </p:sp>
    </p:spTree>
    <p:extLst>
      <p:ext uri="{BB962C8B-B14F-4D97-AF65-F5344CB8AC3E}">
        <p14:creationId xmlns:p14="http://schemas.microsoft.com/office/powerpoint/2010/main" val="308201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E696-F68B-5B98-5FAE-6726499305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DC01D-CFCC-2129-7D2E-422C01A529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BDE407-4D25-0BE6-AB11-A9C906B326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E9D8F4-E2DA-8E1B-3EB2-1975B13B3A94}"/>
              </a:ext>
            </a:extLst>
          </p:cNvPr>
          <p:cNvSpPr>
            <a:spLocks noGrp="1"/>
          </p:cNvSpPr>
          <p:nvPr>
            <p:ph type="dt" sz="half" idx="10"/>
          </p:nvPr>
        </p:nvSpPr>
        <p:spPr/>
        <p:txBody>
          <a:bodyPr/>
          <a:lstStyle/>
          <a:p>
            <a:fld id="{39F91FEB-FBF1-438D-9C1A-53121D2A8339}" type="datetimeFigureOut">
              <a:rPr lang="en-US" smtClean="0"/>
              <a:t>5/25/2024</a:t>
            </a:fld>
            <a:endParaRPr lang="en-US"/>
          </a:p>
        </p:txBody>
      </p:sp>
      <p:sp>
        <p:nvSpPr>
          <p:cNvPr id="6" name="Footer Placeholder 5">
            <a:extLst>
              <a:ext uri="{FF2B5EF4-FFF2-40B4-BE49-F238E27FC236}">
                <a16:creationId xmlns:a16="http://schemas.microsoft.com/office/drawing/2014/main" id="{3510C864-B42A-0D3F-7B87-E8C5B00B9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94194E-B5E9-2821-8350-C5DEF77F6325}"/>
              </a:ext>
            </a:extLst>
          </p:cNvPr>
          <p:cNvSpPr>
            <a:spLocks noGrp="1"/>
          </p:cNvSpPr>
          <p:nvPr>
            <p:ph type="sldNum" sz="quarter" idx="12"/>
          </p:nvPr>
        </p:nvSpPr>
        <p:spPr/>
        <p:txBody>
          <a:bodyPr/>
          <a:lstStyle/>
          <a:p>
            <a:fld id="{E0AE9A61-07C8-417B-8F8D-5B4EE88A2129}" type="slidenum">
              <a:rPr lang="en-US" smtClean="0"/>
              <a:t>‹#›</a:t>
            </a:fld>
            <a:endParaRPr lang="en-US"/>
          </a:p>
        </p:txBody>
      </p:sp>
    </p:spTree>
    <p:extLst>
      <p:ext uri="{BB962C8B-B14F-4D97-AF65-F5344CB8AC3E}">
        <p14:creationId xmlns:p14="http://schemas.microsoft.com/office/powerpoint/2010/main" val="165658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8101-D517-EB06-04DA-17ED53EB75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959F91-1360-6921-5AD1-62A1D1BC0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3DED89-0833-2278-A2DF-2F3C2E8F5F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1BAE32-8DEF-89EF-792C-CA287DD5F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BB48D-1FAF-91E5-1EFB-8C08553613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B9D9FC-229C-D13F-137C-62B9C1ED5FF2}"/>
              </a:ext>
            </a:extLst>
          </p:cNvPr>
          <p:cNvSpPr>
            <a:spLocks noGrp="1"/>
          </p:cNvSpPr>
          <p:nvPr>
            <p:ph type="dt" sz="half" idx="10"/>
          </p:nvPr>
        </p:nvSpPr>
        <p:spPr/>
        <p:txBody>
          <a:bodyPr/>
          <a:lstStyle/>
          <a:p>
            <a:fld id="{39F91FEB-FBF1-438D-9C1A-53121D2A8339}" type="datetimeFigureOut">
              <a:rPr lang="en-US" smtClean="0"/>
              <a:t>5/25/2024</a:t>
            </a:fld>
            <a:endParaRPr lang="en-US"/>
          </a:p>
        </p:txBody>
      </p:sp>
      <p:sp>
        <p:nvSpPr>
          <p:cNvPr id="8" name="Footer Placeholder 7">
            <a:extLst>
              <a:ext uri="{FF2B5EF4-FFF2-40B4-BE49-F238E27FC236}">
                <a16:creationId xmlns:a16="http://schemas.microsoft.com/office/drawing/2014/main" id="{B9EF7F24-1915-0571-69CC-2624144CDD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7D4916-6F8A-B199-442C-7DEB9F2EB063}"/>
              </a:ext>
            </a:extLst>
          </p:cNvPr>
          <p:cNvSpPr>
            <a:spLocks noGrp="1"/>
          </p:cNvSpPr>
          <p:nvPr>
            <p:ph type="sldNum" sz="quarter" idx="12"/>
          </p:nvPr>
        </p:nvSpPr>
        <p:spPr/>
        <p:txBody>
          <a:bodyPr/>
          <a:lstStyle/>
          <a:p>
            <a:fld id="{E0AE9A61-07C8-417B-8F8D-5B4EE88A2129}" type="slidenum">
              <a:rPr lang="en-US" smtClean="0"/>
              <a:t>‹#›</a:t>
            </a:fld>
            <a:endParaRPr lang="en-US"/>
          </a:p>
        </p:txBody>
      </p:sp>
    </p:spTree>
    <p:extLst>
      <p:ext uri="{BB962C8B-B14F-4D97-AF65-F5344CB8AC3E}">
        <p14:creationId xmlns:p14="http://schemas.microsoft.com/office/powerpoint/2010/main" val="159334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E4EE-E56D-1370-B91C-6AD4D1FF6A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34075C-2FDC-0A6A-F81A-9564220C0A70}"/>
              </a:ext>
            </a:extLst>
          </p:cNvPr>
          <p:cNvSpPr>
            <a:spLocks noGrp="1"/>
          </p:cNvSpPr>
          <p:nvPr>
            <p:ph type="dt" sz="half" idx="10"/>
          </p:nvPr>
        </p:nvSpPr>
        <p:spPr/>
        <p:txBody>
          <a:bodyPr/>
          <a:lstStyle/>
          <a:p>
            <a:fld id="{39F91FEB-FBF1-438D-9C1A-53121D2A8339}" type="datetimeFigureOut">
              <a:rPr lang="en-US" smtClean="0"/>
              <a:t>5/25/2024</a:t>
            </a:fld>
            <a:endParaRPr lang="en-US"/>
          </a:p>
        </p:txBody>
      </p:sp>
      <p:sp>
        <p:nvSpPr>
          <p:cNvPr id="4" name="Footer Placeholder 3">
            <a:extLst>
              <a:ext uri="{FF2B5EF4-FFF2-40B4-BE49-F238E27FC236}">
                <a16:creationId xmlns:a16="http://schemas.microsoft.com/office/drawing/2014/main" id="{FEC931A1-C569-C251-A4EB-BA117827EB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94A3F-2011-5577-FC29-225E825B1313}"/>
              </a:ext>
            </a:extLst>
          </p:cNvPr>
          <p:cNvSpPr>
            <a:spLocks noGrp="1"/>
          </p:cNvSpPr>
          <p:nvPr>
            <p:ph type="sldNum" sz="quarter" idx="12"/>
          </p:nvPr>
        </p:nvSpPr>
        <p:spPr/>
        <p:txBody>
          <a:bodyPr/>
          <a:lstStyle/>
          <a:p>
            <a:fld id="{E0AE9A61-07C8-417B-8F8D-5B4EE88A2129}" type="slidenum">
              <a:rPr lang="en-US" smtClean="0"/>
              <a:t>‹#›</a:t>
            </a:fld>
            <a:endParaRPr lang="en-US"/>
          </a:p>
        </p:txBody>
      </p:sp>
    </p:spTree>
    <p:extLst>
      <p:ext uri="{BB962C8B-B14F-4D97-AF65-F5344CB8AC3E}">
        <p14:creationId xmlns:p14="http://schemas.microsoft.com/office/powerpoint/2010/main" val="64996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5F11E-59B1-D845-51DC-96BCCE42A22C}"/>
              </a:ext>
            </a:extLst>
          </p:cNvPr>
          <p:cNvSpPr>
            <a:spLocks noGrp="1"/>
          </p:cNvSpPr>
          <p:nvPr>
            <p:ph type="dt" sz="half" idx="10"/>
          </p:nvPr>
        </p:nvSpPr>
        <p:spPr/>
        <p:txBody>
          <a:bodyPr/>
          <a:lstStyle/>
          <a:p>
            <a:fld id="{39F91FEB-FBF1-438D-9C1A-53121D2A8339}" type="datetimeFigureOut">
              <a:rPr lang="en-US" smtClean="0"/>
              <a:t>5/25/2024</a:t>
            </a:fld>
            <a:endParaRPr lang="en-US"/>
          </a:p>
        </p:txBody>
      </p:sp>
      <p:sp>
        <p:nvSpPr>
          <p:cNvPr id="3" name="Footer Placeholder 2">
            <a:extLst>
              <a:ext uri="{FF2B5EF4-FFF2-40B4-BE49-F238E27FC236}">
                <a16:creationId xmlns:a16="http://schemas.microsoft.com/office/drawing/2014/main" id="{7D579E56-05F3-2AA6-8D3F-5AE9820F1A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81C979-5003-9871-56E1-E3CB891F0D45}"/>
              </a:ext>
            </a:extLst>
          </p:cNvPr>
          <p:cNvSpPr>
            <a:spLocks noGrp="1"/>
          </p:cNvSpPr>
          <p:nvPr>
            <p:ph type="sldNum" sz="quarter" idx="12"/>
          </p:nvPr>
        </p:nvSpPr>
        <p:spPr/>
        <p:txBody>
          <a:bodyPr/>
          <a:lstStyle/>
          <a:p>
            <a:fld id="{E0AE9A61-07C8-417B-8F8D-5B4EE88A2129}" type="slidenum">
              <a:rPr lang="en-US" smtClean="0"/>
              <a:t>‹#›</a:t>
            </a:fld>
            <a:endParaRPr lang="en-US"/>
          </a:p>
        </p:txBody>
      </p:sp>
    </p:spTree>
    <p:extLst>
      <p:ext uri="{BB962C8B-B14F-4D97-AF65-F5344CB8AC3E}">
        <p14:creationId xmlns:p14="http://schemas.microsoft.com/office/powerpoint/2010/main" val="69561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F2E27-8FAE-44AD-115B-0E51510D7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EFB82C-5655-FC75-2055-89F6D34A32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FDA3D7-D327-7A5F-37B7-0BC5A2EEA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DFBAF-3BA3-6D2C-6C11-615FB5EB0E85}"/>
              </a:ext>
            </a:extLst>
          </p:cNvPr>
          <p:cNvSpPr>
            <a:spLocks noGrp="1"/>
          </p:cNvSpPr>
          <p:nvPr>
            <p:ph type="dt" sz="half" idx="10"/>
          </p:nvPr>
        </p:nvSpPr>
        <p:spPr/>
        <p:txBody>
          <a:bodyPr/>
          <a:lstStyle/>
          <a:p>
            <a:fld id="{39F91FEB-FBF1-438D-9C1A-53121D2A8339}" type="datetimeFigureOut">
              <a:rPr lang="en-US" smtClean="0"/>
              <a:t>5/25/2024</a:t>
            </a:fld>
            <a:endParaRPr lang="en-US"/>
          </a:p>
        </p:txBody>
      </p:sp>
      <p:sp>
        <p:nvSpPr>
          <p:cNvPr id="6" name="Footer Placeholder 5">
            <a:extLst>
              <a:ext uri="{FF2B5EF4-FFF2-40B4-BE49-F238E27FC236}">
                <a16:creationId xmlns:a16="http://schemas.microsoft.com/office/drawing/2014/main" id="{1DC2C840-3288-D61A-B51E-C7BE12DB6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91500B-8BB8-CEC0-EDE0-13614383D5AD}"/>
              </a:ext>
            </a:extLst>
          </p:cNvPr>
          <p:cNvSpPr>
            <a:spLocks noGrp="1"/>
          </p:cNvSpPr>
          <p:nvPr>
            <p:ph type="sldNum" sz="quarter" idx="12"/>
          </p:nvPr>
        </p:nvSpPr>
        <p:spPr/>
        <p:txBody>
          <a:bodyPr/>
          <a:lstStyle/>
          <a:p>
            <a:fld id="{E0AE9A61-07C8-417B-8F8D-5B4EE88A2129}" type="slidenum">
              <a:rPr lang="en-US" smtClean="0"/>
              <a:t>‹#›</a:t>
            </a:fld>
            <a:endParaRPr lang="en-US"/>
          </a:p>
        </p:txBody>
      </p:sp>
    </p:spTree>
    <p:extLst>
      <p:ext uri="{BB962C8B-B14F-4D97-AF65-F5344CB8AC3E}">
        <p14:creationId xmlns:p14="http://schemas.microsoft.com/office/powerpoint/2010/main" val="15508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7CDE-657F-CDD3-7FD4-ED3B88367F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2B57BC-E915-8F7B-AD8B-2F5C04B849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F6AA38-FC34-76D1-8E0B-444F1FF82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AE013-EA27-1676-AB8C-918DAB92964E}"/>
              </a:ext>
            </a:extLst>
          </p:cNvPr>
          <p:cNvSpPr>
            <a:spLocks noGrp="1"/>
          </p:cNvSpPr>
          <p:nvPr>
            <p:ph type="dt" sz="half" idx="10"/>
          </p:nvPr>
        </p:nvSpPr>
        <p:spPr/>
        <p:txBody>
          <a:bodyPr/>
          <a:lstStyle/>
          <a:p>
            <a:fld id="{39F91FEB-FBF1-438D-9C1A-53121D2A8339}" type="datetimeFigureOut">
              <a:rPr lang="en-US" smtClean="0"/>
              <a:t>5/25/2024</a:t>
            </a:fld>
            <a:endParaRPr lang="en-US"/>
          </a:p>
        </p:txBody>
      </p:sp>
      <p:sp>
        <p:nvSpPr>
          <p:cNvPr id="6" name="Footer Placeholder 5">
            <a:extLst>
              <a:ext uri="{FF2B5EF4-FFF2-40B4-BE49-F238E27FC236}">
                <a16:creationId xmlns:a16="http://schemas.microsoft.com/office/drawing/2014/main" id="{57AFDD20-C3CE-29D5-DC59-2D1CE720E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78AC7F-5C6D-7D3E-F7B9-593B4EEE4B2C}"/>
              </a:ext>
            </a:extLst>
          </p:cNvPr>
          <p:cNvSpPr>
            <a:spLocks noGrp="1"/>
          </p:cNvSpPr>
          <p:nvPr>
            <p:ph type="sldNum" sz="quarter" idx="12"/>
          </p:nvPr>
        </p:nvSpPr>
        <p:spPr/>
        <p:txBody>
          <a:bodyPr/>
          <a:lstStyle/>
          <a:p>
            <a:fld id="{E0AE9A61-07C8-417B-8F8D-5B4EE88A2129}" type="slidenum">
              <a:rPr lang="en-US" smtClean="0"/>
              <a:t>‹#›</a:t>
            </a:fld>
            <a:endParaRPr lang="en-US"/>
          </a:p>
        </p:txBody>
      </p:sp>
    </p:spTree>
    <p:extLst>
      <p:ext uri="{BB962C8B-B14F-4D97-AF65-F5344CB8AC3E}">
        <p14:creationId xmlns:p14="http://schemas.microsoft.com/office/powerpoint/2010/main" val="195506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E1D70F-3E73-CA17-2CDA-17C23C1AAC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8A1911-BC35-800C-319F-ED9B587B46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5DDC0-2127-8CD9-73D4-07719A13C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91FEB-FBF1-438D-9C1A-53121D2A8339}" type="datetimeFigureOut">
              <a:rPr lang="en-US" smtClean="0"/>
              <a:t>5/25/2024</a:t>
            </a:fld>
            <a:endParaRPr lang="en-US"/>
          </a:p>
        </p:txBody>
      </p:sp>
      <p:sp>
        <p:nvSpPr>
          <p:cNvPr id="5" name="Footer Placeholder 4">
            <a:extLst>
              <a:ext uri="{FF2B5EF4-FFF2-40B4-BE49-F238E27FC236}">
                <a16:creationId xmlns:a16="http://schemas.microsoft.com/office/drawing/2014/main" id="{99561F51-7178-3FDD-B0F2-DC9B8E4CC1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445006-DAB0-B839-9045-E885B3F6B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E9A61-07C8-417B-8F8D-5B4EE88A2129}" type="slidenum">
              <a:rPr lang="en-US" smtClean="0"/>
              <a:t>‹#›</a:t>
            </a:fld>
            <a:endParaRPr lang="en-US"/>
          </a:p>
        </p:txBody>
      </p:sp>
    </p:spTree>
    <p:extLst>
      <p:ext uri="{BB962C8B-B14F-4D97-AF65-F5344CB8AC3E}">
        <p14:creationId xmlns:p14="http://schemas.microsoft.com/office/powerpoint/2010/main" val="3955333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2" r:id="rId23"/>
    <p:sldLayoutId id="214748367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8.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publicdomainpictures.net/en/view-image.php?image=317882&amp;picture=abstract-backgrou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7.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772933" y="972551"/>
            <a:ext cx="6681267" cy="3970800"/>
          </a:xfrm>
          <a:prstGeom prst="rect">
            <a:avLst/>
          </a:prstGeom>
        </p:spPr>
        <p:txBody>
          <a:bodyPr spcFirstLastPara="1" vert="horz" wrap="square" lIns="121900" tIns="121900" rIns="121900" bIns="121900" rtlCol="0" anchor="b" anchorCtr="0">
            <a:noAutofit/>
          </a:bodyPr>
          <a:lstStyle/>
          <a:p>
            <a:pPr>
              <a:lnSpc>
                <a:spcPct val="120000"/>
              </a:lnSpc>
              <a:spcBef>
                <a:spcPts val="0"/>
              </a:spcBef>
            </a:pPr>
            <a:r>
              <a:rPr lang="en" sz="5867" b="1" dirty="0">
                <a:solidFill>
                  <a:srgbClr val="FF0000"/>
                </a:solidFill>
              </a:rPr>
              <a:t>CHÀO MỪNG CÁC EM ĐẾN VỚI TIẾT HỌC!</a:t>
            </a:r>
            <a:endParaRPr sz="5867" dirty="0">
              <a:solidFill>
                <a:srgbClr val="FF0000"/>
              </a:solidFill>
            </a:endParaRPr>
          </a:p>
        </p:txBody>
      </p:sp>
      <p:grpSp>
        <p:nvGrpSpPr>
          <p:cNvPr id="1116" name="Google Shape;1116;p39"/>
          <p:cNvGrpSpPr/>
          <p:nvPr/>
        </p:nvGrpSpPr>
        <p:grpSpPr>
          <a:xfrm>
            <a:off x="11102501" y="4278100"/>
            <a:ext cx="667900" cy="1326933"/>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2400"/>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1130" name="Google Shape;1130;p39"/>
          <p:cNvGrpSpPr/>
          <p:nvPr/>
        </p:nvGrpSpPr>
        <p:grpSpPr>
          <a:xfrm>
            <a:off x="453867" y="2703134"/>
            <a:ext cx="497500" cy="460167"/>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1133" name="Google Shape;1133;p39"/>
          <p:cNvGrpSpPr/>
          <p:nvPr/>
        </p:nvGrpSpPr>
        <p:grpSpPr>
          <a:xfrm>
            <a:off x="6443118" y="5547851"/>
            <a:ext cx="655133" cy="1065967"/>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1145" name="Google Shape;1145;p39"/>
          <p:cNvGrpSpPr/>
          <p:nvPr/>
        </p:nvGrpSpPr>
        <p:grpSpPr>
          <a:xfrm>
            <a:off x="9005567" y="496434"/>
            <a:ext cx="1513267" cy="1322233"/>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1209" name="Google Shape;1209;p39"/>
          <p:cNvGrpSpPr/>
          <p:nvPr/>
        </p:nvGrpSpPr>
        <p:grpSpPr>
          <a:xfrm>
            <a:off x="3016646" y="5881819"/>
            <a:ext cx="832065" cy="732013"/>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grpSp>
        <p:nvGrpSpPr>
          <p:cNvPr id="1224" name="Google Shape;1224;p39"/>
          <p:cNvGrpSpPr/>
          <p:nvPr/>
        </p:nvGrpSpPr>
        <p:grpSpPr>
          <a:xfrm>
            <a:off x="316601" y="342718"/>
            <a:ext cx="1619567" cy="1081500"/>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grpSp>
        <p:nvGrpSpPr>
          <p:cNvPr id="1317" name="Google Shape;1317;p39"/>
          <p:cNvGrpSpPr/>
          <p:nvPr/>
        </p:nvGrpSpPr>
        <p:grpSpPr>
          <a:xfrm>
            <a:off x="11233051" y="458901"/>
            <a:ext cx="406800" cy="849167"/>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grpSp>
        <p:nvGrpSpPr>
          <p:cNvPr id="1358" name="Google Shape;1358;p39"/>
          <p:cNvGrpSpPr/>
          <p:nvPr/>
        </p:nvGrpSpPr>
        <p:grpSpPr>
          <a:xfrm>
            <a:off x="5125894" y="-153014"/>
            <a:ext cx="2049476" cy="773153"/>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cxnSp>
        <p:nvCxnSpPr>
          <p:cNvPr id="1373" name="Google Shape;1373;p39"/>
          <p:cNvCxnSpPr/>
          <p:nvPr/>
        </p:nvCxnSpPr>
        <p:spPr>
          <a:xfrm>
            <a:off x="5763933" y="4941567"/>
            <a:ext cx="679200" cy="0"/>
          </a:xfrm>
          <a:prstGeom prst="straightConnector1">
            <a:avLst/>
          </a:prstGeom>
          <a:noFill/>
          <a:ln w="9525" cap="flat" cmpd="sng">
            <a:solidFill>
              <a:srgbClr val="000000"/>
            </a:solidFill>
            <a:prstDash val="solid"/>
            <a:round/>
            <a:headEnd type="none" w="med" len="med"/>
            <a:tailEnd type="none" w="med" len="med"/>
          </a:ln>
        </p:spPr>
      </p:cxnSp>
      <p:grpSp>
        <p:nvGrpSpPr>
          <p:cNvPr id="1374" name="Google Shape;1374;p39"/>
          <p:cNvGrpSpPr/>
          <p:nvPr/>
        </p:nvGrpSpPr>
        <p:grpSpPr>
          <a:xfrm>
            <a:off x="453880" y="2280005"/>
            <a:ext cx="3085285" cy="6949568"/>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121900" tIns="121900" rIns="121900" bIns="121900" anchor="ctr" anchorCtr="0">
              <a:noAutofit/>
            </a:bodyPr>
            <a:lstStyle/>
            <a:p>
              <a:endParaRPr sz="2400"/>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121900" tIns="121900" rIns="121900" bIns="121900" anchor="ctr" anchorCtr="0">
              <a:noAutofit/>
            </a:bodyPr>
            <a:lstStyle/>
            <a:p>
              <a:endParaRPr sz="2400"/>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121900" tIns="121900" rIns="121900" bIns="121900" anchor="ctr" anchorCtr="0">
              <a:noAutofit/>
            </a:bodyPr>
            <a:lstStyle/>
            <a:p>
              <a:endParaRPr sz="2400"/>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121900" tIns="121900" rIns="121900" bIns="121900" anchor="ctr" anchorCtr="0">
              <a:noAutofit/>
            </a:bodyPr>
            <a:lstStyle/>
            <a:p>
              <a:endParaRPr sz="2400"/>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121900" tIns="121900" rIns="121900" bIns="121900" anchor="ctr" anchorCtr="0">
              <a:noAutofit/>
            </a:bodyPr>
            <a:lstStyle/>
            <a:p>
              <a:endParaRPr sz="2400"/>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121900" tIns="121900" rIns="121900" bIns="121900" anchor="ctr" anchorCtr="0">
              <a:noAutofit/>
            </a:bodyPr>
            <a:lstStyle/>
            <a:p>
              <a:endParaRPr sz="2400"/>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121900" tIns="121900" rIns="121900" bIns="121900" anchor="ctr" anchorCtr="0">
              <a:noAutofit/>
            </a:bodyPr>
            <a:lstStyle/>
            <a:p>
              <a:endParaRPr sz="2400"/>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121900" tIns="121900" rIns="121900" bIns="121900" anchor="ctr" anchorCtr="0">
              <a:noAutofit/>
            </a:bodyPr>
            <a:lstStyle/>
            <a:p>
              <a:endParaRPr sz="2400"/>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121900" tIns="121900" rIns="121900" bIns="121900" anchor="ctr" anchorCtr="0">
              <a:noAutofit/>
            </a:bodyPr>
            <a:lstStyle/>
            <a:p>
              <a:endParaRPr sz="2400"/>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121900" tIns="121900" rIns="121900" bIns="121900" anchor="ctr" anchorCtr="0">
              <a:noAutofit/>
            </a:bodyPr>
            <a:lstStyle/>
            <a:p>
              <a:endParaRPr sz="2400"/>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grpSp>
        <p:nvGrpSpPr>
          <p:cNvPr id="1422" name="Google Shape;1422;p39"/>
          <p:cNvGrpSpPr/>
          <p:nvPr/>
        </p:nvGrpSpPr>
        <p:grpSpPr>
          <a:xfrm>
            <a:off x="8774367" y="4722984"/>
            <a:ext cx="1085867" cy="1457333"/>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20"/>
        <p:cNvGrpSpPr/>
        <p:nvPr/>
      </p:nvGrpSpPr>
      <p:grpSpPr>
        <a:xfrm>
          <a:off x="0" y="0"/>
          <a:ext cx="0" cy="0"/>
          <a:chOff x="0" y="0"/>
          <a:chExt cx="0" cy="0"/>
        </a:xfrm>
      </p:grpSpPr>
      <p:grpSp>
        <p:nvGrpSpPr>
          <p:cNvPr id="4278" name="Google Shape;4278;p59"/>
          <p:cNvGrpSpPr/>
          <p:nvPr/>
        </p:nvGrpSpPr>
        <p:grpSpPr>
          <a:xfrm>
            <a:off x="10233892" y="5611017"/>
            <a:ext cx="1428241" cy="864859"/>
            <a:chOff x="3277464" y="3929444"/>
            <a:chExt cx="1071181" cy="648644"/>
          </a:xfrm>
        </p:grpSpPr>
        <p:sp>
          <p:nvSpPr>
            <p:cNvPr id="4279" name="Google Shape;4279;p59"/>
            <p:cNvSpPr/>
            <p:nvPr/>
          </p:nvSpPr>
          <p:spPr>
            <a:xfrm rot="-6175966">
              <a:off x="3301900" y="4114378"/>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2400"/>
            </a:p>
          </p:txBody>
        </p:sp>
        <p:sp>
          <p:nvSpPr>
            <p:cNvPr id="4280" name="Google Shape;4280;p59"/>
            <p:cNvSpPr/>
            <p:nvPr/>
          </p:nvSpPr>
          <p:spPr>
            <a:xfrm rot="-6175966">
              <a:off x="3318480" y="4127520"/>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1" name="Google Shape;4281;p59"/>
            <p:cNvSpPr/>
            <p:nvPr/>
          </p:nvSpPr>
          <p:spPr>
            <a:xfrm rot="-6175966">
              <a:off x="3296551" y="4160795"/>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82" name="Google Shape;4282;p59"/>
            <p:cNvSpPr/>
            <p:nvPr/>
          </p:nvSpPr>
          <p:spPr>
            <a:xfrm rot="-6175966">
              <a:off x="4085719" y="4175879"/>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83" name="Google Shape;4283;p59"/>
            <p:cNvSpPr/>
            <p:nvPr/>
          </p:nvSpPr>
          <p:spPr>
            <a:xfrm rot="-6175966">
              <a:off x="4226184" y="4292715"/>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4284" name="Google Shape;4284;p59"/>
            <p:cNvSpPr/>
            <p:nvPr/>
          </p:nvSpPr>
          <p:spPr>
            <a:xfrm rot="-6175966">
              <a:off x="4275477" y="4267379"/>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4285" name="Google Shape;4285;p59"/>
            <p:cNvSpPr/>
            <p:nvPr/>
          </p:nvSpPr>
          <p:spPr>
            <a:xfrm rot="-6175966">
              <a:off x="3603229" y="3854622"/>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286" name="Google Shape;4286;p59"/>
            <p:cNvSpPr/>
            <p:nvPr/>
          </p:nvSpPr>
          <p:spPr>
            <a:xfrm rot="-6175966">
              <a:off x="3683024" y="3882768"/>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7" name="Google Shape;4287;p59"/>
            <p:cNvSpPr/>
            <p:nvPr/>
          </p:nvSpPr>
          <p:spPr>
            <a:xfrm rot="-6175966">
              <a:off x="3297799" y="4136314"/>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288" name="Google Shape;4288;p59"/>
            <p:cNvSpPr/>
            <p:nvPr/>
          </p:nvSpPr>
          <p:spPr>
            <a:xfrm rot="-6175966">
              <a:off x="3275869" y="4169209"/>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289" name="Google Shape;4289;p59"/>
            <p:cNvSpPr/>
            <p:nvPr/>
          </p:nvSpPr>
          <p:spPr>
            <a:xfrm rot="-6175966">
              <a:off x="4113751" y="4223373"/>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290" name="Google Shape;4290;p59"/>
            <p:cNvSpPr/>
            <p:nvPr/>
          </p:nvSpPr>
          <p:spPr>
            <a:xfrm rot="-6175966">
              <a:off x="3582456" y="3863219"/>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291" name="Google Shape;4291;p59"/>
            <p:cNvSpPr/>
            <p:nvPr/>
          </p:nvSpPr>
          <p:spPr>
            <a:xfrm rot="-6175966">
              <a:off x="3662452" y="3891156"/>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4292" name="Google Shape;4292;p59"/>
          <p:cNvGrpSpPr/>
          <p:nvPr/>
        </p:nvGrpSpPr>
        <p:grpSpPr>
          <a:xfrm>
            <a:off x="8367921" y="5864116"/>
            <a:ext cx="1742299" cy="589077"/>
            <a:chOff x="1877987" y="4271668"/>
            <a:chExt cx="1306724" cy="441808"/>
          </a:xfrm>
        </p:grpSpPr>
        <p:sp>
          <p:nvSpPr>
            <p:cNvPr id="4293" name="Google Shape;4293;p59"/>
            <p:cNvSpPr/>
            <p:nvPr/>
          </p:nvSpPr>
          <p:spPr>
            <a:xfrm rot="2730142">
              <a:off x="2188555" y="4292653"/>
              <a:ext cx="23176" cy="30576"/>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294" name="Google Shape;4294;p59"/>
            <p:cNvSpPr/>
            <p:nvPr/>
          </p:nvSpPr>
          <p:spPr>
            <a:xfrm rot="2730142">
              <a:off x="2128296" y="4315339"/>
              <a:ext cx="19726" cy="32001"/>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295" name="Google Shape;4295;p59"/>
            <p:cNvSpPr/>
            <p:nvPr/>
          </p:nvSpPr>
          <p:spPr>
            <a:xfrm rot="2730142">
              <a:off x="2674568" y="4582991"/>
              <a:ext cx="24426" cy="29776"/>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296" name="Google Shape;4296;p59"/>
            <p:cNvSpPr/>
            <p:nvPr/>
          </p:nvSpPr>
          <p:spPr>
            <a:xfrm rot="2730142">
              <a:off x="2674121" y="4520037"/>
              <a:ext cx="30476" cy="24026"/>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297" name="Google Shape;4297;p59"/>
            <p:cNvSpPr/>
            <p:nvPr/>
          </p:nvSpPr>
          <p:spPr>
            <a:xfrm rot="2730142">
              <a:off x="2526756" y="4678316"/>
              <a:ext cx="29201"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298" name="Google Shape;4298;p59"/>
            <p:cNvSpPr/>
            <p:nvPr/>
          </p:nvSpPr>
          <p:spPr>
            <a:xfrm rot="2730142">
              <a:off x="2892787" y="4334327"/>
              <a:ext cx="27926" cy="26726"/>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299" name="Google Shape;4299;p59"/>
            <p:cNvSpPr/>
            <p:nvPr/>
          </p:nvSpPr>
          <p:spPr>
            <a:xfrm rot="2730142">
              <a:off x="2827425" y="4336799"/>
              <a:ext cx="26126" cy="28551"/>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00" name="Google Shape;4300;p59"/>
            <p:cNvSpPr/>
            <p:nvPr/>
          </p:nvSpPr>
          <p:spPr>
            <a:xfrm rot="2730142">
              <a:off x="2763594" y="4348119"/>
              <a:ext cx="23601" cy="30326"/>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01" name="Google Shape;4301;p59"/>
            <p:cNvSpPr/>
            <p:nvPr/>
          </p:nvSpPr>
          <p:spPr>
            <a:xfrm rot="2730142">
              <a:off x="2651322" y="4461099"/>
              <a:ext cx="33526"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02" name="Google Shape;4302;p59"/>
            <p:cNvSpPr/>
            <p:nvPr/>
          </p:nvSpPr>
          <p:spPr>
            <a:xfrm rot="2730142">
              <a:off x="2500950" y="4616652"/>
              <a:ext cx="29101" cy="25551"/>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03" name="Google Shape;4303;p59"/>
            <p:cNvSpPr/>
            <p:nvPr/>
          </p:nvSpPr>
          <p:spPr>
            <a:xfrm rot="2730142">
              <a:off x="3149649" y="4388684"/>
              <a:ext cx="32526" cy="20751"/>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04" name="Google Shape;4304;p59"/>
            <p:cNvSpPr/>
            <p:nvPr/>
          </p:nvSpPr>
          <p:spPr>
            <a:xfrm rot="2730142">
              <a:off x="3086811" y="4367713"/>
              <a:ext cx="31826" cy="21926"/>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05" name="Google Shape;4305;p59"/>
            <p:cNvSpPr/>
            <p:nvPr/>
          </p:nvSpPr>
          <p:spPr>
            <a:xfrm rot="2730142">
              <a:off x="2594034" y="4679269"/>
              <a:ext cx="22526" cy="30776"/>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06" name="Google Shape;4306;p59"/>
            <p:cNvSpPr/>
            <p:nvPr/>
          </p:nvSpPr>
          <p:spPr>
            <a:xfrm rot="2730142">
              <a:off x="2651212" y="4640382"/>
              <a:ext cx="14250" cy="33026"/>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07" name="Google Shape;4307;p59"/>
            <p:cNvSpPr/>
            <p:nvPr/>
          </p:nvSpPr>
          <p:spPr>
            <a:xfrm rot="2730142">
              <a:off x="2958097" y="4339452"/>
              <a:ext cx="29676" cy="24926"/>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08" name="Google Shape;4308;p59"/>
            <p:cNvSpPr/>
            <p:nvPr/>
          </p:nvSpPr>
          <p:spPr>
            <a:xfrm rot="2730142">
              <a:off x="3022844" y="4350987"/>
              <a:ext cx="31026" cy="23376"/>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09" name="Google Shape;4309;p59"/>
            <p:cNvSpPr/>
            <p:nvPr/>
          </p:nvSpPr>
          <p:spPr>
            <a:xfrm rot="2730142">
              <a:off x="2022920" y="4389062"/>
              <a:ext cx="11900" cy="33176"/>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10" name="Google Shape;4310;p59"/>
            <p:cNvSpPr/>
            <p:nvPr/>
          </p:nvSpPr>
          <p:spPr>
            <a:xfrm rot="2730142">
              <a:off x="1906095" y="4552455"/>
              <a:ext cx="21476" cy="31376"/>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11" name="Google Shape;4311;p59"/>
            <p:cNvSpPr/>
            <p:nvPr/>
          </p:nvSpPr>
          <p:spPr>
            <a:xfrm rot="2730142">
              <a:off x="2072768" y="4347834"/>
              <a:ext cx="15875" cy="32876"/>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12" name="Google Shape;4312;p59"/>
            <p:cNvSpPr/>
            <p:nvPr/>
          </p:nvSpPr>
          <p:spPr>
            <a:xfrm rot="2730142">
              <a:off x="1937039" y="4492470"/>
              <a:ext cx="18126" cy="32426"/>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13" name="Google Shape;4313;p59"/>
            <p:cNvSpPr/>
            <p:nvPr/>
          </p:nvSpPr>
          <p:spPr>
            <a:xfrm rot="2730142">
              <a:off x="1976570" y="4437593"/>
              <a:ext cx="14275" cy="33026"/>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14" name="Google Shape;4314;p59"/>
            <p:cNvSpPr/>
            <p:nvPr/>
          </p:nvSpPr>
          <p:spPr>
            <a:xfrm rot="2730142">
              <a:off x="1884864" y="4616563"/>
              <a:ext cx="24601" cy="29601"/>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15" name="Google Shape;4315;p59"/>
            <p:cNvSpPr/>
            <p:nvPr/>
          </p:nvSpPr>
          <p:spPr>
            <a:xfrm rot="2730142">
              <a:off x="2445457" y="4302206"/>
              <a:ext cx="32176" cy="21276"/>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16" name="Google Shape;4316;p59"/>
            <p:cNvSpPr/>
            <p:nvPr/>
          </p:nvSpPr>
          <p:spPr>
            <a:xfrm rot="2730142">
              <a:off x="2506148" y="4328933"/>
              <a:ext cx="33426" cy="18226"/>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17" name="Google Shape;4317;p59"/>
            <p:cNvSpPr/>
            <p:nvPr/>
          </p:nvSpPr>
          <p:spPr>
            <a:xfrm rot="2730142">
              <a:off x="2317218" y="4277690"/>
              <a:ext cx="28001" cy="26501"/>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18" name="Google Shape;4318;p59"/>
            <p:cNvSpPr/>
            <p:nvPr/>
          </p:nvSpPr>
          <p:spPr>
            <a:xfrm rot="2730142">
              <a:off x="2252101" y="4280129"/>
              <a:ext cx="25851" cy="28676"/>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19" name="Google Shape;4319;p59"/>
            <p:cNvSpPr/>
            <p:nvPr/>
          </p:nvSpPr>
          <p:spPr>
            <a:xfrm rot="2730142">
              <a:off x="2381981" y="4285103"/>
              <a:ext cx="30476" cy="24101"/>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20" name="Google Shape;4320;p59"/>
            <p:cNvSpPr/>
            <p:nvPr/>
          </p:nvSpPr>
          <p:spPr>
            <a:xfrm rot="2730142">
              <a:off x="2702572" y="4369213"/>
              <a:ext cx="20451" cy="31726"/>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21" name="Google Shape;4321;p59"/>
            <p:cNvSpPr/>
            <p:nvPr/>
          </p:nvSpPr>
          <p:spPr>
            <a:xfrm rot="2730142">
              <a:off x="2515614" y="4548938"/>
              <a:ext cx="21476" cy="31251"/>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22" name="Google Shape;4322;p59"/>
            <p:cNvSpPr/>
            <p:nvPr/>
          </p:nvSpPr>
          <p:spPr>
            <a:xfrm rot="2730142">
              <a:off x="2550491" y="4490261"/>
              <a:ext cx="15800" cy="32901"/>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23" name="Google Shape;4323;p59"/>
            <p:cNvSpPr/>
            <p:nvPr/>
          </p:nvSpPr>
          <p:spPr>
            <a:xfrm rot="2730142">
              <a:off x="2621335" y="4389574"/>
              <a:ext cx="42676" cy="40026"/>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24" name="Google Shape;4324;p59"/>
            <p:cNvSpPr/>
            <p:nvPr/>
          </p:nvSpPr>
          <p:spPr>
            <a:xfrm rot="2730142">
              <a:off x="2562982" y="4365207"/>
              <a:ext cx="33351"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325" name="Google Shape;4325;p59"/>
            <p:cNvSpPr/>
            <p:nvPr/>
          </p:nvSpPr>
          <p:spPr>
            <a:xfrm rot="2730142">
              <a:off x="2596220" y="4440447"/>
              <a:ext cx="11825" cy="33151"/>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grpSp>
      <p:sp>
        <p:nvSpPr>
          <p:cNvPr id="229" name="TextBox 228">
            <a:extLst>
              <a:ext uri="{FF2B5EF4-FFF2-40B4-BE49-F238E27FC236}">
                <a16:creationId xmlns:a16="http://schemas.microsoft.com/office/drawing/2014/main" id="{98E55D5F-BC7E-4BA7-B4B2-18D856CE4022}"/>
              </a:ext>
            </a:extLst>
          </p:cNvPr>
          <p:cNvSpPr txBox="1"/>
          <p:nvPr/>
        </p:nvSpPr>
        <p:spPr>
          <a:xfrm>
            <a:off x="818666" y="739938"/>
            <a:ext cx="10554669" cy="1317797"/>
          </a:xfrm>
          <a:prstGeom prst="rect">
            <a:avLst/>
          </a:prstGeom>
          <a:noFill/>
        </p:spPr>
        <p:txBody>
          <a:bodyPr wrap="square" rtlCol="0">
            <a:spAutoFit/>
          </a:bodyPr>
          <a:lstStyle/>
          <a:p>
            <a:pPr algn="just">
              <a:lnSpc>
                <a:spcPct val="130000"/>
              </a:lnSpc>
            </a:pPr>
            <a:r>
              <a:rPr lang="en-US" sz="3200" b="1" u="sng" dirty="0" err="1">
                <a:solidFill>
                  <a:srgbClr val="002060"/>
                </a:solidFill>
              </a:rPr>
              <a:t>Bước</a:t>
            </a:r>
            <a:r>
              <a:rPr lang="en-US" sz="3200" b="1" u="sng" dirty="0">
                <a:solidFill>
                  <a:srgbClr val="002060"/>
                </a:solidFill>
              </a:rPr>
              <a:t> 3.</a:t>
            </a:r>
            <a:r>
              <a:rPr lang="en-US" sz="3200" b="1" dirty="0">
                <a:solidFill>
                  <a:srgbClr val="002060"/>
                </a:solidFill>
              </a:rPr>
              <a:t> </a:t>
            </a:r>
            <a:r>
              <a:rPr lang="en-US" sz="3200" dirty="0" err="1">
                <a:solidFill>
                  <a:srgbClr val="00040C"/>
                </a:solidFill>
              </a:rPr>
              <a:t>Đánh</a:t>
            </a:r>
            <a:r>
              <a:rPr lang="en-US" sz="3200" dirty="0">
                <a:solidFill>
                  <a:srgbClr val="00040C"/>
                </a:solidFill>
              </a:rPr>
              <a:t> </a:t>
            </a:r>
            <a:r>
              <a:rPr lang="en-US" sz="3200" dirty="0" err="1">
                <a:solidFill>
                  <a:srgbClr val="00040C"/>
                </a:solidFill>
              </a:rPr>
              <a:t>dấu</a:t>
            </a:r>
            <a:r>
              <a:rPr lang="en-US" sz="3200" dirty="0">
                <a:solidFill>
                  <a:srgbClr val="00040C"/>
                </a:solidFill>
              </a:rPr>
              <a:t> </a:t>
            </a:r>
            <a:r>
              <a:rPr lang="en-US" sz="3200" dirty="0" err="1">
                <a:solidFill>
                  <a:srgbClr val="00040C"/>
                </a:solidFill>
              </a:rPr>
              <a:t>một</a:t>
            </a:r>
            <a:r>
              <a:rPr lang="en-US" sz="3200" dirty="0">
                <a:solidFill>
                  <a:srgbClr val="00040C"/>
                </a:solidFill>
              </a:rPr>
              <a:t> </a:t>
            </a:r>
            <a:r>
              <a:rPr lang="en-US" sz="3200" dirty="0" err="1">
                <a:solidFill>
                  <a:srgbClr val="00040C"/>
                </a:solidFill>
              </a:rPr>
              <a:t>điểm</a:t>
            </a:r>
            <a:r>
              <a:rPr lang="en-US" sz="3200" dirty="0">
                <a:solidFill>
                  <a:srgbClr val="00040C"/>
                </a:solidFill>
              </a:rPr>
              <a:t> </a:t>
            </a:r>
            <a:r>
              <a:rPr lang="en-US" sz="3200" dirty="0" err="1">
                <a:solidFill>
                  <a:srgbClr val="00040C"/>
                </a:solidFill>
              </a:rPr>
              <a:t>trên</a:t>
            </a:r>
            <a:r>
              <a:rPr lang="en-US" sz="3200" dirty="0">
                <a:solidFill>
                  <a:srgbClr val="00040C"/>
                </a:solidFill>
              </a:rPr>
              <a:t> </a:t>
            </a:r>
            <a:r>
              <a:rPr lang="en-US" sz="3200" dirty="0" err="1">
                <a:solidFill>
                  <a:srgbClr val="00040C"/>
                </a:solidFill>
              </a:rPr>
              <a:t>vạch</a:t>
            </a:r>
            <a:r>
              <a:rPr lang="en-US" sz="3200" dirty="0">
                <a:solidFill>
                  <a:srgbClr val="00040C"/>
                </a:solidFill>
              </a:rPr>
              <a:t> chia </a:t>
            </a:r>
            <a:r>
              <a:rPr lang="en-US" sz="3200" dirty="0" err="1">
                <a:solidFill>
                  <a:srgbClr val="00040C"/>
                </a:solidFill>
              </a:rPr>
              <a:t>độ</a:t>
            </a:r>
            <a:r>
              <a:rPr lang="en-US" sz="3200" dirty="0">
                <a:solidFill>
                  <a:srgbClr val="00040C"/>
                </a:solidFill>
              </a:rPr>
              <a:t> </a:t>
            </a:r>
            <a:r>
              <a:rPr lang="en-US" sz="3200" dirty="0" err="1">
                <a:solidFill>
                  <a:srgbClr val="00040C"/>
                </a:solidFill>
              </a:rPr>
              <a:t>của</a:t>
            </a:r>
            <a:r>
              <a:rPr lang="en-US" sz="3200" dirty="0">
                <a:solidFill>
                  <a:srgbClr val="00040C"/>
                </a:solidFill>
              </a:rPr>
              <a:t> </a:t>
            </a:r>
            <a:r>
              <a:rPr lang="en-US" sz="3200" dirty="0" err="1">
                <a:solidFill>
                  <a:srgbClr val="00040C"/>
                </a:solidFill>
              </a:rPr>
              <a:t>thước</a:t>
            </a:r>
            <a:r>
              <a:rPr lang="en-US" sz="3200" dirty="0">
                <a:solidFill>
                  <a:srgbClr val="00040C"/>
                </a:solidFill>
              </a:rPr>
              <a:t> </a:t>
            </a:r>
            <a:r>
              <a:rPr lang="en-US" sz="3200" dirty="0" err="1">
                <a:solidFill>
                  <a:srgbClr val="00040C"/>
                </a:solidFill>
              </a:rPr>
              <a:t>tượng</a:t>
            </a:r>
            <a:r>
              <a:rPr lang="en-US" sz="3200" dirty="0">
                <a:solidFill>
                  <a:srgbClr val="00040C"/>
                </a:solidFill>
              </a:rPr>
              <a:t> </a:t>
            </a:r>
            <a:r>
              <a:rPr lang="en-US" sz="3200" dirty="0" err="1">
                <a:solidFill>
                  <a:srgbClr val="00040C"/>
                </a:solidFill>
              </a:rPr>
              <a:t>ứng</a:t>
            </a:r>
            <a:r>
              <a:rPr lang="en-US" sz="3200" dirty="0">
                <a:solidFill>
                  <a:srgbClr val="00040C"/>
                </a:solidFill>
              </a:rPr>
              <a:t> </a:t>
            </a:r>
            <a:r>
              <a:rPr lang="en-US" sz="3200" dirty="0" err="1">
                <a:solidFill>
                  <a:srgbClr val="00040C"/>
                </a:solidFill>
              </a:rPr>
              <a:t>với</a:t>
            </a:r>
            <a:r>
              <a:rPr lang="en-US" sz="3200" dirty="0">
                <a:solidFill>
                  <a:srgbClr val="00040C"/>
                </a:solidFill>
              </a:rPr>
              <a:t> </a:t>
            </a:r>
            <a:r>
              <a:rPr lang="en-US" sz="3200" dirty="0" err="1">
                <a:solidFill>
                  <a:srgbClr val="00040C"/>
                </a:solidFill>
              </a:rPr>
              <a:t>số</a:t>
            </a:r>
            <a:r>
              <a:rPr lang="en-US" sz="3200" dirty="0">
                <a:solidFill>
                  <a:srgbClr val="00040C"/>
                </a:solidFill>
              </a:rPr>
              <a:t> </a:t>
            </a:r>
            <a:r>
              <a:rPr lang="en-US" sz="3200" dirty="0" err="1">
                <a:solidFill>
                  <a:srgbClr val="00040C"/>
                </a:solidFill>
              </a:rPr>
              <a:t>chỉ</a:t>
            </a:r>
            <a:r>
              <a:rPr lang="en-US" sz="3200" dirty="0">
                <a:solidFill>
                  <a:srgbClr val="00040C"/>
                </a:solidFill>
              </a:rPr>
              <a:t>  30</a:t>
            </a:r>
            <a:r>
              <a:rPr lang="en-US" sz="3200" baseline="30000" dirty="0">
                <a:solidFill>
                  <a:srgbClr val="00040C"/>
                </a:solidFill>
              </a:rPr>
              <a:t>o</a:t>
            </a:r>
            <a:r>
              <a:rPr lang="en-US" sz="3200" dirty="0">
                <a:solidFill>
                  <a:srgbClr val="00040C"/>
                </a:solidFill>
              </a:rPr>
              <a:t>, </a:t>
            </a:r>
            <a:r>
              <a:rPr lang="en-US" sz="3200" dirty="0" err="1">
                <a:solidFill>
                  <a:srgbClr val="00040C"/>
                </a:solidFill>
              </a:rPr>
              <a:t>kẻ</a:t>
            </a:r>
            <a:r>
              <a:rPr lang="en-US" sz="3200" dirty="0">
                <a:solidFill>
                  <a:srgbClr val="00040C"/>
                </a:solidFill>
              </a:rPr>
              <a:t> </a:t>
            </a:r>
            <a:r>
              <a:rPr lang="en-US" sz="3200" dirty="0" err="1">
                <a:solidFill>
                  <a:srgbClr val="00040C"/>
                </a:solidFill>
              </a:rPr>
              <a:t>tia</a:t>
            </a:r>
            <a:r>
              <a:rPr lang="en-US" sz="3200" dirty="0">
                <a:solidFill>
                  <a:srgbClr val="00040C"/>
                </a:solidFill>
              </a:rPr>
              <a:t> Oy </a:t>
            </a:r>
            <a:r>
              <a:rPr lang="en-US" sz="3200" dirty="0" err="1">
                <a:solidFill>
                  <a:srgbClr val="00040C"/>
                </a:solidFill>
              </a:rPr>
              <a:t>đi</a:t>
            </a:r>
            <a:r>
              <a:rPr lang="en-US" sz="3200" dirty="0">
                <a:solidFill>
                  <a:srgbClr val="00040C"/>
                </a:solidFill>
              </a:rPr>
              <a:t> qua </a:t>
            </a:r>
            <a:r>
              <a:rPr lang="en-US" sz="3200" dirty="0" err="1">
                <a:solidFill>
                  <a:srgbClr val="00040C"/>
                </a:solidFill>
              </a:rPr>
              <a:t>điểm</a:t>
            </a:r>
            <a:r>
              <a:rPr lang="en-US" sz="3200" dirty="0">
                <a:solidFill>
                  <a:srgbClr val="00040C"/>
                </a:solidFill>
              </a:rPr>
              <a:t> </a:t>
            </a:r>
            <a:r>
              <a:rPr lang="en-US" sz="3200" dirty="0" err="1">
                <a:solidFill>
                  <a:srgbClr val="00040C"/>
                </a:solidFill>
              </a:rPr>
              <a:t>đã</a:t>
            </a:r>
            <a:r>
              <a:rPr lang="en-US" sz="3200" dirty="0">
                <a:solidFill>
                  <a:srgbClr val="00040C"/>
                </a:solidFill>
              </a:rPr>
              <a:t> </a:t>
            </a:r>
            <a:r>
              <a:rPr lang="en-US" sz="3200" dirty="0" err="1">
                <a:solidFill>
                  <a:srgbClr val="00040C"/>
                </a:solidFill>
              </a:rPr>
              <a:t>đánh</a:t>
            </a:r>
            <a:r>
              <a:rPr lang="en-US" sz="3200" dirty="0">
                <a:solidFill>
                  <a:srgbClr val="00040C"/>
                </a:solidFill>
              </a:rPr>
              <a:t> </a:t>
            </a:r>
            <a:r>
              <a:rPr lang="en-US" sz="3200" dirty="0" err="1">
                <a:solidFill>
                  <a:srgbClr val="00040C"/>
                </a:solidFill>
              </a:rPr>
              <a:t>dấu</a:t>
            </a:r>
            <a:r>
              <a:rPr lang="en-US" sz="3200" dirty="0">
                <a:solidFill>
                  <a:srgbClr val="00040C"/>
                </a:solidFill>
              </a:rPr>
              <a:t>.</a:t>
            </a:r>
            <a:endParaRPr lang="vi-VN" sz="3200" dirty="0">
              <a:solidFill>
                <a:srgbClr val="00040C"/>
              </a:solidFill>
            </a:endParaRPr>
          </a:p>
        </p:txBody>
      </p:sp>
      <p:pic>
        <p:nvPicPr>
          <p:cNvPr id="7" name="Picture 6">
            <a:extLst>
              <a:ext uri="{FF2B5EF4-FFF2-40B4-BE49-F238E27FC236}">
                <a16:creationId xmlns:a16="http://schemas.microsoft.com/office/drawing/2014/main" id="{567B9155-6EA4-445B-A6AE-38B6CC0EDF88}"/>
              </a:ext>
            </a:extLst>
          </p:cNvPr>
          <p:cNvPicPr>
            <a:picLocks noChangeAspect="1"/>
          </p:cNvPicPr>
          <p:nvPr/>
        </p:nvPicPr>
        <p:blipFill>
          <a:blip r:embed="rId3"/>
          <a:stretch>
            <a:fillRect/>
          </a:stretch>
        </p:blipFill>
        <p:spPr>
          <a:xfrm>
            <a:off x="1513937" y="2428872"/>
            <a:ext cx="8067040" cy="3621024"/>
          </a:xfrm>
          <a:prstGeom prst="rect">
            <a:avLst/>
          </a:prstGeom>
        </p:spPr>
      </p:pic>
      <p:pic>
        <p:nvPicPr>
          <p:cNvPr id="11" name="Picture 10">
            <a:extLst>
              <a:ext uri="{FF2B5EF4-FFF2-40B4-BE49-F238E27FC236}">
                <a16:creationId xmlns:a16="http://schemas.microsoft.com/office/drawing/2014/main" id="{107C4F0A-0BD8-4ABB-9A29-8F1B9003780D}"/>
              </a:ext>
            </a:extLst>
          </p:cNvPr>
          <p:cNvPicPr>
            <a:picLocks noChangeAspect="1"/>
          </p:cNvPicPr>
          <p:nvPr/>
        </p:nvPicPr>
        <p:blipFill>
          <a:blip r:embed="rId4"/>
          <a:stretch>
            <a:fillRect/>
          </a:stretch>
        </p:blipFill>
        <p:spPr>
          <a:xfrm>
            <a:off x="4655071" y="1835932"/>
            <a:ext cx="1615440" cy="3990848"/>
          </a:xfrm>
          <a:prstGeom prst="rect">
            <a:avLst/>
          </a:prstGeom>
        </p:spPr>
      </p:pic>
      <p:sp>
        <p:nvSpPr>
          <p:cNvPr id="12" name="TextBox 11">
            <a:extLst>
              <a:ext uri="{FF2B5EF4-FFF2-40B4-BE49-F238E27FC236}">
                <a16:creationId xmlns:a16="http://schemas.microsoft.com/office/drawing/2014/main" id="{5E2ECD1C-85DA-4817-B2BC-88C4A2F62139}"/>
              </a:ext>
            </a:extLst>
          </p:cNvPr>
          <p:cNvSpPr txBox="1"/>
          <p:nvPr/>
        </p:nvSpPr>
        <p:spPr>
          <a:xfrm>
            <a:off x="7315201" y="2716890"/>
            <a:ext cx="3981417" cy="1490152"/>
          </a:xfrm>
          <a:prstGeom prst="rect">
            <a:avLst/>
          </a:prstGeom>
          <a:noFill/>
        </p:spPr>
        <p:txBody>
          <a:bodyPr wrap="square" rtlCol="0">
            <a:spAutoFit/>
          </a:bodyPr>
          <a:lstStyle/>
          <a:p>
            <a:pPr marL="457189" indent="-457189" algn="just">
              <a:lnSpc>
                <a:spcPct val="150000"/>
              </a:lnSpc>
              <a:buFont typeface="Symbol" panose="05050102010706020507" pitchFamily="18" charset="2"/>
              <a:buChar char="Þ"/>
            </a:pPr>
            <a:r>
              <a:rPr lang="en-US" sz="3200" b="1" dirty="0">
                <a:solidFill>
                  <a:srgbClr val="002060"/>
                </a:solidFill>
              </a:rPr>
              <a:t>Ta </a:t>
            </a:r>
            <a:r>
              <a:rPr lang="en-US" sz="3200" b="1" dirty="0" err="1">
                <a:solidFill>
                  <a:srgbClr val="002060"/>
                </a:solidFill>
              </a:rPr>
              <a:t>được</a:t>
            </a:r>
            <a:r>
              <a:rPr lang="en-US" sz="3200" b="1" dirty="0">
                <a:solidFill>
                  <a:srgbClr val="002060"/>
                </a:solidFill>
              </a:rPr>
              <a:t>: </a:t>
            </a:r>
          </a:p>
          <a:p>
            <a:pPr algn="ctr">
              <a:lnSpc>
                <a:spcPct val="150000"/>
              </a:lnSpc>
            </a:pPr>
            <a:r>
              <a:rPr lang="en-US" sz="3200" b="1" dirty="0" err="1">
                <a:solidFill>
                  <a:srgbClr val="002060"/>
                </a:solidFill>
              </a:rPr>
              <a:t>Góc</a:t>
            </a:r>
            <a:r>
              <a:rPr lang="en-US" sz="3200" b="1" dirty="0">
                <a:solidFill>
                  <a:srgbClr val="002060"/>
                </a:solidFill>
              </a:rPr>
              <a:t> </a:t>
            </a:r>
            <a:r>
              <a:rPr lang="en-US" sz="3200" b="1" dirty="0" err="1">
                <a:solidFill>
                  <a:srgbClr val="002060"/>
                </a:solidFill>
              </a:rPr>
              <a:t>xOy</a:t>
            </a:r>
            <a:r>
              <a:rPr lang="en-US" sz="3200" b="1" dirty="0">
                <a:solidFill>
                  <a:srgbClr val="002060"/>
                </a:solidFill>
              </a:rPr>
              <a:t> = 70</a:t>
            </a:r>
            <a:r>
              <a:rPr lang="en-US" sz="3200" b="1" baseline="30000" dirty="0">
                <a:solidFill>
                  <a:srgbClr val="002060"/>
                </a:solidFill>
              </a:rPr>
              <a:t>o </a:t>
            </a:r>
            <a:endParaRPr lang="vi-VN" sz="32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fill="hold"/>
                                        <p:tgtEl>
                                          <p:spTgt spid="229"/>
                                        </p:tgtEl>
                                        <p:attrNameLst>
                                          <p:attrName>ppt_x</p:attrName>
                                        </p:attrNameLst>
                                      </p:cBhvr>
                                      <p:tavLst>
                                        <p:tav tm="0">
                                          <p:val>
                                            <p:strVal val="#ppt_x"/>
                                          </p:val>
                                        </p:tav>
                                        <p:tav tm="100000">
                                          <p:val>
                                            <p:strVal val="#ppt_x"/>
                                          </p:val>
                                        </p:tav>
                                      </p:tavLst>
                                    </p:anim>
                                    <p:anim calcmode="lin" valueType="num">
                                      <p:cBhvr additive="base">
                                        <p:cTn id="8"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9"/>
        <p:cNvGrpSpPr/>
        <p:nvPr/>
      </p:nvGrpSpPr>
      <p:grpSpPr>
        <a:xfrm>
          <a:off x="0" y="0"/>
          <a:ext cx="0" cy="0"/>
          <a:chOff x="0" y="0"/>
          <a:chExt cx="0" cy="0"/>
        </a:xfrm>
      </p:grpSpPr>
      <p:sp>
        <p:nvSpPr>
          <p:cNvPr id="4080" name="Google Shape;4080;p58"/>
          <p:cNvSpPr/>
          <p:nvPr/>
        </p:nvSpPr>
        <p:spPr>
          <a:xfrm>
            <a:off x="272166" y="313869"/>
            <a:ext cx="11820596" cy="6390799"/>
          </a:xfrm>
          <a:prstGeom prst="rect">
            <a:avLst/>
          </a:prstGeom>
          <a:solidFill>
            <a:schemeClr val="accent6">
              <a:lumMod val="20000"/>
              <a:lumOff val="80000"/>
            </a:schemeClr>
          </a:solidFill>
          <a:ln w="38100">
            <a:solidFill>
              <a:srgbClr val="002060"/>
            </a:solidFill>
            <a:prstDash val="dash"/>
          </a:ln>
        </p:spPr>
        <p:txBody>
          <a:bodyPr spcFirstLastPara="1" wrap="square" lIns="121900" tIns="121900" rIns="121900" bIns="121900" anchor="ctr" anchorCtr="0">
            <a:noAutofit/>
          </a:bodyPr>
          <a:lstStyle/>
          <a:p>
            <a:endParaRPr sz="2400"/>
          </a:p>
        </p:txBody>
      </p:sp>
      <p:grpSp>
        <p:nvGrpSpPr>
          <p:cNvPr id="4083" name="Google Shape;4083;p58"/>
          <p:cNvGrpSpPr/>
          <p:nvPr/>
        </p:nvGrpSpPr>
        <p:grpSpPr>
          <a:xfrm>
            <a:off x="3111765" y="6129334"/>
            <a:ext cx="1085867" cy="1457333"/>
            <a:chOff x="2481950" y="3280763"/>
            <a:chExt cx="814400" cy="1093000"/>
          </a:xfrm>
        </p:grpSpPr>
        <p:sp>
          <p:nvSpPr>
            <p:cNvPr id="4084" name="Google Shape;4084;p58"/>
            <p:cNvSpPr/>
            <p:nvPr/>
          </p:nvSpPr>
          <p:spPr>
            <a:xfrm>
              <a:off x="2526650" y="390088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085" name="Google Shape;4085;p58"/>
            <p:cNvSpPr/>
            <p:nvPr/>
          </p:nvSpPr>
          <p:spPr>
            <a:xfrm>
              <a:off x="2501625" y="396078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086" name="Google Shape;4086;p58"/>
            <p:cNvSpPr/>
            <p:nvPr/>
          </p:nvSpPr>
          <p:spPr>
            <a:xfrm>
              <a:off x="3073900" y="375736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087" name="Google Shape;4087;p58"/>
            <p:cNvSpPr/>
            <p:nvPr/>
          </p:nvSpPr>
          <p:spPr>
            <a:xfrm>
              <a:off x="3025725" y="371226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088" name="Google Shape;4088;p58"/>
            <p:cNvSpPr/>
            <p:nvPr/>
          </p:nvSpPr>
          <p:spPr>
            <a:xfrm>
              <a:off x="3032025" y="393023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089" name="Google Shape;4089;p58"/>
            <p:cNvSpPr/>
            <p:nvPr/>
          </p:nvSpPr>
          <p:spPr>
            <a:xfrm>
              <a:off x="3047850" y="342663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090" name="Google Shape;4090;p58"/>
            <p:cNvSpPr/>
            <p:nvPr/>
          </p:nvSpPr>
          <p:spPr>
            <a:xfrm>
              <a:off x="3004725" y="347536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091" name="Google Shape;4091;p58"/>
            <p:cNvSpPr/>
            <p:nvPr/>
          </p:nvSpPr>
          <p:spPr>
            <a:xfrm>
              <a:off x="2969075" y="352946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092" name="Google Shape;4092;p58"/>
            <p:cNvSpPr/>
            <p:nvPr/>
          </p:nvSpPr>
          <p:spPr>
            <a:xfrm>
              <a:off x="2964850" y="368713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093" name="Google Shape;4093;p58"/>
            <p:cNvSpPr/>
            <p:nvPr/>
          </p:nvSpPr>
          <p:spPr>
            <a:xfrm>
              <a:off x="2974025" y="390376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094" name="Google Shape;4094;p58"/>
            <p:cNvSpPr/>
            <p:nvPr/>
          </p:nvSpPr>
          <p:spPr>
            <a:xfrm>
              <a:off x="3263825" y="328076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095" name="Google Shape;4095;p58"/>
            <p:cNvSpPr/>
            <p:nvPr/>
          </p:nvSpPr>
          <p:spPr>
            <a:xfrm>
              <a:off x="3205350" y="331096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096" name="Google Shape;4096;p58"/>
            <p:cNvSpPr/>
            <p:nvPr/>
          </p:nvSpPr>
          <p:spPr>
            <a:xfrm>
              <a:off x="3086775" y="388281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097" name="Google Shape;4097;p58"/>
            <p:cNvSpPr/>
            <p:nvPr/>
          </p:nvSpPr>
          <p:spPr>
            <a:xfrm>
              <a:off x="3101150" y="381738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098" name="Google Shape;4098;p58"/>
            <p:cNvSpPr/>
            <p:nvPr/>
          </p:nvSpPr>
          <p:spPr>
            <a:xfrm>
              <a:off x="3096375" y="338328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099" name="Google Shape;4099;p58"/>
            <p:cNvSpPr/>
            <p:nvPr/>
          </p:nvSpPr>
          <p:spPr>
            <a:xfrm>
              <a:off x="3149225" y="334493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00" name="Google Shape;4100;p58"/>
            <p:cNvSpPr/>
            <p:nvPr/>
          </p:nvSpPr>
          <p:spPr>
            <a:xfrm>
              <a:off x="2481950" y="409023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01" name="Google Shape;4101;p58"/>
            <p:cNvSpPr/>
            <p:nvPr/>
          </p:nvSpPr>
          <p:spPr>
            <a:xfrm>
              <a:off x="2514550" y="428493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02" name="Google Shape;4102;p58"/>
            <p:cNvSpPr/>
            <p:nvPr/>
          </p:nvSpPr>
          <p:spPr>
            <a:xfrm>
              <a:off x="2486775" y="402441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03" name="Google Shape;4103;p58"/>
            <p:cNvSpPr/>
            <p:nvPr/>
          </p:nvSpPr>
          <p:spPr>
            <a:xfrm>
              <a:off x="2494325" y="422186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04" name="Google Shape;4104;p58"/>
            <p:cNvSpPr/>
            <p:nvPr/>
          </p:nvSpPr>
          <p:spPr>
            <a:xfrm>
              <a:off x="2483675" y="415648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05" name="Google Shape;4105;p58"/>
            <p:cNvSpPr/>
            <p:nvPr/>
          </p:nvSpPr>
          <p:spPr>
            <a:xfrm>
              <a:off x="2544300" y="434416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06" name="Google Shape;4106;p58"/>
            <p:cNvSpPr/>
            <p:nvPr/>
          </p:nvSpPr>
          <p:spPr>
            <a:xfrm>
              <a:off x="2708850" y="372251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07" name="Google Shape;4107;p58"/>
            <p:cNvSpPr/>
            <p:nvPr/>
          </p:nvSpPr>
          <p:spPr>
            <a:xfrm>
              <a:off x="2769175" y="369796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08" name="Google Shape;4108;p58"/>
            <p:cNvSpPr/>
            <p:nvPr/>
          </p:nvSpPr>
          <p:spPr>
            <a:xfrm>
              <a:off x="2603975" y="379751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09" name="Google Shape;4109;p58"/>
            <p:cNvSpPr/>
            <p:nvPr/>
          </p:nvSpPr>
          <p:spPr>
            <a:xfrm>
              <a:off x="2561175" y="384611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10" name="Google Shape;4110;p58"/>
            <p:cNvSpPr/>
            <p:nvPr/>
          </p:nvSpPr>
          <p:spPr>
            <a:xfrm>
              <a:off x="2653425" y="375598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11" name="Google Shape;4111;p58"/>
            <p:cNvSpPr/>
            <p:nvPr/>
          </p:nvSpPr>
          <p:spPr>
            <a:xfrm>
              <a:off x="2942325" y="358868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12" name="Google Shape;4112;p58"/>
            <p:cNvSpPr/>
            <p:nvPr/>
          </p:nvSpPr>
          <p:spPr>
            <a:xfrm>
              <a:off x="2939175" y="384771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13" name="Google Shape;4113;p58"/>
            <p:cNvSpPr/>
            <p:nvPr/>
          </p:nvSpPr>
          <p:spPr>
            <a:xfrm>
              <a:off x="2923200" y="378348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14" name="Google Shape;4114;p58"/>
            <p:cNvSpPr/>
            <p:nvPr/>
          </p:nvSpPr>
          <p:spPr>
            <a:xfrm>
              <a:off x="2899550" y="365173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15" name="Google Shape;4115;p58"/>
            <p:cNvSpPr/>
            <p:nvPr/>
          </p:nvSpPr>
          <p:spPr>
            <a:xfrm>
              <a:off x="2833600" y="368341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116" name="Google Shape;4116;p58"/>
            <p:cNvSpPr/>
            <p:nvPr/>
          </p:nvSpPr>
          <p:spPr>
            <a:xfrm>
              <a:off x="2920400" y="371733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gr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E68D357-36A8-44E7-AF11-2AB8100DFFEA}"/>
                  </a:ext>
                </a:extLst>
              </p:cNvPr>
              <p:cNvSpPr txBox="1"/>
              <p:nvPr/>
            </p:nvSpPr>
            <p:spPr>
              <a:xfrm>
                <a:off x="414798" y="1434525"/>
                <a:ext cx="5891833" cy="4961936"/>
              </a:xfrm>
              <a:prstGeom prst="rect">
                <a:avLst/>
              </a:prstGeom>
              <a:noFill/>
            </p:spPr>
            <p:txBody>
              <a:bodyPr wrap="square" rtlCol="0">
                <a:spAutoFit/>
              </a:bodyPr>
              <a:lstStyle/>
              <a:p>
                <a:pPr algn="just">
                  <a:lnSpc>
                    <a:spcPct val="150000"/>
                  </a:lnSpc>
                </a:pPr>
                <a:r>
                  <a:rPr lang="en-US" sz="2667" dirty="0">
                    <a:solidFill>
                      <a:srgbClr val="000000"/>
                    </a:solidFill>
                    <a:ea typeface="Times New Roman" panose="02020603050405020304" pitchFamily="18" charset="0"/>
                  </a:rPr>
                  <a:t>Trong </a:t>
                </a:r>
                <a:r>
                  <a:rPr lang="en-US" sz="2667" dirty="0" err="1">
                    <a:solidFill>
                      <a:srgbClr val="000000"/>
                    </a:solidFill>
                    <a:ea typeface="Times New Roman" panose="02020603050405020304" pitchFamily="18" charset="0"/>
                  </a:rPr>
                  <a:t>một</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hình</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có</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nhiều</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người</a:t>
                </a:r>
                <a:r>
                  <a:rPr lang="en-US" sz="2667" dirty="0">
                    <a:solidFill>
                      <a:srgbClr val="000000"/>
                    </a:solidFill>
                    <a:ea typeface="Times New Roman" panose="02020603050405020304" pitchFamily="18" charset="0"/>
                  </a:rPr>
                  <a:t> ta </a:t>
                </a:r>
                <a:r>
                  <a:rPr lang="en-US" sz="2667" dirty="0" err="1">
                    <a:solidFill>
                      <a:srgbClr val="000000"/>
                    </a:solidFill>
                    <a:ea typeface="Times New Roman" panose="02020603050405020304" pitchFamily="18" charset="0"/>
                  </a:rPr>
                  <a:t>thường</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vẽ</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thêm</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một</a:t>
                </a:r>
                <a:r>
                  <a:rPr lang="en-US" sz="2667" dirty="0">
                    <a:solidFill>
                      <a:srgbClr val="000000"/>
                    </a:solidFill>
                    <a:ea typeface="Times New Roman" panose="02020603050405020304" pitchFamily="18" charset="0"/>
                  </a:rPr>
                  <a:t> hay </a:t>
                </a:r>
                <a:r>
                  <a:rPr lang="en-US" sz="2667" dirty="0" err="1">
                    <a:solidFill>
                      <a:srgbClr val="000000"/>
                    </a:solidFill>
                    <a:ea typeface="Times New Roman" panose="02020603050405020304" pitchFamily="18" charset="0"/>
                  </a:rPr>
                  <a:t>nhiều</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vòng</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cung</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nhỏ</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nối</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hai</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cạnh</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của</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đó</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để</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dễ</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thấy</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mà</a:t>
                </a:r>
                <a:r>
                  <a:rPr lang="en-US" sz="2667" dirty="0">
                    <a:solidFill>
                      <a:srgbClr val="000000"/>
                    </a:solidFill>
                    <a:ea typeface="Times New Roman" panose="02020603050405020304" pitchFamily="18" charset="0"/>
                  </a:rPr>
                  <a:t> ta </a:t>
                </a:r>
                <a:r>
                  <a:rPr lang="en-US" sz="2667" dirty="0" err="1">
                    <a:solidFill>
                      <a:srgbClr val="000000"/>
                    </a:solidFill>
                    <a:ea typeface="Times New Roman" panose="02020603050405020304" pitchFamily="18" charset="0"/>
                  </a:rPr>
                  <a:t>đang</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xét</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tới</a:t>
                </a:r>
                <a:r>
                  <a:rPr lang="en-US" sz="2667" dirty="0">
                    <a:solidFill>
                      <a:srgbClr val="000000"/>
                    </a:solidFill>
                    <a:ea typeface="Times New Roman" panose="02020603050405020304" pitchFamily="18" charset="0"/>
                  </a:rPr>
                  <a:t>. Khi </a:t>
                </a:r>
                <a:r>
                  <a:rPr lang="en-US" sz="2667" dirty="0" err="1">
                    <a:solidFill>
                      <a:srgbClr val="000000"/>
                    </a:solidFill>
                    <a:ea typeface="Times New Roman" panose="02020603050405020304" pitchFamily="18" charset="0"/>
                  </a:rPr>
                  <a:t>cần</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phân</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biệt</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các</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có</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chung</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một</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đỉnh</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chẳng</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hạn</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chung</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đỉnh</a:t>
                </a:r>
                <a:r>
                  <a:rPr lang="en-US" sz="2667" dirty="0">
                    <a:solidFill>
                      <a:srgbClr val="000000"/>
                    </a:solidFill>
                    <a:ea typeface="Times New Roman" panose="02020603050405020304" pitchFamily="18" charset="0"/>
                  </a:rPr>
                  <a:t> </a:t>
                </a:r>
                <a:r>
                  <a:rPr lang="en-US" sz="2667" i="1" dirty="0">
                    <a:solidFill>
                      <a:srgbClr val="000000"/>
                    </a:solidFill>
                    <a:ea typeface="Times New Roman" panose="02020603050405020304" pitchFamily="18" charset="0"/>
                  </a:rPr>
                  <a:t>O</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trong</a:t>
                </a:r>
                <a:r>
                  <a:rPr lang="en-US" sz="2667" dirty="0">
                    <a:solidFill>
                      <a:srgbClr val="000000"/>
                    </a:solidFill>
                    <a:ea typeface="Times New Roman" panose="02020603050405020304" pitchFamily="18" charset="0"/>
                  </a:rPr>
                  <a:t> </a:t>
                </a:r>
                <a:r>
                  <a:rPr lang="en-US" sz="2667" i="1" dirty="0" err="1">
                    <a:solidFill>
                      <a:srgbClr val="000000"/>
                    </a:solidFill>
                    <a:ea typeface="Times New Roman" panose="02020603050405020304" pitchFamily="18" charset="0"/>
                  </a:rPr>
                  <a:t>Hình</a:t>
                </a:r>
                <a:r>
                  <a:rPr lang="en-US" sz="2667" i="1" dirty="0">
                    <a:solidFill>
                      <a:srgbClr val="000000"/>
                    </a:solidFill>
                    <a:ea typeface="Times New Roman" panose="02020603050405020304" pitchFamily="18" charset="0"/>
                  </a:rPr>
                  <a:t> 79,</a:t>
                </a:r>
                <a:r>
                  <a:rPr lang="en-US" sz="2667" dirty="0">
                    <a:solidFill>
                      <a:srgbClr val="000000"/>
                    </a:solidFill>
                    <a:ea typeface="Times New Roman" panose="02020603050405020304" pitchFamily="18" charset="0"/>
                  </a:rPr>
                  <a:t> ta </a:t>
                </a:r>
                <a:r>
                  <a:rPr lang="en-US" sz="2667" dirty="0" err="1">
                    <a:solidFill>
                      <a:srgbClr val="000000"/>
                    </a:solidFill>
                    <a:ea typeface="Times New Roman" panose="02020603050405020304" pitchFamily="18" charset="0"/>
                  </a:rPr>
                  <a:t>dùng</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kí</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hiệu</a:t>
                </a:r>
                <a:r>
                  <a:rPr lang="en-US" sz="2667" dirty="0">
                    <a:solidFill>
                      <a:srgbClr val="000000"/>
                    </a:solidFill>
                    <a:ea typeface="Times New Roman" panose="02020603050405020304" pitchFamily="18" charset="0"/>
                  </a:rPr>
                  <a:t> </a:t>
                </a:r>
                <a14:m>
                  <m:oMath xmlns:m="http://schemas.openxmlformats.org/officeDocument/2006/math">
                    <m:acc>
                      <m:accPr>
                        <m:chr m:val="̂"/>
                        <m:ctrlPr>
                          <a:rPr lang="en-US" sz="2667" i="1">
                            <a:solidFill>
                              <a:srgbClr val="000000"/>
                            </a:solidFill>
                            <a:latin typeface="Cambria Math" panose="02040503050406030204" pitchFamily="18" charset="0"/>
                            <a:ea typeface="Times New Roman" panose="02020603050405020304" pitchFamily="18" charset="0"/>
                          </a:rPr>
                        </m:ctrlPr>
                      </m:accPr>
                      <m:e>
                        <m:sSub>
                          <m:sSubPr>
                            <m:ctrlPr>
                              <a:rPr lang="en-US" sz="2667" i="1">
                                <a:solidFill>
                                  <a:srgbClr val="000000"/>
                                </a:solidFill>
                                <a:latin typeface="Cambria Math" panose="02040503050406030204" pitchFamily="18" charset="0"/>
                                <a:ea typeface="Times New Roman" panose="02020603050405020304" pitchFamily="18" charset="0"/>
                              </a:rPr>
                            </m:ctrlPr>
                          </m:sSubPr>
                          <m:e>
                            <m:r>
                              <a:rPr lang="en-US" sz="2667" i="1">
                                <a:solidFill>
                                  <a:srgbClr val="000000"/>
                                </a:solidFill>
                                <a:latin typeface="Cambria Math" panose="02040503050406030204" pitchFamily="18" charset="0"/>
                                <a:ea typeface="Times New Roman" panose="02020603050405020304" pitchFamily="18" charset="0"/>
                              </a:rPr>
                              <m:t>𝑂</m:t>
                            </m:r>
                          </m:e>
                          <m:sub>
                            <m:r>
                              <a:rPr lang="en-US" sz="2667" i="1">
                                <a:solidFill>
                                  <a:srgbClr val="000000"/>
                                </a:solidFill>
                                <a:latin typeface="Cambria Math" panose="02040503050406030204" pitchFamily="18" charset="0"/>
                                <a:ea typeface="Times New Roman" panose="02020603050405020304" pitchFamily="18" charset="0"/>
                              </a:rPr>
                              <m:t>1</m:t>
                            </m:r>
                          </m:sub>
                        </m:sSub>
                        <m:r>
                          <a:rPr lang="en-US" sz="2667" i="1">
                            <a:solidFill>
                              <a:srgbClr val="000000"/>
                            </a:solidFill>
                            <a:latin typeface="Cambria Math" panose="02040503050406030204" pitchFamily="18" charset="0"/>
                            <a:ea typeface="Times New Roman" panose="02020603050405020304" pitchFamily="18" charset="0"/>
                          </a:rPr>
                          <m:t>,  </m:t>
                        </m:r>
                      </m:e>
                    </m:acc>
                    <m:acc>
                      <m:accPr>
                        <m:chr m:val="̂"/>
                        <m:ctrlPr>
                          <a:rPr lang="en-US" sz="2667" i="1">
                            <a:solidFill>
                              <a:srgbClr val="000000"/>
                            </a:solidFill>
                            <a:latin typeface="Cambria Math" panose="02040503050406030204" pitchFamily="18" charset="0"/>
                            <a:ea typeface="Times New Roman" panose="02020603050405020304" pitchFamily="18" charset="0"/>
                          </a:rPr>
                        </m:ctrlPr>
                      </m:accPr>
                      <m:e>
                        <m:sSub>
                          <m:sSubPr>
                            <m:ctrlPr>
                              <a:rPr lang="en-US" sz="2667" i="1">
                                <a:solidFill>
                                  <a:srgbClr val="000000"/>
                                </a:solidFill>
                                <a:latin typeface="Cambria Math" panose="02040503050406030204" pitchFamily="18" charset="0"/>
                                <a:ea typeface="Times New Roman" panose="02020603050405020304" pitchFamily="18" charset="0"/>
                              </a:rPr>
                            </m:ctrlPr>
                          </m:sSubPr>
                          <m:e>
                            <m:r>
                              <a:rPr lang="en-US" sz="2667" i="1">
                                <a:solidFill>
                                  <a:srgbClr val="000000"/>
                                </a:solidFill>
                                <a:latin typeface="Cambria Math" panose="02040503050406030204" pitchFamily="18" charset="0"/>
                                <a:ea typeface="Times New Roman" panose="02020603050405020304" pitchFamily="18" charset="0"/>
                              </a:rPr>
                              <m:t>𝑂</m:t>
                            </m:r>
                          </m:e>
                          <m:sub>
                            <m:r>
                              <a:rPr lang="en-US" sz="2667" i="1">
                                <a:solidFill>
                                  <a:srgbClr val="000000"/>
                                </a:solidFill>
                                <a:latin typeface="Cambria Math" panose="02040503050406030204" pitchFamily="18" charset="0"/>
                                <a:ea typeface="Times New Roman" panose="02020603050405020304" pitchFamily="18" charset="0"/>
                              </a:rPr>
                              <m:t>2</m:t>
                            </m:r>
                          </m:sub>
                        </m:sSub>
                      </m:e>
                    </m:acc>
                  </m:oMath>
                </a14:m>
                <a:r>
                  <a:rPr lang="en-US" sz="2667" i="1" dirty="0">
                    <a:solidFill>
                      <a:srgbClr val="000000"/>
                    </a:solidFill>
                    <a:ea typeface="Times New Roman" panose="02020603050405020304" pitchFamily="18" charset="0"/>
                  </a:rPr>
                  <a:t>.</a:t>
                </a:r>
                <a:br>
                  <a:rPr lang="en-US" sz="2667" dirty="0">
                    <a:solidFill>
                      <a:srgbClr val="000000"/>
                    </a:solidFill>
                    <a:ea typeface="Calibri" panose="020F0502020204030204" pitchFamily="34" charset="0"/>
                  </a:rPr>
                </a:br>
                <a:endParaRPr lang="vi-VN" sz="2667" b="1" dirty="0">
                  <a:solidFill>
                    <a:srgbClr val="002060"/>
                  </a:solidFill>
                </a:endParaRPr>
              </a:p>
            </p:txBody>
          </p:sp>
        </mc:Choice>
        <mc:Fallback>
          <p:sp>
            <p:nvSpPr>
              <p:cNvPr id="4" name="TextBox 3">
                <a:extLst>
                  <a:ext uri="{FF2B5EF4-FFF2-40B4-BE49-F238E27FC236}">
                    <a16:creationId xmlns:a16="http://schemas.microsoft.com/office/drawing/2014/main" id="{FE68D357-36A8-44E7-AF11-2AB8100DFFEA}"/>
                  </a:ext>
                </a:extLst>
              </p:cNvPr>
              <p:cNvSpPr txBox="1">
                <a:spLocks noRot="1" noChangeAspect="1" noMove="1" noResize="1" noEditPoints="1" noAdjustHandles="1" noChangeArrowheads="1" noChangeShapeType="1" noTextEdit="1"/>
              </p:cNvSpPr>
              <p:nvPr/>
            </p:nvSpPr>
            <p:spPr>
              <a:xfrm>
                <a:off x="414798" y="1434525"/>
                <a:ext cx="5891833" cy="4961936"/>
              </a:xfrm>
              <a:prstGeom prst="rect">
                <a:avLst/>
              </a:prstGeom>
              <a:blipFill>
                <a:blip r:embed="rId3"/>
                <a:stretch>
                  <a:fillRect l="-1965" r="-186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D6D8961-6A64-4AFB-8A19-78A3159C5904}"/>
              </a:ext>
            </a:extLst>
          </p:cNvPr>
          <p:cNvSpPr txBox="1"/>
          <p:nvPr/>
        </p:nvSpPr>
        <p:spPr>
          <a:xfrm>
            <a:off x="466266" y="543767"/>
            <a:ext cx="3136599" cy="584775"/>
          </a:xfrm>
          <a:prstGeom prst="rect">
            <a:avLst/>
          </a:prstGeom>
          <a:noFill/>
        </p:spPr>
        <p:txBody>
          <a:bodyPr wrap="square" rtlCol="0">
            <a:spAutoFit/>
          </a:bodyPr>
          <a:lstStyle/>
          <a:p>
            <a:pPr algn="l"/>
            <a:r>
              <a:rPr lang="en-US" sz="3200" b="1" u="sng" dirty="0">
                <a:solidFill>
                  <a:srgbClr val="002060"/>
                </a:solidFill>
              </a:rPr>
              <a:t>* </a:t>
            </a:r>
            <a:r>
              <a:rPr lang="en-US" sz="3200" b="1" u="sng" dirty="0" err="1">
                <a:solidFill>
                  <a:srgbClr val="002060"/>
                </a:solidFill>
              </a:rPr>
              <a:t>Chú</a:t>
            </a:r>
            <a:r>
              <a:rPr lang="en-US" sz="3200" b="1" u="sng" dirty="0">
                <a:solidFill>
                  <a:srgbClr val="002060"/>
                </a:solidFill>
              </a:rPr>
              <a:t> ý:</a:t>
            </a:r>
            <a:endParaRPr lang="vi-VN" sz="3200" b="1" u="sng" dirty="0">
              <a:solidFill>
                <a:srgbClr val="002060"/>
              </a:solidFill>
            </a:endParaRPr>
          </a:p>
        </p:txBody>
      </p:sp>
      <p:pic>
        <p:nvPicPr>
          <p:cNvPr id="7" name="Picture 6">
            <a:extLst>
              <a:ext uri="{FF2B5EF4-FFF2-40B4-BE49-F238E27FC236}">
                <a16:creationId xmlns:a16="http://schemas.microsoft.com/office/drawing/2014/main" id="{D18CBC81-5D4E-4A47-B7A6-8D0811ADDC40}"/>
              </a:ext>
            </a:extLst>
          </p:cNvPr>
          <p:cNvPicPr>
            <a:picLocks noChangeAspect="1"/>
          </p:cNvPicPr>
          <p:nvPr/>
        </p:nvPicPr>
        <p:blipFill>
          <a:blip r:embed="rId4"/>
          <a:stretch>
            <a:fillRect/>
          </a:stretch>
        </p:blipFill>
        <p:spPr>
          <a:xfrm>
            <a:off x="6400482" y="2037258"/>
            <a:ext cx="5598429" cy="29440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80"/>
                                        </p:tgtEl>
                                        <p:attrNameLst>
                                          <p:attrName>style.visibility</p:attrName>
                                        </p:attrNameLst>
                                      </p:cBhvr>
                                      <p:to>
                                        <p:strVal val="visible"/>
                                      </p:to>
                                    </p:set>
                                    <p:animEffect transition="in" filter="randombar(horizontal)">
                                      <p:cBhvr>
                                        <p:cTn id="7" dur="500"/>
                                        <p:tgtEl>
                                          <p:spTgt spid="408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0"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47"/>
        <p:cNvGrpSpPr/>
        <p:nvPr/>
      </p:nvGrpSpPr>
      <p:grpSpPr>
        <a:xfrm>
          <a:off x="0" y="0"/>
          <a:ext cx="0" cy="0"/>
          <a:chOff x="0" y="0"/>
          <a:chExt cx="0" cy="0"/>
        </a:xfrm>
      </p:grpSpPr>
      <p:grpSp>
        <p:nvGrpSpPr>
          <p:cNvPr id="4424" name="Google Shape;4424;p60"/>
          <p:cNvGrpSpPr/>
          <p:nvPr/>
        </p:nvGrpSpPr>
        <p:grpSpPr>
          <a:xfrm>
            <a:off x="243240" y="5827652"/>
            <a:ext cx="1513267" cy="1322233"/>
            <a:chOff x="2272475" y="4107650"/>
            <a:chExt cx="1134950" cy="991675"/>
          </a:xfrm>
        </p:grpSpPr>
        <p:sp>
          <p:nvSpPr>
            <p:cNvPr id="4425" name="Google Shape;4425;p60"/>
            <p:cNvSpPr/>
            <p:nvPr/>
          </p:nvSpPr>
          <p:spPr>
            <a:xfrm>
              <a:off x="2273675" y="41189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426" name="Google Shape;4426;p60"/>
            <p:cNvSpPr/>
            <p:nvPr/>
          </p:nvSpPr>
          <p:spPr>
            <a:xfrm>
              <a:off x="2291650" y="41076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427" name="Google Shape;4427;p60"/>
            <p:cNvSpPr/>
            <p:nvPr/>
          </p:nvSpPr>
          <p:spPr>
            <a:xfrm>
              <a:off x="2272475" y="44002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428" name="Google Shape;4428;p60"/>
            <p:cNvSpPr/>
            <p:nvPr/>
          </p:nvSpPr>
          <p:spPr>
            <a:xfrm>
              <a:off x="2276875" y="43846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29" name="Google Shape;4429;p60"/>
            <p:cNvSpPr/>
            <p:nvPr/>
          </p:nvSpPr>
          <p:spPr>
            <a:xfrm>
              <a:off x="2327025" y="44199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30" name="Google Shape;4430;p60"/>
            <p:cNvSpPr/>
            <p:nvPr/>
          </p:nvSpPr>
          <p:spPr>
            <a:xfrm>
              <a:off x="2293575" y="44138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31" name="Google Shape;4431;p60"/>
            <p:cNvSpPr/>
            <p:nvPr/>
          </p:nvSpPr>
          <p:spPr>
            <a:xfrm>
              <a:off x="2308825" y="44245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32" name="Google Shape;4432;p60"/>
            <p:cNvSpPr/>
            <p:nvPr/>
          </p:nvSpPr>
          <p:spPr>
            <a:xfrm>
              <a:off x="2376375" y="44547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33" name="Google Shape;4433;p60"/>
            <p:cNvSpPr/>
            <p:nvPr/>
          </p:nvSpPr>
          <p:spPr>
            <a:xfrm>
              <a:off x="2342975" y="44486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34" name="Google Shape;4434;p60"/>
            <p:cNvSpPr/>
            <p:nvPr/>
          </p:nvSpPr>
          <p:spPr>
            <a:xfrm>
              <a:off x="2358225" y="44593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35" name="Google Shape;4435;p60"/>
            <p:cNvSpPr/>
            <p:nvPr/>
          </p:nvSpPr>
          <p:spPr>
            <a:xfrm>
              <a:off x="2425825" y="44895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36" name="Google Shape;4436;p60"/>
            <p:cNvSpPr/>
            <p:nvPr/>
          </p:nvSpPr>
          <p:spPr>
            <a:xfrm>
              <a:off x="2392375" y="44834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37" name="Google Shape;4437;p60"/>
            <p:cNvSpPr/>
            <p:nvPr/>
          </p:nvSpPr>
          <p:spPr>
            <a:xfrm>
              <a:off x="2407650" y="44941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38" name="Google Shape;4438;p60"/>
            <p:cNvSpPr/>
            <p:nvPr/>
          </p:nvSpPr>
          <p:spPr>
            <a:xfrm>
              <a:off x="2475225" y="45242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39" name="Google Shape;4439;p60"/>
            <p:cNvSpPr/>
            <p:nvPr/>
          </p:nvSpPr>
          <p:spPr>
            <a:xfrm>
              <a:off x="2441750" y="45182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40" name="Google Shape;4440;p60"/>
            <p:cNvSpPr/>
            <p:nvPr/>
          </p:nvSpPr>
          <p:spPr>
            <a:xfrm>
              <a:off x="2457050" y="45289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41" name="Google Shape;4441;p60"/>
            <p:cNvSpPr/>
            <p:nvPr/>
          </p:nvSpPr>
          <p:spPr>
            <a:xfrm>
              <a:off x="2524600" y="45591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42" name="Google Shape;4442;p60"/>
            <p:cNvSpPr/>
            <p:nvPr/>
          </p:nvSpPr>
          <p:spPr>
            <a:xfrm>
              <a:off x="2491200" y="45530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43" name="Google Shape;4443;p60"/>
            <p:cNvSpPr/>
            <p:nvPr/>
          </p:nvSpPr>
          <p:spPr>
            <a:xfrm>
              <a:off x="2506475" y="45637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44" name="Google Shape;4444;p60"/>
            <p:cNvSpPr/>
            <p:nvPr/>
          </p:nvSpPr>
          <p:spPr>
            <a:xfrm>
              <a:off x="2574025" y="45939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45" name="Google Shape;4445;p60"/>
            <p:cNvSpPr/>
            <p:nvPr/>
          </p:nvSpPr>
          <p:spPr>
            <a:xfrm>
              <a:off x="2540600" y="45877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46" name="Google Shape;4446;p60"/>
            <p:cNvSpPr/>
            <p:nvPr/>
          </p:nvSpPr>
          <p:spPr>
            <a:xfrm>
              <a:off x="2555850" y="45985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47" name="Google Shape;4447;p60"/>
            <p:cNvSpPr/>
            <p:nvPr/>
          </p:nvSpPr>
          <p:spPr>
            <a:xfrm>
              <a:off x="2623400" y="46286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48" name="Google Shape;4448;p60"/>
            <p:cNvSpPr/>
            <p:nvPr/>
          </p:nvSpPr>
          <p:spPr>
            <a:xfrm>
              <a:off x="2590000" y="46225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49" name="Google Shape;4449;p60"/>
            <p:cNvSpPr/>
            <p:nvPr/>
          </p:nvSpPr>
          <p:spPr>
            <a:xfrm>
              <a:off x="2605250" y="46333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50" name="Google Shape;4450;p60"/>
            <p:cNvSpPr/>
            <p:nvPr/>
          </p:nvSpPr>
          <p:spPr>
            <a:xfrm>
              <a:off x="2672825" y="46634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51" name="Google Shape;4451;p60"/>
            <p:cNvSpPr/>
            <p:nvPr/>
          </p:nvSpPr>
          <p:spPr>
            <a:xfrm>
              <a:off x="2639400" y="46573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52" name="Google Shape;4452;p60"/>
            <p:cNvSpPr/>
            <p:nvPr/>
          </p:nvSpPr>
          <p:spPr>
            <a:xfrm>
              <a:off x="2654650" y="46681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53" name="Google Shape;4453;p60"/>
            <p:cNvSpPr/>
            <p:nvPr/>
          </p:nvSpPr>
          <p:spPr>
            <a:xfrm>
              <a:off x="2722225" y="46982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54" name="Google Shape;4454;p60"/>
            <p:cNvSpPr/>
            <p:nvPr/>
          </p:nvSpPr>
          <p:spPr>
            <a:xfrm>
              <a:off x="2688825" y="46921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55" name="Google Shape;4455;p60"/>
            <p:cNvSpPr/>
            <p:nvPr/>
          </p:nvSpPr>
          <p:spPr>
            <a:xfrm>
              <a:off x="2704050" y="47028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56" name="Google Shape;4456;p60"/>
            <p:cNvSpPr/>
            <p:nvPr/>
          </p:nvSpPr>
          <p:spPr>
            <a:xfrm>
              <a:off x="2771600" y="47330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57" name="Google Shape;4457;p60"/>
            <p:cNvSpPr/>
            <p:nvPr/>
          </p:nvSpPr>
          <p:spPr>
            <a:xfrm>
              <a:off x="2738200" y="47269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58" name="Google Shape;4458;p60"/>
            <p:cNvSpPr/>
            <p:nvPr/>
          </p:nvSpPr>
          <p:spPr>
            <a:xfrm>
              <a:off x="2753475" y="47376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59" name="Google Shape;4459;p60"/>
            <p:cNvSpPr/>
            <p:nvPr/>
          </p:nvSpPr>
          <p:spPr>
            <a:xfrm>
              <a:off x="2821025" y="47678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60" name="Google Shape;4460;p60"/>
            <p:cNvSpPr/>
            <p:nvPr/>
          </p:nvSpPr>
          <p:spPr>
            <a:xfrm>
              <a:off x="2787600" y="47617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61" name="Google Shape;4461;p60"/>
            <p:cNvSpPr/>
            <p:nvPr/>
          </p:nvSpPr>
          <p:spPr>
            <a:xfrm>
              <a:off x="2802850" y="47725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62" name="Google Shape;4462;p60"/>
            <p:cNvSpPr/>
            <p:nvPr/>
          </p:nvSpPr>
          <p:spPr>
            <a:xfrm>
              <a:off x="2870400" y="48026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63" name="Google Shape;4463;p60"/>
            <p:cNvSpPr/>
            <p:nvPr/>
          </p:nvSpPr>
          <p:spPr>
            <a:xfrm>
              <a:off x="2837000" y="47965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64" name="Google Shape;4464;p60"/>
            <p:cNvSpPr/>
            <p:nvPr/>
          </p:nvSpPr>
          <p:spPr>
            <a:xfrm>
              <a:off x="2852250" y="48072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65" name="Google Shape;4465;p60"/>
            <p:cNvSpPr/>
            <p:nvPr/>
          </p:nvSpPr>
          <p:spPr>
            <a:xfrm>
              <a:off x="2919800" y="48374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66" name="Google Shape;4466;p60"/>
            <p:cNvSpPr/>
            <p:nvPr/>
          </p:nvSpPr>
          <p:spPr>
            <a:xfrm>
              <a:off x="2886400" y="48313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67" name="Google Shape;4467;p60"/>
            <p:cNvSpPr/>
            <p:nvPr/>
          </p:nvSpPr>
          <p:spPr>
            <a:xfrm>
              <a:off x="2901650" y="48420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68" name="Google Shape;4468;p60"/>
            <p:cNvSpPr/>
            <p:nvPr/>
          </p:nvSpPr>
          <p:spPr>
            <a:xfrm>
              <a:off x="2969250" y="48721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69" name="Google Shape;4469;p60"/>
            <p:cNvSpPr/>
            <p:nvPr/>
          </p:nvSpPr>
          <p:spPr>
            <a:xfrm>
              <a:off x="2935775" y="48660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70" name="Google Shape;4470;p60"/>
            <p:cNvSpPr/>
            <p:nvPr/>
          </p:nvSpPr>
          <p:spPr>
            <a:xfrm>
              <a:off x="2951050" y="48768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71" name="Google Shape;4471;p60"/>
            <p:cNvSpPr/>
            <p:nvPr/>
          </p:nvSpPr>
          <p:spPr>
            <a:xfrm>
              <a:off x="3018600" y="49069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72" name="Google Shape;4472;p60"/>
            <p:cNvSpPr/>
            <p:nvPr/>
          </p:nvSpPr>
          <p:spPr>
            <a:xfrm>
              <a:off x="2985200" y="49008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73" name="Google Shape;4473;p60"/>
            <p:cNvSpPr/>
            <p:nvPr/>
          </p:nvSpPr>
          <p:spPr>
            <a:xfrm>
              <a:off x="3000500" y="49116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74" name="Google Shape;4474;p60"/>
            <p:cNvSpPr/>
            <p:nvPr/>
          </p:nvSpPr>
          <p:spPr>
            <a:xfrm>
              <a:off x="3068050" y="49417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75" name="Google Shape;4475;p60"/>
            <p:cNvSpPr/>
            <p:nvPr/>
          </p:nvSpPr>
          <p:spPr>
            <a:xfrm>
              <a:off x="3034600" y="49357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76" name="Google Shape;4476;p60"/>
            <p:cNvSpPr/>
            <p:nvPr/>
          </p:nvSpPr>
          <p:spPr>
            <a:xfrm>
              <a:off x="3049850" y="49464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77" name="Google Shape;4477;p60"/>
            <p:cNvSpPr/>
            <p:nvPr/>
          </p:nvSpPr>
          <p:spPr>
            <a:xfrm>
              <a:off x="3117400" y="49765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78" name="Google Shape;4478;p60"/>
            <p:cNvSpPr/>
            <p:nvPr/>
          </p:nvSpPr>
          <p:spPr>
            <a:xfrm>
              <a:off x="3084000" y="49704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79" name="Google Shape;4479;p60"/>
            <p:cNvSpPr/>
            <p:nvPr/>
          </p:nvSpPr>
          <p:spPr>
            <a:xfrm>
              <a:off x="3099275" y="49812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80" name="Google Shape;4480;p60"/>
            <p:cNvSpPr/>
            <p:nvPr/>
          </p:nvSpPr>
          <p:spPr>
            <a:xfrm>
              <a:off x="3166800" y="50113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81" name="Google Shape;4481;p60"/>
            <p:cNvSpPr/>
            <p:nvPr/>
          </p:nvSpPr>
          <p:spPr>
            <a:xfrm>
              <a:off x="3133400" y="50052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82" name="Google Shape;4482;p60"/>
            <p:cNvSpPr/>
            <p:nvPr/>
          </p:nvSpPr>
          <p:spPr>
            <a:xfrm>
              <a:off x="3148675" y="50160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83" name="Google Shape;4483;p60"/>
            <p:cNvSpPr/>
            <p:nvPr/>
          </p:nvSpPr>
          <p:spPr>
            <a:xfrm>
              <a:off x="3216250" y="50461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84" name="Google Shape;4484;p60"/>
            <p:cNvSpPr/>
            <p:nvPr/>
          </p:nvSpPr>
          <p:spPr>
            <a:xfrm>
              <a:off x="3182775" y="50400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85" name="Google Shape;4485;p60"/>
            <p:cNvSpPr/>
            <p:nvPr/>
          </p:nvSpPr>
          <p:spPr>
            <a:xfrm>
              <a:off x="3198075" y="50508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86" name="Google Shape;4486;p60"/>
            <p:cNvSpPr/>
            <p:nvPr/>
          </p:nvSpPr>
          <p:spPr>
            <a:xfrm>
              <a:off x="2866550" y="45713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87" name="Google Shape;4487;p60"/>
            <p:cNvSpPr/>
            <p:nvPr/>
          </p:nvSpPr>
          <p:spPr>
            <a:xfrm>
              <a:off x="2861500" y="45763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4488" name="Google Shape;4488;p60"/>
          <p:cNvGrpSpPr/>
          <p:nvPr/>
        </p:nvGrpSpPr>
        <p:grpSpPr>
          <a:xfrm>
            <a:off x="10003782" y="5683924"/>
            <a:ext cx="1443151" cy="1116952"/>
            <a:chOff x="4064236" y="3987317"/>
            <a:chExt cx="1082363" cy="837714"/>
          </a:xfrm>
        </p:grpSpPr>
        <p:sp>
          <p:nvSpPr>
            <p:cNvPr id="4489" name="Google Shape;4489;p60"/>
            <p:cNvSpPr/>
            <p:nvPr/>
          </p:nvSpPr>
          <p:spPr>
            <a:xfrm rot="3448960">
              <a:off x="4896306" y="4208445"/>
              <a:ext cx="218593" cy="195066"/>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2400"/>
            </a:p>
          </p:txBody>
        </p:sp>
        <p:sp>
          <p:nvSpPr>
            <p:cNvPr id="4490" name="Google Shape;4490;p60"/>
            <p:cNvSpPr/>
            <p:nvPr/>
          </p:nvSpPr>
          <p:spPr>
            <a:xfrm rot="3448960">
              <a:off x="4882008" y="4234656"/>
              <a:ext cx="218568" cy="16103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491" name="Google Shape;4491;p60"/>
            <p:cNvSpPr/>
            <p:nvPr/>
          </p:nvSpPr>
          <p:spPr>
            <a:xfrm rot="3448960">
              <a:off x="5034590" y="4266934"/>
              <a:ext cx="87732" cy="65356"/>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492" name="Google Shape;4492;p60"/>
            <p:cNvSpPr/>
            <p:nvPr/>
          </p:nvSpPr>
          <p:spPr>
            <a:xfrm rot="3448960">
              <a:off x="4100255" y="4391164"/>
              <a:ext cx="251746" cy="22349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493" name="Google Shape;4493;p60"/>
            <p:cNvSpPr/>
            <p:nvPr/>
          </p:nvSpPr>
          <p:spPr>
            <a:xfrm rot="3448960">
              <a:off x="4119245" y="4447457"/>
              <a:ext cx="81832" cy="71306"/>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4494" name="Google Shape;4494;p60"/>
            <p:cNvSpPr/>
            <p:nvPr/>
          </p:nvSpPr>
          <p:spPr>
            <a:xfrm rot="3448960">
              <a:off x="4155904" y="4532945"/>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4495" name="Google Shape;4495;p60"/>
            <p:cNvSpPr/>
            <p:nvPr/>
          </p:nvSpPr>
          <p:spPr>
            <a:xfrm rot="3448960">
              <a:off x="4358665" y="4027102"/>
              <a:ext cx="468439" cy="781016"/>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496" name="Google Shape;4496;p60"/>
            <p:cNvSpPr/>
            <p:nvPr/>
          </p:nvSpPr>
          <p:spPr>
            <a:xfrm rot="3448960">
              <a:off x="4438470" y="4055248"/>
              <a:ext cx="308826" cy="72471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497" name="Google Shape;4497;p60"/>
            <p:cNvSpPr/>
            <p:nvPr/>
          </p:nvSpPr>
          <p:spPr>
            <a:xfrm rot="3448960">
              <a:off x="4889157" y="4213284"/>
              <a:ext cx="226894" cy="16881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98" name="Google Shape;4498;p60"/>
            <p:cNvSpPr/>
            <p:nvPr/>
          </p:nvSpPr>
          <p:spPr>
            <a:xfrm rot="3448960">
              <a:off x="5042019" y="4245919"/>
              <a:ext cx="95908" cy="73106"/>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499" name="Google Shape;4499;p60"/>
            <p:cNvSpPr/>
            <p:nvPr/>
          </p:nvSpPr>
          <p:spPr>
            <a:xfrm rot="3448960">
              <a:off x="4080625" y="4418668"/>
              <a:ext cx="239895" cy="156713"/>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500" name="Google Shape;4500;p60"/>
            <p:cNvSpPr/>
            <p:nvPr/>
          </p:nvSpPr>
          <p:spPr>
            <a:xfrm rot="3448960">
              <a:off x="4365980" y="4005959"/>
              <a:ext cx="476765" cy="788717"/>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501" name="Google Shape;4501;p60"/>
            <p:cNvSpPr/>
            <p:nvPr/>
          </p:nvSpPr>
          <p:spPr>
            <a:xfrm rot="3448960">
              <a:off x="4446034" y="4034329"/>
              <a:ext cx="316777" cy="732387"/>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sp>
        <p:nvSpPr>
          <p:cNvPr id="7" name="Title 6">
            <a:extLst>
              <a:ext uri="{FF2B5EF4-FFF2-40B4-BE49-F238E27FC236}">
                <a16:creationId xmlns:a16="http://schemas.microsoft.com/office/drawing/2014/main" id="{A5041A26-A16C-4256-8720-75D1550EEB52}"/>
              </a:ext>
            </a:extLst>
          </p:cNvPr>
          <p:cNvSpPr>
            <a:spLocks noGrp="1"/>
          </p:cNvSpPr>
          <p:nvPr>
            <p:ph type="title" idx="9"/>
          </p:nvPr>
        </p:nvSpPr>
        <p:spPr>
          <a:xfrm>
            <a:off x="831507" y="1251054"/>
            <a:ext cx="10488535" cy="1101333"/>
          </a:xfrm>
        </p:spPr>
        <p:txBody>
          <a:bodyPr/>
          <a:lstStyle/>
          <a:p>
            <a:pPr algn="just">
              <a:lnSpc>
                <a:spcPct val="120000"/>
              </a:lnSpc>
            </a:pPr>
            <a:r>
              <a:rPr lang="en-US" sz="3200" b="1" dirty="0">
                <a:solidFill>
                  <a:srgbClr val="002060"/>
                </a:solidFill>
              </a:rPr>
              <a:t>HĐ4. </a:t>
            </a:r>
            <a:r>
              <a:rPr lang="en-US" sz="3200" dirty="0" err="1"/>
              <a:t>Sử</a:t>
            </a:r>
            <a:r>
              <a:rPr lang="en-US" sz="3200" dirty="0"/>
              <a:t> </a:t>
            </a:r>
            <a:r>
              <a:rPr lang="en-US" sz="3200" dirty="0" err="1"/>
              <a:t>dụng</a:t>
            </a:r>
            <a:r>
              <a:rPr lang="en-US" sz="3200" dirty="0"/>
              <a:t> </a:t>
            </a:r>
            <a:r>
              <a:rPr lang="en-US" sz="3200" dirty="0" err="1"/>
              <a:t>thước</a:t>
            </a:r>
            <a:r>
              <a:rPr lang="en-US" sz="3200" dirty="0"/>
              <a:t> </a:t>
            </a:r>
            <a:r>
              <a:rPr lang="en-US" sz="3200" dirty="0" err="1"/>
              <a:t>đo</a:t>
            </a:r>
            <a:r>
              <a:rPr lang="en-US" sz="3200" dirty="0"/>
              <a:t> </a:t>
            </a:r>
            <a:r>
              <a:rPr lang="en-US" sz="3200" dirty="0" err="1"/>
              <a:t>góc</a:t>
            </a:r>
            <a:r>
              <a:rPr lang="en-US" sz="3200" dirty="0"/>
              <a:t> </a:t>
            </a:r>
            <a:r>
              <a:rPr lang="en-US" sz="3200" dirty="0" err="1"/>
              <a:t>để</a:t>
            </a:r>
            <a:r>
              <a:rPr lang="en-US" sz="3200" dirty="0"/>
              <a:t> </a:t>
            </a:r>
            <a:r>
              <a:rPr lang="en-US" sz="3200" dirty="0" err="1"/>
              <a:t>đo</a:t>
            </a:r>
            <a:r>
              <a:rPr lang="en-US" sz="3200" dirty="0"/>
              <a:t> </a:t>
            </a:r>
            <a:r>
              <a:rPr lang="en-US" sz="3200" dirty="0" err="1"/>
              <a:t>các</a:t>
            </a:r>
            <a:r>
              <a:rPr lang="en-US" sz="3200" dirty="0"/>
              <a:t> </a:t>
            </a:r>
            <a:r>
              <a:rPr lang="en-US" sz="3200" dirty="0" err="1"/>
              <a:t>góc</a:t>
            </a:r>
            <a:r>
              <a:rPr lang="en-US" sz="3200" dirty="0"/>
              <a:t> </a:t>
            </a:r>
            <a:r>
              <a:rPr lang="en-US" sz="3200" dirty="0" err="1"/>
              <a:t>trong</a:t>
            </a:r>
            <a:r>
              <a:rPr lang="en-US" sz="3200" dirty="0"/>
              <a:t> </a:t>
            </a:r>
            <a:r>
              <a:rPr lang="en-US" sz="3200" dirty="0" err="1"/>
              <a:t>hình</a:t>
            </a:r>
            <a:r>
              <a:rPr lang="en-US" sz="3200" dirty="0"/>
              <a:t> 80 </a:t>
            </a:r>
            <a:r>
              <a:rPr lang="en-US" sz="3200" dirty="0" err="1"/>
              <a:t>và</a:t>
            </a:r>
            <a:r>
              <a:rPr lang="en-US" sz="3200" dirty="0"/>
              <a:t> so </a:t>
            </a:r>
            <a:r>
              <a:rPr lang="en-US" sz="3200" dirty="0" err="1"/>
              <a:t>sánh</a:t>
            </a:r>
            <a:r>
              <a:rPr lang="en-US" sz="3200" dirty="0"/>
              <a:t> </a:t>
            </a:r>
            <a:r>
              <a:rPr lang="en-US" sz="3200" dirty="0" err="1"/>
              <a:t>số</a:t>
            </a:r>
            <a:r>
              <a:rPr lang="en-US" sz="3200" dirty="0"/>
              <a:t> </a:t>
            </a:r>
            <a:r>
              <a:rPr lang="en-US" sz="3200" dirty="0" err="1"/>
              <a:t>đo</a:t>
            </a:r>
            <a:r>
              <a:rPr lang="en-US" sz="3200" dirty="0"/>
              <a:t> </a:t>
            </a:r>
            <a:r>
              <a:rPr lang="en-US" sz="3200" dirty="0" err="1"/>
              <a:t>góc</a:t>
            </a:r>
            <a:r>
              <a:rPr lang="en-US" sz="3200" dirty="0"/>
              <a:t>  </a:t>
            </a:r>
            <a:r>
              <a:rPr lang="en-US" sz="3200" dirty="0" err="1"/>
              <a:t>của</a:t>
            </a:r>
            <a:r>
              <a:rPr lang="en-US" sz="3200" dirty="0"/>
              <a:t> </a:t>
            </a:r>
            <a:r>
              <a:rPr lang="en-US" sz="3200" dirty="0" err="1"/>
              <a:t>chúng</a:t>
            </a:r>
            <a:r>
              <a:rPr lang="en-US" sz="3200" dirty="0"/>
              <a:t>.</a:t>
            </a:r>
            <a:endParaRPr lang="vi-VN" sz="3200" dirty="0"/>
          </a:p>
        </p:txBody>
      </p:sp>
      <p:sp>
        <p:nvSpPr>
          <p:cNvPr id="22" name="TextBox 21">
            <a:extLst>
              <a:ext uri="{FF2B5EF4-FFF2-40B4-BE49-F238E27FC236}">
                <a16:creationId xmlns:a16="http://schemas.microsoft.com/office/drawing/2014/main" id="{1AFC109E-4670-47DE-A7DD-328FE39827C8}"/>
              </a:ext>
            </a:extLst>
          </p:cNvPr>
          <p:cNvSpPr txBox="1"/>
          <p:nvPr/>
        </p:nvSpPr>
        <p:spPr>
          <a:xfrm>
            <a:off x="963174" y="457901"/>
            <a:ext cx="5526143" cy="584775"/>
          </a:xfrm>
          <a:prstGeom prst="rect">
            <a:avLst/>
          </a:prstGeom>
          <a:noFill/>
        </p:spPr>
        <p:txBody>
          <a:bodyPr wrap="square" rtlCol="0">
            <a:spAutoFit/>
          </a:bodyPr>
          <a:lstStyle/>
          <a:p>
            <a:pPr algn="l"/>
            <a:r>
              <a:rPr lang="en-US" sz="3200" b="1" dirty="0">
                <a:solidFill>
                  <a:srgbClr val="002060"/>
                </a:solidFill>
              </a:rPr>
              <a:t>b. So </a:t>
            </a:r>
            <a:r>
              <a:rPr lang="en-US" sz="3200" b="1" dirty="0" err="1">
                <a:solidFill>
                  <a:srgbClr val="002060"/>
                </a:solidFill>
              </a:rPr>
              <a:t>sánh</a:t>
            </a:r>
            <a:r>
              <a:rPr lang="en-US" sz="3200" b="1" dirty="0">
                <a:solidFill>
                  <a:srgbClr val="002060"/>
                </a:solidFill>
              </a:rPr>
              <a:t> </a:t>
            </a:r>
            <a:r>
              <a:rPr lang="en-US" sz="3200" b="1" dirty="0" err="1">
                <a:solidFill>
                  <a:srgbClr val="002060"/>
                </a:solidFill>
              </a:rPr>
              <a:t>hai</a:t>
            </a:r>
            <a:r>
              <a:rPr lang="en-US" sz="3200" b="1" dirty="0">
                <a:solidFill>
                  <a:srgbClr val="002060"/>
                </a:solidFill>
              </a:rPr>
              <a:t> </a:t>
            </a:r>
            <a:r>
              <a:rPr lang="en-US" sz="3200" b="1" dirty="0" err="1">
                <a:solidFill>
                  <a:srgbClr val="002060"/>
                </a:solidFill>
              </a:rPr>
              <a:t>góc</a:t>
            </a:r>
            <a:r>
              <a:rPr lang="en-US" sz="3200" b="1" dirty="0">
                <a:solidFill>
                  <a:srgbClr val="002060"/>
                </a:solidFill>
              </a:rPr>
              <a:t>  </a:t>
            </a:r>
            <a:endParaRPr lang="vi-VN" sz="3200" b="1" dirty="0">
              <a:solidFill>
                <a:srgbClr val="002060"/>
              </a:solidFill>
            </a:endParaRPr>
          </a:p>
        </p:txBody>
      </p:sp>
      <p:pic>
        <p:nvPicPr>
          <p:cNvPr id="24" name="Picture 23">
            <a:extLst>
              <a:ext uri="{FF2B5EF4-FFF2-40B4-BE49-F238E27FC236}">
                <a16:creationId xmlns:a16="http://schemas.microsoft.com/office/drawing/2014/main" id="{EFF12605-D3CB-41AC-9C96-07B58F643242}"/>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344323" y="3084214"/>
            <a:ext cx="9648127" cy="2492433"/>
          </a:xfrm>
          <a:prstGeom prst="rect">
            <a:avLst/>
          </a:prstGeom>
        </p:spPr>
      </p:pic>
      <p:pic>
        <p:nvPicPr>
          <p:cNvPr id="220" name="Picture 219">
            <a:extLst>
              <a:ext uri="{FF2B5EF4-FFF2-40B4-BE49-F238E27FC236}">
                <a16:creationId xmlns:a16="http://schemas.microsoft.com/office/drawing/2014/main" id="{9E0A4244-80E7-4B43-88FB-B9E9807234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176210" y="2862461"/>
            <a:ext cx="1756193" cy="17561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220"/>
                                        </p:tgtEl>
                                        <p:attrNameLst>
                                          <p:attrName>style.visibility</p:attrName>
                                        </p:attrNameLst>
                                      </p:cBhvr>
                                      <p:to>
                                        <p:strVal val="visible"/>
                                      </p:to>
                                    </p:set>
                                    <p:animEffect transition="in" filter="circle(in)">
                                      <p:cBhvr>
                                        <p:cTn id="19"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8"/>
        <p:cNvGrpSpPr/>
        <p:nvPr/>
      </p:nvGrpSpPr>
      <p:grpSpPr>
        <a:xfrm>
          <a:off x="0" y="0"/>
          <a:ext cx="0" cy="0"/>
          <a:chOff x="0" y="0"/>
          <a:chExt cx="0" cy="0"/>
        </a:xfrm>
      </p:grpSpPr>
      <p:sp>
        <p:nvSpPr>
          <p:cNvPr id="27" name="Title 26">
            <a:extLst>
              <a:ext uri="{FF2B5EF4-FFF2-40B4-BE49-F238E27FC236}">
                <a16:creationId xmlns:a16="http://schemas.microsoft.com/office/drawing/2014/main" id="{9F14CD53-40C1-4BE8-B13B-085CB3D1B4D0}"/>
              </a:ext>
            </a:extLst>
          </p:cNvPr>
          <p:cNvSpPr>
            <a:spLocks noGrp="1"/>
          </p:cNvSpPr>
          <p:nvPr>
            <p:ph type="title" idx="16"/>
          </p:nvPr>
        </p:nvSpPr>
        <p:spPr>
          <a:xfrm>
            <a:off x="982133" y="708119"/>
            <a:ext cx="9918667" cy="914988"/>
          </a:xfrm>
        </p:spPr>
        <p:txBody>
          <a:bodyPr/>
          <a:lstStyle/>
          <a:p>
            <a:pPr algn="ctr">
              <a:lnSpc>
                <a:spcPct val="130000"/>
              </a:lnSpc>
              <a:spcBef>
                <a:spcPts val="800"/>
              </a:spcBef>
              <a:spcAft>
                <a:spcPts val="800"/>
              </a:spcAft>
            </a:pPr>
            <a:r>
              <a:rPr lang="en-US" sz="3200" dirty="0">
                <a:solidFill>
                  <a:srgbClr val="000000"/>
                </a:solidFill>
                <a:latin typeface="+mn-lt"/>
                <a:ea typeface="Times New Roman" panose="02020603050405020304" pitchFamily="18" charset="0"/>
              </a:rPr>
              <a:t>Ta </a:t>
            </a:r>
            <a:r>
              <a:rPr lang="en-US" sz="3200" dirty="0" err="1">
                <a:solidFill>
                  <a:srgbClr val="000000"/>
                </a:solidFill>
                <a:latin typeface="+mn-lt"/>
                <a:ea typeface="Times New Roman" panose="02020603050405020304" pitchFamily="18" charset="0"/>
              </a:rPr>
              <a:t>có</a:t>
            </a:r>
            <a:r>
              <a:rPr lang="en-US" sz="3200" dirty="0">
                <a:solidFill>
                  <a:srgbClr val="000000"/>
                </a:solidFill>
                <a:latin typeface="+mn-lt"/>
                <a:ea typeface="Times New Roman" panose="02020603050405020304" pitchFamily="18" charset="0"/>
              </a:rPr>
              <a:t> </a:t>
            </a:r>
            <a:r>
              <a:rPr lang="en-US" sz="3200" dirty="0" err="1">
                <a:solidFill>
                  <a:srgbClr val="000000"/>
                </a:solidFill>
                <a:latin typeface="+mn-lt"/>
                <a:ea typeface="Times New Roman" panose="02020603050405020304" pitchFamily="18" charset="0"/>
              </a:rPr>
              <a:t>thể</a:t>
            </a:r>
            <a:r>
              <a:rPr lang="en-US" sz="3200" dirty="0">
                <a:solidFill>
                  <a:srgbClr val="000000"/>
                </a:solidFill>
                <a:latin typeface="+mn-lt"/>
                <a:ea typeface="Times New Roman" panose="02020603050405020304" pitchFamily="18" charset="0"/>
              </a:rPr>
              <a:t> so </a:t>
            </a:r>
            <a:r>
              <a:rPr lang="en-US" sz="3200" dirty="0" err="1">
                <a:solidFill>
                  <a:srgbClr val="000000"/>
                </a:solidFill>
                <a:latin typeface="+mn-lt"/>
                <a:ea typeface="Times New Roman" panose="02020603050405020304" pitchFamily="18" charset="0"/>
              </a:rPr>
              <a:t>sánh</a:t>
            </a:r>
            <a:r>
              <a:rPr lang="en-US" sz="3200" dirty="0">
                <a:solidFill>
                  <a:srgbClr val="000000"/>
                </a:solidFill>
                <a:latin typeface="+mn-lt"/>
                <a:ea typeface="Times New Roman" panose="02020603050405020304" pitchFamily="18" charset="0"/>
              </a:rPr>
              <a:t> </a:t>
            </a:r>
            <a:r>
              <a:rPr lang="en-US" sz="3200" dirty="0" err="1">
                <a:solidFill>
                  <a:srgbClr val="000000"/>
                </a:solidFill>
                <a:latin typeface="+mn-lt"/>
                <a:ea typeface="Times New Roman" panose="02020603050405020304" pitchFamily="18" charset="0"/>
              </a:rPr>
              <a:t>hai</a:t>
            </a:r>
            <a:r>
              <a:rPr lang="en-US" sz="3200" dirty="0">
                <a:solidFill>
                  <a:srgbClr val="000000"/>
                </a:solidFill>
                <a:latin typeface="+mn-lt"/>
                <a:ea typeface="Times New Roman" panose="02020603050405020304" pitchFamily="18" charset="0"/>
              </a:rPr>
              <a:t> </a:t>
            </a:r>
            <a:r>
              <a:rPr lang="en-US" sz="3200" dirty="0" err="1">
                <a:solidFill>
                  <a:srgbClr val="000000"/>
                </a:solidFill>
                <a:latin typeface="+mn-lt"/>
                <a:ea typeface="Times New Roman" panose="02020603050405020304" pitchFamily="18" charset="0"/>
              </a:rPr>
              <a:t>góc</a:t>
            </a:r>
            <a:r>
              <a:rPr lang="en-US" sz="3200" dirty="0">
                <a:solidFill>
                  <a:srgbClr val="000000"/>
                </a:solidFill>
                <a:latin typeface="+mn-lt"/>
                <a:ea typeface="Times New Roman" panose="02020603050405020304" pitchFamily="18" charset="0"/>
              </a:rPr>
              <a:t> </a:t>
            </a:r>
            <a:r>
              <a:rPr lang="en-US" sz="3200" dirty="0" err="1">
                <a:solidFill>
                  <a:srgbClr val="000000"/>
                </a:solidFill>
                <a:latin typeface="+mn-lt"/>
                <a:ea typeface="Times New Roman" panose="02020603050405020304" pitchFamily="18" charset="0"/>
              </a:rPr>
              <a:t>dựa</a:t>
            </a:r>
            <a:r>
              <a:rPr lang="en-US" sz="3200" dirty="0">
                <a:solidFill>
                  <a:srgbClr val="000000"/>
                </a:solidFill>
                <a:latin typeface="+mn-lt"/>
                <a:ea typeface="Times New Roman" panose="02020603050405020304" pitchFamily="18" charset="0"/>
              </a:rPr>
              <a:t> </a:t>
            </a:r>
            <a:r>
              <a:rPr lang="en-US" sz="3200" dirty="0" err="1">
                <a:solidFill>
                  <a:srgbClr val="000000"/>
                </a:solidFill>
                <a:latin typeface="+mn-lt"/>
                <a:ea typeface="Times New Roman" panose="02020603050405020304" pitchFamily="18" charset="0"/>
              </a:rPr>
              <a:t>vào</a:t>
            </a:r>
            <a:r>
              <a:rPr lang="en-US" sz="3200" dirty="0">
                <a:solidFill>
                  <a:srgbClr val="000000"/>
                </a:solidFill>
                <a:latin typeface="+mn-lt"/>
                <a:ea typeface="Times New Roman" panose="02020603050405020304" pitchFamily="18" charset="0"/>
              </a:rPr>
              <a:t> </a:t>
            </a:r>
            <a:r>
              <a:rPr lang="en-US" sz="3200" dirty="0" err="1">
                <a:solidFill>
                  <a:srgbClr val="000000"/>
                </a:solidFill>
                <a:latin typeface="+mn-lt"/>
                <a:ea typeface="Times New Roman" panose="02020603050405020304" pitchFamily="18" charset="0"/>
              </a:rPr>
              <a:t>số</a:t>
            </a:r>
            <a:r>
              <a:rPr lang="en-US" sz="3200" dirty="0">
                <a:solidFill>
                  <a:srgbClr val="000000"/>
                </a:solidFill>
                <a:latin typeface="+mn-lt"/>
                <a:ea typeface="Times New Roman" panose="02020603050405020304" pitchFamily="18" charset="0"/>
              </a:rPr>
              <a:t> </a:t>
            </a:r>
            <a:r>
              <a:rPr lang="en-US" sz="3200" dirty="0" err="1">
                <a:solidFill>
                  <a:srgbClr val="000000"/>
                </a:solidFill>
                <a:latin typeface="+mn-lt"/>
                <a:ea typeface="Times New Roman" panose="02020603050405020304" pitchFamily="18" charset="0"/>
              </a:rPr>
              <a:t>đo</a:t>
            </a:r>
            <a:r>
              <a:rPr lang="en-US" sz="3200" dirty="0">
                <a:solidFill>
                  <a:srgbClr val="000000"/>
                </a:solidFill>
                <a:latin typeface="+mn-lt"/>
                <a:ea typeface="Times New Roman" panose="02020603050405020304" pitchFamily="18" charset="0"/>
              </a:rPr>
              <a:t> </a:t>
            </a:r>
            <a:r>
              <a:rPr lang="en-US" sz="3200" dirty="0" err="1">
                <a:solidFill>
                  <a:srgbClr val="000000"/>
                </a:solidFill>
                <a:latin typeface="+mn-lt"/>
                <a:ea typeface="Times New Roman" panose="02020603050405020304" pitchFamily="18" charset="0"/>
              </a:rPr>
              <a:t>của</a:t>
            </a:r>
            <a:r>
              <a:rPr lang="en-US" sz="3200" dirty="0">
                <a:solidFill>
                  <a:srgbClr val="000000"/>
                </a:solidFill>
                <a:latin typeface="+mn-lt"/>
                <a:ea typeface="Times New Roman" panose="02020603050405020304" pitchFamily="18" charset="0"/>
              </a:rPr>
              <a:t> </a:t>
            </a:r>
            <a:r>
              <a:rPr lang="en-US" sz="3200" dirty="0" err="1">
                <a:solidFill>
                  <a:srgbClr val="000000"/>
                </a:solidFill>
                <a:latin typeface="+mn-lt"/>
                <a:ea typeface="Times New Roman" panose="02020603050405020304" pitchFamily="18" charset="0"/>
              </a:rPr>
              <a:t>chúng</a:t>
            </a:r>
            <a:r>
              <a:rPr lang="en-US" sz="3200" dirty="0">
                <a:solidFill>
                  <a:srgbClr val="000000"/>
                </a:solidFill>
                <a:latin typeface="+mn-lt"/>
                <a:ea typeface="Times New Roman" panose="02020603050405020304" pitchFamily="18" charset="0"/>
              </a:rPr>
              <a:t>.</a:t>
            </a:r>
            <a:endParaRPr lang="vi-VN" sz="3200" dirty="0">
              <a:latin typeface="+mn-lt"/>
            </a:endParaRPr>
          </a:p>
        </p:txBody>
      </p:sp>
      <p:grpSp>
        <p:nvGrpSpPr>
          <p:cNvPr id="4774" name="Google Shape;4774;p62"/>
          <p:cNvGrpSpPr/>
          <p:nvPr/>
        </p:nvGrpSpPr>
        <p:grpSpPr>
          <a:xfrm>
            <a:off x="10457077" y="596025"/>
            <a:ext cx="1428241" cy="864859"/>
            <a:chOff x="5821389" y="345419"/>
            <a:chExt cx="1071181" cy="648644"/>
          </a:xfrm>
        </p:grpSpPr>
        <p:sp>
          <p:nvSpPr>
            <p:cNvPr id="4775" name="Google Shape;4775;p62"/>
            <p:cNvSpPr/>
            <p:nvPr/>
          </p:nvSpPr>
          <p:spPr>
            <a:xfrm rot="-6175966">
              <a:off x="5845825" y="530353"/>
              <a:ext cx="218568" cy="19504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2400"/>
            </a:p>
          </p:txBody>
        </p:sp>
        <p:sp>
          <p:nvSpPr>
            <p:cNvPr id="4776" name="Google Shape;4776;p62"/>
            <p:cNvSpPr/>
            <p:nvPr/>
          </p:nvSpPr>
          <p:spPr>
            <a:xfrm rot="-6175966">
              <a:off x="5862405" y="543495"/>
              <a:ext cx="218543" cy="161019"/>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777" name="Google Shape;4777;p62"/>
            <p:cNvSpPr/>
            <p:nvPr/>
          </p:nvSpPr>
          <p:spPr>
            <a:xfrm rot="-6175966">
              <a:off x="5840476" y="576770"/>
              <a:ext cx="87722" cy="65348"/>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78" name="Google Shape;4778;p62"/>
            <p:cNvSpPr/>
            <p:nvPr/>
          </p:nvSpPr>
          <p:spPr>
            <a:xfrm rot="-6175966">
              <a:off x="6629644" y="591854"/>
              <a:ext cx="251716" cy="223467"/>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79" name="Google Shape;4779;p62"/>
            <p:cNvSpPr/>
            <p:nvPr/>
          </p:nvSpPr>
          <p:spPr>
            <a:xfrm rot="-6175966">
              <a:off x="6770109" y="708690"/>
              <a:ext cx="81822" cy="71298"/>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4780" name="Google Shape;4780;p62"/>
            <p:cNvSpPr/>
            <p:nvPr/>
          </p:nvSpPr>
          <p:spPr>
            <a:xfrm rot="-6175966">
              <a:off x="6819402" y="683354"/>
              <a:ext cx="14999"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4781" name="Google Shape;4781;p62"/>
            <p:cNvSpPr/>
            <p:nvPr/>
          </p:nvSpPr>
          <p:spPr>
            <a:xfrm rot="-6175966">
              <a:off x="6147154" y="270597"/>
              <a:ext cx="468384" cy="780923"/>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782" name="Google Shape;4782;p62"/>
            <p:cNvSpPr/>
            <p:nvPr/>
          </p:nvSpPr>
          <p:spPr>
            <a:xfrm rot="-6175966">
              <a:off x="6226949" y="298743"/>
              <a:ext cx="308789" cy="724625"/>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783" name="Google Shape;4783;p62"/>
            <p:cNvSpPr/>
            <p:nvPr/>
          </p:nvSpPr>
          <p:spPr>
            <a:xfrm rot="-6175966">
              <a:off x="5841724" y="552289"/>
              <a:ext cx="226867" cy="168794"/>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784" name="Google Shape;4784;p62"/>
            <p:cNvSpPr/>
            <p:nvPr/>
          </p:nvSpPr>
          <p:spPr>
            <a:xfrm rot="-6175966">
              <a:off x="5819794" y="585184"/>
              <a:ext cx="95897" cy="73097"/>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785" name="Google Shape;4785;p62"/>
            <p:cNvSpPr/>
            <p:nvPr/>
          </p:nvSpPr>
          <p:spPr>
            <a:xfrm rot="-6175966">
              <a:off x="6657676" y="639348"/>
              <a:ext cx="239867" cy="156695"/>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786" name="Google Shape;4786;p62"/>
            <p:cNvSpPr/>
            <p:nvPr/>
          </p:nvSpPr>
          <p:spPr>
            <a:xfrm rot="-6175966">
              <a:off x="6126381" y="279194"/>
              <a:ext cx="476709" cy="788623"/>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787" name="Google Shape;4787;p62"/>
            <p:cNvSpPr/>
            <p:nvPr/>
          </p:nvSpPr>
          <p:spPr>
            <a:xfrm rot="-6175966">
              <a:off x="6206377" y="307131"/>
              <a:ext cx="316739" cy="732300"/>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mc:AlternateContent xmlns:mc="http://schemas.openxmlformats.org/markup-compatibility/2006">
        <mc:Choice xmlns:a14="http://schemas.microsoft.com/office/drawing/2010/main" Requires="a14">
          <p:sp>
            <p:nvSpPr>
              <p:cNvPr id="180" name="TextBox 179">
                <a:extLst>
                  <a:ext uri="{FF2B5EF4-FFF2-40B4-BE49-F238E27FC236}">
                    <a16:creationId xmlns:a16="http://schemas.microsoft.com/office/drawing/2014/main" id="{3E984CE8-A56A-471E-9DDD-B8D2D91FF5AC}"/>
                  </a:ext>
                </a:extLst>
              </p:cNvPr>
              <p:cNvSpPr txBox="1"/>
              <p:nvPr/>
            </p:nvSpPr>
            <p:spPr>
              <a:xfrm>
                <a:off x="982134" y="2169751"/>
                <a:ext cx="10443095" cy="3776611"/>
              </a:xfrm>
              <a:prstGeom prst="rect">
                <a:avLst/>
              </a:prstGeom>
              <a:noFill/>
            </p:spPr>
            <p:txBody>
              <a:bodyPr wrap="square">
                <a:spAutoFit/>
              </a:bodyPr>
              <a:lstStyle/>
              <a:p>
                <a:pPr>
                  <a:lnSpc>
                    <a:spcPct val="150000"/>
                  </a:lnSpc>
                </a:pP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Nếu</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số</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đo</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của</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i="1" dirty="0" err="1">
                    <a:solidFill>
                      <a:srgbClr val="000000"/>
                    </a:solidFill>
                    <a:ea typeface="Times New Roman" panose="02020603050405020304" pitchFamily="18" charset="0"/>
                  </a:rPr>
                  <a:t>xOy</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bằng</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số</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đo</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của</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i="1" dirty="0" err="1">
                    <a:solidFill>
                      <a:srgbClr val="000000"/>
                    </a:solidFill>
                    <a:ea typeface="Times New Roman" panose="02020603050405020304" pitchFamily="18" charset="0"/>
                  </a:rPr>
                  <a:t>uPv</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thì</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i="1" dirty="0" err="1">
                    <a:solidFill>
                      <a:srgbClr val="000000"/>
                    </a:solidFill>
                    <a:ea typeface="Times New Roman" panose="02020603050405020304" pitchFamily="18" charset="0"/>
                  </a:rPr>
                  <a:t>xOy</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bằng</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i="1" dirty="0" err="1">
                    <a:solidFill>
                      <a:srgbClr val="000000"/>
                    </a:solidFill>
                    <a:ea typeface="Times New Roman" panose="02020603050405020304" pitchFamily="18" charset="0"/>
                  </a:rPr>
                  <a:t>uPv</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và</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được</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kí</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hiệu</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là</a:t>
                </a:r>
                <a:r>
                  <a:rPr lang="en-US" sz="2667" dirty="0">
                    <a:solidFill>
                      <a:srgbClr val="000000"/>
                    </a:solidFill>
                    <a:ea typeface="Times New Roman" panose="02020603050405020304" pitchFamily="18" charset="0"/>
                  </a:rPr>
                  <a:t> </a:t>
                </a:r>
                <a14:m>
                  <m:oMath xmlns:m="http://schemas.openxmlformats.org/officeDocument/2006/math">
                    <m:acc>
                      <m:accPr>
                        <m:chr m:val="̂"/>
                        <m:ctrlPr>
                          <a:rPr lang="en-US" sz="2667" b="1" i="1">
                            <a:solidFill>
                              <a:srgbClr val="000000"/>
                            </a:solidFill>
                            <a:latin typeface="Cambria Math" panose="02040503050406030204" pitchFamily="18" charset="0"/>
                            <a:ea typeface="Times New Roman" panose="02020603050405020304" pitchFamily="18" charset="0"/>
                          </a:rPr>
                        </m:ctrlPr>
                      </m:accPr>
                      <m:e>
                        <m:r>
                          <a:rPr lang="en-US" sz="2667" b="1" i="1">
                            <a:solidFill>
                              <a:srgbClr val="000000"/>
                            </a:solidFill>
                            <a:latin typeface="Cambria Math" panose="02040503050406030204" pitchFamily="18" charset="0"/>
                            <a:ea typeface="Times New Roman" panose="02020603050405020304" pitchFamily="18" charset="0"/>
                          </a:rPr>
                          <m:t>𝒙𝑶𝒚</m:t>
                        </m:r>
                        <m:r>
                          <a:rPr lang="en-US" sz="2667" b="1" i="1">
                            <a:solidFill>
                              <a:srgbClr val="000000"/>
                            </a:solidFill>
                            <a:latin typeface="Cambria Math" panose="02040503050406030204" pitchFamily="18" charset="0"/>
                            <a:ea typeface="Times New Roman" panose="02020603050405020304" pitchFamily="18" charset="0"/>
                          </a:rPr>
                          <m:t> </m:t>
                        </m:r>
                      </m:e>
                    </m:acc>
                  </m:oMath>
                </a14:m>
                <a:r>
                  <a:rPr lang="en-US" sz="2667" b="1" i="1" dirty="0">
                    <a:solidFill>
                      <a:srgbClr val="000000"/>
                    </a:solidFill>
                    <a:ea typeface="Times New Roman" panose="02020603050405020304" pitchFamily="18" charset="0"/>
                  </a:rPr>
                  <a:t>=</a:t>
                </a:r>
                <a14:m>
                  <m:oMath xmlns:m="http://schemas.openxmlformats.org/officeDocument/2006/math">
                    <m:r>
                      <a:rPr lang="en-US" sz="2667" b="1" i="1">
                        <a:solidFill>
                          <a:srgbClr val="000000"/>
                        </a:solidFill>
                        <a:latin typeface="Cambria Math" panose="02040503050406030204" pitchFamily="18" charset="0"/>
                        <a:ea typeface="Times New Roman" panose="02020603050405020304" pitchFamily="18" charset="0"/>
                      </a:rPr>
                      <m:t> </m:t>
                    </m:r>
                    <m:acc>
                      <m:accPr>
                        <m:chr m:val="̂"/>
                        <m:ctrlPr>
                          <a:rPr lang="en-US" sz="2667" b="1" i="1">
                            <a:solidFill>
                              <a:srgbClr val="000000"/>
                            </a:solidFill>
                            <a:latin typeface="Cambria Math" panose="02040503050406030204" pitchFamily="18" charset="0"/>
                            <a:ea typeface="Times New Roman" panose="02020603050405020304" pitchFamily="18" charset="0"/>
                          </a:rPr>
                        </m:ctrlPr>
                      </m:accPr>
                      <m:e>
                        <m:r>
                          <a:rPr lang="en-US" sz="2667" b="1" i="1">
                            <a:solidFill>
                              <a:srgbClr val="000000"/>
                            </a:solidFill>
                            <a:latin typeface="Cambria Math" panose="02040503050406030204" pitchFamily="18" charset="0"/>
                            <a:ea typeface="Times New Roman" panose="02020603050405020304" pitchFamily="18" charset="0"/>
                          </a:rPr>
                          <m:t>𝒖𝑷𝒗</m:t>
                        </m:r>
                        <m:r>
                          <a:rPr lang="en-US" sz="2667" b="1" i="1">
                            <a:solidFill>
                              <a:srgbClr val="000000"/>
                            </a:solidFill>
                            <a:latin typeface="Cambria Math" panose="02040503050406030204" pitchFamily="18" charset="0"/>
                            <a:ea typeface="Times New Roman" panose="02020603050405020304" pitchFamily="18" charset="0"/>
                          </a:rPr>
                          <m:t> </m:t>
                        </m:r>
                      </m:e>
                    </m:acc>
                  </m:oMath>
                </a14:m>
                <a:r>
                  <a:rPr lang="en-US" sz="2667" b="1" i="1" dirty="0">
                    <a:solidFill>
                      <a:srgbClr val="000000"/>
                    </a:solidFill>
                    <a:ea typeface="Times New Roman" panose="02020603050405020304" pitchFamily="18" charset="0"/>
                  </a:rPr>
                  <a:t>.</a:t>
                </a:r>
                <a:br>
                  <a:rPr lang="en-US" sz="2667" b="1" dirty="0">
                    <a:solidFill>
                      <a:srgbClr val="000000"/>
                    </a:solidFill>
                    <a:ea typeface="Calibri" panose="020F0502020204030204" pitchFamily="34" charset="0"/>
                  </a:rPr>
                </a:b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Nếu</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số</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đo</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của</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i="1" dirty="0" err="1">
                    <a:solidFill>
                      <a:srgbClr val="000000"/>
                    </a:solidFill>
                    <a:ea typeface="Times New Roman" panose="02020603050405020304" pitchFamily="18" charset="0"/>
                  </a:rPr>
                  <a:t>xOy</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lớn</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hơn</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số</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đo</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của</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i="1" dirty="0" err="1">
                    <a:solidFill>
                      <a:srgbClr val="000000"/>
                    </a:solidFill>
                    <a:ea typeface="Times New Roman" panose="02020603050405020304" pitchFamily="18" charset="0"/>
                  </a:rPr>
                  <a:t>uPv</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thì</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i="1" dirty="0" err="1">
                    <a:solidFill>
                      <a:srgbClr val="000000"/>
                    </a:solidFill>
                    <a:ea typeface="Times New Roman" panose="02020603050405020304" pitchFamily="18" charset="0"/>
                  </a:rPr>
                  <a:t>xOy</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lớn</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hơn</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uPv</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và</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được</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kí</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hiệu</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là</a:t>
                </a:r>
                <a:r>
                  <a:rPr lang="en-US" sz="2667" dirty="0">
                    <a:solidFill>
                      <a:srgbClr val="000000"/>
                    </a:solidFill>
                    <a:ea typeface="Times New Roman" panose="02020603050405020304" pitchFamily="18" charset="0"/>
                  </a:rPr>
                  <a:t> </a:t>
                </a:r>
                <a14:m>
                  <m:oMath xmlns:m="http://schemas.openxmlformats.org/officeDocument/2006/math">
                    <m:acc>
                      <m:accPr>
                        <m:chr m:val="̂"/>
                        <m:ctrlPr>
                          <a:rPr lang="en-US" sz="2667" b="1" i="1">
                            <a:solidFill>
                              <a:srgbClr val="000000"/>
                            </a:solidFill>
                            <a:latin typeface="Cambria Math" panose="02040503050406030204" pitchFamily="18" charset="0"/>
                            <a:ea typeface="Times New Roman" panose="02020603050405020304" pitchFamily="18" charset="0"/>
                          </a:rPr>
                        </m:ctrlPr>
                      </m:accPr>
                      <m:e>
                        <m:r>
                          <a:rPr lang="en-US" sz="2667" b="1" i="1">
                            <a:solidFill>
                              <a:srgbClr val="000000"/>
                            </a:solidFill>
                            <a:latin typeface="Cambria Math" panose="02040503050406030204" pitchFamily="18" charset="0"/>
                            <a:ea typeface="Times New Roman" panose="02020603050405020304" pitchFamily="18" charset="0"/>
                          </a:rPr>
                          <m:t>𝒙𝑶𝒚</m:t>
                        </m:r>
                        <m:r>
                          <a:rPr lang="en-US" sz="2667" b="1" i="1">
                            <a:solidFill>
                              <a:srgbClr val="000000"/>
                            </a:solidFill>
                            <a:latin typeface="Cambria Math" panose="02040503050406030204" pitchFamily="18" charset="0"/>
                            <a:ea typeface="Times New Roman" panose="02020603050405020304" pitchFamily="18" charset="0"/>
                          </a:rPr>
                          <m:t> </m:t>
                        </m:r>
                      </m:e>
                    </m:acc>
                  </m:oMath>
                </a14:m>
                <a:r>
                  <a:rPr lang="en-US" sz="2667" b="1" i="1" dirty="0">
                    <a:solidFill>
                      <a:srgbClr val="000000"/>
                    </a:solidFill>
                    <a:ea typeface="Times New Roman" panose="02020603050405020304" pitchFamily="18" charset="0"/>
                  </a:rPr>
                  <a:t>&gt;</a:t>
                </a:r>
                <a14:m>
                  <m:oMath xmlns:m="http://schemas.openxmlformats.org/officeDocument/2006/math">
                    <m:r>
                      <a:rPr lang="en-US" sz="2667" b="1" i="1">
                        <a:solidFill>
                          <a:srgbClr val="000000"/>
                        </a:solidFill>
                        <a:latin typeface="Cambria Math" panose="02040503050406030204" pitchFamily="18" charset="0"/>
                        <a:ea typeface="Times New Roman" panose="02020603050405020304" pitchFamily="18" charset="0"/>
                      </a:rPr>
                      <m:t> </m:t>
                    </m:r>
                    <m:acc>
                      <m:accPr>
                        <m:chr m:val="̂"/>
                        <m:ctrlPr>
                          <a:rPr lang="en-US" sz="2667" b="1" i="1">
                            <a:solidFill>
                              <a:srgbClr val="000000"/>
                            </a:solidFill>
                            <a:latin typeface="Cambria Math" panose="02040503050406030204" pitchFamily="18" charset="0"/>
                            <a:ea typeface="Times New Roman" panose="02020603050405020304" pitchFamily="18" charset="0"/>
                          </a:rPr>
                        </m:ctrlPr>
                      </m:accPr>
                      <m:e>
                        <m:r>
                          <a:rPr lang="en-US" sz="2667" b="1" i="1">
                            <a:solidFill>
                              <a:srgbClr val="000000"/>
                            </a:solidFill>
                            <a:latin typeface="Cambria Math" panose="02040503050406030204" pitchFamily="18" charset="0"/>
                            <a:ea typeface="Times New Roman" panose="02020603050405020304" pitchFamily="18" charset="0"/>
                          </a:rPr>
                          <m:t>𝒖𝑷𝒗</m:t>
                        </m:r>
                        <m:r>
                          <a:rPr lang="en-US" sz="2667" b="1" i="1">
                            <a:solidFill>
                              <a:srgbClr val="000000"/>
                            </a:solidFill>
                            <a:latin typeface="Cambria Math" panose="02040503050406030204" pitchFamily="18" charset="0"/>
                            <a:ea typeface="Times New Roman" panose="02020603050405020304" pitchFamily="18" charset="0"/>
                          </a:rPr>
                          <m:t> </m:t>
                        </m:r>
                      </m:e>
                    </m:acc>
                  </m:oMath>
                </a14:m>
                <a:r>
                  <a:rPr lang="en-US" sz="2667" b="1" i="1" dirty="0">
                    <a:solidFill>
                      <a:srgbClr val="000000"/>
                    </a:solidFill>
                    <a:ea typeface="Times New Roman" panose="02020603050405020304" pitchFamily="18" charset="0"/>
                  </a:rPr>
                  <a:t>.</a:t>
                </a:r>
                <a:br>
                  <a:rPr lang="en-US" sz="2667" b="1" dirty="0">
                    <a:solidFill>
                      <a:srgbClr val="000000"/>
                    </a:solidFill>
                    <a:ea typeface="Calibri" panose="020F0502020204030204" pitchFamily="34" charset="0"/>
                  </a:rPr>
                </a:b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Nếu</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số</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đo</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của</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i="1" dirty="0" err="1">
                    <a:solidFill>
                      <a:srgbClr val="000000"/>
                    </a:solidFill>
                    <a:ea typeface="Times New Roman" panose="02020603050405020304" pitchFamily="18" charset="0"/>
                  </a:rPr>
                  <a:t>xOy</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nhỏ</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hơn</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số</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đo</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của</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i="1" dirty="0" err="1">
                    <a:solidFill>
                      <a:srgbClr val="000000"/>
                    </a:solidFill>
                    <a:ea typeface="Times New Roman" panose="02020603050405020304" pitchFamily="18" charset="0"/>
                  </a:rPr>
                  <a:t>uPv</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thì</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i="1" dirty="0" err="1">
                    <a:solidFill>
                      <a:srgbClr val="000000"/>
                    </a:solidFill>
                    <a:ea typeface="Times New Roman" panose="02020603050405020304" pitchFamily="18" charset="0"/>
                  </a:rPr>
                  <a:t>xOy</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nhỏ</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hơn</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i="1" dirty="0" err="1">
                    <a:solidFill>
                      <a:srgbClr val="000000"/>
                    </a:solidFill>
                    <a:ea typeface="Times New Roman" panose="02020603050405020304" pitchFamily="18" charset="0"/>
                  </a:rPr>
                  <a:t>uPv</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và</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được</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kí</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hiệu</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là</a:t>
                </a:r>
                <a:r>
                  <a:rPr lang="en-US" sz="2667" dirty="0">
                    <a:solidFill>
                      <a:srgbClr val="000000"/>
                    </a:solidFill>
                    <a:ea typeface="Times New Roman" panose="02020603050405020304" pitchFamily="18" charset="0"/>
                  </a:rPr>
                  <a:t> </a:t>
                </a:r>
                <a14:m>
                  <m:oMath xmlns:m="http://schemas.openxmlformats.org/officeDocument/2006/math">
                    <m:acc>
                      <m:accPr>
                        <m:chr m:val="̂"/>
                        <m:ctrlPr>
                          <a:rPr lang="en-US" sz="2667" b="1" i="1">
                            <a:solidFill>
                              <a:srgbClr val="000000"/>
                            </a:solidFill>
                            <a:latin typeface="Cambria Math" panose="02040503050406030204" pitchFamily="18" charset="0"/>
                            <a:ea typeface="Times New Roman" panose="02020603050405020304" pitchFamily="18" charset="0"/>
                          </a:rPr>
                        </m:ctrlPr>
                      </m:accPr>
                      <m:e>
                        <m:r>
                          <a:rPr lang="en-US" sz="2667" b="1" i="1">
                            <a:solidFill>
                              <a:srgbClr val="000000"/>
                            </a:solidFill>
                            <a:latin typeface="Cambria Math" panose="02040503050406030204" pitchFamily="18" charset="0"/>
                            <a:ea typeface="Times New Roman" panose="02020603050405020304" pitchFamily="18" charset="0"/>
                          </a:rPr>
                          <m:t>𝒙𝑶𝒚</m:t>
                        </m:r>
                        <m:r>
                          <a:rPr lang="en-US" sz="2667" b="1" i="1">
                            <a:solidFill>
                              <a:srgbClr val="000000"/>
                            </a:solidFill>
                            <a:latin typeface="Cambria Math" panose="02040503050406030204" pitchFamily="18" charset="0"/>
                            <a:ea typeface="Times New Roman" panose="02020603050405020304" pitchFamily="18" charset="0"/>
                          </a:rPr>
                          <m:t> </m:t>
                        </m:r>
                      </m:e>
                    </m:acc>
                  </m:oMath>
                </a14:m>
                <a:r>
                  <a:rPr lang="en-US" sz="2667" b="1" i="1" dirty="0">
                    <a:solidFill>
                      <a:srgbClr val="000000"/>
                    </a:solidFill>
                    <a:ea typeface="Times New Roman" panose="02020603050405020304" pitchFamily="18" charset="0"/>
                  </a:rPr>
                  <a:t>&lt; </a:t>
                </a:r>
                <a14:m>
                  <m:oMath xmlns:m="http://schemas.openxmlformats.org/officeDocument/2006/math">
                    <m:r>
                      <a:rPr lang="en-US" sz="2667" b="1" i="1">
                        <a:solidFill>
                          <a:srgbClr val="000000"/>
                        </a:solidFill>
                        <a:latin typeface="Cambria Math" panose="02040503050406030204" pitchFamily="18" charset="0"/>
                        <a:ea typeface="Times New Roman" panose="02020603050405020304" pitchFamily="18" charset="0"/>
                      </a:rPr>
                      <m:t> </m:t>
                    </m:r>
                    <m:acc>
                      <m:accPr>
                        <m:chr m:val="̂"/>
                        <m:ctrlPr>
                          <a:rPr lang="en-US" sz="2667" b="1" i="1">
                            <a:solidFill>
                              <a:srgbClr val="000000"/>
                            </a:solidFill>
                            <a:latin typeface="Cambria Math" panose="02040503050406030204" pitchFamily="18" charset="0"/>
                            <a:ea typeface="Times New Roman" panose="02020603050405020304" pitchFamily="18" charset="0"/>
                          </a:rPr>
                        </m:ctrlPr>
                      </m:accPr>
                      <m:e>
                        <m:r>
                          <a:rPr lang="en-US" sz="2667" b="1" i="1">
                            <a:solidFill>
                              <a:srgbClr val="000000"/>
                            </a:solidFill>
                            <a:latin typeface="Cambria Math" panose="02040503050406030204" pitchFamily="18" charset="0"/>
                            <a:ea typeface="Times New Roman" panose="02020603050405020304" pitchFamily="18" charset="0"/>
                          </a:rPr>
                          <m:t>𝒖𝑷𝒗</m:t>
                        </m:r>
                        <m:r>
                          <a:rPr lang="en-US" sz="2667" b="1" i="1">
                            <a:solidFill>
                              <a:srgbClr val="000000"/>
                            </a:solidFill>
                            <a:latin typeface="Cambria Math" panose="02040503050406030204" pitchFamily="18" charset="0"/>
                            <a:ea typeface="Times New Roman" panose="02020603050405020304" pitchFamily="18" charset="0"/>
                          </a:rPr>
                          <m:t> </m:t>
                        </m:r>
                      </m:e>
                    </m:acc>
                  </m:oMath>
                </a14:m>
                <a:endParaRPr lang="vi-VN" sz="2667" b="1" dirty="0"/>
              </a:p>
            </p:txBody>
          </p:sp>
        </mc:Choice>
        <mc:Fallback>
          <p:sp>
            <p:nvSpPr>
              <p:cNvPr id="180" name="TextBox 179">
                <a:extLst>
                  <a:ext uri="{FF2B5EF4-FFF2-40B4-BE49-F238E27FC236}">
                    <a16:creationId xmlns:a16="http://schemas.microsoft.com/office/drawing/2014/main" id="{3E984CE8-A56A-471E-9DDD-B8D2D91FF5AC}"/>
                  </a:ext>
                </a:extLst>
              </p:cNvPr>
              <p:cNvSpPr txBox="1">
                <a:spLocks noRot="1" noChangeAspect="1" noMove="1" noResize="1" noEditPoints="1" noAdjustHandles="1" noChangeArrowheads="1" noChangeShapeType="1" noTextEdit="1"/>
              </p:cNvSpPr>
              <p:nvPr/>
            </p:nvSpPr>
            <p:spPr>
              <a:xfrm>
                <a:off x="982134" y="2169751"/>
                <a:ext cx="10443095" cy="3776611"/>
              </a:xfrm>
              <a:prstGeom prst="rect">
                <a:avLst/>
              </a:prstGeom>
              <a:blipFill>
                <a:blip r:embed="rId3"/>
                <a:stretch>
                  <a:fillRect l="-1109" b="-339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 calcmode="lin" valueType="num">
                                      <p:cBhvr additive="base">
                                        <p:cTn id="7" dur="500" fill="hold"/>
                                        <p:tgtEl>
                                          <p:spTgt spid="1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63"/>
        <p:cNvGrpSpPr/>
        <p:nvPr/>
      </p:nvGrpSpPr>
      <p:grpSpPr>
        <a:xfrm>
          <a:off x="0" y="0"/>
          <a:ext cx="0" cy="0"/>
          <a:chOff x="0" y="0"/>
          <a:chExt cx="0" cy="0"/>
        </a:xfrm>
      </p:grpSpPr>
      <p:grpSp>
        <p:nvGrpSpPr>
          <p:cNvPr id="4976" name="Google Shape;4976;p64"/>
          <p:cNvGrpSpPr/>
          <p:nvPr/>
        </p:nvGrpSpPr>
        <p:grpSpPr>
          <a:xfrm>
            <a:off x="1091495" y="5156858"/>
            <a:ext cx="1085867" cy="1457333"/>
            <a:chOff x="3384450" y="3203213"/>
            <a:chExt cx="814400" cy="1093000"/>
          </a:xfrm>
        </p:grpSpPr>
        <p:sp>
          <p:nvSpPr>
            <p:cNvPr id="4977" name="Google Shape;4977;p64"/>
            <p:cNvSpPr/>
            <p:nvPr/>
          </p:nvSpPr>
          <p:spPr>
            <a:xfrm>
              <a:off x="3429150" y="38233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78" name="Google Shape;4978;p64"/>
            <p:cNvSpPr/>
            <p:nvPr/>
          </p:nvSpPr>
          <p:spPr>
            <a:xfrm>
              <a:off x="3404125" y="38832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79" name="Google Shape;4979;p64"/>
            <p:cNvSpPr/>
            <p:nvPr/>
          </p:nvSpPr>
          <p:spPr>
            <a:xfrm>
              <a:off x="3976400" y="36798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80" name="Google Shape;4980;p64"/>
            <p:cNvSpPr/>
            <p:nvPr/>
          </p:nvSpPr>
          <p:spPr>
            <a:xfrm>
              <a:off x="3928225" y="36347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81" name="Google Shape;4981;p64"/>
            <p:cNvSpPr/>
            <p:nvPr/>
          </p:nvSpPr>
          <p:spPr>
            <a:xfrm>
              <a:off x="3934525" y="38526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82" name="Google Shape;4982;p64"/>
            <p:cNvSpPr/>
            <p:nvPr/>
          </p:nvSpPr>
          <p:spPr>
            <a:xfrm>
              <a:off x="3950350" y="33490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83" name="Google Shape;4983;p64"/>
            <p:cNvSpPr/>
            <p:nvPr/>
          </p:nvSpPr>
          <p:spPr>
            <a:xfrm>
              <a:off x="3907225" y="33978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84" name="Google Shape;4984;p64"/>
            <p:cNvSpPr/>
            <p:nvPr/>
          </p:nvSpPr>
          <p:spPr>
            <a:xfrm>
              <a:off x="3871575" y="34519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85" name="Google Shape;4985;p64"/>
            <p:cNvSpPr/>
            <p:nvPr/>
          </p:nvSpPr>
          <p:spPr>
            <a:xfrm>
              <a:off x="3867350" y="36095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86" name="Google Shape;4986;p64"/>
            <p:cNvSpPr/>
            <p:nvPr/>
          </p:nvSpPr>
          <p:spPr>
            <a:xfrm>
              <a:off x="3876525" y="38262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87" name="Google Shape;4987;p64"/>
            <p:cNvSpPr/>
            <p:nvPr/>
          </p:nvSpPr>
          <p:spPr>
            <a:xfrm>
              <a:off x="4166325" y="32032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88" name="Google Shape;4988;p64"/>
            <p:cNvSpPr/>
            <p:nvPr/>
          </p:nvSpPr>
          <p:spPr>
            <a:xfrm>
              <a:off x="4107850" y="32334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89" name="Google Shape;4989;p64"/>
            <p:cNvSpPr/>
            <p:nvPr/>
          </p:nvSpPr>
          <p:spPr>
            <a:xfrm>
              <a:off x="3989275" y="38052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90" name="Google Shape;4990;p64"/>
            <p:cNvSpPr/>
            <p:nvPr/>
          </p:nvSpPr>
          <p:spPr>
            <a:xfrm>
              <a:off x="4003650" y="37398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91" name="Google Shape;4991;p64"/>
            <p:cNvSpPr/>
            <p:nvPr/>
          </p:nvSpPr>
          <p:spPr>
            <a:xfrm>
              <a:off x="3998875" y="33057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92" name="Google Shape;4992;p64"/>
            <p:cNvSpPr/>
            <p:nvPr/>
          </p:nvSpPr>
          <p:spPr>
            <a:xfrm>
              <a:off x="4051725" y="32673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93" name="Google Shape;4993;p64"/>
            <p:cNvSpPr/>
            <p:nvPr/>
          </p:nvSpPr>
          <p:spPr>
            <a:xfrm>
              <a:off x="3384450" y="40126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94" name="Google Shape;4994;p64"/>
            <p:cNvSpPr/>
            <p:nvPr/>
          </p:nvSpPr>
          <p:spPr>
            <a:xfrm>
              <a:off x="3417050" y="42073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95" name="Google Shape;4995;p64"/>
            <p:cNvSpPr/>
            <p:nvPr/>
          </p:nvSpPr>
          <p:spPr>
            <a:xfrm>
              <a:off x="3389275" y="39468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96" name="Google Shape;4996;p64"/>
            <p:cNvSpPr/>
            <p:nvPr/>
          </p:nvSpPr>
          <p:spPr>
            <a:xfrm>
              <a:off x="3396825" y="41443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97" name="Google Shape;4997;p64"/>
            <p:cNvSpPr/>
            <p:nvPr/>
          </p:nvSpPr>
          <p:spPr>
            <a:xfrm>
              <a:off x="3386175" y="40789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98" name="Google Shape;4998;p64"/>
            <p:cNvSpPr/>
            <p:nvPr/>
          </p:nvSpPr>
          <p:spPr>
            <a:xfrm>
              <a:off x="3446800" y="42666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4999" name="Google Shape;4999;p64"/>
            <p:cNvSpPr/>
            <p:nvPr/>
          </p:nvSpPr>
          <p:spPr>
            <a:xfrm>
              <a:off x="3611350" y="36449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000" name="Google Shape;5000;p64"/>
            <p:cNvSpPr/>
            <p:nvPr/>
          </p:nvSpPr>
          <p:spPr>
            <a:xfrm>
              <a:off x="3671675" y="36204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001" name="Google Shape;5001;p64"/>
            <p:cNvSpPr/>
            <p:nvPr/>
          </p:nvSpPr>
          <p:spPr>
            <a:xfrm>
              <a:off x="3506475" y="37199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002" name="Google Shape;5002;p64"/>
            <p:cNvSpPr/>
            <p:nvPr/>
          </p:nvSpPr>
          <p:spPr>
            <a:xfrm>
              <a:off x="3463675" y="37685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003" name="Google Shape;5003;p64"/>
            <p:cNvSpPr/>
            <p:nvPr/>
          </p:nvSpPr>
          <p:spPr>
            <a:xfrm>
              <a:off x="3555925" y="36784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004" name="Google Shape;5004;p64"/>
            <p:cNvSpPr/>
            <p:nvPr/>
          </p:nvSpPr>
          <p:spPr>
            <a:xfrm>
              <a:off x="3844825" y="35111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005" name="Google Shape;5005;p64"/>
            <p:cNvSpPr/>
            <p:nvPr/>
          </p:nvSpPr>
          <p:spPr>
            <a:xfrm>
              <a:off x="3841675" y="37701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006" name="Google Shape;5006;p64"/>
            <p:cNvSpPr/>
            <p:nvPr/>
          </p:nvSpPr>
          <p:spPr>
            <a:xfrm>
              <a:off x="3825700" y="37059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007" name="Google Shape;5007;p64"/>
            <p:cNvSpPr/>
            <p:nvPr/>
          </p:nvSpPr>
          <p:spPr>
            <a:xfrm>
              <a:off x="3802050" y="35741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008" name="Google Shape;5008;p64"/>
            <p:cNvSpPr/>
            <p:nvPr/>
          </p:nvSpPr>
          <p:spPr>
            <a:xfrm>
              <a:off x="3736100" y="36058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009" name="Google Shape;5009;p64"/>
            <p:cNvSpPr/>
            <p:nvPr/>
          </p:nvSpPr>
          <p:spPr>
            <a:xfrm>
              <a:off x="3822900" y="36397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grpSp>
      <p:grpSp>
        <p:nvGrpSpPr>
          <p:cNvPr id="5010" name="Google Shape;5010;p64"/>
          <p:cNvGrpSpPr/>
          <p:nvPr/>
        </p:nvGrpSpPr>
        <p:grpSpPr>
          <a:xfrm>
            <a:off x="10451005" y="4624352"/>
            <a:ext cx="1259456" cy="943073"/>
            <a:chOff x="7401334" y="782830"/>
            <a:chExt cx="944592" cy="707305"/>
          </a:xfrm>
        </p:grpSpPr>
        <p:sp>
          <p:nvSpPr>
            <p:cNvPr id="5011" name="Google Shape;5011;p64"/>
            <p:cNvSpPr/>
            <p:nvPr/>
          </p:nvSpPr>
          <p:spPr>
            <a:xfrm rot="-4603600">
              <a:off x="7414304" y="814064"/>
              <a:ext cx="218578" cy="19505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2400"/>
            </a:p>
          </p:txBody>
        </p:sp>
        <p:sp>
          <p:nvSpPr>
            <p:cNvPr id="5012" name="Google Shape;5012;p64"/>
            <p:cNvSpPr/>
            <p:nvPr/>
          </p:nvSpPr>
          <p:spPr>
            <a:xfrm rot="-4603600">
              <a:off x="7430889" y="834922"/>
              <a:ext cx="218553" cy="161027"/>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013" name="Google Shape;5013;p64"/>
            <p:cNvSpPr/>
            <p:nvPr/>
          </p:nvSpPr>
          <p:spPr>
            <a:xfrm rot="-4603600">
              <a:off x="7424370" y="831129"/>
              <a:ext cx="87726" cy="65351"/>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014" name="Google Shape;5014;p64"/>
            <p:cNvSpPr/>
            <p:nvPr/>
          </p:nvSpPr>
          <p:spPr>
            <a:xfrm rot="-4603600">
              <a:off x="8082409" y="1221250"/>
              <a:ext cx="251729" cy="223478"/>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015" name="Google Shape;5015;p64"/>
            <p:cNvSpPr/>
            <p:nvPr/>
          </p:nvSpPr>
          <p:spPr>
            <a:xfrm rot="-4603600">
              <a:off x="8199171" y="1358424"/>
              <a:ext cx="81826" cy="71301"/>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5016" name="Google Shape;5016;p64"/>
            <p:cNvSpPr/>
            <p:nvPr/>
          </p:nvSpPr>
          <p:spPr>
            <a:xfrm rot="-4603600">
              <a:off x="8270821" y="1345688"/>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5017" name="Google Shape;5017;p64"/>
            <p:cNvSpPr/>
            <p:nvPr/>
          </p:nvSpPr>
          <p:spPr>
            <a:xfrm rot="-4603600">
              <a:off x="7657170" y="739109"/>
              <a:ext cx="468407" cy="780961"/>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018" name="Google Shape;5018;p64"/>
            <p:cNvSpPr/>
            <p:nvPr/>
          </p:nvSpPr>
          <p:spPr>
            <a:xfrm rot="-4603600">
              <a:off x="7736970" y="767260"/>
              <a:ext cx="308804" cy="72466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5019" name="Google Shape;5019;p64"/>
            <p:cNvSpPr/>
            <p:nvPr/>
          </p:nvSpPr>
          <p:spPr>
            <a:xfrm rot="-4603600">
              <a:off x="7406306" y="835118"/>
              <a:ext cx="226878" cy="168802"/>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020" name="Google Shape;5020;p64"/>
            <p:cNvSpPr/>
            <p:nvPr/>
          </p:nvSpPr>
          <p:spPr>
            <a:xfrm rot="-4603600">
              <a:off x="7399966" y="830951"/>
              <a:ext cx="95901" cy="73101"/>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021" name="Google Shape;5021;p64"/>
            <p:cNvSpPr/>
            <p:nvPr/>
          </p:nvSpPr>
          <p:spPr>
            <a:xfrm rot="-4603600">
              <a:off x="8101936" y="1277059"/>
              <a:ext cx="239878" cy="156702"/>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022" name="Google Shape;5022;p64"/>
            <p:cNvSpPr/>
            <p:nvPr/>
          </p:nvSpPr>
          <p:spPr>
            <a:xfrm rot="-4603600">
              <a:off x="7632608" y="739091"/>
              <a:ext cx="476732" cy="788661"/>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023" name="Google Shape;5023;p64"/>
            <p:cNvSpPr/>
            <p:nvPr/>
          </p:nvSpPr>
          <p:spPr>
            <a:xfrm rot="-4603600">
              <a:off x="7712705" y="767062"/>
              <a:ext cx="316755" cy="732336"/>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sp>
        <p:nvSpPr>
          <p:cNvPr id="116" name="TextBox 115">
            <a:extLst>
              <a:ext uri="{FF2B5EF4-FFF2-40B4-BE49-F238E27FC236}">
                <a16:creationId xmlns:a16="http://schemas.microsoft.com/office/drawing/2014/main" id="{A183EECF-57B6-461C-A905-8406753E5CEE}"/>
              </a:ext>
            </a:extLst>
          </p:cNvPr>
          <p:cNvSpPr txBox="1"/>
          <p:nvPr/>
        </p:nvSpPr>
        <p:spPr>
          <a:xfrm>
            <a:off x="943719" y="2254787"/>
            <a:ext cx="10381603" cy="1317797"/>
          </a:xfrm>
          <a:prstGeom prst="rect">
            <a:avLst/>
          </a:prstGeom>
          <a:noFill/>
        </p:spPr>
        <p:txBody>
          <a:bodyPr wrap="square">
            <a:spAutoFit/>
          </a:bodyPr>
          <a:lstStyle/>
          <a:p>
            <a:pPr>
              <a:lnSpc>
                <a:spcPct val="130000"/>
              </a:lnSpc>
            </a:pPr>
            <a:r>
              <a:rPr lang="en" sz="3200" dirty="0">
                <a:solidFill>
                  <a:srgbClr val="00040C"/>
                </a:solidFill>
              </a:rPr>
              <a:t>a)  Hai góc  ABC và ACB có bằng nhau không?</a:t>
            </a:r>
            <a:br>
              <a:rPr lang="en" sz="3200" dirty="0">
                <a:solidFill>
                  <a:srgbClr val="00040C"/>
                </a:solidFill>
              </a:rPr>
            </a:br>
            <a:r>
              <a:rPr lang="en-US" sz="3200" dirty="0">
                <a:solidFill>
                  <a:srgbClr val="00040C"/>
                </a:solidFill>
              </a:rPr>
              <a:t>b</a:t>
            </a:r>
            <a:r>
              <a:rPr lang="en" sz="3200" dirty="0">
                <a:solidFill>
                  <a:srgbClr val="00040C"/>
                </a:solidFill>
              </a:rPr>
              <a:t>) Trong hai góc ACB và ADB, góc nào lớn hơn?</a:t>
            </a:r>
            <a:endParaRPr lang="vi-VN" sz="3200" dirty="0"/>
          </a:p>
        </p:txBody>
      </p:sp>
      <p:sp>
        <p:nvSpPr>
          <p:cNvPr id="8" name="Title 7">
            <a:extLst>
              <a:ext uri="{FF2B5EF4-FFF2-40B4-BE49-F238E27FC236}">
                <a16:creationId xmlns:a16="http://schemas.microsoft.com/office/drawing/2014/main" id="{D442FC99-91A0-4F69-B6A5-66B56517F4C7}"/>
              </a:ext>
            </a:extLst>
          </p:cNvPr>
          <p:cNvSpPr>
            <a:spLocks noGrp="1"/>
          </p:cNvSpPr>
          <p:nvPr>
            <p:ph type="title"/>
          </p:nvPr>
        </p:nvSpPr>
        <p:spPr>
          <a:xfrm>
            <a:off x="960000" y="720000"/>
            <a:ext cx="10532483" cy="1361824"/>
          </a:xfrm>
        </p:spPr>
        <p:txBody>
          <a:bodyPr/>
          <a:lstStyle/>
          <a:p>
            <a:pPr algn="just">
              <a:lnSpc>
                <a:spcPct val="130000"/>
              </a:lnSpc>
            </a:pPr>
            <a:r>
              <a:rPr lang="en" sz="3200" b="1" dirty="0">
                <a:solidFill>
                  <a:srgbClr val="002060"/>
                </a:solidFill>
              </a:rPr>
              <a:t>Luyện tập 4. </a:t>
            </a:r>
            <a:r>
              <a:rPr lang="en" sz="3200" dirty="0">
                <a:solidFill>
                  <a:srgbClr val="00040C"/>
                </a:solidFill>
              </a:rPr>
              <a:t>Ở hình 81 có HB = HC = CD. Đo góc để trả lời các câu hỏi sau:</a:t>
            </a:r>
            <a:endParaRPr lang="vi-VN" sz="3200" dirty="0"/>
          </a:p>
        </p:txBody>
      </p:sp>
      <p:grpSp>
        <p:nvGrpSpPr>
          <p:cNvPr id="119" name="Group 118">
            <a:extLst>
              <a:ext uri="{FF2B5EF4-FFF2-40B4-BE49-F238E27FC236}">
                <a16:creationId xmlns:a16="http://schemas.microsoft.com/office/drawing/2014/main" id="{B70480E5-286A-423D-8447-682891B489A7}"/>
              </a:ext>
            </a:extLst>
          </p:cNvPr>
          <p:cNvGrpSpPr/>
          <p:nvPr/>
        </p:nvGrpSpPr>
        <p:grpSpPr>
          <a:xfrm>
            <a:off x="4388858" y="3618882"/>
            <a:ext cx="3721100" cy="2589957"/>
            <a:chOff x="0" y="0"/>
            <a:chExt cx="2790825" cy="1942468"/>
          </a:xfrm>
        </p:grpSpPr>
        <p:grpSp>
          <p:nvGrpSpPr>
            <p:cNvPr id="120" name="Group 119">
              <a:extLst>
                <a:ext uri="{FF2B5EF4-FFF2-40B4-BE49-F238E27FC236}">
                  <a16:creationId xmlns:a16="http://schemas.microsoft.com/office/drawing/2014/main" id="{80001635-00AD-439F-9101-12B7FB3C6CB3}"/>
                </a:ext>
              </a:extLst>
            </p:cNvPr>
            <p:cNvGrpSpPr/>
            <p:nvPr/>
          </p:nvGrpSpPr>
          <p:grpSpPr>
            <a:xfrm>
              <a:off x="0" y="0"/>
              <a:ext cx="2790825" cy="1942468"/>
              <a:chOff x="0" y="-114300"/>
              <a:chExt cx="2790825" cy="1942860"/>
            </a:xfrm>
          </p:grpSpPr>
          <p:cxnSp>
            <p:nvCxnSpPr>
              <p:cNvPr id="124" name="Elbow Connector 600">
                <a:extLst>
                  <a:ext uri="{FF2B5EF4-FFF2-40B4-BE49-F238E27FC236}">
                    <a16:creationId xmlns:a16="http://schemas.microsoft.com/office/drawing/2014/main" id="{7B766B1D-A224-4058-808E-967A96905060}"/>
                  </a:ext>
                </a:extLst>
              </p:cNvPr>
              <p:cNvCxnSpPr/>
              <p:nvPr/>
            </p:nvCxnSpPr>
            <p:spPr>
              <a:xfrm>
                <a:off x="904875" y="1343025"/>
                <a:ext cx="190500" cy="12382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 Box 599">
                <a:extLst>
                  <a:ext uri="{FF2B5EF4-FFF2-40B4-BE49-F238E27FC236}">
                    <a16:creationId xmlns:a16="http://schemas.microsoft.com/office/drawing/2014/main" id="{C41902FD-1A48-4456-BCAE-51FBA441D9ED}"/>
                  </a:ext>
                </a:extLst>
              </p:cNvPr>
              <p:cNvSpPr txBox="1"/>
              <p:nvPr/>
            </p:nvSpPr>
            <p:spPr>
              <a:xfrm>
                <a:off x="742950" y="-114300"/>
                <a:ext cx="381000" cy="323610"/>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gn="just">
                  <a:lnSpc>
                    <a:spcPct val="115000"/>
                  </a:lnSpc>
                  <a:spcAft>
                    <a:spcPts val="1333"/>
                  </a:spcAft>
                </a:pPr>
                <a:r>
                  <a:rPr lang="en-GB" sz="1867">
                    <a:solidFill>
                      <a:srgbClr val="000000"/>
                    </a:solidFill>
                    <a:latin typeface="Times New Roman" panose="02020603050405020304" pitchFamily="18" charset="0"/>
                    <a:ea typeface="Calibri" panose="020F0502020204030204" pitchFamily="34" charset="0"/>
                  </a:rPr>
                  <a:t>A</a:t>
                </a:r>
                <a:endParaRPr lang="en-US" sz="1867">
                  <a:solidFill>
                    <a:srgbClr val="000000"/>
                  </a:solidFill>
                  <a:latin typeface="Times New Roman" panose="02020603050405020304" pitchFamily="18" charset="0"/>
                  <a:ea typeface="Calibri" panose="020F0502020204030204" pitchFamily="34" charset="0"/>
                </a:endParaRPr>
              </a:p>
            </p:txBody>
          </p:sp>
          <p:sp>
            <p:nvSpPr>
              <p:cNvPr id="126" name="Text Box 596">
                <a:extLst>
                  <a:ext uri="{FF2B5EF4-FFF2-40B4-BE49-F238E27FC236}">
                    <a16:creationId xmlns:a16="http://schemas.microsoft.com/office/drawing/2014/main" id="{1DA946CA-3313-47BF-A6CA-FEDDD05BE7BA}"/>
                  </a:ext>
                </a:extLst>
              </p:cNvPr>
              <p:cNvSpPr txBox="1"/>
              <p:nvPr/>
            </p:nvSpPr>
            <p:spPr>
              <a:xfrm>
                <a:off x="1571625" y="1504950"/>
                <a:ext cx="381000" cy="323610"/>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gn="just">
                  <a:lnSpc>
                    <a:spcPct val="115000"/>
                  </a:lnSpc>
                  <a:spcAft>
                    <a:spcPts val="1333"/>
                  </a:spcAft>
                </a:pPr>
                <a:r>
                  <a:rPr lang="en-GB" sz="1867">
                    <a:solidFill>
                      <a:srgbClr val="000000"/>
                    </a:solidFill>
                    <a:latin typeface="Times New Roman" panose="02020603050405020304" pitchFamily="18" charset="0"/>
                    <a:ea typeface="Calibri" panose="020F0502020204030204" pitchFamily="34" charset="0"/>
                  </a:rPr>
                  <a:t>C</a:t>
                </a:r>
                <a:endParaRPr lang="en-US" sz="1867">
                  <a:solidFill>
                    <a:srgbClr val="000000"/>
                  </a:solidFill>
                  <a:latin typeface="Times New Roman" panose="02020603050405020304" pitchFamily="18" charset="0"/>
                  <a:ea typeface="Calibri" panose="020F0502020204030204" pitchFamily="34" charset="0"/>
                </a:endParaRPr>
              </a:p>
            </p:txBody>
          </p:sp>
          <p:sp>
            <p:nvSpPr>
              <p:cNvPr id="127" name="Isosceles Triangle 126">
                <a:extLst>
                  <a:ext uri="{FF2B5EF4-FFF2-40B4-BE49-F238E27FC236}">
                    <a16:creationId xmlns:a16="http://schemas.microsoft.com/office/drawing/2014/main" id="{D2BCA864-5EDE-4750-9E67-5E7D5C337ED4}"/>
                  </a:ext>
                </a:extLst>
              </p:cNvPr>
              <p:cNvSpPr/>
              <p:nvPr/>
            </p:nvSpPr>
            <p:spPr>
              <a:xfrm>
                <a:off x="152400" y="180975"/>
                <a:ext cx="2438400" cy="1285875"/>
              </a:xfrm>
              <a:prstGeom prst="triangle">
                <a:avLst>
                  <a:gd name="adj" fmla="val 310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cxnSp>
            <p:nvCxnSpPr>
              <p:cNvPr id="128" name="Straight Connector 127">
                <a:extLst>
                  <a:ext uri="{FF2B5EF4-FFF2-40B4-BE49-F238E27FC236}">
                    <a16:creationId xmlns:a16="http://schemas.microsoft.com/office/drawing/2014/main" id="{57A6E57C-C769-4646-AEF5-873B4AB9AA51}"/>
                  </a:ext>
                </a:extLst>
              </p:cNvPr>
              <p:cNvCxnSpPr/>
              <p:nvPr/>
            </p:nvCxnSpPr>
            <p:spPr>
              <a:xfrm>
                <a:off x="904875" y="180975"/>
                <a:ext cx="0" cy="1285875"/>
              </a:xfrm>
              <a:prstGeom prst="line">
                <a:avLst/>
              </a:prstGeom>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E4EABCFB-C889-473D-9C19-F418F3E54244}"/>
                  </a:ext>
                </a:extLst>
              </p:cNvPr>
              <p:cNvCxnSpPr/>
              <p:nvPr/>
            </p:nvCxnSpPr>
            <p:spPr>
              <a:xfrm>
                <a:off x="904875" y="180975"/>
                <a:ext cx="876300" cy="1285875"/>
              </a:xfrm>
              <a:prstGeom prst="line">
                <a:avLst/>
              </a:prstGeom>
            </p:spPr>
            <p:style>
              <a:lnRef idx="1">
                <a:schemeClr val="dk1"/>
              </a:lnRef>
              <a:fillRef idx="0">
                <a:schemeClr val="dk1"/>
              </a:fillRef>
              <a:effectRef idx="0">
                <a:schemeClr val="dk1"/>
              </a:effectRef>
              <a:fontRef idx="minor">
                <a:schemeClr val="tx1"/>
              </a:fontRef>
            </p:style>
          </p:cxnSp>
          <p:sp>
            <p:nvSpPr>
              <p:cNvPr id="130" name="Text Box 598">
                <a:extLst>
                  <a:ext uri="{FF2B5EF4-FFF2-40B4-BE49-F238E27FC236}">
                    <a16:creationId xmlns:a16="http://schemas.microsoft.com/office/drawing/2014/main" id="{BC292D8D-3017-4C92-8A52-0291F6A84D2D}"/>
                  </a:ext>
                </a:extLst>
              </p:cNvPr>
              <p:cNvSpPr txBox="1"/>
              <p:nvPr/>
            </p:nvSpPr>
            <p:spPr>
              <a:xfrm>
                <a:off x="0" y="1457325"/>
                <a:ext cx="381000" cy="323610"/>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gn="just">
                  <a:lnSpc>
                    <a:spcPct val="115000"/>
                  </a:lnSpc>
                  <a:spcAft>
                    <a:spcPts val="1333"/>
                  </a:spcAft>
                </a:pPr>
                <a:r>
                  <a:rPr lang="en-GB" sz="1867">
                    <a:solidFill>
                      <a:srgbClr val="000000"/>
                    </a:solidFill>
                    <a:latin typeface="Times New Roman" panose="02020603050405020304" pitchFamily="18" charset="0"/>
                    <a:ea typeface="Calibri" panose="020F0502020204030204" pitchFamily="34" charset="0"/>
                  </a:rPr>
                  <a:t>B</a:t>
                </a:r>
                <a:endParaRPr lang="en-US" sz="1867">
                  <a:solidFill>
                    <a:srgbClr val="000000"/>
                  </a:solidFill>
                  <a:latin typeface="Times New Roman" panose="02020603050405020304" pitchFamily="18" charset="0"/>
                  <a:ea typeface="Calibri" panose="020F0502020204030204" pitchFamily="34" charset="0"/>
                </a:endParaRPr>
              </a:p>
            </p:txBody>
          </p:sp>
          <p:sp>
            <p:nvSpPr>
              <p:cNvPr id="131" name="Text Box 515">
                <a:extLst>
                  <a:ext uri="{FF2B5EF4-FFF2-40B4-BE49-F238E27FC236}">
                    <a16:creationId xmlns:a16="http://schemas.microsoft.com/office/drawing/2014/main" id="{E527ACBF-7630-47CE-9DF1-900ABB86103C}"/>
                  </a:ext>
                </a:extLst>
              </p:cNvPr>
              <p:cNvSpPr txBox="1"/>
              <p:nvPr/>
            </p:nvSpPr>
            <p:spPr>
              <a:xfrm>
                <a:off x="762000" y="1485900"/>
                <a:ext cx="381000" cy="323610"/>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gn="just">
                  <a:lnSpc>
                    <a:spcPct val="115000"/>
                  </a:lnSpc>
                  <a:spcAft>
                    <a:spcPts val="1333"/>
                  </a:spcAft>
                </a:pPr>
                <a:r>
                  <a:rPr lang="en-GB" sz="1867">
                    <a:solidFill>
                      <a:srgbClr val="000000"/>
                    </a:solidFill>
                    <a:latin typeface="Times New Roman" panose="02020603050405020304" pitchFamily="18" charset="0"/>
                    <a:ea typeface="Calibri" panose="020F0502020204030204" pitchFamily="34" charset="0"/>
                  </a:rPr>
                  <a:t>H</a:t>
                </a:r>
                <a:endParaRPr lang="en-US" sz="1867">
                  <a:solidFill>
                    <a:srgbClr val="000000"/>
                  </a:solidFill>
                  <a:latin typeface="Times New Roman" panose="02020603050405020304" pitchFamily="18" charset="0"/>
                  <a:ea typeface="Calibri" panose="020F0502020204030204" pitchFamily="34" charset="0"/>
                </a:endParaRPr>
              </a:p>
            </p:txBody>
          </p:sp>
          <p:sp>
            <p:nvSpPr>
              <p:cNvPr id="132" name="Text Box 516">
                <a:extLst>
                  <a:ext uri="{FF2B5EF4-FFF2-40B4-BE49-F238E27FC236}">
                    <a16:creationId xmlns:a16="http://schemas.microsoft.com/office/drawing/2014/main" id="{3A8B153D-F582-4E44-9C30-7BACDB8B960A}"/>
                  </a:ext>
                </a:extLst>
              </p:cNvPr>
              <p:cNvSpPr txBox="1"/>
              <p:nvPr/>
            </p:nvSpPr>
            <p:spPr>
              <a:xfrm>
                <a:off x="2409825" y="1476375"/>
                <a:ext cx="381000" cy="323610"/>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gn="just">
                  <a:lnSpc>
                    <a:spcPct val="115000"/>
                  </a:lnSpc>
                  <a:spcAft>
                    <a:spcPts val="1333"/>
                  </a:spcAft>
                </a:pPr>
                <a:r>
                  <a:rPr lang="en-GB" sz="1867">
                    <a:solidFill>
                      <a:srgbClr val="000000"/>
                    </a:solidFill>
                    <a:latin typeface="Times New Roman" panose="02020603050405020304" pitchFamily="18" charset="0"/>
                    <a:ea typeface="Calibri" panose="020F0502020204030204" pitchFamily="34" charset="0"/>
                  </a:rPr>
                  <a:t>D</a:t>
                </a:r>
                <a:endParaRPr lang="en-US" sz="1867">
                  <a:solidFill>
                    <a:srgbClr val="000000"/>
                  </a:solidFill>
                  <a:latin typeface="Times New Roman" panose="02020603050405020304" pitchFamily="18" charset="0"/>
                  <a:ea typeface="Calibri" panose="020F0502020204030204" pitchFamily="34" charset="0"/>
                </a:endParaRPr>
              </a:p>
            </p:txBody>
          </p:sp>
        </p:grpSp>
        <p:cxnSp>
          <p:nvCxnSpPr>
            <p:cNvPr id="121" name="Straight Connector 120">
              <a:extLst>
                <a:ext uri="{FF2B5EF4-FFF2-40B4-BE49-F238E27FC236}">
                  <a16:creationId xmlns:a16="http://schemas.microsoft.com/office/drawing/2014/main" id="{1BF93B4E-E7A4-4F23-AF0A-5518ED49C5C9}"/>
                </a:ext>
              </a:extLst>
            </p:cNvPr>
            <p:cNvCxnSpPr/>
            <p:nvPr/>
          </p:nvCxnSpPr>
          <p:spPr>
            <a:xfrm>
              <a:off x="485775"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BC9230F5-FEDB-4325-9A00-ACCF162CB724}"/>
                </a:ext>
              </a:extLst>
            </p:cNvPr>
            <p:cNvCxnSpPr/>
            <p:nvPr/>
          </p:nvCxnSpPr>
          <p:spPr>
            <a:xfrm>
              <a:off x="1295400"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D269C4FF-4132-4C09-B7B0-E1AE3C333676}"/>
                </a:ext>
              </a:extLst>
            </p:cNvPr>
            <p:cNvCxnSpPr/>
            <p:nvPr/>
          </p:nvCxnSpPr>
          <p:spPr>
            <a:xfrm>
              <a:off x="2114550" y="1533525"/>
              <a:ext cx="47625" cy="9525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9"/>
                                        </p:tgtEl>
                                        <p:attrNameLst>
                                          <p:attrName>style.visibility</p:attrName>
                                        </p:attrNameLst>
                                      </p:cBhvr>
                                      <p:to>
                                        <p:strVal val="visible"/>
                                      </p:to>
                                    </p:set>
                                    <p:anim calcmode="lin" valueType="num">
                                      <p:cBhvr additive="base">
                                        <p:cTn id="17" dur="500" fill="hold"/>
                                        <p:tgtEl>
                                          <p:spTgt spid="119"/>
                                        </p:tgtEl>
                                        <p:attrNameLst>
                                          <p:attrName>ppt_x</p:attrName>
                                        </p:attrNameLst>
                                      </p:cBhvr>
                                      <p:tavLst>
                                        <p:tav tm="0">
                                          <p:val>
                                            <p:strVal val="#ppt_x"/>
                                          </p:val>
                                        </p:tav>
                                        <p:tav tm="100000">
                                          <p:val>
                                            <p:strVal val="#ppt_x"/>
                                          </p:val>
                                        </p:tav>
                                      </p:tavLst>
                                    </p:anim>
                                    <p:anim calcmode="lin" valueType="num">
                                      <p:cBhvr additive="base">
                                        <p:cTn id="1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76"/>
        <p:cNvGrpSpPr/>
        <p:nvPr/>
      </p:nvGrpSpPr>
      <p:grpSpPr>
        <a:xfrm>
          <a:off x="0" y="0"/>
          <a:ext cx="0" cy="0"/>
          <a:chOff x="0" y="0"/>
          <a:chExt cx="0" cy="0"/>
        </a:xfrm>
      </p:grpSpPr>
      <p:grpSp>
        <p:nvGrpSpPr>
          <p:cNvPr id="5133" name="Google Shape;5133;p65"/>
          <p:cNvGrpSpPr/>
          <p:nvPr/>
        </p:nvGrpSpPr>
        <p:grpSpPr>
          <a:xfrm>
            <a:off x="10312005" y="1819046"/>
            <a:ext cx="1513267" cy="1322233"/>
            <a:chOff x="3551500" y="2380063"/>
            <a:chExt cx="1134950" cy="991675"/>
          </a:xfrm>
        </p:grpSpPr>
        <p:sp>
          <p:nvSpPr>
            <p:cNvPr id="5134" name="Google Shape;5134;p65"/>
            <p:cNvSpPr/>
            <p:nvPr/>
          </p:nvSpPr>
          <p:spPr>
            <a:xfrm>
              <a:off x="3552700" y="23913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35" name="Google Shape;5135;p65"/>
            <p:cNvSpPr/>
            <p:nvPr/>
          </p:nvSpPr>
          <p:spPr>
            <a:xfrm>
              <a:off x="3570675" y="23800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136" name="Google Shape;5136;p65"/>
            <p:cNvSpPr/>
            <p:nvPr/>
          </p:nvSpPr>
          <p:spPr>
            <a:xfrm>
              <a:off x="3551500" y="26726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137" name="Google Shape;5137;p65"/>
            <p:cNvSpPr/>
            <p:nvPr/>
          </p:nvSpPr>
          <p:spPr>
            <a:xfrm>
              <a:off x="3555900" y="26570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38" name="Google Shape;5138;p65"/>
            <p:cNvSpPr/>
            <p:nvPr/>
          </p:nvSpPr>
          <p:spPr>
            <a:xfrm>
              <a:off x="3606050" y="26923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39" name="Google Shape;5139;p65"/>
            <p:cNvSpPr/>
            <p:nvPr/>
          </p:nvSpPr>
          <p:spPr>
            <a:xfrm>
              <a:off x="3572600" y="26862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40" name="Google Shape;5140;p65"/>
            <p:cNvSpPr/>
            <p:nvPr/>
          </p:nvSpPr>
          <p:spPr>
            <a:xfrm>
              <a:off x="3587850" y="26969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41" name="Google Shape;5141;p65"/>
            <p:cNvSpPr/>
            <p:nvPr/>
          </p:nvSpPr>
          <p:spPr>
            <a:xfrm>
              <a:off x="3655400" y="27271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42" name="Google Shape;5142;p65"/>
            <p:cNvSpPr/>
            <p:nvPr/>
          </p:nvSpPr>
          <p:spPr>
            <a:xfrm>
              <a:off x="3622000" y="27210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43" name="Google Shape;5143;p65"/>
            <p:cNvSpPr/>
            <p:nvPr/>
          </p:nvSpPr>
          <p:spPr>
            <a:xfrm>
              <a:off x="3637250" y="27317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44" name="Google Shape;5144;p65"/>
            <p:cNvSpPr/>
            <p:nvPr/>
          </p:nvSpPr>
          <p:spPr>
            <a:xfrm>
              <a:off x="3704850" y="27619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45" name="Google Shape;5145;p65"/>
            <p:cNvSpPr/>
            <p:nvPr/>
          </p:nvSpPr>
          <p:spPr>
            <a:xfrm>
              <a:off x="3671400" y="27558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46" name="Google Shape;5146;p65"/>
            <p:cNvSpPr/>
            <p:nvPr/>
          </p:nvSpPr>
          <p:spPr>
            <a:xfrm>
              <a:off x="3686675" y="27665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47" name="Google Shape;5147;p65"/>
            <p:cNvSpPr/>
            <p:nvPr/>
          </p:nvSpPr>
          <p:spPr>
            <a:xfrm>
              <a:off x="3754250" y="27966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48" name="Google Shape;5148;p65"/>
            <p:cNvSpPr/>
            <p:nvPr/>
          </p:nvSpPr>
          <p:spPr>
            <a:xfrm>
              <a:off x="3720775" y="27906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49" name="Google Shape;5149;p65"/>
            <p:cNvSpPr/>
            <p:nvPr/>
          </p:nvSpPr>
          <p:spPr>
            <a:xfrm>
              <a:off x="3736075" y="28013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50" name="Google Shape;5150;p65"/>
            <p:cNvSpPr/>
            <p:nvPr/>
          </p:nvSpPr>
          <p:spPr>
            <a:xfrm>
              <a:off x="3803625" y="28315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51" name="Google Shape;5151;p65"/>
            <p:cNvSpPr/>
            <p:nvPr/>
          </p:nvSpPr>
          <p:spPr>
            <a:xfrm>
              <a:off x="3770225" y="28254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52" name="Google Shape;5152;p65"/>
            <p:cNvSpPr/>
            <p:nvPr/>
          </p:nvSpPr>
          <p:spPr>
            <a:xfrm>
              <a:off x="3785500" y="28361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53" name="Google Shape;5153;p65"/>
            <p:cNvSpPr/>
            <p:nvPr/>
          </p:nvSpPr>
          <p:spPr>
            <a:xfrm>
              <a:off x="3853050" y="28663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54" name="Google Shape;5154;p65"/>
            <p:cNvSpPr/>
            <p:nvPr/>
          </p:nvSpPr>
          <p:spPr>
            <a:xfrm>
              <a:off x="3819625" y="28601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55" name="Google Shape;5155;p65"/>
            <p:cNvSpPr/>
            <p:nvPr/>
          </p:nvSpPr>
          <p:spPr>
            <a:xfrm>
              <a:off x="3834875" y="28709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56" name="Google Shape;5156;p65"/>
            <p:cNvSpPr/>
            <p:nvPr/>
          </p:nvSpPr>
          <p:spPr>
            <a:xfrm>
              <a:off x="3902425" y="29010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57" name="Google Shape;5157;p65"/>
            <p:cNvSpPr/>
            <p:nvPr/>
          </p:nvSpPr>
          <p:spPr>
            <a:xfrm>
              <a:off x="3869025" y="28949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58" name="Google Shape;5158;p65"/>
            <p:cNvSpPr/>
            <p:nvPr/>
          </p:nvSpPr>
          <p:spPr>
            <a:xfrm>
              <a:off x="3884275" y="29057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59" name="Google Shape;5159;p65"/>
            <p:cNvSpPr/>
            <p:nvPr/>
          </p:nvSpPr>
          <p:spPr>
            <a:xfrm>
              <a:off x="3951850" y="29358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60" name="Google Shape;5160;p65"/>
            <p:cNvSpPr/>
            <p:nvPr/>
          </p:nvSpPr>
          <p:spPr>
            <a:xfrm>
              <a:off x="3918425" y="29297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61" name="Google Shape;5161;p65"/>
            <p:cNvSpPr/>
            <p:nvPr/>
          </p:nvSpPr>
          <p:spPr>
            <a:xfrm>
              <a:off x="3933675" y="29405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62" name="Google Shape;5162;p65"/>
            <p:cNvSpPr/>
            <p:nvPr/>
          </p:nvSpPr>
          <p:spPr>
            <a:xfrm>
              <a:off x="4001250" y="29706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63" name="Google Shape;5163;p65"/>
            <p:cNvSpPr/>
            <p:nvPr/>
          </p:nvSpPr>
          <p:spPr>
            <a:xfrm>
              <a:off x="3967850" y="29645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64" name="Google Shape;5164;p65"/>
            <p:cNvSpPr/>
            <p:nvPr/>
          </p:nvSpPr>
          <p:spPr>
            <a:xfrm>
              <a:off x="3983075" y="29752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65" name="Google Shape;5165;p65"/>
            <p:cNvSpPr/>
            <p:nvPr/>
          </p:nvSpPr>
          <p:spPr>
            <a:xfrm>
              <a:off x="4050625" y="30054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66" name="Google Shape;5166;p65"/>
            <p:cNvSpPr/>
            <p:nvPr/>
          </p:nvSpPr>
          <p:spPr>
            <a:xfrm>
              <a:off x="4017225" y="29993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67" name="Google Shape;5167;p65"/>
            <p:cNvSpPr/>
            <p:nvPr/>
          </p:nvSpPr>
          <p:spPr>
            <a:xfrm>
              <a:off x="4032500" y="30100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68" name="Google Shape;5168;p65"/>
            <p:cNvSpPr/>
            <p:nvPr/>
          </p:nvSpPr>
          <p:spPr>
            <a:xfrm>
              <a:off x="4100050" y="30402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69" name="Google Shape;5169;p65"/>
            <p:cNvSpPr/>
            <p:nvPr/>
          </p:nvSpPr>
          <p:spPr>
            <a:xfrm>
              <a:off x="4066625" y="30341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70" name="Google Shape;5170;p65"/>
            <p:cNvSpPr/>
            <p:nvPr/>
          </p:nvSpPr>
          <p:spPr>
            <a:xfrm>
              <a:off x="4081875" y="30449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71" name="Google Shape;5171;p65"/>
            <p:cNvSpPr/>
            <p:nvPr/>
          </p:nvSpPr>
          <p:spPr>
            <a:xfrm>
              <a:off x="4149425" y="30750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72" name="Google Shape;5172;p65"/>
            <p:cNvSpPr/>
            <p:nvPr/>
          </p:nvSpPr>
          <p:spPr>
            <a:xfrm>
              <a:off x="4116025" y="30689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73" name="Google Shape;5173;p65"/>
            <p:cNvSpPr/>
            <p:nvPr/>
          </p:nvSpPr>
          <p:spPr>
            <a:xfrm>
              <a:off x="4131275" y="30796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74" name="Google Shape;5174;p65"/>
            <p:cNvSpPr/>
            <p:nvPr/>
          </p:nvSpPr>
          <p:spPr>
            <a:xfrm>
              <a:off x="4198825" y="31098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75" name="Google Shape;5175;p65"/>
            <p:cNvSpPr/>
            <p:nvPr/>
          </p:nvSpPr>
          <p:spPr>
            <a:xfrm>
              <a:off x="4165425" y="31037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76" name="Google Shape;5176;p65"/>
            <p:cNvSpPr/>
            <p:nvPr/>
          </p:nvSpPr>
          <p:spPr>
            <a:xfrm>
              <a:off x="4180675" y="31144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77" name="Google Shape;5177;p65"/>
            <p:cNvSpPr/>
            <p:nvPr/>
          </p:nvSpPr>
          <p:spPr>
            <a:xfrm>
              <a:off x="4248275" y="31445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78" name="Google Shape;5178;p65"/>
            <p:cNvSpPr/>
            <p:nvPr/>
          </p:nvSpPr>
          <p:spPr>
            <a:xfrm>
              <a:off x="4214800" y="31384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79" name="Google Shape;5179;p65"/>
            <p:cNvSpPr/>
            <p:nvPr/>
          </p:nvSpPr>
          <p:spPr>
            <a:xfrm>
              <a:off x="4230075" y="31492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80" name="Google Shape;5180;p65"/>
            <p:cNvSpPr/>
            <p:nvPr/>
          </p:nvSpPr>
          <p:spPr>
            <a:xfrm>
              <a:off x="4297625" y="31793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81" name="Google Shape;5181;p65"/>
            <p:cNvSpPr/>
            <p:nvPr/>
          </p:nvSpPr>
          <p:spPr>
            <a:xfrm>
              <a:off x="4264225" y="31732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82" name="Google Shape;5182;p65"/>
            <p:cNvSpPr/>
            <p:nvPr/>
          </p:nvSpPr>
          <p:spPr>
            <a:xfrm>
              <a:off x="4279525" y="31840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83" name="Google Shape;5183;p65"/>
            <p:cNvSpPr/>
            <p:nvPr/>
          </p:nvSpPr>
          <p:spPr>
            <a:xfrm>
              <a:off x="4347075" y="32141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84" name="Google Shape;5184;p65"/>
            <p:cNvSpPr/>
            <p:nvPr/>
          </p:nvSpPr>
          <p:spPr>
            <a:xfrm>
              <a:off x="4313625" y="32081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85" name="Google Shape;5185;p65"/>
            <p:cNvSpPr/>
            <p:nvPr/>
          </p:nvSpPr>
          <p:spPr>
            <a:xfrm>
              <a:off x="4328875" y="32188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86" name="Google Shape;5186;p65"/>
            <p:cNvSpPr/>
            <p:nvPr/>
          </p:nvSpPr>
          <p:spPr>
            <a:xfrm>
              <a:off x="4396425" y="32489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87" name="Google Shape;5187;p65"/>
            <p:cNvSpPr/>
            <p:nvPr/>
          </p:nvSpPr>
          <p:spPr>
            <a:xfrm>
              <a:off x="4363025" y="32428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88" name="Google Shape;5188;p65"/>
            <p:cNvSpPr/>
            <p:nvPr/>
          </p:nvSpPr>
          <p:spPr>
            <a:xfrm>
              <a:off x="4378300" y="32536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89" name="Google Shape;5189;p65"/>
            <p:cNvSpPr/>
            <p:nvPr/>
          </p:nvSpPr>
          <p:spPr>
            <a:xfrm>
              <a:off x="4445825" y="32837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90" name="Google Shape;5190;p65"/>
            <p:cNvSpPr/>
            <p:nvPr/>
          </p:nvSpPr>
          <p:spPr>
            <a:xfrm>
              <a:off x="4412425" y="32776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91" name="Google Shape;5191;p65"/>
            <p:cNvSpPr/>
            <p:nvPr/>
          </p:nvSpPr>
          <p:spPr>
            <a:xfrm>
              <a:off x="4427700" y="32884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92" name="Google Shape;5192;p65"/>
            <p:cNvSpPr/>
            <p:nvPr/>
          </p:nvSpPr>
          <p:spPr>
            <a:xfrm>
              <a:off x="4495275" y="33185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93" name="Google Shape;5193;p65"/>
            <p:cNvSpPr/>
            <p:nvPr/>
          </p:nvSpPr>
          <p:spPr>
            <a:xfrm>
              <a:off x="4461800" y="33124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94" name="Google Shape;5194;p65"/>
            <p:cNvSpPr/>
            <p:nvPr/>
          </p:nvSpPr>
          <p:spPr>
            <a:xfrm>
              <a:off x="4477100" y="33232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95" name="Google Shape;5195;p65"/>
            <p:cNvSpPr/>
            <p:nvPr/>
          </p:nvSpPr>
          <p:spPr>
            <a:xfrm>
              <a:off x="4145575" y="28437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196" name="Google Shape;5196;p65"/>
            <p:cNvSpPr/>
            <p:nvPr/>
          </p:nvSpPr>
          <p:spPr>
            <a:xfrm>
              <a:off x="4140525" y="28487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5197" name="Google Shape;5197;p65"/>
          <p:cNvGrpSpPr/>
          <p:nvPr/>
        </p:nvGrpSpPr>
        <p:grpSpPr>
          <a:xfrm>
            <a:off x="580148" y="5438375"/>
            <a:ext cx="994241" cy="1239627"/>
            <a:chOff x="1172128" y="3114932"/>
            <a:chExt cx="745681" cy="929720"/>
          </a:xfrm>
        </p:grpSpPr>
        <p:sp>
          <p:nvSpPr>
            <p:cNvPr id="5198" name="Google Shape;5198;p65"/>
            <p:cNvSpPr/>
            <p:nvPr/>
          </p:nvSpPr>
          <p:spPr>
            <a:xfrm rot="961257">
              <a:off x="1676552" y="31413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2400"/>
            </a:p>
          </p:txBody>
        </p:sp>
        <p:sp>
          <p:nvSpPr>
            <p:cNvPr id="5199" name="Google Shape;5199;p65"/>
            <p:cNvSpPr/>
            <p:nvPr/>
          </p:nvSpPr>
          <p:spPr>
            <a:xfrm rot="961257">
              <a:off x="1671929" y="31746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200" name="Google Shape;5200;p65"/>
            <p:cNvSpPr/>
            <p:nvPr/>
          </p:nvSpPr>
          <p:spPr>
            <a:xfrm rot="961257">
              <a:off x="1792363" y="31531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201" name="Google Shape;5201;p65"/>
            <p:cNvSpPr/>
            <p:nvPr/>
          </p:nvSpPr>
          <p:spPr>
            <a:xfrm rot="961257">
              <a:off x="1206218" y="37907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202" name="Google Shape;5202;p65"/>
            <p:cNvSpPr/>
            <p:nvPr/>
          </p:nvSpPr>
          <p:spPr>
            <a:xfrm rot="961257">
              <a:off x="1228625" y="38957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5203" name="Google Shape;5203;p65"/>
            <p:cNvSpPr/>
            <p:nvPr/>
          </p:nvSpPr>
          <p:spPr>
            <a:xfrm rot="961257">
              <a:off x="1301878" y="39648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5204" name="Google Shape;5204;p65"/>
            <p:cNvSpPr/>
            <p:nvPr/>
          </p:nvSpPr>
          <p:spPr>
            <a:xfrm rot="961257">
              <a:off x="1316256" y="32052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5205" name="Google Shape;5205;p65"/>
            <p:cNvSpPr/>
            <p:nvPr/>
          </p:nvSpPr>
          <p:spPr>
            <a:xfrm rot="961257">
              <a:off x="1396055" y="32334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206" name="Google Shape;5206;p65"/>
            <p:cNvSpPr/>
            <p:nvPr/>
          </p:nvSpPr>
          <p:spPr>
            <a:xfrm rot="961257">
              <a:off x="1664668" y="31502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207" name="Google Shape;5207;p65"/>
            <p:cNvSpPr/>
            <p:nvPr/>
          </p:nvSpPr>
          <p:spPr>
            <a:xfrm rot="961257">
              <a:off x="1785557" y="31288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208" name="Google Shape;5208;p65"/>
            <p:cNvSpPr/>
            <p:nvPr/>
          </p:nvSpPr>
          <p:spPr>
            <a:xfrm rot="961257">
              <a:off x="1189094" y="38366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209" name="Google Shape;5209;p65"/>
            <p:cNvSpPr/>
            <p:nvPr/>
          </p:nvSpPr>
          <p:spPr>
            <a:xfrm rot="961257">
              <a:off x="1309245" y="31808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210" name="Google Shape;5210;p65"/>
            <p:cNvSpPr/>
            <p:nvPr/>
          </p:nvSpPr>
          <p:spPr>
            <a:xfrm rot="961257">
              <a:off x="1389419" y="32091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180" name="Group 179">
            <a:extLst>
              <a:ext uri="{FF2B5EF4-FFF2-40B4-BE49-F238E27FC236}">
                <a16:creationId xmlns:a16="http://schemas.microsoft.com/office/drawing/2014/main" id="{E2AEA00A-32CC-417A-A78D-C327C8DA0FED}"/>
              </a:ext>
            </a:extLst>
          </p:cNvPr>
          <p:cNvGrpSpPr/>
          <p:nvPr/>
        </p:nvGrpSpPr>
        <p:grpSpPr>
          <a:xfrm>
            <a:off x="4290757" y="496104"/>
            <a:ext cx="3721100" cy="2589957"/>
            <a:chOff x="0" y="0"/>
            <a:chExt cx="2790825" cy="1942468"/>
          </a:xfrm>
        </p:grpSpPr>
        <p:grpSp>
          <p:nvGrpSpPr>
            <p:cNvPr id="181" name="Group 180">
              <a:extLst>
                <a:ext uri="{FF2B5EF4-FFF2-40B4-BE49-F238E27FC236}">
                  <a16:creationId xmlns:a16="http://schemas.microsoft.com/office/drawing/2014/main" id="{5FCE8D65-8F9B-4FE2-8CA6-76B3D466D838}"/>
                </a:ext>
              </a:extLst>
            </p:cNvPr>
            <p:cNvGrpSpPr/>
            <p:nvPr/>
          </p:nvGrpSpPr>
          <p:grpSpPr>
            <a:xfrm>
              <a:off x="0" y="0"/>
              <a:ext cx="2790825" cy="1942468"/>
              <a:chOff x="0" y="-114300"/>
              <a:chExt cx="2790825" cy="1942860"/>
            </a:xfrm>
          </p:grpSpPr>
          <p:cxnSp>
            <p:nvCxnSpPr>
              <p:cNvPr id="185" name="Elbow Connector 600">
                <a:extLst>
                  <a:ext uri="{FF2B5EF4-FFF2-40B4-BE49-F238E27FC236}">
                    <a16:creationId xmlns:a16="http://schemas.microsoft.com/office/drawing/2014/main" id="{FC4DF745-83AF-4D49-9C04-92DC0C9E5BB4}"/>
                  </a:ext>
                </a:extLst>
              </p:cNvPr>
              <p:cNvCxnSpPr/>
              <p:nvPr/>
            </p:nvCxnSpPr>
            <p:spPr>
              <a:xfrm>
                <a:off x="904875" y="1343025"/>
                <a:ext cx="190500" cy="12382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 Box 599">
                <a:extLst>
                  <a:ext uri="{FF2B5EF4-FFF2-40B4-BE49-F238E27FC236}">
                    <a16:creationId xmlns:a16="http://schemas.microsoft.com/office/drawing/2014/main" id="{0D87F19A-E83C-4A12-B23C-225DAE303D60}"/>
                  </a:ext>
                </a:extLst>
              </p:cNvPr>
              <p:cNvSpPr txBox="1"/>
              <p:nvPr/>
            </p:nvSpPr>
            <p:spPr>
              <a:xfrm>
                <a:off x="742950" y="-114300"/>
                <a:ext cx="381000" cy="323610"/>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gn="just">
                  <a:lnSpc>
                    <a:spcPct val="115000"/>
                  </a:lnSpc>
                  <a:spcAft>
                    <a:spcPts val="1333"/>
                  </a:spcAft>
                </a:pPr>
                <a:r>
                  <a:rPr lang="en-GB" sz="1867">
                    <a:solidFill>
                      <a:srgbClr val="000000"/>
                    </a:solidFill>
                    <a:latin typeface="Times New Roman" panose="02020603050405020304" pitchFamily="18" charset="0"/>
                    <a:ea typeface="Calibri" panose="020F0502020204030204" pitchFamily="34" charset="0"/>
                  </a:rPr>
                  <a:t>A</a:t>
                </a:r>
                <a:endParaRPr lang="en-US" sz="1867">
                  <a:solidFill>
                    <a:srgbClr val="000000"/>
                  </a:solidFill>
                  <a:latin typeface="Times New Roman" panose="02020603050405020304" pitchFamily="18" charset="0"/>
                  <a:ea typeface="Calibri" panose="020F0502020204030204" pitchFamily="34" charset="0"/>
                </a:endParaRPr>
              </a:p>
            </p:txBody>
          </p:sp>
          <p:sp>
            <p:nvSpPr>
              <p:cNvPr id="187" name="Text Box 596">
                <a:extLst>
                  <a:ext uri="{FF2B5EF4-FFF2-40B4-BE49-F238E27FC236}">
                    <a16:creationId xmlns:a16="http://schemas.microsoft.com/office/drawing/2014/main" id="{18D4ECA7-53E9-4190-A48B-33FFC1691535}"/>
                  </a:ext>
                </a:extLst>
              </p:cNvPr>
              <p:cNvSpPr txBox="1"/>
              <p:nvPr/>
            </p:nvSpPr>
            <p:spPr>
              <a:xfrm>
                <a:off x="1571625" y="1504950"/>
                <a:ext cx="381000" cy="323610"/>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gn="just">
                  <a:lnSpc>
                    <a:spcPct val="115000"/>
                  </a:lnSpc>
                  <a:spcAft>
                    <a:spcPts val="1333"/>
                  </a:spcAft>
                </a:pPr>
                <a:r>
                  <a:rPr lang="en-GB" sz="1867">
                    <a:solidFill>
                      <a:srgbClr val="000000"/>
                    </a:solidFill>
                    <a:latin typeface="Times New Roman" panose="02020603050405020304" pitchFamily="18" charset="0"/>
                    <a:ea typeface="Calibri" panose="020F0502020204030204" pitchFamily="34" charset="0"/>
                  </a:rPr>
                  <a:t>C</a:t>
                </a:r>
                <a:endParaRPr lang="en-US" sz="1867">
                  <a:solidFill>
                    <a:srgbClr val="000000"/>
                  </a:solidFill>
                  <a:latin typeface="Times New Roman" panose="02020603050405020304" pitchFamily="18" charset="0"/>
                  <a:ea typeface="Calibri" panose="020F0502020204030204" pitchFamily="34" charset="0"/>
                </a:endParaRPr>
              </a:p>
            </p:txBody>
          </p:sp>
          <p:sp>
            <p:nvSpPr>
              <p:cNvPr id="188" name="Isosceles Triangle 187">
                <a:extLst>
                  <a:ext uri="{FF2B5EF4-FFF2-40B4-BE49-F238E27FC236}">
                    <a16:creationId xmlns:a16="http://schemas.microsoft.com/office/drawing/2014/main" id="{36C762A6-B4DC-4BDD-8DBC-3AA60DB6222C}"/>
                  </a:ext>
                </a:extLst>
              </p:cNvPr>
              <p:cNvSpPr/>
              <p:nvPr/>
            </p:nvSpPr>
            <p:spPr>
              <a:xfrm>
                <a:off x="152400" y="180975"/>
                <a:ext cx="2438400" cy="1285875"/>
              </a:xfrm>
              <a:prstGeom prst="triangle">
                <a:avLst>
                  <a:gd name="adj" fmla="val 3104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cxnSp>
            <p:nvCxnSpPr>
              <p:cNvPr id="189" name="Straight Connector 188">
                <a:extLst>
                  <a:ext uri="{FF2B5EF4-FFF2-40B4-BE49-F238E27FC236}">
                    <a16:creationId xmlns:a16="http://schemas.microsoft.com/office/drawing/2014/main" id="{EAE547AA-CC6E-488E-B7C5-BCADEE5FFF50}"/>
                  </a:ext>
                </a:extLst>
              </p:cNvPr>
              <p:cNvCxnSpPr/>
              <p:nvPr/>
            </p:nvCxnSpPr>
            <p:spPr>
              <a:xfrm>
                <a:off x="904875" y="180975"/>
                <a:ext cx="0" cy="1285875"/>
              </a:xfrm>
              <a:prstGeom prst="line">
                <a:avLst/>
              </a:prstGeom>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6F9BB0DC-21BD-4211-8586-DC4BA092AE66}"/>
                  </a:ext>
                </a:extLst>
              </p:cNvPr>
              <p:cNvCxnSpPr/>
              <p:nvPr/>
            </p:nvCxnSpPr>
            <p:spPr>
              <a:xfrm>
                <a:off x="904875" y="180975"/>
                <a:ext cx="876300" cy="1285875"/>
              </a:xfrm>
              <a:prstGeom prst="line">
                <a:avLst/>
              </a:prstGeom>
            </p:spPr>
            <p:style>
              <a:lnRef idx="1">
                <a:schemeClr val="dk1"/>
              </a:lnRef>
              <a:fillRef idx="0">
                <a:schemeClr val="dk1"/>
              </a:fillRef>
              <a:effectRef idx="0">
                <a:schemeClr val="dk1"/>
              </a:effectRef>
              <a:fontRef idx="minor">
                <a:schemeClr val="tx1"/>
              </a:fontRef>
            </p:style>
          </p:cxnSp>
          <p:sp>
            <p:nvSpPr>
              <p:cNvPr id="191" name="Text Box 598">
                <a:extLst>
                  <a:ext uri="{FF2B5EF4-FFF2-40B4-BE49-F238E27FC236}">
                    <a16:creationId xmlns:a16="http://schemas.microsoft.com/office/drawing/2014/main" id="{8422242F-C4BD-40D9-BA67-4755109AF0A9}"/>
                  </a:ext>
                </a:extLst>
              </p:cNvPr>
              <p:cNvSpPr txBox="1"/>
              <p:nvPr/>
            </p:nvSpPr>
            <p:spPr>
              <a:xfrm>
                <a:off x="0" y="1457325"/>
                <a:ext cx="381000" cy="323610"/>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gn="just">
                  <a:lnSpc>
                    <a:spcPct val="115000"/>
                  </a:lnSpc>
                  <a:spcAft>
                    <a:spcPts val="1333"/>
                  </a:spcAft>
                </a:pPr>
                <a:r>
                  <a:rPr lang="en-GB" sz="1867">
                    <a:solidFill>
                      <a:srgbClr val="000000"/>
                    </a:solidFill>
                    <a:latin typeface="Times New Roman" panose="02020603050405020304" pitchFamily="18" charset="0"/>
                    <a:ea typeface="Calibri" panose="020F0502020204030204" pitchFamily="34" charset="0"/>
                  </a:rPr>
                  <a:t>B</a:t>
                </a:r>
                <a:endParaRPr lang="en-US" sz="1867">
                  <a:solidFill>
                    <a:srgbClr val="000000"/>
                  </a:solidFill>
                  <a:latin typeface="Times New Roman" panose="02020603050405020304" pitchFamily="18" charset="0"/>
                  <a:ea typeface="Calibri" panose="020F0502020204030204" pitchFamily="34" charset="0"/>
                </a:endParaRPr>
              </a:p>
            </p:txBody>
          </p:sp>
          <p:sp>
            <p:nvSpPr>
              <p:cNvPr id="192" name="Text Box 515">
                <a:extLst>
                  <a:ext uri="{FF2B5EF4-FFF2-40B4-BE49-F238E27FC236}">
                    <a16:creationId xmlns:a16="http://schemas.microsoft.com/office/drawing/2014/main" id="{8052C93F-3D2D-4046-BEB5-393E2CC03900}"/>
                  </a:ext>
                </a:extLst>
              </p:cNvPr>
              <p:cNvSpPr txBox="1"/>
              <p:nvPr/>
            </p:nvSpPr>
            <p:spPr>
              <a:xfrm>
                <a:off x="762000" y="1485900"/>
                <a:ext cx="381000" cy="323610"/>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gn="just">
                  <a:lnSpc>
                    <a:spcPct val="115000"/>
                  </a:lnSpc>
                  <a:spcAft>
                    <a:spcPts val="1333"/>
                  </a:spcAft>
                </a:pPr>
                <a:r>
                  <a:rPr lang="en-GB" sz="1867">
                    <a:solidFill>
                      <a:srgbClr val="000000"/>
                    </a:solidFill>
                    <a:latin typeface="Times New Roman" panose="02020603050405020304" pitchFamily="18" charset="0"/>
                    <a:ea typeface="Calibri" panose="020F0502020204030204" pitchFamily="34" charset="0"/>
                  </a:rPr>
                  <a:t>H</a:t>
                </a:r>
                <a:endParaRPr lang="en-US" sz="1867">
                  <a:solidFill>
                    <a:srgbClr val="000000"/>
                  </a:solidFill>
                  <a:latin typeface="Times New Roman" panose="02020603050405020304" pitchFamily="18" charset="0"/>
                  <a:ea typeface="Calibri" panose="020F0502020204030204" pitchFamily="34" charset="0"/>
                </a:endParaRPr>
              </a:p>
            </p:txBody>
          </p:sp>
          <p:sp>
            <p:nvSpPr>
              <p:cNvPr id="193" name="Text Box 516">
                <a:extLst>
                  <a:ext uri="{FF2B5EF4-FFF2-40B4-BE49-F238E27FC236}">
                    <a16:creationId xmlns:a16="http://schemas.microsoft.com/office/drawing/2014/main" id="{49854073-4061-437B-A462-3AF9B321C24F}"/>
                  </a:ext>
                </a:extLst>
              </p:cNvPr>
              <p:cNvSpPr txBox="1"/>
              <p:nvPr/>
            </p:nvSpPr>
            <p:spPr>
              <a:xfrm>
                <a:off x="2409825" y="1476375"/>
                <a:ext cx="381000" cy="323610"/>
              </a:xfrm>
              <a:prstGeom prst="rect">
                <a:avLst/>
              </a:prstGeom>
              <a:no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algn="just">
                  <a:lnSpc>
                    <a:spcPct val="115000"/>
                  </a:lnSpc>
                  <a:spcAft>
                    <a:spcPts val="1333"/>
                  </a:spcAft>
                </a:pPr>
                <a:r>
                  <a:rPr lang="en-GB" sz="1867">
                    <a:solidFill>
                      <a:srgbClr val="000000"/>
                    </a:solidFill>
                    <a:latin typeface="Times New Roman" panose="02020603050405020304" pitchFamily="18" charset="0"/>
                    <a:ea typeface="Calibri" panose="020F0502020204030204" pitchFamily="34" charset="0"/>
                  </a:rPr>
                  <a:t>D</a:t>
                </a:r>
                <a:endParaRPr lang="en-US" sz="1867">
                  <a:solidFill>
                    <a:srgbClr val="000000"/>
                  </a:solidFill>
                  <a:latin typeface="Times New Roman" panose="02020603050405020304" pitchFamily="18" charset="0"/>
                  <a:ea typeface="Calibri" panose="020F0502020204030204" pitchFamily="34" charset="0"/>
                </a:endParaRPr>
              </a:p>
            </p:txBody>
          </p:sp>
        </p:grpSp>
        <p:cxnSp>
          <p:nvCxnSpPr>
            <p:cNvPr id="182" name="Straight Connector 181">
              <a:extLst>
                <a:ext uri="{FF2B5EF4-FFF2-40B4-BE49-F238E27FC236}">
                  <a16:creationId xmlns:a16="http://schemas.microsoft.com/office/drawing/2014/main" id="{88621E85-1B2B-489D-8E28-D1FAAF6C98B9}"/>
                </a:ext>
              </a:extLst>
            </p:cNvPr>
            <p:cNvCxnSpPr/>
            <p:nvPr/>
          </p:nvCxnSpPr>
          <p:spPr>
            <a:xfrm>
              <a:off x="485775"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37492970-D970-40AB-9400-BCD396E84FB9}"/>
                </a:ext>
              </a:extLst>
            </p:cNvPr>
            <p:cNvCxnSpPr/>
            <p:nvPr/>
          </p:nvCxnSpPr>
          <p:spPr>
            <a:xfrm>
              <a:off x="1295400" y="1543050"/>
              <a:ext cx="47625" cy="95250"/>
            </a:xfrm>
            <a:prstGeom prst="line">
              <a:avLst/>
            </a:prstGeom>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AAA6567E-5EBD-4001-B243-A883BFA8AC44}"/>
                </a:ext>
              </a:extLst>
            </p:cNvPr>
            <p:cNvCxnSpPr/>
            <p:nvPr/>
          </p:nvCxnSpPr>
          <p:spPr>
            <a:xfrm>
              <a:off x="2114550" y="1533525"/>
              <a:ext cx="47625" cy="95250"/>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mc:Choice xmlns:a14="http://schemas.microsoft.com/office/drawing/2010/main" Requires="a14">
          <p:sp>
            <p:nvSpPr>
              <p:cNvPr id="195" name="TextBox 194">
                <a:extLst>
                  <a:ext uri="{FF2B5EF4-FFF2-40B4-BE49-F238E27FC236}">
                    <a16:creationId xmlns:a16="http://schemas.microsoft.com/office/drawing/2014/main" id="{ECD4700F-3693-4EC3-B482-CEA8D3D15EB5}"/>
                  </a:ext>
                </a:extLst>
              </p:cNvPr>
              <p:cNvSpPr txBox="1"/>
              <p:nvPr/>
            </p:nvSpPr>
            <p:spPr>
              <a:xfrm>
                <a:off x="2944556" y="4381962"/>
                <a:ext cx="6350000" cy="1391215"/>
              </a:xfrm>
              <a:prstGeom prst="rect">
                <a:avLst/>
              </a:prstGeom>
              <a:noFill/>
            </p:spPr>
            <p:txBody>
              <a:bodyPr wrap="square">
                <a:spAutoFit/>
              </a:bodyPr>
              <a:lstStyle/>
              <a:p>
                <a:pPr algn="ctr">
                  <a:lnSpc>
                    <a:spcPct val="135000"/>
                  </a:lnSpc>
                  <a:spcBef>
                    <a:spcPts val="800"/>
                  </a:spcBef>
                  <a:spcAft>
                    <a:spcPts val="800"/>
                  </a:spcAft>
                </a:pPr>
                <a:r>
                  <a:rPr lang="en-US" sz="3200" dirty="0">
                    <a:solidFill>
                      <a:srgbClr val="000000"/>
                    </a:solidFill>
                    <a:ea typeface="Times New Roman" panose="02020603050405020304" pitchFamily="18" charset="0"/>
                  </a:rPr>
                  <a:t>a) </a:t>
                </a:r>
                <a14:m>
                  <m:oMath xmlns:m="http://schemas.openxmlformats.org/officeDocument/2006/math">
                    <m:acc>
                      <m:accPr>
                        <m:chr m:val="̂"/>
                        <m:ctrlPr>
                          <a:rPr lang="en-US" sz="3200" b="1" i="1">
                            <a:solidFill>
                              <a:srgbClr val="000000"/>
                            </a:solidFill>
                            <a:latin typeface="Cambria Math" panose="02040503050406030204" pitchFamily="18" charset="0"/>
                            <a:ea typeface="Times New Roman" panose="02020603050405020304" pitchFamily="18" charset="0"/>
                          </a:rPr>
                        </m:ctrlPr>
                      </m:accPr>
                      <m:e>
                        <m:r>
                          <a:rPr lang="en-US" sz="3200" b="1" i="1">
                            <a:solidFill>
                              <a:srgbClr val="000000"/>
                            </a:solidFill>
                            <a:latin typeface="Cambria Math" panose="02040503050406030204" pitchFamily="18" charset="0"/>
                            <a:ea typeface="Times New Roman" panose="02020603050405020304" pitchFamily="18" charset="0"/>
                          </a:rPr>
                          <m:t>𝑨𝑩𝑪</m:t>
                        </m:r>
                        <m:r>
                          <a:rPr lang="en-US" sz="3200" b="1" i="1">
                            <a:solidFill>
                              <a:srgbClr val="000000"/>
                            </a:solidFill>
                            <a:latin typeface="Cambria Math" panose="02040503050406030204" pitchFamily="18" charset="0"/>
                            <a:ea typeface="Times New Roman" panose="02020603050405020304" pitchFamily="18" charset="0"/>
                          </a:rPr>
                          <m:t> </m:t>
                        </m:r>
                      </m:e>
                    </m:acc>
                  </m:oMath>
                </a14:m>
                <a:r>
                  <a:rPr lang="en-US" sz="3200" b="1" i="1" dirty="0">
                    <a:solidFill>
                      <a:srgbClr val="000000"/>
                    </a:solidFill>
                    <a:ea typeface="Times New Roman" panose="02020603050405020304" pitchFamily="18" charset="0"/>
                  </a:rPr>
                  <a:t>= </a:t>
                </a:r>
                <a14:m>
                  <m:oMath xmlns:m="http://schemas.openxmlformats.org/officeDocument/2006/math">
                    <m:r>
                      <a:rPr lang="en-US" sz="3200" b="1" i="1">
                        <a:solidFill>
                          <a:srgbClr val="000000"/>
                        </a:solidFill>
                        <a:latin typeface="Cambria Math" panose="02040503050406030204" pitchFamily="18" charset="0"/>
                        <a:ea typeface="Times New Roman" panose="02020603050405020304" pitchFamily="18" charset="0"/>
                      </a:rPr>
                      <m:t> </m:t>
                    </m:r>
                    <m:acc>
                      <m:accPr>
                        <m:chr m:val="̂"/>
                        <m:ctrlPr>
                          <a:rPr lang="en-US" sz="3200" b="1" i="1">
                            <a:solidFill>
                              <a:srgbClr val="000000"/>
                            </a:solidFill>
                            <a:latin typeface="Cambria Math" panose="02040503050406030204" pitchFamily="18" charset="0"/>
                            <a:ea typeface="Times New Roman" panose="02020603050405020304" pitchFamily="18" charset="0"/>
                          </a:rPr>
                        </m:ctrlPr>
                      </m:accPr>
                      <m:e>
                        <m:r>
                          <a:rPr lang="en-US" sz="3200" b="1" i="1">
                            <a:solidFill>
                              <a:srgbClr val="000000"/>
                            </a:solidFill>
                            <a:latin typeface="Cambria Math" panose="02040503050406030204" pitchFamily="18" charset="0"/>
                            <a:ea typeface="Times New Roman" panose="02020603050405020304" pitchFamily="18" charset="0"/>
                          </a:rPr>
                          <m:t>𝑨𝑪𝑩</m:t>
                        </m:r>
                        <m:r>
                          <a:rPr lang="en-US" sz="3200" b="1" i="1">
                            <a:solidFill>
                              <a:srgbClr val="000000"/>
                            </a:solidFill>
                            <a:latin typeface="Cambria Math" panose="02040503050406030204" pitchFamily="18" charset="0"/>
                            <a:ea typeface="Times New Roman" panose="02020603050405020304" pitchFamily="18" charset="0"/>
                          </a:rPr>
                          <m:t> </m:t>
                        </m:r>
                      </m:e>
                    </m:acc>
                  </m:oMath>
                </a14:m>
                <a:endParaRPr lang="en-US" sz="3200" b="1" dirty="0">
                  <a:solidFill>
                    <a:srgbClr val="000000"/>
                  </a:solidFill>
                  <a:ea typeface="Calibri" panose="020F0502020204030204" pitchFamily="34" charset="0"/>
                </a:endParaRPr>
              </a:p>
              <a:p>
                <a:pPr algn="ctr"/>
                <a:r>
                  <a:rPr lang="en-US" sz="3200" dirty="0">
                    <a:solidFill>
                      <a:srgbClr val="000000"/>
                    </a:solidFill>
                    <a:ea typeface="Times New Roman" panose="02020603050405020304" pitchFamily="18" charset="0"/>
                  </a:rPr>
                  <a:t>b) </a:t>
                </a:r>
                <a14:m>
                  <m:oMath xmlns:m="http://schemas.openxmlformats.org/officeDocument/2006/math">
                    <m:acc>
                      <m:accPr>
                        <m:chr m:val="̂"/>
                        <m:ctrlPr>
                          <a:rPr lang="en-US" sz="3200" b="1" i="1">
                            <a:latin typeface="Cambria Math" panose="02040503050406030204" pitchFamily="18" charset="0"/>
                            <a:ea typeface="Times New Roman" panose="02020603050405020304" pitchFamily="18" charset="0"/>
                          </a:rPr>
                        </m:ctrlPr>
                      </m:accPr>
                      <m:e>
                        <m:r>
                          <a:rPr lang="en-US" sz="32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𝑨𝑪𝑩</m:t>
                        </m:r>
                        <m:r>
                          <a:rPr lang="en-US" sz="32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e>
                    </m:acc>
                  </m:oMath>
                </a14:m>
                <a:r>
                  <a:rPr lang="en-US" sz="3200" b="1" i="1" dirty="0">
                    <a:solidFill>
                      <a:srgbClr val="000000"/>
                    </a:solidFill>
                    <a:ea typeface="Times New Roman" panose="02020603050405020304" pitchFamily="18" charset="0"/>
                  </a:rPr>
                  <a:t>&gt; </a:t>
                </a:r>
                <a14:m>
                  <m:oMath xmlns:m="http://schemas.openxmlformats.org/officeDocument/2006/math">
                    <m:r>
                      <a:rPr lang="en-US" sz="32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US" sz="3200" b="1" i="1">
                            <a:latin typeface="Cambria Math" panose="02040503050406030204" pitchFamily="18" charset="0"/>
                            <a:ea typeface="Times New Roman" panose="02020603050405020304" pitchFamily="18" charset="0"/>
                          </a:rPr>
                        </m:ctrlPr>
                      </m:accPr>
                      <m:e>
                        <m:r>
                          <a:rPr lang="en-US" sz="32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𝑨𝑫𝑩</m:t>
                        </m:r>
                        <m:r>
                          <a:rPr lang="en-US" sz="32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e>
                    </m:acc>
                    <m:r>
                      <a:rPr lang="en-US" sz="3200" b="1"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endParaRPr lang="vi-VN" sz="3200" b="1" dirty="0"/>
              </a:p>
            </p:txBody>
          </p:sp>
        </mc:Choice>
        <mc:Fallback>
          <p:sp>
            <p:nvSpPr>
              <p:cNvPr id="195" name="TextBox 194">
                <a:extLst>
                  <a:ext uri="{FF2B5EF4-FFF2-40B4-BE49-F238E27FC236}">
                    <a16:creationId xmlns:a16="http://schemas.microsoft.com/office/drawing/2014/main" id="{ECD4700F-3693-4EC3-B482-CEA8D3D15EB5}"/>
                  </a:ext>
                </a:extLst>
              </p:cNvPr>
              <p:cNvSpPr txBox="1">
                <a:spLocks noRot="1" noChangeAspect="1" noMove="1" noResize="1" noEditPoints="1" noAdjustHandles="1" noChangeArrowheads="1" noChangeShapeType="1" noTextEdit="1"/>
              </p:cNvSpPr>
              <p:nvPr/>
            </p:nvSpPr>
            <p:spPr>
              <a:xfrm>
                <a:off x="2944556" y="4381962"/>
                <a:ext cx="6350000" cy="1391215"/>
              </a:xfrm>
              <a:prstGeom prst="rect">
                <a:avLst/>
              </a:prstGeom>
              <a:blipFill>
                <a:blip r:embed="rId3"/>
                <a:stretch>
                  <a:fillRect b="-1403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43AC565-38B1-426D-B66E-6826397D63C2}"/>
              </a:ext>
            </a:extLst>
          </p:cNvPr>
          <p:cNvSpPr txBox="1"/>
          <p:nvPr/>
        </p:nvSpPr>
        <p:spPr>
          <a:xfrm>
            <a:off x="5268655" y="3175136"/>
            <a:ext cx="1701803" cy="502766"/>
          </a:xfrm>
          <a:prstGeom prst="rect">
            <a:avLst/>
          </a:prstGeom>
          <a:noFill/>
        </p:spPr>
        <p:txBody>
          <a:bodyPr wrap="square" rtlCol="0">
            <a:spAutoFit/>
          </a:bodyPr>
          <a:lstStyle/>
          <a:p>
            <a:pPr algn="l"/>
            <a:r>
              <a:rPr lang="en-US" sz="2667" b="1" i="1" dirty="0" err="1">
                <a:solidFill>
                  <a:srgbClr val="002060"/>
                </a:solidFill>
              </a:rPr>
              <a:t>Hình</a:t>
            </a:r>
            <a:r>
              <a:rPr lang="en-US" sz="2667" b="1" i="1" dirty="0">
                <a:solidFill>
                  <a:srgbClr val="002060"/>
                </a:solidFill>
              </a:rPr>
              <a:t> 81</a:t>
            </a:r>
            <a:endParaRPr lang="vi-VN" sz="2667"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fill="hold"/>
                                        <p:tgtEl>
                                          <p:spTgt spid="180"/>
                                        </p:tgtEl>
                                        <p:attrNameLst>
                                          <p:attrName>ppt_x</p:attrName>
                                        </p:attrNameLst>
                                      </p:cBhvr>
                                      <p:tavLst>
                                        <p:tav tm="0">
                                          <p:val>
                                            <p:strVal val="#ppt_x"/>
                                          </p:val>
                                        </p:tav>
                                        <p:tav tm="100000">
                                          <p:val>
                                            <p:strVal val="#ppt_x"/>
                                          </p:val>
                                        </p:tav>
                                      </p:tavLst>
                                    </p:anim>
                                    <p:anim calcmode="lin" valueType="num">
                                      <p:cBhvr additive="base">
                                        <p:cTn id="8"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5">
                                            <p:txEl>
                                              <p:pRg st="0" end="0"/>
                                            </p:txEl>
                                          </p:spTgt>
                                        </p:tgtEl>
                                        <p:attrNameLst>
                                          <p:attrName>style.visibility</p:attrName>
                                        </p:attrNameLst>
                                      </p:cBhvr>
                                      <p:to>
                                        <p:strVal val="visible"/>
                                      </p:to>
                                    </p:set>
                                    <p:anim calcmode="lin" valueType="num">
                                      <p:cBhvr additive="base">
                                        <p:cTn id="13" dur="500" fill="hold"/>
                                        <p:tgtEl>
                                          <p:spTgt spid="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5">
                                            <p:txEl>
                                              <p:pRg st="1" end="1"/>
                                            </p:txEl>
                                          </p:spTgt>
                                        </p:tgtEl>
                                        <p:attrNameLst>
                                          <p:attrName>style.visibility</p:attrName>
                                        </p:attrNameLst>
                                      </p:cBhvr>
                                      <p:to>
                                        <p:strVal val="visible"/>
                                      </p:to>
                                    </p:set>
                                    <p:anim calcmode="lin" valueType="num">
                                      <p:cBhvr additive="base">
                                        <p:cTn id="19" dur="500" fill="hold"/>
                                        <p:tgtEl>
                                          <p:spTgt spid="1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67EC-F9D7-4BED-86AE-11EA2EAA887E}"/>
              </a:ext>
            </a:extLst>
          </p:cNvPr>
          <p:cNvSpPr>
            <a:spLocks noGrp="1"/>
          </p:cNvSpPr>
          <p:nvPr>
            <p:ph type="title"/>
          </p:nvPr>
        </p:nvSpPr>
        <p:spPr>
          <a:xfrm>
            <a:off x="3161333" y="736933"/>
            <a:ext cx="6406000" cy="837867"/>
          </a:xfrm>
        </p:spPr>
        <p:txBody>
          <a:bodyPr/>
          <a:lstStyle/>
          <a:p>
            <a:pPr algn="ctr"/>
            <a:r>
              <a:rPr lang="en-US" sz="4267" b="1" dirty="0">
                <a:solidFill>
                  <a:srgbClr val="002060"/>
                </a:solidFill>
                <a:effectLst>
                  <a:outerShdw blurRad="38100" dist="38100" dir="2700000" algn="tl">
                    <a:srgbClr val="000000">
                      <a:alpha val="43137"/>
                    </a:srgbClr>
                  </a:outerShdw>
                </a:effectLst>
              </a:rPr>
              <a:t>HƯỚNG DẪN VỀ NHÀ</a:t>
            </a:r>
            <a:endParaRPr lang="vi-VN" sz="4267" b="1" dirty="0">
              <a:solidFill>
                <a:srgbClr val="00206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FFB9B4CF-8972-4414-BE4E-7644DE5E6B80}"/>
              </a:ext>
            </a:extLst>
          </p:cNvPr>
          <p:cNvSpPr txBox="1"/>
          <p:nvPr/>
        </p:nvSpPr>
        <p:spPr>
          <a:xfrm>
            <a:off x="2429933" y="2144587"/>
            <a:ext cx="8441267" cy="1566070"/>
          </a:xfrm>
          <a:prstGeom prst="rect">
            <a:avLst/>
          </a:prstGeom>
          <a:noFill/>
        </p:spPr>
        <p:txBody>
          <a:bodyPr wrap="square">
            <a:spAutoFit/>
          </a:bodyPr>
          <a:lstStyle/>
          <a:p>
            <a:pPr algn="just">
              <a:lnSpc>
                <a:spcPct val="135000"/>
              </a:lnSpc>
              <a:spcBef>
                <a:spcPts val="800"/>
              </a:spcBef>
              <a:spcAft>
                <a:spcPts val="800"/>
              </a:spcAft>
            </a:pPr>
            <a:r>
              <a:rPr lang="vi-VN" sz="3200" dirty="0">
                <a:solidFill>
                  <a:srgbClr val="000000"/>
                </a:solidFill>
                <a:ea typeface="Calibri" panose="020F0502020204030204" pitchFamily="34" charset="0"/>
              </a:rPr>
              <a:t>- </a:t>
            </a:r>
            <a:r>
              <a:rPr lang="en-GB" sz="3200" dirty="0" err="1">
                <a:solidFill>
                  <a:srgbClr val="000000"/>
                </a:solidFill>
                <a:ea typeface="Calibri" panose="020F0502020204030204" pitchFamily="34" charset="0"/>
              </a:rPr>
              <a:t>Ôn</a:t>
            </a:r>
            <a:r>
              <a:rPr lang="en-GB" sz="3200" dirty="0">
                <a:solidFill>
                  <a:srgbClr val="000000"/>
                </a:solidFill>
                <a:ea typeface="Calibri" panose="020F0502020204030204" pitchFamily="34" charset="0"/>
              </a:rPr>
              <a:t> </a:t>
            </a:r>
            <a:r>
              <a:rPr lang="en-GB" sz="3200" dirty="0" err="1">
                <a:solidFill>
                  <a:srgbClr val="000000"/>
                </a:solidFill>
                <a:ea typeface="Calibri" panose="020F0502020204030204" pitchFamily="34" charset="0"/>
              </a:rPr>
              <a:t>lại</a:t>
            </a:r>
            <a:r>
              <a:rPr lang="en-GB" sz="3200" dirty="0">
                <a:solidFill>
                  <a:srgbClr val="000000"/>
                </a:solidFill>
                <a:ea typeface="Calibri" panose="020F0502020204030204" pitchFamily="34" charset="0"/>
              </a:rPr>
              <a:t> </a:t>
            </a:r>
            <a:r>
              <a:rPr lang="en-GB" sz="3200" dirty="0" err="1">
                <a:solidFill>
                  <a:srgbClr val="000000"/>
                </a:solidFill>
                <a:ea typeface="Calibri" panose="020F0502020204030204" pitchFamily="34" charset="0"/>
              </a:rPr>
              <a:t>các</a:t>
            </a:r>
            <a:r>
              <a:rPr lang="en-GB" sz="3200" dirty="0">
                <a:solidFill>
                  <a:srgbClr val="000000"/>
                </a:solidFill>
                <a:ea typeface="Calibri" panose="020F0502020204030204" pitchFamily="34" charset="0"/>
              </a:rPr>
              <a:t> </a:t>
            </a:r>
            <a:r>
              <a:rPr lang="en-GB" sz="3200" dirty="0" err="1">
                <a:solidFill>
                  <a:srgbClr val="000000"/>
                </a:solidFill>
                <a:ea typeface="Calibri" panose="020F0502020204030204" pitchFamily="34" charset="0"/>
              </a:rPr>
              <a:t>kiến</a:t>
            </a:r>
            <a:r>
              <a:rPr lang="en-GB" sz="3200" dirty="0">
                <a:solidFill>
                  <a:srgbClr val="000000"/>
                </a:solidFill>
                <a:ea typeface="Calibri" panose="020F0502020204030204" pitchFamily="34" charset="0"/>
              </a:rPr>
              <a:t> </a:t>
            </a:r>
            <a:r>
              <a:rPr lang="en-GB" sz="3200" dirty="0" err="1">
                <a:solidFill>
                  <a:srgbClr val="000000"/>
                </a:solidFill>
                <a:ea typeface="Calibri" panose="020F0502020204030204" pitchFamily="34" charset="0"/>
              </a:rPr>
              <a:t>thức</a:t>
            </a:r>
            <a:r>
              <a:rPr lang="en-GB" sz="3200" dirty="0">
                <a:solidFill>
                  <a:srgbClr val="000000"/>
                </a:solidFill>
                <a:ea typeface="Calibri" panose="020F0502020204030204" pitchFamily="34" charset="0"/>
              </a:rPr>
              <a:t> </a:t>
            </a:r>
            <a:r>
              <a:rPr lang="en-GB" sz="3200" dirty="0" err="1">
                <a:solidFill>
                  <a:srgbClr val="000000"/>
                </a:solidFill>
                <a:ea typeface="Calibri" panose="020F0502020204030204" pitchFamily="34" charset="0"/>
              </a:rPr>
              <a:t>đã</a:t>
            </a:r>
            <a:r>
              <a:rPr lang="en-GB" sz="3200" dirty="0">
                <a:solidFill>
                  <a:srgbClr val="000000"/>
                </a:solidFill>
                <a:ea typeface="Calibri" panose="020F0502020204030204" pitchFamily="34" charset="0"/>
              </a:rPr>
              <a:t> </a:t>
            </a:r>
            <a:r>
              <a:rPr lang="en-GB" sz="3200" dirty="0" err="1">
                <a:solidFill>
                  <a:srgbClr val="000000"/>
                </a:solidFill>
                <a:ea typeface="Calibri" panose="020F0502020204030204" pitchFamily="34" charset="0"/>
              </a:rPr>
              <a:t>học</a:t>
            </a:r>
            <a:r>
              <a:rPr lang="en-GB" sz="3200" dirty="0">
                <a:solidFill>
                  <a:srgbClr val="000000"/>
                </a:solidFill>
                <a:ea typeface="Calibri" panose="020F0502020204030204" pitchFamily="34" charset="0"/>
              </a:rPr>
              <a:t>.</a:t>
            </a:r>
            <a:endParaRPr lang="en-US" sz="3200" dirty="0">
              <a:solidFill>
                <a:srgbClr val="000000"/>
              </a:solidFill>
              <a:ea typeface="Calibri" panose="020F0502020204030204" pitchFamily="34" charset="0"/>
            </a:endParaRPr>
          </a:p>
          <a:p>
            <a:pPr algn="just">
              <a:lnSpc>
                <a:spcPct val="135000"/>
              </a:lnSpc>
              <a:spcBef>
                <a:spcPts val="800"/>
              </a:spcBef>
              <a:spcAft>
                <a:spcPts val="800"/>
              </a:spcAft>
            </a:pPr>
            <a:r>
              <a:rPr lang="en-GB" sz="3200" dirty="0">
                <a:solidFill>
                  <a:srgbClr val="000000"/>
                </a:solidFill>
                <a:ea typeface="Calibri" panose="020F0502020204030204" pitchFamily="34" charset="0"/>
              </a:rPr>
              <a:t>-</a:t>
            </a:r>
            <a:r>
              <a:rPr lang="vi-VN" sz="3200" dirty="0">
                <a:solidFill>
                  <a:srgbClr val="000000"/>
                </a:solidFill>
                <a:ea typeface="Calibri" panose="020F0502020204030204" pitchFamily="34" charset="0"/>
              </a:rPr>
              <a:t> Hoàn thành bài tập </a:t>
            </a:r>
            <a:r>
              <a:rPr lang="en-US" sz="3200">
                <a:solidFill>
                  <a:srgbClr val="000000"/>
                </a:solidFill>
                <a:ea typeface="Calibri" panose="020F0502020204030204" pitchFamily="34" charset="0"/>
              </a:rPr>
              <a:t>3 </a:t>
            </a:r>
            <a:r>
              <a:rPr lang="vi-VN" sz="3200" dirty="0">
                <a:solidFill>
                  <a:srgbClr val="000000"/>
                </a:solidFill>
                <a:ea typeface="Calibri" panose="020F0502020204030204" pitchFamily="34" charset="0"/>
              </a:rPr>
              <a:t>trong </a:t>
            </a:r>
            <a:r>
              <a:rPr lang="en-GB" sz="3200" dirty="0">
                <a:solidFill>
                  <a:srgbClr val="000000"/>
                </a:solidFill>
                <a:ea typeface="Calibri" panose="020F0502020204030204" pitchFamily="34" charset="0"/>
              </a:rPr>
              <a:t>SGK</a:t>
            </a: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35948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72"/>
        <p:cNvGrpSpPr/>
        <p:nvPr/>
      </p:nvGrpSpPr>
      <p:grpSpPr>
        <a:xfrm>
          <a:off x="0" y="0"/>
          <a:ext cx="0" cy="0"/>
          <a:chOff x="0" y="0"/>
          <a:chExt cx="0" cy="0"/>
        </a:xfrm>
      </p:grpSpPr>
      <p:sp>
        <p:nvSpPr>
          <p:cNvPr id="5476" name="Google Shape;5476;p68"/>
          <p:cNvSpPr/>
          <p:nvPr/>
        </p:nvSpPr>
        <p:spPr>
          <a:xfrm>
            <a:off x="4223283" y="2386733"/>
            <a:ext cx="655600" cy="656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121900" tIns="121900" rIns="121900" bIns="121900" anchor="ctr" anchorCtr="0">
            <a:noAutofit/>
          </a:bodyPr>
          <a:lstStyle/>
          <a:p>
            <a:endParaRPr sz="2400"/>
          </a:p>
        </p:txBody>
      </p:sp>
      <p:sp>
        <p:nvSpPr>
          <p:cNvPr id="5477" name="Google Shape;5477;p68"/>
          <p:cNvSpPr/>
          <p:nvPr/>
        </p:nvSpPr>
        <p:spPr>
          <a:xfrm>
            <a:off x="5768197" y="2386733"/>
            <a:ext cx="655600" cy="656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121900" tIns="121900" rIns="121900" bIns="121900" anchor="ctr" anchorCtr="0">
            <a:noAutofit/>
          </a:bodyPr>
          <a:lstStyle/>
          <a:p>
            <a:endParaRPr sz="2400"/>
          </a:p>
        </p:txBody>
      </p:sp>
      <p:sp>
        <p:nvSpPr>
          <p:cNvPr id="5478" name="Google Shape;5478;p68"/>
          <p:cNvSpPr/>
          <p:nvPr/>
        </p:nvSpPr>
        <p:spPr>
          <a:xfrm>
            <a:off x="7674446" y="2520927"/>
            <a:ext cx="76591" cy="65624"/>
          </a:xfrm>
          <a:custGeom>
            <a:avLst/>
            <a:gdLst/>
            <a:ahLst/>
            <a:cxnLst/>
            <a:rect l="l" t="t" r="r" b="b"/>
            <a:pathLst>
              <a:path w="2207" h="1891" extrusionOk="0">
                <a:moveTo>
                  <a:pt x="1255" y="1"/>
                </a:moveTo>
                <a:cubicBezTo>
                  <a:pt x="1023" y="1"/>
                  <a:pt x="787" y="87"/>
                  <a:pt x="595" y="279"/>
                </a:cubicBezTo>
                <a:cubicBezTo>
                  <a:pt x="0" y="874"/>
                  <a:pt x="423" y="1891"/>
                  <a:pt x="1264" y="1891"/>
                </a:cubicBezTo>
                <a:cubicBezTo>
                  <a:pt x="1784" y="1887"/>
                  <a:pt x="2203" y="1468"/>
                  <a:pt x="2207" y="948"/>
                </a:cubicBezTo>
                <a:cubicBezTo>
                  <a:pt x="2207" y="378"/>
                  <a:pt x="1741" y="1"/>
                  <a:pt x="125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nvGrpSpPr>
          <p:cNvPr id="5479" name="Google Shape;5479;p68"/>
          <p:cNvGrpSpPr/>
          <p:nvPr/>
        </p:nvGrpSpPr>
        <p:grpSpPr>
          <a:xfrm>
            <a:off x="7313112" y="2386733"/>
            <a:ext cx="655600" cy="656000"/>
            <a:chOff x="5484834" y="1790050"/>
            <a:chExt cx="491700" cy="492000"/>
          </a:xfrm>
        </p:grpSpPr>
        <p:sp>
          <p:nvSpPr>
            <p:cNvPr id="5480" name="Google Shape;5480;p68"/>
            <p:cNvSpPr/>
            <p:nvPr/>
          </p:nvSpPr>
          <p:spPr>
            <a:xfrm>
              <a:off x="5484834"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121900" tIns="121900" rIns="121900" bIns="121900" anchor="ctr" anchorCtr="0">
              <a:noAutofit/>
            </a:bodyPr>
            <a:lstStyle/>
            <a:p>
              <a:endParaRPr sz="2400"/>
            </a:p>
          </p:txBody>
        </p:sp>
        <p:sp>
          <p:nvSpPr>
            <p:cNvPr id="5481" name="Google Shape;5481;p68"/>
            <p:cNvSpPr/>
            <p:nvPr/>
          </p:nvSpPr>
          <p:spPr>
            <a:xfrm>
              <a:off x="5555266" y="1850977"/>
              <a:ext cx="370293" cy="370163"/>
            </a:xfrm>
            <a:custGeom>
              <a:avLst/>
              <a:gdLst/>
              <a:ahLst/>
              <a:cxnLst/>
              <a:rect l="l" t="t" r="r" b="b"/>
              <a:pathLst>
                <a:path w="14227" h="14222" extrusionOk="0">
                  <a:moveTo>
                    <a:pt x="7112" y="0"/>
                  </a:moveTo>
                  <a:cubicBezTo>
                    <a:pt x="3185" y="0"/>
                    <a:pt x="1" y="3184"/>
                    <a:pt x="1" y="7111"/>
                  </a:cubicBezTo>
                  <a:cubicBezTo>
                    <a:pt x="1" y="11037"/>
                    <a:pt x="3185" y="14222"/>
                    <a:pt x="7112" y="14222"/>
                  </a:cubicBezTo>
                  <a:cubicBezTo>
                    <a:pt x="11042" y="14222"/>
                    <a:pt x="14226" y="11037"/>
                    <a:pt x="14226" y="7111"/>
                  </a:cubicBezTo>
                  <a:cubicBezTo>
                    <a:pt x="14226" y="3184"/>
                    <a:pt x="11042" y="0"/>
                    <a:pt x="711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482" name="Google Shape;5482;p68"/>
            <p:cNvSpPr/>
            <p:nvPr/>
          </p:nvSpPr>
          <p:spPr>
            <a:xfrm>
              <a:off x="5716168" y="1850977"/>
              <a:ext cx="216236" cy="370267"/>
            </a:xfrm>
            <a:custGeom>
              <a:avLst/>
              <a:gdLst/>
              <a:ahLst/>
              <a:cxnLst/>
              <a:rect l="l" t="t" r="r" b="b"/>
              <a:pathLst>
                <a:path w="8308" h="14226" extrusionOk="0">
                  <a:moveTo>
                    <a:pt x="942" y="0"/>
                  </a:moveTo>
                  <a:cubicBezTo>
                    <a:pt x="938" y="0"/>
                    <a:pt x="934" y="0"/>
                    <a:pt x="930" y="0"/>
                  </a:cubicBezTo>
                  <a:cubicBezTo>
                    <a:pt x="620" y="0"/>
                    <a:pt x="311" y="18"/>
                    <a:pt x="1" y="60"/>
                  </a:cubicBezTo>
                  <a:cubicBezTo>
                    <a:pt x="3541" y="524"/>
                    <a:pt x="6186" y="3540"/>
                    <a:pt x="6186" y="7111"/>
                  </a:cubicBezTo>
                  <a:cubicBezTo>
                    <a:pt x="6186" y="10679"/>
                    <a:pt x="3541" y="13697"/>
                    <a:pt x="1" y="14162"/>
                  </a:cubicBezTo>
                  <a:cubicBezTo>
                    <a:pt x="322" y="14205"/>
                    <a:pt x="640" y="14226"/>
                    <a:pt x="954" y="14226"/>
                  </a:cubicBezTo>
                  <a:cubicBezTo>
                    <a:pt x="4641" y="14226"/>
                    <a:pt x="7791" y="11362"/>
                    <a:pt x="8041" y="7575"/>
                  </a:cubicBezTo>
                  <a:cubicBezTo>
                    <a:pt x="8308" y="3473"/>
                    <a:pt x="5053" y="0"/>
                    <a:pt x="942" y="0"/>
                  </a:cubicBezTo>
                  <a:close/>
                </a:path>
              </a:pathLst>
            </a:custGeom>
            <a:solidFill>
              <a:srgbClr val="000000">
                <a:alpha val="19550"/>
              </a:srgbClr>
            </a:solidFill>
            <a:ln>
              <a:noFill/>
            </a:ln>
          </p:spPr>
          <p:txBody>
            <a:bodyPr spcFirstLastPara="1" wrap="square" lIns="121900" tIns="121900" rIns="121900" bIns="121900" anchor="ctr" anchorCtr="0">
              <a:noAutofit/>
            </a:bodyPr>
            <a:lstStyle/>
            <a:p>
              <a:endParaRPr sz="2400"/>
            </a:p>
          </p:txBody>
        </p:sp>
        <p:sp>
          <p:nvSpPr>
            <p:cNvPr id="5483" name="Google Shape;5483;p68"/>
            <p:cNvSpPr/>
            <p:nvPr/>
          </p:nvSpPr>
          <p:spPr>
            <a:xfrm>
              <a:off x="5614427" y="1971198"/>
              <a:ext cx="251868" cy="210120"/>
            </a:xfrm>
            <a:custGeom>
              <a:avLst/>
              <a:gdLst/>
              <a:ahLst/>
              <a:cxnLst/>
              <a:rect l="l" t="t" r="r" b="b"/>
              <a:pathLst>
                <a:path w="9677" h="8073" extrusionOk="0">
                  <a:moveTo>
                    <a:pt x="4839" y="1"/>
                  </a:moveTo>
                  <a:cubicBezTo>
                    <a:pt x="2172" y="1"/>
                    <a:pt x="1" y="1813"/>
                    <a:pt x="1" y="4036"/>
                  </a:cubicBezTo>
                  <a:cubicBezTo>
                    <a:pt x="1" y="6264"/>
                    <a:pt x="2172" y="8072"/>
                    <a:pt x="4839" y="8072"/>
                  </a:cubicBezTo>
                  <a:cubicBezTo>
                    <a:pt x="7509" y="8072"/>
                    <a:pt x="9677" y="6264"/>
                    <a:pt x="9677" y="4036"/>
                  </a:cubicBezTo>
                  <a:cubicBezTo>
                    <a:pt x="9677" y="1813"/>
                    <a:pt x="7506" y="1"/>
                    <a:pt x="483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484" name="Google Shape;5484;p68"/>
            <p:cNvSpPr/>
            <p:nvPr/>
          </p:nvSpPr>
          <p:spPr>
            <a:xfrm>
              <a:off x="5819758" y="1979319"/>
              <a:ext cx="74022" cy="80477"/>
            </a:xfrm>
            <a:custGeom>
              <a:avLst/>
              <a:gdLst/>
              <a:ahLst/>
              <a:cxnLst/>
              <a:rect l="l" t="t" r="r" b="b"/>
              <a:pathLst>
                <a:path w="2844" h="3092" extrusionOk="0">
                  <a:moveTo>
                    <a:pt x="1280" y="1"/>
                  </a:moveTo>
                  <a:cubicBezTo>
                    <a:pt x="889" y="1"/>
                    <a:pt x="504" y="147"/>
                    <a:pt x="208" y="424"/>
                  </a:cubicBezTo>
                  <a:lnTo>
                    <a:pt x="0" y="625"/>
                  </a:lnTo>
                  <a:lnTo>
                    <a:pt x="229" y="801"/>
                  </a:lnTo>
                  <a:cubicBezTo>
                    <a:pt x="926" y="1343"/>
                    <a:pt x="1411" y="2036"/>
                    <a:pt x="1629" y="2803"/>
                  </a:cubicBezTo>
                  <a:lnTo>
                    <a:pt x="1714" y="3091"/>
                  </a:lnTo>
                  <a:lnTo>
                    <a:pt x="1981" y="2957"/>
                  </a:lnTo>
                  <a:cubicBezTo>
                    <a:pt x="2505" y="2690"/>
                    <a:pt x="2840" y="2152"/>
                    <a:pt x="2843" y="1561"/>
                  </a:cubicBezTo>
                  <a:cubicBezTo>
                    <a:pt x="2840" y="938"/>
                    <a:pt x="2470" y="375"/>
                    <a:pt x="1900" y="129"/>
                  </a:cubicBezTo>
                  <a:cubicBezTo>
                    <a:pt x="1700" y="43"/>
                    <a:pt x="1489" y="1"/>
                    <a:pt x="128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485" name="Google Shape;5485;p68"/>
            <p:cNvSpPr/>
            <p:nvPr/>
          </p:nvSpPr>
          <p:spPr>
            <a:xfrm>
              <a:off x="5583845" y="1979267"/>
              <a:ext cx="77224" cy="80529"/>
            </a:xfrm>
            <a:custGeom>
              <a:avLst/>
              <a:gdLst/>
              <a:ahLst/>
              <a:cxnLst/>
              <a:rect l="l" t="t" r="r" b="b"/>
              <a:pathLst>
                <a:path w="2967" h="3094" extrusionOk="0">
                  <a:moveTo>
                    <a:pt x="1686" y="0"/>
                  </a:moveTo>
                  <a:cubicBezTo>
                    <a:pt x="961" y="0"/>
                    <a:pt x="331" y="500"/>
                    <a:pt x="166" y="1204"/>
                  </a:cubicBezTo>
                  <a:cubicBezTo>
                    <a:pt x="1" y="1907"/>
                    <a:pt x="338" y="2636"/>
                    <a:pt x="986" y="2959"/>
                  </a:cubicBezTo>
                  <a:lnTo>
                    <a:pt x="1253" y="3093"/>
                  </a:lnTo>
                  <a:lnTo>
                    <a:pt x="1338" y="2805"/>
                  </a:lnTo>
                  <a:cubicBezTo>
                    <a:pt x="1556" y="2038"/>
                    <a:pt x="2041" y="1345"/>
                    <a:pt x="2738" y="799"/>
                  </a:cubicBezTo>
                  <a:lnTo>
                    <a:pt x="2967" y="623"/>
                  </a:lnTo>
                  <a:lnTo>
                    <a:pt x="2759" y="426"/>
                  </a:lnTo>
                  <a:cubicBezTo>
                    <a:pt x="2467" y="152"/>
                    <a:pt x="2084" y="0"/>
                    <a:pt x="1686"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486" name="Google Shape;5486;p68"/>
            <p:cNvSpPr/>
            <p:nvPr/>
          </p:nvSpPr>
          <p:spPr>
            <a:xfrm>
              <a:off x="5651256" y="2027522"/>
              <a:ext cx="57339" cy="49218"/>
            </a:xfrm>
            <a:custGeom>
              <a:avLst/>
              <a:gdLst/>
              <a:ahLst/>
              <a:cxnLst/>
              <a:rect l="l" t="t" r="r" b="b"/>
              <a:pathLst>
                <a:path w="2203" h="1891" extrusionOk="0">
                  <a:moveTo>
                    <a:pt x="1254" y="1"/>
                  </a:moveTo>
                  <a:cubicBezTo>
                    <a:pt x="1023" y="1"/>
                    <a:pt x="787" y="87"/>
                    <a:pt x="595" y="279"/>
                  </a:cubicBezTo>
                  <a:cubicBezTo>
                    <a:pt x="0" y="873"/>
                    <a:pt x="419" y="1890"/>
                    <a:pt x="1260" y="1890"/>
                  </a:cubicBezTo>
                  <a:cubicBezTo>
                    <a:pt x="1781" y="1887"/>
                    <a:pt x="2203" y="1468"/>
                    <a:pt x="2203" y="947"/>
                  </a:cubicBezTo>
                  <a:cubicBezTo>
                    <a:pt x="2203" y="378"/>
                    <a:pt x="1739" y="1"/>
                    <a:pt x="125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487" name="Google Shape;5487;p68"/>
            <p:cNvSpPr/>
            <p:nvPr/>
          </p:nvSpPr>
          <p:spPr>
            <a:xfrm>
              <a:off x="5763903" y="2027522"/>
              <a:ext cx="57339" cy="49218"/>
            </a:xfrm>
            <a:custGeom>
              <a:avLst/>
              <a:gdLst/>
              <a:ahLst/>
              <a:cxnLst/>
              <a:rect l="l" t="t" r="r" b="b"/>
              <a:pathLst>
                <a:path w="2203" h="1891" extrusionOk="0">
                  <a:moveTo>
                    <a:pt x="1254" y="1"/>
                  </a:moveTo>
                  <a:cubicBezTo>
                    <a:pt x="1023" y="1"/>
                    <a:pt x="787" y="87"/>
                    <a:pt x="595" y="279"/>
                  </a:cubicBezTo>
                  <a:cubicBezTo>
                    <a:pt x="0" y="873"/>
                    <a:pt x="422" y="1890"/>
                    <a:pt x="1263" y="1890"/>
                  </a:cubicBezTo>
                  <a:cubicBezTo>
                    <a:pt x="1780" y="1887"/>
                    <a:pt x="2203" y="1468"/>
                    <a:pt x="2203" y="947"/>
                  </a:cubicBezTo>
                  <a:cubicBezTo>
                    <a:pt x="2203" y="378"/>
                    <a:pt x="1738" y="1"/>
                    <a:pt x="125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488" name="Google Shape;5488;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5489" name="Google Shape;5489;p68"/>
            <p:cNvSpPr/>
            <p:nvPr/>
          </p:nvSpPr>
          <p:spPr>
            <a:xfrm>
              <a:off x="5734310" y="1885099"/>
              <a:ext cx="85370" cy="94662"/>
            </a:xfrm>
            <a:custGeom>
              <a:avLst/>
              <a:gdLst/>
              <a:ahLst/>
              <a:cxnLst/>
              <a:rect l="l" t="t" r="r" b="b"/>
              <a:pathLst>
                <a:path w="3280" h="3637" extrusionOk="0">
                  <a:moveTo>
                    <a:pt x="2091" y="466"/>
                  </a:moveTo>
                  <a:cubicBezTo>
                    <a:pt x="2710" y="466"/>
                    <a:pt x="3019" y="1215"/>
                    <a:pt x="2583" y="1652"/>
                  </a:cubicBezTo>
                  <a:cubicBezTo>
                    <a:pt x="2441" y="1794"/>
                    <a:pt x="2265" y="1858"/>
                    <a:pt x="2094" y="1858"/>
                  </a:cubicBezTo>
                  <a:cubicBezTo>
                    <a:pt x="1736" y="1858"/>
                    <a:pt x="1394" y="1581"/>
                    <a:pt x="1394" y="1163"/>
                  </a:cubicBezTo>
                  <a:cubicBezTo>
                    <a:pt x="1394" y="779"/>
                    <a:pt x="1704" y="466"/>
                    <a:pt x="2091" y="466"/>
                  </a:cubicBezTo>
                  <a:close/>
                  <a:moveTo>
                    <a:pt x="2091" y="0"/>
                  </a:moveTo>
                  <a:cubicBezTo>
                    <a:pt x="1521" y="0"/>
                    <a:pt x="1029" y="419"/>
                    <a:pt x="944" y="990"/>
                  </a:cubicBezTo>
                  <a:lnTo>
                    <a:pt x="162" y="1251"/>
                  </a:lnTo>
                  <a:cubicBezTo>
                    <a:pt x="67" y="1282"/>
                    <a:pt x="1" y="1370"/>
                    <a:pt x="4" y="1469"/>
                  </a:cubicBezTo>
                  <a:lnTo>
                    <a:pt x="4" y="3636"/>
                  </a:lnTo>
                  <a:lnTo>
                    <a:pt x="465" y="3636"/>
                  </a:lnTo>
                  <a:lnTo>
                    <a:pt x="465" y="1638"/>
                  </a:lnTo>
                  <a:lnTo>
                    <a:pt x="972" y="1469"/>
                  </a:lnTo>
                  <a:cubicBezTo>
                    <a:pt x="1112" y="1979"/>
                    <a:pt x="1573" y="2319"/>
                    <a:pt x="2086" y="2319"/>
                  </a:cubicBezTo>
                  <a:cubicBezTo>
                    <a:pt x="2150" y="2319"/>
                    <a:pt x="2215" y="2313"/>
                    <a:pt x="2281" y="2303"/>
                  </a:cubicBezTo>
                  <a:cubicBezTo>
                    <a:pt x="2865" y="2208"/>
                    <a:pt x="3280" y="1683"/>
                    <a:pt x="3245" y="1092"/>
                  </a:cubicBezTo>
                  <a:cubicBezTo>
                    <a:pt x="3209" y="498"/>
                    <a:pt x="2731" y="30"/>
                    <a:pt x="2140" y="1"/>
                  </a:cubicBezTo>
                  <a:cubicBezTo>
                    <a:pt x="2124" y="1"/>
                    <a:pt x="2107" y="0"/>
                    <a:pt x="2091" y="0"/>
                  </a:cubicBezTo>
                  <a:close/>
                </a:path>
              </a:pathLst>
            </a:custGeom>
            <a:solidFill>
              <a:srgbClr val="F5F7F9"/>
            </a:solidFill>
            <a:ln>
              <a:noFill/>
            </a:ln>
          </p:spPr>
          <p:txBody>
            <a:bodyPr spcFirstLastPara="1" wrap="square" lIns="121900" tIns="121900" rIns="121900" bIns="121900" anchor="ctr" anchorCtr="0">
              <a:noAutofit/>
            </a:bodyPr>
            <a:lstStyle/>
            <a:p>
              <a:endParaRPr sz="2400"/>
            </a:p>
          </p:txBody>
        </p:sp>
        <p:sp>
          <p:nvSpPr>
            <p:cNvPr id="5490" name="Google Shape;5490;p68"/>
            <p:cNvSpPr/>
            <p:nvPr/>
          </p:nvSpPr>
          <p:spPr>
            <a:xfrm>
              <a:off x="5528901" y="1844887"/>
              <a:ext cx="402776" cy="382318"/>
            </a:xfrm>
            <a:custGeom>
              <a:avLst/>
              <a:gdLst/>
              <a:ahLst/>
              <a:cxnLst/>
              <a:rect l="l" t="t" r="r" b="b"/>
              <a:pathLst>
                <a:path w="15475" h="14689" extrusionOk="0">
                  <a:moveTo>
                    <a:pt x="8125" y="466"/>
                  </a:moveTo>
                  <a:cubicBezTo>
                    <a:pt x="11918" y="466"/>
                    <a:pt x="15003" y="3552"/>
                    <a:pt x="15003" y="7345"/>
                  </a:cubicBezTo>
                  <a:cubicBezTo>
                    <a:pt x="15003" y="11138"/>
                    <a:pt x="11921" y="14223"/>
                    <a:pt x="8125" y="14223"/>
                  </a:cubicBezTo>
                  <a:cubicBezTo>
                    <a:pt x="4332" y="14223"/>
                    <a:pt x="1246" y="11138"/>
                    <a:pt x="1246" y="7345"/>
                  </a:cubicBezTo>
                  <a:cubicBezTo>
                    <a:pt x="1246" y="3552"/>
                    <a:pt x="4332" y="466"/>
                    <a:pt x="8125" y="466"/>
                  </a:cubicBezTo>
                  <a:close/>
                  <a:moveTo>
                    <a:pt x="8120" y="0"/>
                  </a:moveTo>
                  <a:cubicBezTo>
                    <a:pt x="6708" y="0"/>
                    <a:pt x="5287" y="406"/>
                    <a:pt x="4043" y="1237"/>
                  </a:cubicBezTo>
                  <a:cubicBezTo>
                    <a:pt x="1134" y="3183"/>
                    <a:pt x="1" y="6916"/>
                    <a:pt x="1341" y="10153"/>
                  </a:cubicBezTo>
                  <a:cubicBezTo>
                    <a:pt x="2494" y="12940"/>
                    <a:pt x="5202" y="14689"/>
                    <a:pt x="8122" y="14689"/>
                  </a:cubicBezTo>
                  <a:cubicBezTo>
                    <a:pt x="8597" y="14689"/>
                    <a:pt x="9077" y="14643"/>
                    <a:pt x="9557" y="14547"/>
                  </a:cubicBezTo>
                  <a:cubicBezTo>
                    <a:pt x="12994" y="13865"/>
                    <a:pt x="15471" y="10849"/>
                    <a:pt x="15471" y="7345"/>
                  </a:cubicBezTo>
                  <a:cubicBezTo>
                    <a:pt x="15475" y="5396"/>
                    <a:pt x="14701" y="3527"/>
                    <a:pt x="13318" y="2152"/>
                  </a:cubicBezTo>
                  <a:cubicBezTo>
                    <a:pt x="11898" y="732"/>
                    <a:pt x="10017" y="0"/>
                    <a:pt x="812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491" name="Google Shape;5491;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492" name="Google Shape;5492;p68"/>
            <p:cNvSpPr/>
            <p:nvPr/>
          </p:nvSpPr>
          <p:spPr>
            <a:xfrm>
              <a:off x="5572965" y="1885099"/>
              <a:ext cx="326385" cy="301789"/>
            </a:xfrm>
            <a:custGeom>
              <a:avLst/>
              <a:gdLst/>
              <a:ahLst/>
              <a:cxnLst/>
              <a:rect l="l" t="t" r="r" b="b"/>
              <a:pathLst>
                <a:path w="12540" h="11595" extrusionOk="0">
                  <a:moveTo>
                    <a:pt x="8290" y="466"/>
                  </a:moveTo>
                  <a:cubicBezTo>
                    <a:pt x="8909" y="466"/>
                    <a:pt x="9218" y="1215"/>
                    <a:pt x="8782" y="1652"/>
                  </a:cubicBezTo>
                  <a:cubicBezTo>
                    <a:pt x="8640" y="1794"/>
                    <a:pt x="8464" y="1858"/>
                    <a:pt x="8293" y="1858"/>
                  </a:cubicBezTo>
                  <a:cubicBezTo>
                    <a:pt x="7935" y="1858"/>
                    <a:pt x="7593" y="1581"/>
                    <a:pt x="7593" y="1163"/>
                  </a:cubicBezTo>
                  <a:cubicBezTo>
                    <a:pt x="7593" y="779"/>
                    <a:pt x="7903" y="466"/>
                    <a:pt x="8290" y="466"/>
                  </a:cubicBezTo>
                  <a:close/>
                  <a:moveTo>
                    <a:pt x="2118" y="3868"/>
                  </a:moveTo>
                  <a:cubicBezTo>
                    <a:pt x="2447" y="3868"/>
                    <a:pt x="2765" y="3995"/>
                    <a:pt x="3005" y="4224"/>
                  </a:cubicBezTo>
                  <a:cubicBezTo>
                    <a:pt x="2280" y="4787"/>
                    <a:pt x="1752" y="5525"/>
                    <a:pt x="1516" y="6356"/>
                  </a:cubicBezTo>
                  <a:cubicBezTo>
                    <a:pt x="971" y="6081"/>
                    <a:pt x="683" y="5473"/>
                    <a:pt x="823" y="4878"/>
                  </a:cubicBezTo>
                  <a:cubicBezTo>
                    <a:pt x="964" y="4287"/>
                    <a:pt x="1495" y="3868"/>
                    <a:pt x="2104" y="3868"/>
                  </a:cubicBezTo>
                  <a:cubicBezTo>
                    <a:pt x="2109" y="3868"/>
                    <a:pt x="2113" y="3868"/>
                    <a:pt x="2118" y="3868"/>
                  </a:cubicBezTo>
                  <a:close/>
                  <a:moveTo>
                    <a:pt x="10749" y="3868"/>
                  </a:moveTo>
                  <a:cubicBezTo>
                    <a:pt x="10754" y="3868"/>
                    <a:pt x="10758" y="3868"/>
                    <a:pt x="10763" y="3868"/>
                  </a:cubicBezTo>
                  <a:cubicBezTo>
                    <a:pt x="11372" y="3868"/>
                    <a:pt x="11900" y="4287"/>
                    <a:pt x="12040" y="4878"/>
                  </a:cubicBezTo>
                  <a:cubicBezTo>
                    <a:pt x="12181" y="5473"/>
                    <a:pt x="11892" y="6081"/>
                    <a:pt x="11351" y="6356"/>
                  </a:cubicBezTo>
                  <a:cubicBezTo>
                    <a:pt x="11111" y="5525"/>
                    <a:pt x="10584" y="4787"/>
                    <a:pt x="9862" y="4224"/>
                  </a:cubicBezTo>
                  <a:cubicBezTo>
                    <a:pt x="10102" y="3995"/>
                    <a:pt x="10417" y="3868"/>
                    <a:pt x="10749" y="3868"/>
                  </a:cubicBezTo>
                  <a:close/>
                  <a:moveTo>
                    <a:pt x="8290" y="0"/>
                  </a:moveTo>
                  <a:cubicBezTo>
                    <a:pt x="7720" y="0"/>
                    <a:pt x="7228" y="419"/>
                    <a:pt x="7143" y="990"/>
                  </a:cubicBezTo>
                  <a:lnTo>
                    <a:pt x="6361" y="1251"/>
                  </a:lnTo>
                  <a:cubicBezTo>
                    <a:pt x="6266" y="1282"/>
                    <a:pt x="6200" y="1370"/>
                    <a:pt x="6203" y="1469"/>
                  </a:cubicBezTo>
                  <a:lnTo>
                    <a:pt x="6203" y="3098"/>
                  </a:lnTo>
                  <a:cubicBezTo>
                    <a:pt x="5204" y="3129"/>
                    <a:pt x="4236" y="3425"/>
                    <a:pt x="3388" y="3953"/>
                  </a:cubicBezTo>
                  <a:cubicBezTo>
                    <a:pt x="3035" y="3582"/>
                    <a:pt x="2569" y="3402"/>
                    <a:pt x="2105" y="3402"/>
                  </a:cubicBezTo>
                  <a:cubicBezTo>
                    <a:pt x="1546" y="3402"/>
                    <a:pt x="990" y="3663"/>
                    <a:pt x="640" y="4171"/>
                  </a:cubicBezTo>
                  <a:cubicBezTo>
                    <a:pt x="0" y="5100"/>
                    <a:pt x="376" y="6384"/>
                    <a:pt x="1418" y="6820"/>
                  </a:cubicBezTo>
                  <a:cubicBezTo>
                    <a:pt x="1390" y="6993"/>
                    <a:pt x="1379" y="7169"/>
                    <a:pt x="1379" y="7344"/>
                  </a:cubicBezTo>
                  <a:cubicBezTo>
                    <a:pt x="1379" y="9688"/>
                    <a:pt x="3645" y="11595"/>
                    <a:pt x="6435" y="11595"/>
                  </a:cubicBezTo>
                  <a:cubicBezTo>
                    <a:pt x="7857" y="11595"/>
                    <a:pt x="9141" y="11099"/>
                    <a:pt x="10063" y="10304"/>
                  </a:cubicBezTo>
                  <a:cubicBezTo>
                    <a:pt x="10161" y="10216"/>
                    <a:pt x="10168" y="10061"/>
                    <a:pt x="10073" y="9966"/>
                  </a:cubicBezTo>
                  <a:lnTo>
                    <a:pt x="10070" y="9966"/>
                  </a:lnTo>
                  <a:cubicBezTo>
                    <a:pt x="10025" y="9919"/>
                    <a:pt x="9966" y="9897"/>
                    <a:pt x="9907" y="9897"/>
                  </a:cubicBezTo>
                  <a:cubicBezTo>
                    <a:pt x="9855" y="9897"/>
                    <a:pt x="9802" y="9915"/>
                    <a:pt x="9760" y="9952"/>
                  </a:cubicBezTo>
                  <a:cubicBezTo>
                    <a:pt x="8923" y="10680"/>
                    <a:pt x="7741" y="11130"/>
                    <a:pt x="6432" y="11130"/>
                  </a:cubicBezTo>
                  <a:cubicBezTo>
                    <a:pt x="3902" y="11130"/>
                    <a:pt x="1840" y="9431"/>
                    <a:pt x="1840" y="7344"/>
                  </a:cubicBezTo>
                  <a:cubicBezTo>
                    <a:pt x="1840" y="5255"/>
                    <a:pt x="3902" y="3555"/>
                    <a:pt x="6432" y="3555"/>
                  </a:cubicBezTo>
                  <a:cubicBezTo>
                    <a:pt x="8965" y="3555"/>
                    <a:pt x="11023" y="5255"/>
                    <a:pt x="11023" y="7344"/>
                  </a:cubicBezTo>
                  <a:cubicBezTo>
                    <a:pt x="11020" y="7992"/>
                    <a:pt x="10826" y="8622"/>
                    <a:pt x="10464" y="9160"/>
                  </a:cubicBezTo>
                  <a:cubicBezTo>
                    <a:pt x="10404" y="9248"/>
                    <a:pt x="10415" y="9368"/>
                    <a:pt x="10492" y="9445"/>
                  </a:cubicBezTo>
                  <a:lnTo>
                    <a:pt x="10496" y="9449"/>
                  </a:lnTo>
                  <a:cubicBezTo>
                    <a:pt x="10541" y="9494"/>
                    <a:pt x="10599" y="9515"/>
                    <a:pt x="10656" y="9515"/>
                  </a:cubicBezTo>
                  <a:cubicBezTo>
                    <a:pt x="10729" y="9515"/>
                    <a:pt x="10802" y="9480"/>
                    <a:pt x="10847" y="9413"/>
                  </a:cubicBezTo>
                  <a:cubicBezTo>
                    <a:pt x="11263" y="8801"/>
                    <a:pt x="11484" y="8083"/>
                    <a:pt x="11488" y="7344"/>
                  </a:cubicBezTo>
                  <a:cubicBezTo>
                    <a:pt x="11488" y="7169"/>
                    <a:pt x="11474" y="6993"/>
                    <a:pt x="11449" y="6820"/>
                  </a:cubicBezTo>
                  <a:cubicBezTo>
                    <a:pt x="12107" y="6542"/>
                    <a:pt x="12536" y="5895"/>
                    <a:pt x="12540" y="5181"/>
                  </a:cubicBezTo>
                  <a:cubicBezTo>
                    <a:pt x="12540" y="4456"/>
                    <a:pt x="12097" y="3801"/>
                    <a:pt x="11425" y="3530"/>
                  </a:cubicBezTo>
                  <a:cubicBezTo>
                    <a:pt x="11210" y="3444"/>
                    <a:pt x="10986" y="3403"/>
                    <a:pt x="10764" y="3403"/>
                  </a:cubicBezTo>
                  <a:cubicBezTo>
                    <a:pt x="10286" y="3403"/>
                    <a:pt x="9819" y="3595"/>
                    <a:pt x="9475" y="3953"/>
                  </a:cubicBezTo>
                  <a:cubicBezTo>
                    <a:pt x="8631" y="3425"/>
                    <a:pt x="7660" y="3129"/>
                    <a:pt x="6664" y="3098"/>
                  </a:cubicBezTo>
                  <a:lnTo>
                    <a:pt x="6664" y="1638"/>
                  </a:lnTo>
                  <a:lnTo>
                    <a:pt x="7171" y="1469"/>
                  </a:lnTo>
                  <a:cubicBezTo>
                    <a:pt x="7311" y="1979"/>
                    <a:pt x="7772" y="2319"/>
                    <a:pt x="8285" y="2319"/>
                  </a:cubicBezTo>
                  <a:cubicBezTo>
                    <a:pt x="8349" y="2319"/>
                    <a:pt x="8414" y="2313"/>
                    <a:pt x="8480" y="2303"/>
                  </a:cubicBezTo>
                  <a:cubicBezTo>
                    <a:pt x="9064" y="2208"/>
                    <a:pt x="9479" y="1683"/>
                    <a:pt x="9444" y="1092"/>
                  </a:cubicBezTo>
                  <a:cubicBezTo>
                    <a:pt x="9408" y="498"/>
                    <a:pt x="8930" y="30"/>
                    <a:pt x="8339" y="1"/>
                  </a:cubicBezTo>
                  <a:cubicBezTo>
                    <a:pt x="8323" y="1"/>
                    <a:pt x="8306" y="0"/>
                    <a:pt x="829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493" name="Google Shape;5493;p68"/>
            <p:cNvSpPr/>
            <p:nvPr/>
          </p:nvSpPr>
          <p:spPr>
            <a:xfrm>
              <a:off x="5643734" y="2021900"/>
              <a:ext cx="70561" cy="60410"/>
            </a:xfrm>
            <a:custGeom>
              <a:avLst/>
              <a:gdLst/>
              <a:ahLst/>
              <a:cxnLst/>
              <a:rect l="l" t="t" r="r" b="b"/>
              <a:pathLst>
                <a:path w="2711" h="2321" extrusionOk="0">
                  <a:moveTo>
                    <a:pt x="1555" y="464"/>
                  </a:moveTo>
                  <a:cubicBezTo>
                    <a:pt x="1726" y="464"/>
                    <a:pt x="1900" y="528"/>
                    <a:pt x="2042" y="671"/>
                  </a:cubicBezTo>
                  <a:cubicBezTo>
                    <a:pt x="2481" y="1107"/>
                    <a:pt x="2168" y="1856"/>
                    <a:pt x="1549" y="1856"/>
                  </a:cubicBezTo>
                  <a:cubicBezTo>
                    <a:pt x="1165" y="1856"/>
                    <a:pt x="856" y="1547"/>
                    <a:pt x="856" y="1163"/>
                  </a:cubicBezTo>
                  <a:cubicBezTo>
                    <a:pt x="856" y="742"/>
                    <a:pt x="1198" y="464"/>
                    <a:pt x="1555" y="464"/>
                  </a:cubicBezTo>
                  <a:close/>
                  <a:moveTo>
                    <a:pt x="1542" y="0"/>
                  </a:moveTo>
                  <a:cubicBezTo>
                    <a:pt x="1257" y="0"/>
                    <a:pt x="966" y="106"/>
                    <a:pt x="729" y="343"/>
                  </a:cubicBezTo>
                  <a:cubicBezTo>
                    <a:pt x="1" y="1072"/>
                    <a:pt x="518" y="2321"/>
                    <a:pt x="1549" y="2321"/>
                  </a:cubicBezTo>
                  <a:cubicBezTo>
                    <a:pt x="2189" y="2321"/>
                    <a:pt x="2710" y="1804"/>
                    <a:pt x="2710" y="1163"/>
                  </a:cubicBezTo>
                  <a:cubicBezTo>
                    <a:pt x="2710" y="464"/>
                    <a:pt x="2139" y="0"/>
                    <a:pt x="1542"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494" name="Google Shape;5494;p68"/>
            <p:cNvSpPr/>
            <p:nvPr/>
          </p:nvSpPr>
          <p:spPr>
            <a:xfrm>
              <a:off x="5756381" y="2021952"/>
              <a:ext cx="70535" cy="60384"/>
            </a:xfrm>
            <a:custGeom>
              <a:avLst/>
              <a:gdLst/>
              <a:ahLst/>
              <a:cxnLst/>
              <a:rect l="l" t="t" r="r" b="b"/>
              <a:pathLst>
                <a:path w="2710" h="2320" extrusionOk="0">
                  <a:moveTo>
                    <a:pt x="1546" y="462"/>
                  </a:moveTo>
                  <a:cubicBezTo>
                    <a:pt x="1903" y="462"/>
                    <a:pt x="2245" y="740"/>
                    <a:pt x="2245" y="1161"/>
                  </a:cubicBezTo>
                  <a:cubicBezTo>
                    <a:pt x="2245" y="1545"/>
                    <a:pt x="1936" y="1854"/>
                    <a:pt x="1552" y="1854"/>
                  </a:cubicBezTo>
                  <a:cubicBezTo>
                    <a:pt x="929" y="1854"/>
                    <a:pt x="620" y="1105"/>
                    <a:pt x="1060" y="669"/>
                  </a:cubicBezTo>
                  <a:cubicBezTo>
                    <a:pt x="1201" y="526"/>
                    <a:pt x="1375" y="462"/>
                    <a:pt x="1546" y="462"/>
                  </a:cubicBezTo>
                  <a:close/>
                  <a:moveTo>
                    <a:pt x="1552" y="0"/>
                  </a:moveTo>
                  <a:cubicBezTo>
                    <a:pt x="518" y="0"/>
                    <a:pt x="1" y="1249"/>
                    <a:pt x="732" y="1977"/>
                  </a:cubicBezTo>
                  <a:cubicBezTo>
                    <a:pt x="954" y="2201"/>
                    <a:pt x="1249" y="2319"/>
                    <a:pt x="1551" y="2319"/>
                  </a:cubicBezTo>
                  <a:cubicBezTo>
                    <a:pt x="1700" y="2319"/>
                    <a:pt x="1851" y="2290"/>
                    <a:pt x="1996" y="2231"/>
                  </a:cubicBezTo>
                  <a:cubicBezTo>
                    <a:pt x="2428" y="2051"/>
                    <a:pt x="2710" y="1629"/>
                    <a:pt x="2710" y="1158"/>
                  </a:cubicBezTo>
                  <a:cubicBezTo>
                    <a:pt x="2710" y="521"/>
                    <a:pt x="2189" y="0"/>
                    <a:pt x="1552"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5495" name="Google Shape;5495;p68"/>
          <p:cNvGrpSpPr/>
          <p:nvPr/>
        </p:nvGrpSpPr>
        <p:grpSpPr>
          <a:xfrm>
            <a:off x="4282008" y="2459832"/>
            <a:ext cx="538109" cy="509792"/>
            <a:chOff x="3211506" y="1844874"/>
            <a:chExt cx="403582" cy="382344"/>
          </a:xfrm>
        </p:grpSpPr>
        <p:sp>
          <p:nvSpPr>
            <p:cNvPr id="5496" name="Google Shape;5496;p68"/>
            <p:cNvSpPr/>
            <p:nvPr/>
          </p:nvSpPr>
          <p:spPr>
            <a:xfrm>
              <a:off x="3237872" y="1850965"/>
              <a:ext cx="370267" cy="370163"/>
            </a:xfrm>
            <a:custGeom>
              <a:avLst/>
              <a:gdLst/>
              <a:ahLst/>
              <a:cxnLst/>
              <a:rect l="l" t="t" r="r" b="b"/>
              <a:pathLst>
                <a:path w="14226" h="14222" extrusionOk="0">
                  <a:moveTo>
                    <a:pt x="7115" y="0"/>
                  </a:moveTo>
                  <a:cubicBezTo>
                    <a:pt x="3185" y="0"/>
                    <a:pt x="1" y="3184"/>
                    <a:pt x="1" y="7111"/>
                  </a:cubicBezTo>
                  <a:cubicBezTo>
                    <a:pt x="1" y="11037"/>
                    <a:pt x="3185" y="14222"/>
                    <a:pt x="7115" y="14222"/>
                  </a:cubicBezTo>
                  <a:cubicBezTo>
                    <a:pt x="11042" y="14222"/>
                    <a:pt x="14226" y="11037"/>
                    <a:pt x="14226" y="7111"/>
                  </a:cubicBezTo>
                  <a:cubicBezTo>
                    <a:pt x="14226" y="3184"/>
                    <a:pt x="11042" y="0"/>
                    <a:pt x="7115"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5497" name="Google Shape;5497;p68"/>
            <p:cNvSpPr/>
            <p:nvPr/>
          </p:nvSpPr>
          <p:spPr>
            <a:xfrm>
              <a:off x="3398878" y="1850965"/>
              <a:ext cx="216210" cy="370267"/>
            </a:xfrm>
            <a:custGeom>
              <a:avLst/>
              <a:gdLst/>
              <a:ahLst/>
              <a:cxnLst/>
              <a:rect l="l" t="t" r="r" b="b"/>
              <a:pathLst>
                <a:path w="8307" h="14226" extrusionOk="0">
                  <a:moveTo>
                    <a:pt x="941" y="0"/>
                  </a:moveTo>
                  <a:cubicBezTo>
                    <a:pt x="937" y="0"/>
                    <a:pt x="933" y="0"/>
                    <a:pt x="929" y="0"/>
                  </a:cubicBezTo>
                  <a:cubicBezTo>
                    <a:pt x="616" y="0"/>
                    <a:pt x="306" y="18"/>
                    <a:pt x="0" y="60"/>
                  </a:cubicBezTo>
                  <a:cubicBezTo>
                    <a:pt x="3540" y="524"/>
                    <a:pt x="6186" y="3540"/>
                    <a:pt x="6186" y="7111"/>
                  </a:cubicBezTo>
                  <a:cubicBezTo>
                    <a:pt x="6186" y="10679"/>
                    <a:pt x="3540" y="13697"/>
                    <a:pt x="0" y="14162"/>
                  </a:cubicBezTo>
                  <a:cubicBezTo>
                    <a:pt x="320" y="14205"/>
                    <a:pt x="639" y="14226"/>
                    <a:pt x="953" y="14226"/>
                  </a:cubicBezTo>
                  <a:cubicBezTo>
                    <a:pt x="4637" y="14226"/>
                    <a:pt x="7790" y="11362"/>
                    <a:pt x="8036" y="7575"/>
                  </a:cubicBezTo>
                  <a:cubicBezTo>
                    <a:pt x="8307" y="3473"/>
                    <a:pt x="5049" y="0"/>
                    <a:pt x="941" y="0"/>
                  </a:cubicBezTo>
                  <a:close/>
                </a:path>
              </a:pathLst>
            </a:custGeom>
            <a:solidFill>
              <a:srgbClr val="000000">
                <a:alpha val="19550"/>
              </a:srgbClr>
            </a:solidFill>
            <a:ln>
              <a:noFill/>
            </a:ln>
          </p:spPr>
          <p:txBody>
            <a:bodyPr spcFirstLastPara="1" wrap="square" lIns="121900" tIns="121900" rIns="121900" bIns="121900" anchor="ctr" anchorCtr="0">
              <a:noAutofit/>
            </a:bodyPr>
            <a:lstStyle/>
            <a:p>
              <a:endParaRPr sz="2400"/>
            </a:p>
          </p:txBody>
        </p:sp>
        <p:sp>
          <p:nvSpPr>
            <p:cNvPr id="5498" name="Google Shape;5498;p68"/>
            <p:cNvSpPr/>
            <p:nvPr/>
          </p:nvSpPr>
          <p:spPr>
            <a:xfrm>
              <a:off x="3294378" y="1901224"/>
              <a:ext cx="257178" cy="249682"/>
            </a:xfrm>
            <a:custGeom>
              <a:avLst/>
              <a:gdLst/>
              <a:ahLst/>
              <a:cxnLst/>
              <a:rect l="l" t="t" r="r" b="b"/>
              <a:pathLst>
                <a:path w="9881" h="9593" extrusionOk="0">
                  <a:moveTo>
                    <a:pt x="4930" y="1"/>
                  </a:moveTo>
                  <a:cubicBezTo>
                    <a:pt x="4339" y="32"/>
                    <a:pt x="2404" y="310"/>
                    <a:pt x="2287" y="2485"/>
                  </a:cubicBezTo>
                  <a:lnTo>
                    <a:pt x="2287" y="2495"/>
                  </a:lnTo>
                  <a:lnTo>
                    <a:pt x="2287" y="3730"/>
                  </a:lnTo>
                  <a:lnTo>
                    <a:pt x="1823" y="3593"/>
                  </a:lnTo>
                  <a:cubicBezTo>
                    <a:pt x="1762" y="3575"/>
                    <a:pt x="1701" y="3566"/>
                    <a:pt x="1640" y="3566"/>
                  </a:cubicBezTo>
                  <a:cubicBezTo>
                    <a:pt x="1382" y="3566"/>
                    <a:pt x="1142" y="3723"/>
                    <a:pt x="1045" y="3977"/>
                  </a:cubicBezTo>
                  <a:cubicBezTo>
                    <a:pt x="922" y="4286"/>
                    <a:pt x="1060" y="4635"/>
                    <a:pt x="1359" y="4782"/>
                  </a:cubicBezTo>
                  <a:lnTo>
                    <a:pt x="1995" y="5095"/>
                  </a:lnTo>
                  <a:cubicBezTo>
                    <a:pt x="2115" y="5155"/>
                    <a:pt x="2168" y="5300"/>
                    <a:pt x="2115" y="5423"/>
                  </a:cubicBezTo>
                  <a:cubicBezTo>
                    <a:pt x="1925" y="5891"/>
                    <a:pt x="1418" y="6721"/>
                    <a:pt x="197" y="7013"/>
                  </a:cubicBezTo>
                  <a:cubicBezTo>
                    <a:pt x="78" y="7041"/>
                    <a:pt x="0" y="7157"/>
                    <a:pt x="22" y="7277"/>
                  </a:cubicBezTo>
                  <a:cubicBezTo>
                    <a:pt x="29" y="7312"/>
                    <a:pt x="166" y="8072"/>
                    <a:pt x="1341" y="8128"/>
                  </a:cubicBezTo>
                  <a:cubicBezTo>
                    <a:pt x="1397" y="8336"/>
                    <a:pt x="1482" y="8607"/>
                    <a:pt x="1570" y="8719"/>
                  </a:cubicBezTo>
                  <a:cubicBezTo>
                    <a:pt x="1616" y="8776"/>
                    <a:pt x="1683" y="8806"/>
                    <a:pt x="1752" y="8806"/>
                  </a:cubicBezTo>
                  <a:cubicBezTo>
                    <a:pt x="1778" y="8806"/>
                    <a:pt x="1804" y="8802"/>
                    <a:pt x="1830" y="8793"/>
                  </a:cubicBezTo>
                  <a:cubicBezTo>
                    <a:pt x="1833" y="8793"/>
                    <a:pt x="2199" y="8665"/>
                    <a:pt x="2608" y="8665"/>
                  </a:cubicBezTo>
                  <a:cubicBezTo>
                    <a:pt x="2707" y="8665"/>
                    <a:pt x="2808" y="8673"/>
                    <a:pt x="2907" y="8691"/>
                  </a:cubicBezTo>
                  <a:cubicBezTo>
                    <a:pt x="2914" y="8691"/>
                    <a:pt x="3515" y="8818"/>
                    <a:pt x="3888" y="9184"/>
                  </a:cubicBezTo>
                  <a:cubicBezTo>
                    <a:pt x="4061" y="9356"/>
                    <a:pt x="4275" y="9479"/>
                    <a:pt x="4508" y="9539"/>
                  </a:cubicBezTo>
                  <a:cubicBezTo>
                    <a:pt x="4650" y="9574"/>
                    <a:pt x="4795" y="9592"/>
                    <a:pt x="4940" y="9592"/>
                  </a:cubicBezTo>
                  <a:cubicBezTo>
                    <a:pt x="5086" y="9592"/>
                    <a:pt x="5231" y="9574"/>
                    <a:pt x="5373" y="9539"/>
                  </a:cubicBezTo>
                  <a:cubicBezTo>
                    <a:pt x="5609" y="9479"/>
                    <a:pt x="5820" y="9356"/>
                    <a:pt x="5992" y="9184"/>
                  </a:cubicBezTo>
                  <a:cubicBezTo>
                    <a:pt x="6362" y="8818"/>
                    <a:pt x="6971" y="8695"/>
                    <a:pt x="6974" y="8691"/>
                  </a:cubicBezTo>
                  <a:cubicBezTo>
                    <a:pt x="7074" y="8673"/>
                    <a:pt x="7177" y="8665"/>
                    <a:pt x="7277" y="8665"/>
                  </a:cubicBezTo>
                  <a:cubicBezTo>
                    <a:pt x="7684" y="8665"/>
                    <a:pt x="8049" y="8791"/>
                    <a:pt x="8054" y="8793"/>
                  </a:cubicBezTo>
                  <a:cubicBezTo>
                    <a:pt x="8079" y="8802"/>
                    <a:pt x="8105" y="8806"/>
                    <a:pt x="8131" y="8806"/>
                  </a:cubicBezTo>
                  <a:cubicBezTo>
                    <a:pt x="8200" y="8806"/>
                    <a:pt x="8268" y="8776"/>
                    <a:pt x="8311" y="8719"/>
                  </a:cubicBezTo>
                  <a:cubicBezTo>
                    <a:pt x="8399" y="8607"/>
                    <a:pt x="8487" y="8332"/>
                    <a:pt x="8543" y="8128"/>
                  </a:cubicBezTo>
                  <a:cubicBezTo>
                    <a:pt x="9719" y="8072"/>
                    <a:pt x="9856" y="7312"/>
                    <a:pt x="9863" y="7277"/>
                  </a:cubicBezTo>
                  <a:cubicBezTo>
                    <a:pt x="9880" y="7157"/>
                    <a:pt x="9806" y="7041"/>
                    <a:pt x="9687" y="7013"/>
                  </a:cubicBezTo>
                  <a:cubicBezTo>
                    <a:pt x="8466" y="6721"/>
                    <a:pt x="7963" y="5891"/>
                    <a:pt x="7769" y="5423"/>
                  </a:cubicBezTo>
                  <a:cubicBezTo>
                    <a:pt x="7716" y="5300"/>
                    <a:pt x="7769" y="5155"/>
                    <a:pt x="7889" y="5095"/>
                  </a:cubicBezTo>
                  <a:lnTo>
                    <a:pt x="8526" y="4782"/>
                  </a:lnTo>
                  <a:cubicBezTo>
                    <a:pt x="8825" y="4635"/>
                    <a:pt x="8962" y="4286"/>
                    <a:pt x="8839" y="3977"/>
                  </a:cubicBezTo>
                  <a:cubicBezTo>
                    <a:pt x="8742" y="3723"/>
                    <a:pt x="8502" y="3566"/>
                    <a:pt x="8244" y="3566"/>
                  </a:cubicBezTo>
                  <a:cubicBezTo>
                    <a:pt x="8184" y="3566"/>
                    <a:pt x="8122" y="3575"/>
                    <a:pt x="8061" y="3593"/>
                  </a:cubicBezTo>
                  <a:lnTo>
                    <a:pt x="7600" y="3730"/>
                  </a:lnTo>
                  <a:lnTo>
                    <a:pt x="7600" y="2495"/>
                  </a:lnTo>
                  <a:lnTo>
                    <a:pt x="7600" y="2485"/>
                  </a:lnTo>
                  <a:cubicBezTo>
                    <a:pt x="7484" y="310"/>
                    <a:pt x="5549" y="32"/>
                    <a:pt x="495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499" name="Google Shape;5499;p68"/>
            <p:cNvSpPr/>
            <p:nvPr/>
          </p:nvSpPr>
          <p:spPr>
            <a:xfrm>
              <a:off x="3211506" y="1844874"/>
              <a:ext cx="402776" cy="382344"/>
            </a:xfrm>
            <a:custGeom>
              <a:avLst/>
              <a:gdLst/>
              <a:ahLst/>
              <a:cxnLst/>
              <a:rect l="l" t="t" r="r" b="b"/>
              <a:pathLst>
                <a:path w="15475" h="14690" extrusionOk="0">
                  <a:moveTo>
                    <a:pt x="8128" y="466"/>
                  </a:moveTo>
                  <a:cubicBezTo>
                    <a:pt x="11921" y="466"/>
                    <a:pt x="15007" y="3552"/>
                    <a:pt x="15007" y="7345"/>
                  </a:cubicBezTo>
                  <a:cubicBezTo>
                    <a:pt x="15007" y="11138"/>
                    <a:pt x="11921" y="14223"/>
                    <a:pt x="8124" y="14223"/>
                  </a:cubicBezTo>
                  <a:cubicBezTo>
                    <a:pt x="4331" y="14223"/>
                    <a:pt x="1246" y="11138"/>
                    <a:pt x="1246" y="7345"/>
                  </a:cubicBezTo>
                  <a:cubicBezTo>
                    <a:pt x="1246" y="3552"/>
                    <a:pt x="4331" y="466"/>
                    <a:pt x="8128" y="466"/>
                  </a:cubicBezTo>
                  <a:close/>
                  <a:moveTo>
                    <a:pt x="8122" y="0"/>
                  </a:moveTo>
                  <a:cubicBezTo>
                    <a:pt x="6710" y="0"/>
                    <a:pt x="5290" y="406"/>
                    <a:pt x="4046" y="1237"/>
                  </a:cubicBezTo>
                  <a:cubicBezTo>
                    <a:pt x="1133" y="3186"/>
                    <a:pt x="0" y="6919"/>
                    <a:pt x="1341" y="10156"/>
                  </a:cubicBezTo>
                  <a:cubicBezTo>
                    <a:pt x="2493" y="12939"/>
                    <a:pt x="5199" y="14690"/>
                    <a:pt x="8120" y="14690"/>
                  </a:cubicBezTo>
                  <a:cubicBezTo>
                    <a:pt x="8596" y="14690"/>
                    <a:pt x="9078" y="14643"/>
                    <a:pt x="9560" y="14547"/>
                  </a:cubicBezTo>
                  <a:cubicBezTo>
                    <a:pt x="12994" y="13865"/>
                    <a:pt x="15471" y="10849"/>
                    <a:pt x="15471" y="7345"/>
                  </a:cubicBezTo>
                  <a:cubicBezTo>
                    <a:pt x="15475" y="5396"/>
                    <a:pt x="14700" y="3527"/>
                    <a:pt x="13318" y="2152"/>
                  </a:cubicBezTo>
                  <a:cubicBezTo>
                    <a:pt x="11898" y="732"/>
                    <a:pt x="10017" y="0"/>
                    <a:pt x="812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5500" name="Google Shape;5500;p68"/>
            <p:cNvSpPr/>
            <p:nvPr/>
          </p:nvSpPr>
          <p:spPr>
            <a:xfrm>
              <a:off x="3294456" y="1901224"/>
              <a:ext cx="257178" cy="249682"/>
            </a:xfrm>
            <a:custGeom>
              <a:avLst/>
              <a:gdLst/>
              <a:ahLst/>
              <a:cxnLst/>
              <a:rect l="l" t="t" r="r" b="b"/>
              <a:pathLst>
                <a:path w="9881" h="9593" extrusionOk="0">
                  <a:moveTo>
                    <a:pt x="4930" y="1"/>
                  </a:moveTo>
                  <a:cubicBezTo>
                    <a:pt x="4339" y="32"/>
                    <a:pt x="2404" y="310"/>
                    <a:pt x="2288" y="2485"/>
                  </a:cubicBezTo>
                  <a:lnTo>
                    <a:pt x="2288" y="2495"/>
                  </a:lnTo>
                  <a:lnTo>
                    <a:pt x="2288" y="3730"/>
                  </a:lnTo>
                  <a:lnTo>
                    <a:pt x="1824" y="3597"/>
                  </a:lnTo>
                  <a:cubicBezTo>
                    <a:pt x="1760" y="3577"/>
                    <a:pt x="1696" y="3569"/>
                    <a:pt x="1636" y="3569"/>
                  </a:cubicBezTo>
                  <a:cubicBezTo>
                    <a:pt x="1181" y="3569"/>
                    <a:pt x="845" y="4064"/>
                    <a:pt x="1074" y="4508"/>
                  </a:cubicBezTo>
                  <a:cubicBezTo>
                    <a:pt x="1141" y="4627"/>
                    <a:pt x="1243" y="4730"/>
                    <a:pt x="1370" y="4789"/>
                  </a:cubicBezTo>
                  <a:lnTo>
                    <a:pt x="1996" y="5095"/>
                  </a:lnTo>
                  <a:cubicBezTo>
                    <a:pt x="2112" y="5155"/>
                    <a:pt x="2165" y="5300"/>
                    <a:pt x="2116" y="5423"/>
                  </a:cubicBezTo>
                  <a:cubicBezTo>
                    <a:pt x="1922" y="5891"/>
                    <a:pt x="1419" y="6721"/>
                    <a:pt x="198" y="7013"/>
                  </a:cubicBezTo>
                  <a:cubicBezTo>
                    <a:pt x="78" y="7041"/>
                    <a:pt x="1" y="7157"/>
                    <a:pt x="22" y="7277"/>
                  </a:cubicBezTo>
                  <a:cubicBezTo>
                    <a:pt x="26" y="7312"/>
                    <a:pt x="163" y="8072"/>
                    <a:pt x="1342" y="8128"/>
                  </a:cubicBezTo>
                  <a:cubicBezTo>
                    <a:pt x="1394" y="8336"/>
                    <a:pt x="1479" y="8607"/>
                    <a:pt x="1570" y="8719"/>
                  </a:cubicBezTo>
                  <a:cubicBezTo>
                    <a:pt x="1616" y="8776"/>
                    <a:pt x="1682" y="8808"/>
                    <a:pt x="1752" y="8808"/>
                  </a:cubicBezTo>
                  <a:cubicBezTo>
                    <a:pt x="1778" y="8808"/>
                    <a:pt x="1804" y="8803"/>
                    <a:pt x="1831" y="8793"/>
                  </a:cubicBezTo>
                  <a:cubicBezTo>
                    <a:pt x="1833" y="8793"/>
                    <a:pt x="2197" y="8665"/>
                    <a:pt x="2607" y="8665"/>
                  </a:cubicBezTo>
                  <a:cubicBezTo>
                    <a:pt x="2706" y="8665"/>
                    <a:pt x="2807" y="8673"/>
                    <a:pt x="2907" y="8691"/>
                  </a:cubicBezTo>
                  <a:cubicBezTo>
                    <a:pt x="2914" y="8691"/>
                    <a:pt x="3516" y="8818"/>
                    <a:pt x="3889" y="9184"/>
                  </a:cubicBezTo>
                  <a:cubicBezTo>
                    <a:pt x="4061" y="9356"/>
                    <a:pt x="4272" y="9479"/>
                    <a:pt x="4508" y="9539"/>
                  </a:cubicBezTo>
                  <a:cubicBezTo>
                    <a:pt x="4651" y="9574"/>
                    <a:pt x="4796" y="9592"/>
                    <a:pt x="4941" y="9592"/>
                  </a:cubicBezTo>
                  <a:cubicBezTo>
                    <a:pt x="5086" y="9592"/>
                    <a:pt x="5231" y="9574"/>
                    <a:pt x="5374" y="9539"/>
                  </a:cubicBezTo>
                  <a:cubicBezTo>
                    <a:pt x="5606" y="9479"/>
                    <a:pt x="5821" y="9356"/>
                    <a:pt x="5993" y="9184"/>
                  </a:cubicBezTo>
                  <a:cubicBezTo>
                    <a:pt x="6362" y="8818"/>
                    <a:pt x="6968" y="8695"/>
                    <a:pt x="6975" y="8691"/>
                  </a:cubicBezTo>
                  <a:cubicBezTo>
                    <a:pt x="7074" y="8673"/>
                    <a:pt x="7175" y="8665"/>
                    <a:pt x="7273" y="8665"/>
                  </a:cubicBezTo>
                  <a:cubicBezTo>
                    <a:pt x="7682" y="8665"/>
                    <a:pt x="8048" y="8793"/>
                    <a:pt x="8051" y="8793"/>
                  </a:cubicBezTo>
                  <a:cubicBezTo>
                    <a:pt x="8077" y="8802"/>
                    <a:pt x="8103" y="8806"/>
                    <a:pt x="8129" y="8806"/>
                  </a:cubicBezTo>
                  <a:cubicBezTo>
                    <a:pt x="8199" y="8806"/>
                    <a:pt x="8265" y="8776"/>
                    <a:pt x="8312" y="8719"/>
                  </a:cubicBezTo>
                  <a:cubicBezTo>
                    <a:pt x="8400" y="8607"/>
                    <a:pt x="8488" y="8336"/>
                    <a:pt x="8540" y="8128"/>
                  </a:cubicBezTo>
                  <a:cubicBezTo>
                    <a:pt x="9719" y="8072"/>
                    <a:pt x="9856" y="7312"/>
                    <a:pt x="9860" y="7277"/>
                  </a:cubicBezTo>
                  <a:cubicBezTo>
                    <a:pt x="9881" y="7157"/>
                    <a:pt x="9803" y="7041"/>
                    <a:pt x="9684" y="7013"/>
                  </a:cubicBezTo>
                  <a:cubicBezTo>
                    <a:pt x="8463" y="6721"/>
                    <a:pt x="7960" y="5891"/>
                    <a:pt x="7766" y="5423"/>
                  </a:cubicBezTo>
                  <a:cubicBezTo>
                    <a:pt x="7713" y="5300"/>
                    <a:pt x="7766" y="5155"/>
                    <a:pt x="7886" y="5095"/>
                  </a:cubicBezTo>
                  <a:lnTo>
                    <a:pt x="8512" y="4789"/>
                  </a:lnTo>
                  <a:cubicBezTo>
                    <a:pt x="8635" y="4726"/>
                    <a:pt x="8741" y="4627"/>
                    <a:pt x="8808" y="4504"/>
                  </a:cubicBezTo>
                  <a:cubicBezTo>
                    <a:pt x="9037" y="4064"/>
                    <a:pt x="8701" y="3569"/>
                    <a:pt x="8246" y="3569"/>
                  </a:cubicBezTo>
                  <a:cubicBezTo>
                    <a:pt x="8185" y="3569"/>
                    <a:pt x="8122" y="3577"/>
                    <a:pt x="8058" y="3597"/>
                  </a:cubicBezTo>
                  <a:lnTo>
                    <a:pt x="7594" y="3730"/>
                  </a:lnTo>
                  <a:lnTo>
                    <a:pt x="7594" y="3002"/>
                  </a:lnTo>
                  <a:cubicBezTo>
                    <a:pt x="7594" y="2875"/>
                    <a:pt x="7492" y="2770"/>
                    <a:pt x="7362" y="2770"/>
                  </a:cubicBezTo>
                  <a:cubicBezTo>
                    <a:pt x="7235" y="2770"/>
                    <a:pt x="7133" y="2875"/>
                    <a:pt x="7133" y="3002"/>
                  </a:cubicBezTo>
                  <a:lnTo>
                    <a:pt x="7133" y="4033"/>
                  </a:lnTo>
                  <a:cubicBezTo>
                    <a:pt x="7129" y="4082"/>
                    <a:pt x="7147" y="4131"/>
                    <a:pt x="7175" y="4174"/>
                  </a:cubicBezTo>
                  <a:cubicBezTo>
                    <a:pt x="7219" y="4236"/>
                    <a:pt x="7289" y="4271"/>
                    <a:pt x="7363" y="4271"/>
                  </a:cubicBezTo>
                  <a:cubicBezTo>
                    <a:pt x="7385" y="4271"/>
                    <a:pt x="7407" y="4268"/>
                    <a:pt x="7428" y="4262"/>
                  </a:cubicBezTo>
                  <a:lnTo>
                    <a:pt x="8192" y="4040"/>
                  </a:lnTo>
                  <a:cubicBezTo>
                    <a:pt x="8208" y="4035"/>
                    <a:pt x="8224" y="4033"/>
                    <a:pt x="8240" y="4033"/>
                  </a:cubicBezTo>
                  <a:cubicBezTo>
                    <a:pt x="8295" y="4033"/>
                    <a:pt x="8350" y="4060"/>
                    <a:pt x="8386" y="4107"/>
                  </a:cubicBezTo>
                  <a:cubicBezTo>
                    <a:pt x="8445" y="4195"/>
                    <a:pt x="8414" y="4318"/>
                    <a:pt x="8319" y="4367"/>
                  </a:cubicBezTo>
                  <a:lnTo>
                    <a:pt x="7682" y="4680"/>
                  </a:lnTo>
                  <a:cubicBezTo>
                    <a:pt x="7344" y="4849"/>
                    <a:pt x="7196" y="5250"/>
                    <a:pt x="7337" y="5599"/>
                  </a:cubicBezTo>
                  <a:cubicBezTo>
                    <a:pt x="7548" y="6112"/>
                    <a:pt x="8076" y="6992"/>
                    <a:pt x="9293" y="7386"/>
                  </a:cubicBezTo>
                  <a:cubicBezTo>
                    <a:pt x="9173" y="7513"/>
                    <a:pt x="8918" y="7668"/>
                    <a:pt x="8396" y="7668"/>
                  </a:cubicBezTo>
                  <a:cubicBezTo>
                    <a:pt x="8384" y="7668"/>
                    <a:pt x="8373" y="7668"/>
                    <a:pt x="8361" y="7667"/>
                  </a:cubicBezTo>
                  <a:cubicBezTo>
                    <a:pt x="8252" y="7667"/>
                    <a:pt x="8157" y="7741"/>
                    <a:pt x="8132" y="7847"/>
                  </a:cubicBezTo>
                  <a:cubicBezTo>
                    <a:pt x="8097" y="8009"/>
                    <a:pt x="8044" y="8181"/>
                    <a:pt x="8006" y="8297"/>
                  </a:cubicBezTo>
                  <a:cubicBezTo>
                    <a:pt x="7832" y="8253"/>
                    <a:pt x="7568" y="8203"/>
                    <a:pt x="7278" y="8203"/>
                  </a:cubicBezTo>
                  <a:cubicBezTo>
                    <a:pt x="7149" y="8203"/>
                    <a:pt x="7016" y="8213"/>
                    <a:pt x="6883" y="8237"/>
                  </a:cubicBezTo>
                  <a:cubicBezTo>
                    <a:pt x="6855" y="8244"/>
                    <a:pt x="6137" y="8389"/>
                    <a:pt x="5666" y="8853"/>
                  </a:cubicBezTo>
                  <a:cubicBezTo>
                    <a:pt x="5557" y="8966"/>
                    <a:pt x="5416" y="9050"/>
                    <a:pt x="5261" y="9089"/>
                  </a:cubicBezTo>
                  <a:cubicBezTo>
                    <a:pt x="5156" y="9115"/>
                    <a:pt x="5048" y="9128"/>
                    <a:pt x="4941" y="9128"/>
                  </a:cubicBezTo>
                  <a:cubicBezTo>
                    <a:pt x="4834" y="9128"/>
                    <a:pt x="4726" y="9115"/>
                    <a:pt x="4621" y="9089"/>
                  </a:cubicBezTo>
                  <a:cubicBezTo>
                    <a:pt x="4466" y="9050"/>
                    <a:pt x="4325" y="8966"/>
                    <a:pt x="4216" y="8853"/>
                  </a:cubicBezTo>
                  <a:cubicBezTo>
                    <a:pt x="3745" y="8389"/>
                    <a:pt x="3027" y="8244"/>
                    <a:pt x="2995" y="8237"/>
                  </a:cubicBezTo>
                  <a:cubicBezTo>
                    <a:pt x="2864" y="8213"/>
                    <a:pt x="2731" y="8203"/>
                    <a:pt x="2603" y="8203"/>
                  </a:cubicBezTo>
                  <a:cubicBezTo>
                    <a:pt x="2314" y="8203"/>
                    <a:pt x="2049" y="8253"/>
                    <a:pt x="1876" y="8297"/>
                  </a:cubicBezTo>
                  <a:cubicBezTo>
                    <a:pt x="1838" y="8181"/>
                    <a:pt x="1785" y="8009"/>
                    <a:pt x="1750" y="7847"/>
                  </a:cubicBezTo>
                  <a:cubicBezTo>
                    <a:pt x="1726" y="7744"/>
                    <a:pt x="1631" y="7667"/>
                    <a:pt x="1528" y="7667"/>
                  </a:cubicBezTo>
                  <a:cubicBezTo>
                    <a:pt x="1526" y="7667"/>
                    <a:pt x="1523" y="7667"/>
                    <a:pt x="1521" y="7667"/>
                  </a:cubicBezTo>
                  <a:cubicBezTo>
                    <a:pt x="1509" y="7668"/>
                    <a:pt x="1497" y="7668"/>
                    <a:pt x="1485" y="7668"/>
                  </a:cubicBezTo>
                  <a:cubicBezTo>
                    <a:pt x="964" y="7668"/>
                    <a:pt x="712" y="7517"/>
                    <a:pt x="589" y="7386"/>
                  </a:cubicBezTo>
                  <a:cubicBezTo>
                    <a:pt x="1806" y="6988"/>
                    <a:pt x="2334" y="6109"/>
                    <a:pt x="2545" y="5599"/>
                  </a:cubicBezTo>
                  <a:cubicBezTo>
                    <a:pt x="2686" y="5250"/>
                    <a:pt x="2538" y="4849"/>
                    <a:pt x="2200" y="4680"/>
                  </a:cubicBezTo>
                  <a:lnTo>
                    <a:pt x="1563" y="4367"/>
                  </a:lnTo>
                  <a:cubicBezTo>
                    <a:pt x="1468" y="4318"/>
                    <a:pt x="1437" y="4195"/>
                    <a:pt x="1496" y="4107"/>
                  </a:cubicBezTo>
                  <a:cubicBezTo>
                    <a:pt x="1532" y="4060"/>
                    <a:pt x="1587" y="4033"/>
                    <a:pt x="1642" y="4033"/>
                  </a:cubicBezTo>
                  <a:cubicBezTo>
                    <a:pt x="1658" y="4033"/>
                    <a:pt x="1674" y="4035"/>
                    <a:pt x="1690" y="4040"/>
                  </a:cubicBezTo>
                  <a:lnTo>
                    <a:pt x="2453" y="4262"/>
                  </a:lnTo>
                  <a:cubicBezTo>
                    <a:pt x="2474" y="4268"/>
                    <a:pt x="2496" y="4271"/>
                    <a:pt x="2518" y="4271"/>
                  </a:cubicBezTo>
                  <a:cubicBezTo>
                    <a:pt x="2591" y="4271"/>
                    <a:pt x="2663" y="4236"/>
                    <a:pt x="2707" y="4174"/>
                  </a:cubicBezTo>
                  <a:cubicBezTo>
                    <a:pt x="2735" y="4131"/>
                    <a:pt x="2749" y="4082"/>
                    <a:pt x="2749" y="4033"/>
                  </a:cubicBezTo>
                  <a:lnTo>
                    <a:pt x="2749" y="2502"/>
                  </a:lnTo>
                  <a:cubicBezTo>
                    <a:pt x="2847" y="778"/>
                    <a:pt x="4304" y="504"/>
                    <a:pt x="4944" y="465"/>
                  </a:cubicBezTo>
                  <a:cubicBezTo>
                    <a:pt x="5504" y="497"/>
                    <a:pt x="6697" y="715"/>
                    <a:pt x="7045" y="1936"/>
                  </a:cubicBezTo>
                  <a:cubicBezTo>
                    <a:pt x="7073" y="2034"/>
                    <a:pt x="7165" y="2105"/>
                    <a:pt x="7267" y="2105"/>
                  </a:cubicBezTo>
                  <a:lnTo>
                    <a:pt x="7270" y="2105"/>
                  </a:lnTo>
                  <a:cubicBezTo>
                    <a:pt x="7425" y="2105"/>
                    <a:pt x="7534" y="1957"/>
                    <a:pt x="7492" y="1809"/>
                  </a:cubicBezTo>
                  <a:cubicBezTo>
                    <a:pt x="7059" y="251"/>
                    <a:pt x="5483" y="29"/>
                    <a:pt x="4959"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nvGrpSpPr>
          <p:cNvPr id="5501" name="Google Shape;5501;p68"/>
          <p:cNvGrpSpPr/>
          <p:nvPr/>
        </p:nvGrpSpPr>
        <p:grpSpPr>
          <a:xfrm>
            <a:off x="5847495" y="2478996"/>
            <a:ext cx="496987" cy="471480"/>
            <a:chOff x="4385621" y="1859247"/>
            <a:chExt cx="372740" cy="353610"/>
          </a:xfrm>
        </p:grpSpPr>
        <p:sp>
          <p:nvSpPr>
            <p:cNvPr id="5502" name="Google Shape;5502;p68"/>
            <p:cNvSpPr/>
            <p:nvPr/>
          </p:nvSpPr>
          <p:spPr>
            <a:xfrm>
              <a:off x="4409983" y="1864816"/>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503" name="Google Shape;5503;p68"/>
            <p:cNvSpPr/>
            <p:nvPr/>
          </p:nvSpPr>
          <p:spPr>
            <a:xfrm>
              <a:off x="4558886" y="1864816"/>
              <a:ext cx="199475" cy="342522"/>
            </a:xfrm>
            <a:custGeom>
              <a:avLst/>
              <a:gdLst/>
              <a:ahLst/>
              <a:cxnLst/>
              <a:rect l="l" t="t" r="r" b="b"/>
              <a:pathLst>
                <a:path w="7664" h="13160" extrusionOk="0">
                  <a:moveTo>
                    <a:pt x="859" y="1"/>
                  </a:moveTo>
                  <a:cubicBezTo>
                    <a:pt x="570" y="1"/>
                    <a:pt x="285" y="18"/>
                    <a:pt x="0" y="57"/>
                  </a:cubicBezTo>
                  <a:cubicBezTo>
                    <a:pt x="3276" y="486"/>
                    <a:pt x="5721" y="3276"/>
                    <a:pt x="5721" y="6580"/>
                  </a:cubicBezTo>
                  <a:cubicBezTo>
                    <a:pt x="5721" y="9880"/>
                    <a:pt x="3276" y="12670"/>
                    <a:pt x="0" y="13103"/>
                  </a:cubicBezTo>
                  <a:cubicBezTo>
                    <a:pt x="290" y="13141"/>
                    <a:pt x="578" y="13160"/>
                    <a:pt x="863" y="13160"/>
                  </a:cubicBezTo>
                  <a:cubicBezTo>
                    <a:pt x="4273" y="13160"/>
                    <a:pt x="7186" y="10510"/>
                    <a:pt x="7417" y="7009"/>
                  </a:cubicBezTo>
                  <a:cubicBezTo>
                    <a:pt x="7663" y="3216"/>
                    <a:pt x="4659" y="4"/>
                    <a:pt x="859" y="1"/>
                  </a:cubicBezTo>
                  <a:close/>
                </a:path>
              </a:pathLst>
            </a:custGeom>
            <a:solidFill>
              <a:srgbClr val="000000">
                <a:alpha val="19550"/>
              </a:srgbClr>
            </a:solidFill>
            <a:ln>
              <a:noFill/>
            </a:ln>
          </p:spPr>
          <p:txBody>
            <a:bodyPr spcFirstLastPara="1" wrap="square" lIns="121900" tIns="121900" rIns="121900" bIns="121900" anchor="ctr" anchorCtr="0">
              <a:noAutofit/>
            </a:bodyPr>
            <a:lstStyle/>
            <a:p>
              <a:endParaRPr sz="2400"/>
            </a:p>
          </p:txBody>
        </p:sp>
        <p:sp>
          <p:nvSpPr>
            <p:cNvPr id="5504" name="Google Shape;5504;p68"/>
            <p:cNvSpPr/>
            <p:nvPr/>
          </p:nvSpPr>
          <p:spPr>
            <a:xfrm>
              <a:off x="4450456" y="1916559"/>
              <a:ext cx="260275" cy="238958"/>
            </a:xfrm>
            <a:custGeom>
              <a:avLst/>
              <a:gdLst/>
              <a:ahLst/>
              <a:cxnLst/>
              <a:rect l="l" t="t" r="r" b="b"/>
              <a:pathLst>
                <a:path w="10000" h="9181" extrusionOk="0">
                  <a:moveTo>
                    <a:pt x="5023" y="0"/>
                  </a:moveTo>
                  <a:cubicBezTo>
                    <a:pt x="3884" y="0"/>
                    <a:pt x="2754" y="424"/>
                    <a:pt x="1879" y="1246"/>
                  </a:cubicBezTo>
                  <a:cubicBezTo>
                    <a:pt x="377" y="2657"/>
                    <a:pt x="0" y="4895"/>
                    <a:pt x="954" y="6717"/>
                  </a:cubicBezTo>
                  <a:lnTo>
                    <a:pt x="426" y="8037"/>
                  </a:lnTo>
                  <a:lnTo>
                    <a:pt x="1992" y="8037"/>
                  </a:lnTo>
                  <a:cubicBezTo>
                    <a:pt x="2826" y="8772"/>
                    <a:pt x="3900" y="9180"/>
                    <a:pt x="5010" y="9180"/>
                  </a:cubicBezTo>
                  <a:cubicBezTo>
                    <a:pt x="5015" y="9180"/>
                    <a:pt x="5020" y="9180"/>
                    <a:pt x="5025" y="9180"/>
                  </a:cubicBezTo>
                  <a:cubicBezTo>
                    <a:pt x="7083" y="9180"/>
                    <a:pt x="8891" y="7808"/>
                    <a:pt x="9444" y="5823"/>
                  </a:cubicBezTo>
                  <a:cubicBezTo>
                    <a:pt x="10000" y="3839"/>
                    <a:pt x="9162" y="1732"/>
                    <a:pt x="7400" y="665"/>
                  </a:cubicBezTo>
                  <a:cubicBezTo>
                    <a:pt x="6663" y="219"/>
                    <a:pt x="5841" y="0"/>
                    <a:pt x="5023"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505" name="Google Shape;5505;p68"/>
            <p:cNvSpPr/>
            <p:nvPr/>
          </p:nvSpPr>
          <p:spPr>
            <a:xfrm>
              <a:off x="4475000" y="1938839"/>
              <a:ext cx="211552" cy="194425"/>
            </a:xfrm>
            <a:custGeom>
              <a:avLst/>
              <a:gdLst/>
              <a:ahLst/>
              <a:cxnLst/>
              <a:rect l="l" t="t" r="r" b="b"/>
              <a:pathLst>
                <a:path w="8128" h="7470" extrusionOk="0">
                  <a:moveTo>
                    <a:pt x="4084" y="0"/>
                  </a:moveTo>
                  <a:cubicBezTo>
                    <a:pt x="3157" y="0"/>
                    <a:pt x="2238" y="345"/>
                    <a:pt x="1527" y="1013"/>
                  </a:cubicBezTo>
                  <a:cubicBezTo>
                    <a:pt x="306" y="2156"/>
                    <a:pt x="0" y="3975"/>
                    <a:pt x="774" y="5460"/>
                  </a:cubicBezTo>
                  <a:lnTo>
                    <a:pt x="957" y="5812"/>
                  </a:lnTo>
                  <a:lnTo>
                    <a:pt x="753" y="6322"/>
                  </a:lnTo>
                  <a:lnTo>
                    <a:pt x="1376" y="6322"/>
                  </a:lnTo>
                  <a:lnTo>
                    <a:pt x="1619" y="6537"/>
                  </a:lnTo>
                  <a:cubicBezTo>
                    <a:pt x="2298" y="7135"/>
                    <a:pt x="3174" y="7466"/>
                    <a:pt x="4082" y="7469"/>
                  </a:cubicBezTo>
                  <a:lnTo>
                    <a:pt x="4085" y="7466"/>
                  </a:lnTo>
                  <a:cubicBezTo>
                    <a:pt x="5760" y="7466"/>
                    <a:pt x="7227" y="6350"/>
                    <a:pt x="7678" y="4735"/>
                  </a:cubicBezTo>
                  <a:cubicBezTo>
                    <a:pt x="8128" y="3124"/>
                    <a:pt x="7449" y="1407"/>
                    <a:pt x="6017" y="541"/>
                  </a:cubicBezTo>
                  <a:cubicBezTo>
                    <a:pt x="5418" y="178"/>
                    <a:pt x="4749" y="0"/>
                    <a:pt x="408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506" name="Google Shape;5506;p68"/>
            <p:cNvSpPr/>
            <p:nvPr/>
          </p:nvSpPr>
          <p:spPr>
            <a:xfrm>
              <a:off x="4511074" y="1966089"/>
              <a:ext cx="141225" cy="138414"/>
            </a:xfrm>
            <a:custGeom>
              <a:avLst/>
              <a:gdLst/>
              <a:ahLst/>
              <a:cxnLst/>
              <a:rect l="l" t="t" r="r" b="b"/>
              <a:pathLst>
                <a:path w="5426" h="5318" extrusionOk="0">
                  <a:moveTo>
                    <a:pt x="1512" y="1"/>
                  </a:moveTo>
                  <a:cubicBezTo>
                    <a:pt x="1391" y="1"/>
                    <a:pt x="1271" y="47"/>
                    <a:pt x="1179" y="138"/>
                  </a:cubicBezTo>
                  <a:lnTo>
                    <a:pt x="254" y="1063"/>
                  </a:lnTo>
                  <a:cubicBezTo>
                    <a:pt x="29" y="1285"/>
                    <a:pt x="0" y="1637"/>
                    <a:pt x="187" y="1894"/>
                  </a:cubicBezTo>
                  <a:cubicBezTo>
                    <a:pt x="1098" y="3168"/>
                    <a:pt x="2214" y="4283"/>
                    <a:pt x="3487" y="5198"/>
                  </a:cubicBezTo>
                  <a:cubicBezTo>
                    <a:pt x="3596" y="5275"/>
                    <a:pt x="3727" y="5317"/>
                    <a:pt x="3860" y="5317"/>
                  </a:cubicBezTo>
                  <a:cubicBezTo>
                    <a:pt x="4033" y="5317"/>
                    <a:pt x="4198" y="5247"/>
                    <a:pt x="4318" y="5127"/>
                  </a:cubicBezTo>
                  <a:lnTo>
                    <a:pt x="5243" y="4202"/>
                  </a:lnTo>
                  <a:cubicBezTo>
                    <a:pt x="5426" y="4019"/>
                    <a:pt x="5426" y="3720"/>
                    <a:pt x="5243" y="3537"/>
                  </a:cubicBezTo>
                  <a:lnTo>
                    <a:pt x="4673" y="2967"/>
                  </a:lnTo>
                  <a:cubicBezTo>
                    <a:pt x="4582" y="2875"/>
                    <a:pt x="4461" y="2830"/>
                    <a:pt x="4341" y="2830"/>
                  </a:cubicBezTo>
                  <a:cubicBezTo>
                    <a:pt x="4220" y="2830"/>
                    <a:pt x="4099" y="2875"/>
                    <a:pt x="4008" y="2967"/>
                  </a:cubicBezTo>
                  <a:lnTo>
                    <a:pt x="3853" y="3125"/>
                  </a:lnTo>
                  <a:cubicBezTo>
                    <a:pt x="3801" y="3177"/>
                    <a:pt x="3731" y="3204"/>
                    <a:pt x="3661" y="3204"/>
                  </a:cubicBezTo>
                  <a:cubicBezTo>
                    <a:pt x="3627" y="3204"/>
                    <a:pt x="3593" y="3198"/>
                    <a:pt x="3561" y="3185"/>
                  </a:cubicBezTo>
                  <a:cubicBezTo>
                    <a:pt x="2935" y="2942"/>
                    <a:pt x="2439" y="2446"/>
                    <a:pt x="2196" y="1820"/>
                  </a:cubicBezTo>
                  <a:cubicBezTo>
                    <a:pt x="2157" y="1721"/>
                    <a:pt x="2178" y="1605"/>
                    <a:pt x="2256" y="1528"/>
                  </a:cubicBezTo>
                  <a:lnTo>
                    <a:pt x="2414" y="1373"/>
                  </a:lnTo>
                  <a:cubicBezTo>
                    <a:pt x="2597" y="1190"/>
                    <a:pt x="2597" y="891"/>
                    <a:pt x="2414" y="708"/>
                  </a:cubicBezTo>
                  <a:lnTo>
                    <a:pt x="1844" y="138"/>
                  </a:lnTo>
                  <a:cubicBezTo>
                    <a:pt x="1753" y="47"/>
                    <a:pt x="1632" y="1"/>
                    <a:pt x="1512"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507" name="Google Shape;5507;p68"/>
            <p:cNvSpPr/>
            <p:nvPr/>
          </p:nvSpPr>
          <p:spPr>
            <a:xfrm>
              <a:off x="4385621" y="1859247"/>
              <a:ext cx="372558" cy="353610"/>
            </a:xfrm>
            <a:custGeom>
              <a:avLst/>
              <a:gdLst/>
              <a:ahLst/>
              <a:cxnLst/>
              <a:rect l="l" t="t" r="r" b="b"/>
              <a:pathLst>
                <a:path w="14314" h="13586" extrusionOk="0">
                  <a:moveTo>
                    <a:pt x="7516" y="429"/>
                  </a:moveTo>
                  <a:cubicBezTo>
                    <a:pt x="11027" y="429"/>
                    <a:pt x="13881" y="3283"/>
                    <a:pt x="13881" y="6794"/>
                  </a:cubicBezTo>
                  <a:cubicBezTo>
                    <a:pt x="13881" y="10302"/>
                    <a:pt x="11024" y="13155"/>
                    <a:pt x="7516" y="13155"/>
                  </a:cubicBezTo>
                  <a:cubicBezTo>
                    <a:pt x="4008" y="13155"/>
                    <a:pt x="1151" y="10302"/>
                    <a:pt x="1151" y="6794"/>
                  </a:cubicBezTo>
                  <a:cubicBezTo>
                    <a:pt x="1151" y="3283"/>
                    <a:pt x="4004" y="429"/>
                    <a:pt x="7516" y="429"/>
                  </a:cubicBezTo>
                  <a:close/>
                  <a:moveTo>
                    <a:pt x="7514" y="1"/>
                  </a:moveTo>
                  <a:cubicBezTo>
                    <a:pt x="6206" y="1"/>
                    <a:pt x="4892" y="377"/>
                    <a:pt x="3740" y="1147"/>
                  </a:cubicBezTo>
                  <a:cubicBezTo>
                    <a:pt x="1045" y="2945"/>
                    <a:pt x="0" y="6400"/>
                    <a:pt x="1239" y="9391"/>
                  </a:cubicBezTo>
                  <a:cubicBezTo>
                    <a:pt x="2307" y="11966"/>
                    <a:pt x="4809" y="13586"/>
                    <a:pt x="7510" y="13586"/>
                  </a:cubicBezTo>
                  <a:cubicBezTo>
                    <a:pt x="7949" y="13586"/>
                    <a:pt x="8394" y="13543"/>
                    <a:pt x="8839" y="13454"/>
                  </a:cubicBezTo>
                  <a:cubicBezTo>
                    <a:pt x="12019" y="12825"/>
                    <a:pt x="14306" y="10035"/>
                    <a:pt x="14306" y="6794"/>
                  </a:cubicBezTo>
                  <a:cubicBezTo>
                    <a:pt x="14313" y="4989"/>
                    <a:pt x="13596" y="3261"/>
                    <a:pt x="12318" y="1991"/>
                  </a:cubicBezTo>
                  <a:cubicBezTo>
                    <a:pt x="11004" y="677"/>
                    <a:pt x="9266" y="1"/>
                    <a:pt x="751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508" name="Google Shape;5508;p68"/>
            <p:cNvSpPr/>
            <p:nvPr/>
          </p:nvSpPr>
          <p:spPr>
            <a:xfrm>
              <a:off x="4442491" y="1911458"/>
              <a:ext cx="277037" cy="249239"/>
            </a:xfrm>
            <a:custGeom>
              <a:avLst/>
              <a:gdLst/>
              <a:ahLst/>
              <a:cxnLst/>
              <a:rect l="l" t="t" r="r" b="b"/>
              <a:pathLst>
                <a:path w="10644" h="9576" extrusionOk="0">
                  <a:moveTo>
                    <a:pt x="5330" y="0"/>
                  </a:moveTo>
                  <a:cubicBezTo>
                    <a:pt x="4349" y="0"/>
                    <a:pt x="3363" y="301"/>
                    <a:pt x="2519" y="914"/>
                  </a:cubicBezTo>
                  <a:cubicBezTo>
                    <a:pt x="626" y="2286"/>
                    <a:pt x="0" y="4830"/>
                    <a:pt x="1042" y="6924"/>
                  </a:cubicBezTo>
                  <a:lnTo>
                    <a:pt x="556" y="8141"/>
                  </a:lnTo>
                  <a:cubicBezTo>
                    <a:pt x="521" y="8229"/>
                    <a:pt x="549" y="8331"/>
                    <a:pt x="623" y="8391"/>
                  </a:cubicBezTo>
                  <a:cubicBezTo>
                    <a:pt x="662" y="8417"/>
                    <a:pt x="703" y="8434"/>
                    <a:pt x="748" y="8434"/>
                  </a:cubicBezTo>
                  <a:cubicBezTo>
                    <a:pt x="752" y="8434"/>
                    <a:pt x="756" y="8433"/>
                    <a:pt x="760" y="8433"/>
                  </a:cubicBezTo>
                  <a:lnTo>
                    <a:pt x="2227" y="8433"/>
                  </a:lnTo>
                  <a:cubicBezTo>
                    <a:pt x="3122" y="9195"/>
                    <a:pt x="4226" y="9576"/>
                    <a:pt x="5331" y="9576"/>
                  </a:cubicBezTo>
                  <a:cubicBezTo>
                    <a:pt x="6450" y="9576"/>
                    <a:pt x="7569" y="9184"/>
                    <a:pt x="8469" y="8401"/>
                  </a:cubicBezTo>
                  <a:cubicBezTo>
                    <a:pt x="10256" y="6850"/>
                    <a:pt x="10644" y="4225"/>
                    <a:pt x="9377" y="2227"/>
                  </a:cubicBezTo>
                  <a:cubicBezTo>
                    <a:pt x="9335" y="2161"/>
                    <a:pt x="9266" y="2127"/>
                    <a:pt x="9197" y="2127"/>
                  </a:cubicBezTo>
                  <a:cubicBezTo>
                    <a:pt x="9142" y="2127"/>
                    <a:pt x="9088" y="2148"/>
                    <a:pt x="9046" y="2191"/>
                  </a:cubicBezTo>
                  <a:lnTo>
                    <a:pt x="9043" y="2195"/>
                  </a:lnTo>
                  <a:cubicBezTo>
                    <a:pt x="8972" y="2265"/>
                    <a:pt x="8962" y="2374"/>
                    <a:pt x="9014" y="2459"/>
                  </a:cubicBezTo>
                  <a:cubicBezTo>
                    <a:pt x="10176" y="4292"/>
                    <a:pt x="9810" y="6699"/>
                    <a:pt x="8159" y="8106"/>
                  </a:cubicBezTo>
                  <a:cubicBezTo>
                    <a:pt x="7344" y="8801"/>
                    <a:pt x="6337" y="9148"/>
                    <a:pt x="5331" y="9148"/>
                  </a:cubicBezTo>
                  <a:cubicBezTo>
                    <a:pt x="4300" y="9148"/>
                    <a:pt x="3270" y="8785"/>
                    <a:pt x="2445" y="8060"/>
                  </a:cubicBezTo>
                  <a:cubicBezTo>
                    <a:pt x="2407" y="8025"/>
                    <a:pt x="2358" y="8004"/>
                    <a:pt x="2301" y="8004"/>
                  </a:cubicBezTo>
                  <a:lnTo>
                    <a:pt x="1070" y="8004"/>
                  </a:lnTo>
                  <a:lnTo>
                    <a:pt x="1478" y="6991"/>
                  </a:lnTo>
                  <a:cubicBezTo>
                    <a:pt x="1499" y="6934"/>
                    <a:pt x="1495" y="6867"/>
                    <a:pt x="1467" y="6811"/>
                  </a:cubicBezTo>
                  <a:cubicBezTo>
                    <a:pt x="468" y="4911"/>
                    <a:pt x="1003" y="2564"/>
                    <a:pt x="2730" y="1284"/>
                  </a:cubicBezTo>
                  <a:cubicBezTo>
                    <a:pt x="3507" y="708"/>
                    <a:pt x="4419" y="425"/>
                    <a:pt x="5327" y="425"/>
                  </a:cubicBezTo>
                  <a:cubicBezTo>
                    <a:pt x="6439" y="425"/>
                    <a:pt x="7545" y="850"/>
                    <a:pt x="8388" y="1681"/>
                  </a:cubicBezTo>
                  <a:cubicBezTo>
                    <a:pt x="8430" y="1722"/>
                    <a:pt x="8485" y="1742"/>
                    <a:pt x="8539" y="1742"/>
                  </a:cubicBezTo>
                  <a:cubicBezTo>
                    <a:pt x="8593" y="1742"/>
                    <a:pt x="8647" y="1722"/>
                    <a:pt x="8687" y="1681"/>
                  </a:cubicBezTo>
                  <a:lnTo>
                    <a:pt x="8691" y="1678"/>
                  </a:lnTo>
                  <a:cubicBezTo>
                    <a:pt x="8775" y="1593"/>
                    <a:pt x="8775" y="1460"/>
                    <a:pt x="8691" y="1375"/>
                  </a:cubicBezTo>
                  <a:cubicBezTo>
                    <a:pt x="7766" y="466"/>
                    <a:pt x="6552" y="0"/>
                    <a:pt x="533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509" name="Google Shape;5509;p68"/>
            <p:cNvSpPr/>
            <p:nvPr/>
          </p:nvSpPr>
          <p:spPr>
            <a:xfrm>
              <a:off x="4505296" y="1956017"/>
              <a:ext cx="156269" cy="153718"/>
            </a:xfrm>
            <a:custGeom>
              <a:avLst/>
              <a:gdLst/>
              <a:ahLst/>
              <a:cxnLst/>
              <a:rect l="l" t="t" r="r" b="b"/>
              <a:pathLst>
                <a:path w="6004" h="5906" extrusionOk="0">
                  <a:moveTo>
                    <a:pt x="1731" y="1"/>
                  </a:moveTo>
                  <a:cubicBezTo>
                    <a:pt x="1676" y="1"/>
                    <a:pt x="1621" y="22"/>
                    <a:pt x="1581" y="64"/>
                  </a:cubicBezTo>
                  <a:lnTo>
                    <a:pt x="335" y="1306"/>
                  </a:lnTo>
                  <a:cubicBezTo>
                    <a:pt x="40" y="1598"/>
                    <a:pt x="1" y="2063"/>
                    <a:pt x="244" y="2400"/>
                  </a:cubicBezTo>
                  <a:cubicBezTo>
                    <a:pt x="757" y="3111"/>
                    <a:pt x="1331" y="3776"/>
                    <a:pt x="1964" y="4385"/>
                  </a:cubicBezTo>
                  <a:cubicBezTo>
                    <a:pt x="2005" y="4425"/>
                    <a:pt x="2058" y="4446"/>
                    <a:pt x="2112" y="4446"/>
                  </a:cubicBezTo>
                  <a:cubicBezTo>
                    <a:pt x="2166" y="4446"/>
                    <a:pt x="2221" y="4425"/>
                    <a:pt x="2263" y="4385"/>
                  </a:cubicBezTo>
                  <a:lnTo>
                    <a:pt x="2267" y="4381"/>
                  </a:lnTo>
                  <a:cubicBezTo>
                    <a:pt x="2348" y="4300"/>
                    <a:pt x="2348" y="4163"/>
                    <a:pt x="2263" y="4082"/>
                  </a:cubicBezTo>
                  <a:cubicBezTo>
                    <a:pt x="1647" y="3488"/>
                    <a:pt x="1088" y="2844"/>
                    <a:pt x="592" y="2151"/>
                  </a:cubicBezTo>
                  <a:cubicBezTo>
                    <a:pt x="472" y="1985"/>
                    <a:pt x="490" y="1757"/>
                    <a:pt x="634" y="1612"/>
                  </a:cubicBezTo>
                  <a:lnTo>
                    <a:pt x="1728" y="522"/>
                  </a:lnTo>
                  <a:lnTo>
                    <a:pt x="2640" y="1429"/>
                  </a:lnTo>
                  <a:lnTo>
                    <a:pt x="2182" y="1887"/>
                  </a:lnTo>
                  <a:cubicBezTo>
                    <a:pt x="2126" y="1943"/>
                    <a:pt x="2105" y="2028"/>
                    <a:pt x="2129" y="2105"/>
                  </a:cubicBezTo>
                  <a:cubicBezTo>
                    <a:pt x="2422" y="2977"/>
                    <a:pt x="3009" y="3569"/>
                    <a:pt x="3885" y="3861"/>
                  </a:cubicBezTo>
                  <a:cubicBezTo>
                    <a:pt x="3908" y="3868"/>
                    <a:pt x="3931" y="3871"/>
                    <a:pt x="3954" y="3871"/>
                  </a:cubicBezTo>
                  <a:cubicBezTo>
                    <a:pt x="4009" y="3871"/>
                    <a:pt x="4063" y="3850"/>
                    <a:pt x="4103" y="3808"/>
                  </a:cubicBezTo>
                  <a:lnTo>
                    <a:pt x="4561" y="3354"/>
                  </a:lnTo>
                  <a:lnTo>
                    <a:pt x="5469" y="4262"/>
                  </a:lnTo>
                  <a:lnTo>
                    <a:pt x="4378" y="5356"/>
                  </a:lnTo>
                  <a:cubicBezTo>
                    <a:pt x="4297" y="5437"/>
                    <a:pt x="4189" y="5479"/>
                    <a:pt x="4080" y="5479"/>
                  </a:cubicBezTo>
                  <a:cubicBezTo>
                    <a:pt x="3996" y="5479"/>
                    <a:pt x="3912" y="5454"/>
                    <a:pt x="3839" y="5402"/>
                  </a:cubicBezTo>
                  <a:cubicBezTo>
                    <a:pt x="3558" y="5198"/>
                    <a:pt x="3287" y="4987"/>
                    <a:pt x="3023" y="4765"/>
                  </a:cubicBezTo>
                  <a:cubicBezTo>
                    <a:pt x="2984" y="4732"/>
                    <a:pt x="2936" y="4716"/>
                    <a:pt x="2889" y="4716"/>
                  </a:cubicBezTo>
                  <a:cubicBezTo>
                    <a:pt x="2834" y="4716"/>
                    <a:pt x="2780" y="4737"/>
                    <a:pt x="2738" y="4779"/>
                  </a:cubicBezTo>
                  <a:lnTo>
                    <a:pt x="2735" y="4782"/>
                  </a:lnTo>
                  <a:cubicBezTo>
                    <a:pt x="2647" y="4870"/>
                    <a:pt x="2654" y="5015"/>
                    <a:pt x="2749" y="5096"/>
                  </a:cubicBezTo>
                  <a:cubicBezTo>
                    <a:pt x="3020" y="5321"/>
                    <a:pt x="3301" y="5539"/>
                    <a:pt x="3590" y="5747"/>
                  </a:cubicBezTo>
                  <a:cubicBezTo>
                    <a:pt x="3739" y="5854"/>
                    <a:pt x="3911" y="5906"/>
                    <a:pt x="4083" y="5906"/>
                  </a:cubicBezTo>
                  <a:cubicBezTo>
                    <a:pt x="4301" y="5906"/>
                    <a:pt x="4517" y="5822"/>
                    <a:pt x="4680" y="5659"/>
                  </a:cubicBezTo>
                  <a:lnTo>
                    <a:pt x="5926" y="4413"/>
                  </a:lnTo>
                  <a:cubicBezTo>
                    <a:pt x="5986" y="4353"/>
                    <a:pt x="6003" y="4258"/>
                    <a:pt x="5972" y="4181"/>
                  </a:cubicBezTo>
                  <a:cubicBezTo>
                    <a:pt x="5961" y="4153"/>
                    <a:pt x="5944" y="4125"/>
                    <a:pt x="5926" y="4103"/>
                  </a:cubicBezTo>
                  <a:lnTo>
                    <a:pt x="4716" y="2897"/>
                  </a:lnTo>
                  <a:cubicBezTo>
                    <a:pt x="4673" y="2854"/>
                    <a:pt x="4618" y="2833"/>
                    <a:pt x="4563" y="2833"/>
                  </a:cubicBezTo>
                  <a:cubicBezTo>
                    <a:pt x="4507" y="2833"/>
                    <a:pt x="4452" y="2854"/>
                    <a:pt x="4409" y="2897"/>
                  </a:cubicBezTo>
                  <a:lnTo>
                    <a:pt x="3899" y="3407"/>
                  </a:lnTo>
                  <a:cubicBezTo>
                    <a:pt x="3262" y="3160"/>
                    <a:pt x="2830" y="2728"/>
                    <a:pt x="2587" y="2091"/>
                  </a:cubicBezTo>
                  <a:lnTo>
                    <a:pt x="3097" y="1581"/>
                  </a:lnTo>
                  <a:cubicBezTo>
                    <a:pt x="3182" y="1496"/>
                    <a:pt x="3182" y="1359"/>
                    <a:pt x="3097" y="1278"/>
                  </a:cubicBezTo>
                  <a:lnTo>
                    <a:pt x="1883" y="64"/>
                  </a:lnTo>
                  <a:cubicBezTo>
                    <a:pt x="1841" y="22"/>
                    <a:pt x="1786" y="1"/>
                    <a:pt x="173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5523" name="Google Shape;5523;p68"/>
          <p:cNvSpPr/>
          <p:nvPr/>
        </p:nvSpPr>
        <p:spPr>
          <a:xfrm>
            <a:off x="9843455" y="2870633"/>
            <a:ext cx="217884" cy="193320"/>
          </a:xfrm>
          <a:custGeom>
            <a:avLst/>
            <a:gdLst/>
            <a:ahLst/>
            <a:cxnLst/>
            <a:rect l="l" t="t" r="r" b="b"/>
            <a:pathLst>
              <a:path w="2998" h="2660" extrusionOk="0">
                <a:moveTo>
                  <a:pt x="841" y="1"/>
                </a:moveTo>
                <a:cubicBezTo>
                  <a:pt x="824" y="1"/>
                  <a:pt x="805" y="2"/>
                  <a:pt x="786" y="5"/>
                </a:cubicBezTo>
                <a:cubicBezTo>
                  <a:pt x="1" y="126"/>
                  <a:pt x="786" y="2628"/>
                  <a:pt x="786" y="2628"/>
                </a:cubicBezTo>
                <a:cubicBezTo>
                  <a:pt x="838" y="2649"/>
                  <a:pt x="897" y="2660"/>
                  <a:pt x="963" y="2660"/>
                </a:cubicBezTo>
                <a:cubicBezTo>
                  <a:pt x="1651" y="2660"/>
                  <a:pt x="2998" y="1541"/>
                  <a:pt x="2298" y="1136"/>
                </a:cubicBezTo>
                <a:cubicBezTo>
                  <a:pt x="2207" y="1083"/>
                  <a:pt x="2122" y="1060"/>
                  <a:pt x="2042" y="1060"/>
                </a:cubicBezTo>
                <a:cubicBezTo>
                  <a:pt x="1450" y="1060"/>
                  <a:pt x="1167" y="2338"/>
                  <a:pt x="1167" y="2338"/>
                </a:cubicBezTo>
                <a:cubicBezTo>
                  <a:pt x="1167" y="2338"/>
                  <a:pt x="1553" y="1"/>
                  <a:pt x="84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529" name="Google Shape;5529;p68"/>
          <p:cNvGrpSpPr/>
          <p:nvPr/>
        </p:nvGrpSpPr>
        <p:grpSpPr>
          <a:xfrm>
            <a:off x="4306981" y="705766"/>
            <a:ext cx="667900" cy="1326933"/>
            <a:chOff x="7716950" y="794850"/>
            <a:chExt cx="500925" cy="995200"/>
          </a:xfrm>
        </p:grpSpPr>
        <p:sp>
          <p:nvSpPr>
            <p:cNvPr id="5530" name="Google Shape;5530;p68"/>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2400"/>
            </a:p>
          </p:txBody>
        </p:sp>
        <p:sp>
          <p:nvSpPr>
            <p:cNvPr id="5531" name="Google Shape;5531;p68"/>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532" name="Google Shape;5532;p68"/>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533" name="Google Shape;5533;p68"/>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534" name="Google Shape;5534;p68"/>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5535" name="Google Shape;5535;p68"/>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5536" name="Google Shape;5536;p68"/>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537" name="Google Shape;5537;p68"/>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5538" name="Google Shape;5538;p68"/>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39" name="Google Shape;5539;p68"/>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40" name="Google Shape;5540;p68"/>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41" name="Google Shape;5541;p68"/>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42" name="Google Shape;5542;p68"/>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5543" name="Google Shape;5543;p68"/>
          <p:cNvGrpSpPr/>
          <p:nvPr/>
        </p:nvGrpSpPr>
        <p:grpSpPr>
          <a:xfrm>
            <a:off x="6292704" y="581800"/>
            <a:ext cx="1513267" cy="1322233"/>
            <a:chOff x="959625" y="1923513"/>
            <a:chExt cx="1134950" cy="991675"/>
          </a:xfrm>
        </p:grpSpPr>
        <p:sp>
          <p:nvSpPr>
            <p:cNvPr id="5544" name="Google Shape;5544;p68"/>
            <p:cNvSpPr/>
            <p:nvPr/>
          </p:nvSpPr>
          <p:spPr>
            <a:xfrm>
              <a:off x="960825" y="19347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545" name="Google Shape;5545;p68"/>
            <p:cNvSpPr/>
            <p:nvPr/>
          </p:nvSpPr>
          <p:spPr>
            <a:xfrm>
              <a:off x="978800" y="19235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546" name="Google Shape;5546;p68"/>
            <p:cNvSpPr/>
            <p:nvPr/>
          </p:nvSpPr>
          <p:spPr>
            <a:xfrm>
              <a:off x="959625" y="22160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547" name="Google Shape;5547;p68"/>
            <p:cNvSpPr/>
            <p:nvPr/>
          </p:nvSpPr>
          <p:spPr>
            <a:xfrm>
              <a:off x="964025" y="22004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48" name="Google Shape;5548;p68"/>
            <p:cNvSpPr/>
            <p:nvPr/>
          </p:nvSpPr>
          <p:spPr>
            <a:xfrm>
              <a:off x="1014175" y="22357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49" name="Google Shape;5549;p68"/>
            <p:cNvSpPr/>
            <p:nvPr/>
          </p:nvSpPr>
          <p:spPr>
            <a:xfrm>
              <a:off x="980725" y="22296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0" name="Google Shape;5550;p68"/>
            <p:cNvSpPr/>
            <p:nvPr/>
          </p:nvSpPr>
          <p:spPr>
            <a:xfrm>
              <a:off x="995975" y="22404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1" name="Google Shape;5551;p68"/>
            <p:cNvSpPr/>
            <p:nvPr/>
          </p:nvSpPr>
          <p:spPr>
            <a:xfrm>
              <a:off x="1063525" y="22705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2" name="Google Shape;5552;p68"/>
            <p:cNvSpPr/>
            <p:nvPr/>
          </p:nvSpPr>
          <p:spPr>
            <a:xfrm>
              <a:off x="1030125" y="22644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3" name="Google Shape;5553;p68"/>
            <p:cNvSpPr/>
            <p:nvPr/>
          </p:nvSpPr>
          <p:spPr>
            <a:xfrm>
              <a:off x="1045375" y="22752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4" name="Google Shape;5554;p68"/>
            <p:cNvSpPr/>
            <p:nvPr/>
          </p:nvSpPr>
          <p:spPr>
            <a:xfrm>
              <a:off x="1112975" y="23053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5" name="Google Shape;5555;p68"/>
            <p:cNvSpPr/>
            <p:nvPr/>
          </p:nvSpPr>
          <p:spPr>
            <a:xfrm>
              <a:off x="1079525" y="22992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6" name="Google Shape;5556;p68"/>
            <p:cNvSpPr/>
            <p:nvPr/>
          </p:nvSpPr>
          <p:spPr>
            <a:xfrm>
              <a:off x="1094800" y="23100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7" name="Google Shape;5557;p68"/>
            <p:cNvSpPr/>
            <p:nvPr/>
          </p:nvSpPr>
          <p:spPr>
            <a:xfrm>
              <a:off x="1162375" y="23401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8" name="Google Shape;5558;p68"/>
            <p:cNvSpPr/>
            <p:nvPr/>
          </p:nvSpPr>
          <p:spPr>
            <a:xfrm>
              <a:off x="1128900" y="23340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9" name="Google Shape;5559;p68"/>
            <p:cNvSpPr/>
            <p:nvPr/>
          </p:nvSpPr>
          <p:spPr>
            <a:xfrm>
              <a:off x="1144200" y="23447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0" name="Google Shape;5560;p68"/>
            <p:cNvSpPr/>
            <p:nvPr/>
          </p:nvSpPr>
          <p:spPr>
            <a:xfrm>
              <a:off x="1211750" y="23749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1" name="Google Shape;5561;p68"/>
            <p:cNvSpPr/>
            <p:nvPr/>
          </p:nvSpPr>
          <p:spPr>
            <a:xfrm>
              <a:off x="1178350" y="23688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2" name="Google Shape;5562;p68"/>
            <p:cNvSpPr/>
            <p:nvPr/>
          </p:nvSpPr>
          <p:spPr>
            <a:xfrm>
              <a:off x="1193625" y="23796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3" name="Google Shape;5563;p68"/>
            <p:cNvSpPr/>
            <p:nvPr/>
          </p:nvSpPr>
          <p:spPr>
            <a:xfrm>
              <a:off x="1261175" y="24097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4" name="Google Shape;5564;p68"/>
            <p:cNvSpPr/>
            <p:nvPr/>
          </p:nvSpPr>
          <p:spPr>
            <a:xfrm>
              <a:off x="1227750" y="24036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5" name="Google Shape;5565;p68"/>
            <p:cNvSpPr/>
            <p:nvPr/>
          </p:nvSpPr>
          <p:spPr>
            <a:xfrm>
              <a:off x="1243000" y="24143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6" name="Google Shape;5566;p68"/>
            <p:cNvSpPr/>
            <p:nvPr/>
          </p:nvSpPr>
          <p:spPr>
            <a:xfrm>
              <a:off x="1310550" y="24444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7" name="Google Shape;5567;p68"/>
            <p:cNvSpPr/>
            <p:nvPr/>
          </p:nvSpPr>
          <p:spPr>
            <a:xfrm>
              <a:off x="1277150" y="24384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8" name="Google Shape;5568;p68"/>
            <p:cNvSpPr/>
            <p:nvPr/>
          </p:nvSpPr>
          <p:spPr>
            <a:xfrm>
              <a:off x="1292400" y="24491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9" name="Google Shape;5569;p68"/>
            <p:cNvSpPr/>
            <p:nvPr/>
          </p:nvSpPr>
          <p:spPr>
            <a:xfrm>
              <a:off x="1359975" y="24792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0" name="Google Shape;5570;p68"/>
            <p:cNvSpPr/>
            <p:nvPr/>
          </p:nvSpPr>
          <p:spPr>
            <a:xfrm>
              <a:off x="1326550" y="24732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1" name="Google Shape;5571;p68"/>
            <p:cNvSpPr/>
            <p:nvPr/>
          </p:nvSpPr>
          <p:spPr>
            <a:xfrm>
              <a:off x="1341800" y="24839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2" name="Google Shape;5572;p68"/>
            <p:cNvSpPr/>
            <p:nvPr/>
          </p:nvSpPr>
          <p:spPr>
            <a:xfrm>
              <a:off x="1409375" y="25140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3" name="Google Shape;5573;p68"/>
            <p:cNvSpPr/>
            <p:nvPr/>
          </p:nvSpPr>
          <p:spPr>
            <a:xfrm>
              <a:off x="1375975" y="25080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4" name="Google Shape;5574;p68"/>
            <p:cNvSpPr/>
            <p:nvPr/>
          </p:nvSpPr>
          <p:spPr>
            <a:xfrm>
              <a:off x="1391200" y="25187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5" name="Google Shape;5575;p68"/>
            <p:cNvSpPr/>
            <p:nvPr/>
          </p:nvSpPr>
          <p:spPr>
            <a:xfrm>
              <a:off x="1458750" y="25488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6" name="Google Shape;5576;p68"/>
            <p:cNvSpPr/>
            <p:nvPr/>
          </p:nvSpPr>
          <p:spPr>
            <a:xfrm>
              <a:off x="1425350" y="25428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7" name="Google Shape;5577;p68"/>
            <p:cNvSpPr/>
            <p:nvPr/>
          </p:nvSpPr>
          <p:spPr>
            <a:xfrm>
              <a:off x="1440625" y="25535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8" name="Google Shape;5578;p68"/>
            <p:cNvSpPr/>
            <p:nvPr/>
          </p:nvSpPr>
          <p:spPr>
            <a:xfrm>
              <a:off x="1508175" y="25836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9" name="Google Shape;5579;p68"/>
            <p:cNvSpPr/>
            <p:nvPr/>
          </p:nvSpPr>
          <p:spPr>
            <a:xfrm>
              <a:off x="1474750" y="25775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0" name="Google Shape;5580;p68"/>
            <p:cNvSpPr/>
            <p:nvPr/>
          </p:nvSpPr>
          <p:spPr>
            <a:xfrm>
              <a:off x="1490000" y="25883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1" name="Google Shape;5581;p68"/>
            <p:cNvSpPr/>
            <p:nvPr/>
          </p:nvSpPr>
          <p:spPr>
            <a:xfrm>
              <a:off x="1557550" y="26184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2" name="Google Shape;5582;p68"/>
            <p:cNvSpPr/>
            <p:nvPr/>
          </p:nvSpPr>
          <p:spPr>
            <a:xfrm>
              <a:off x="1524150" y="26123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3" name="Google Shape;5583;p68"/>
            <p:cNvSpPr/>
            <p:nvPr/>
          </p:nvSpPr>
          <p:spPr>
            <a:xfrm>
              <a:off x="1539400" y="26231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4" name="Google Shape;5584;p68"/>
            <p:cNvSpPr/>
            <p:nvPr/>
          </p:nvSpPr>
          <p:spPr>
            <a:xfrm>
              <a:off x="1606950" y="26532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5" name="Google Shape;5585;p68"/>
            <p:cNvSpPr/>
            <p:nvPr/>
          </p:nvSpPr>
          <p:spPr>
            <a:xfrm>
              <a:off x="1573550" y="26471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6" name="Google Shape;5586;p68"/>
            <p:cNvSpPr/>
            <p:nvPr/>
          </p:nvSpPr>
          <p:spPr>
            <a:xfrm>
              <a:off x="1588800" y="26579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7" name="Google Shape;5587;p68"/>
            <p:cNvSpPr/>
            <p:nvPr/>
          </p:nvSpPr>
          <p:spPr>
            <a:xfrm>
              <a:off x="1656400" y="26880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8" name="Google Shape;5588;p68"/>
            <p:cNvSpPr/>
            <p:nvPr/>
          </p:nvSpPr>
          <p:spPr>
            <a:xfrm>
              <a:off x="1622925" y="26819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9" name="Google Shape;5589;p68"/>
            <p:cNvSpPr/>
            <p:nvPr/>
          </p:nvSpPr>
          <p:spPr>
            <a:xfrm>
              <a:off x="1638200" y="26926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0" name="Google Shape;5590;p68"/>
            <p:cNvSpPr/>
            <p:nvPr/>
          </p:nvSpPr>
          <p:spPr>
            <a:xfrm>
              <a:off x="1705750" y="27228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1" name="Google Shape;5591;p68"/>
            <p:cNvSpPr/>
            <p:nvPr/>
          </p:nvSpPr>
          <p:spPr>
            <a:xfrm>
              <a:off x="1672350" y="27167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2" name="Google Shape;5592;p68"/>
            <p:cNvSpPr/>
            <p:nvPr/>
          </p:nvSpPr>
          <p:spPr>
            <a:xfrm>
              <a:off x="1687650" y="27274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3" name="Google Shape;5593;p68"/>
            <p:cNvSpPr/>
            <p:nvPr/>
          </p:nvSpPr>
          <p:spPr>
            <a:xfrm>
              <a:off x="1755200" y="27576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4" name="Google Shape;5594;p68"/>
            <p:cNvSpPr/>
            <p:nvPr/>
          </p:nvSpPr>
          <p:spPr>
            <a:xfrm>
              <a:off x="1721750" y="27515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5" name="Google Shape;5595;p68"/>
            <p:cNvSpPr/>
            <p:nvPr/>
          </p:nvSpPr>
          <p:spPr>
            <a:xfrm>
              <a:off x="1737000" y="27622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6" name="Google Shape;5596;p68"/>
            <p:cNvSpPr/>
            <p:nvPr/>
          </p:nvSpPr>
          <p:spPr>
            <a:xfrm>
              <a:off x="1804550" y="27924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7" name="Google Shape;5597;p68"/>
            <p:cNvSpPr/>
            <p:nvPr/>
          </p:nvSpPr>
          <p:spPr>
            <a:xfrm>
              <a:off x="1771150" y="27863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8" name="Google Shape;5598;p68"/>
            <p:cNvSpPr/>
            <p:nvPr/>
          </p:nvSpPr>
          <p:spPr>
            <a:xfrm>
              <a:off x="1786425" y="27970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9" name="Google Shape;5599;p68"/>
            <p:cNvSpPr/>
            <p:nvPr/>
          </p:nvSpPr>
          <p:spPr>
            <a:xfrm>
              <a:off x="1853950" y="28271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00" name="Google Shape;5600;p68"/>
            <p:cNvSpPr/>
            <p:nvPr/>
          </p:nvSpPr>
          <p:spPr>
            <a:xfrm>
              <a:off x="1820550" y="28211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01" name="Google Shape;5601;p68"/>
            <p:cNvSpPr/>
            <p:nvPr/>
          </p:nvSpPr>
          <p:spPr>
            <a:xfrm>
              <a:off x="1835825" y="28318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02" name="Google Shape;5602;p68"/>
            <p:cNvSpPr/>
            <p:nvPr/>
          </p:nvSpPr>
          <p:spPr>
            <a:xfrm>
              <a:off x="1903400" y="28620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03" name="Google Shape;5603;p68"/>
            <p:cNvSpPr/>
            <p:nvPr/>
          </p:nvSpPr>
          <p:spPr>
            <a:xfrm>
              <a:off x="1869925" y="28559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04" name="Google Shape;5604;p68"/>
            <p:cNvSpPr/>
            <p:nvPr/>
          </p:nvSpPr>
          <p:spPr>
            <a:xfrm>
              <a:off x="1885225" y="28666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05" name="Google Shape;5605;p68"/>
            <p:cNvSpPr/>
            <p:nvPr/>
          </p:nvSpPr>
          <p:spPr>
            <a:xfrm>
              <a:off x="1553700" y="23872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06" name="Google Shape;5606;p68"/>
            <p:cNvSpPr/>
            <p:nvPr/>
          </p:nvSpPr>
          <p:spPr>
            <a:xfrm>
              <a:off x="1548650" y="23921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5607" name="Google Shape;5607;p68"/>
          <p:cNvGrpSpPr/>
          <p:nvPr/>
        </p:nvGrpSpPr>
        <p:grpSpPr>
          <a:xfrm>
            <a:off x="1110318" y="4257385"/>
            <a:ext cx="655133" cy="1065967"/>
            <a:chOff x="2865675" y="4906313"/>
            <a:chExt cx="491350" cy="799475"/>
          </a:xfrm>
        </p:grpSpPr>
        <p:sp>
          <p:nvSpPr>
            <p:cNvPr id="5608" name="Google Shape;5608;p68"/>
            <p:cNvSpPr/>
            <p:nvPr/>
          </p:nvSpPr>
          <p:spPr>
            <a:xfrm>
              <a:off x="2884425" y="490961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609" name="Google Shape;5609;p68"/>
            <p:cNvSpPr/>
            <p:nvPr/>
          </p:nvSpPr>
          <p:spPr>
            <a:xfrm>
              <a:off x="2915425" y="493578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610" name="Google Shape;5610;p68"/>
            <p:cNvSpPr/>
            <p:nvPr/>
          </p:nvSpPr>
          <p:spPr>
            <a:xfrm>
              <a:off x="3037575" y="551066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611" name="Google Shape;5611;p68"/>
            <p:cNvSpPr/>
            <p:nvPr/>
          </p:nvSpPr>
          <p:spPr>
            <a:xfrm>
              <a:off x="3050125" y="556023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612" name="Google Shape;5612;p68"/>
            <p:cNvSpPr/>
            <p:nvPr/>
          </p:nvSpPr>
          <p:spPr>
            <a:xfrm>
              <a:off x="2893750" y="494666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613" name="Google Shape;5613;p68"/>
            <p:cNvSpPr/>
            <p:nvPr/>
          </p:nvSpPr>
          <p:spPr>
            <a:xfrm>
              <a:off x="2906250" y="499646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614" name="Google Shape;5614;p68"/>
            <p:cNvSpPr/>
            <p:nvPr/>
          </p:nvSpPr>
          <p:spPr>
            <a:xfrm>
              <a:off x="2865675" y="490631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15" name="Google Shape;5615;p68"/>
            <p:cNvSpPr/>
            <p:nvPr/>
          </p:nvSpPr>
          <p:spPr>
            <a:xfrm>
              <a:off x="3018725" y="550736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16" name="Google Shape;5616;p68"/>
            <p:cNvSpPr/>
            <p:nvPr/>
          </p:nvSpPr>
          <p:spPr>
            <a:xfrm>
              <a:off x="3031325" y="555696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17" name="Google Shape;5617;p68"/>
            <p:cNvSpPr/>
            <p:nvPr/>
          </p:nvSpPr>
          <p:spPr>
            <a:xfrm>
              <a:off x="2874800" y="494346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18" name="Google Shape;5618;p68"/>
            <p:cNvSpPr/>
            <p:nvPr/>
          </p:nvSpPr>
          <p:spPr>
            <a:xfrm>
              <a:off x="2887700" y="499303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5619" name="Google Shape;5619;p68"/>
          <p:cNvGrpSpPr/>
          <p:nvPr/>
        </p:nvGrpSpPr>
        <p:grpSpPr>
          <a:xfrm>
            <a:off x="2042000" y="4722984"/>
            <a:ext cx="1085867" cy="1457333"/>
            <a:chOff x="1531500" y="3542238"/>
            <a:chExt cx="814400" cy="1093000"/>
          </a:xfrm>
        </p:grpSpPr>
        <p:sp>
          <p:nvSpPr>
            <p:cNvPr id="5620" name="Google Shape;5620;p68"/>
            <p:cNvSpPr/>
            <p:nvPr/>
          </p:nvSpPr>
          <p:spPr>
            <a:xfrm>
              <a:off x="1576200"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1" name="Google Shape;5621;p68"/>
            <p:cNvSpPr/>
            <p:nvPr/>
          </p:nvSpPr>
          <p:spPr>
            <a:xfrm>
              <a:off x="1551175"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2" name="Google Shape;5622;p68"/>
            <p:cNvSpPr/>
            <p:nvPr/>
          </p:nvSpPr>
          <p:spPr>
            <a:xfrm>
              <a:off x="2123450"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3" name="Google Shape;5623;p68"/>
            <p:cNvSpPr/>
            <p:nvPr/>
          </p:nvSpPr>
          <p:spPr>
            <a:xfrm>
              <a:off x="2075275"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4" name="Google Shape;5624;p68"/>
            <p:cNvSpPr/>
            <p:nvPr/>
          </p:nvSpPr>
          <p:spPr>
            <a:xfrm>
              <a:off x="2081575"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5" name="Google Shape;5625;p68"/>
            <p:cNvSpPr/>
            <p:nvPr/>
          </p:nvSpPr>
          <p:spPr>
            <a:xfrm>
              <a:off x="2097400"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6" name="Google Shape;5626;p68"/>
            <p:cNvSpPr/>
            <p:nvPr/>
          </p:nvSpPr>
          <p:spPr>
            <a:xfrm>
              <a:off x="2054275"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7" name="Google Shape;5627;p68"/>
            <p:cNvSpPr/>
            <p:nvPr/>
          </p:nvSpPr>
          <p:spPr>
            <a:xfrm>
              <a:off x="2018625"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8" name="Google Shape;5628;p68"/>
            <p:cNvSpPr/>
            <p:nvPr/>
          </p:nvSpPr>
          <p:spPr>
            <a:xfrm>
              <a:off x="2014400"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9" name="Google Shape;5629;p68"/>
            <p:cNvSpPr/>
            <p:nvPr/>
          </p:nvSpPr>
          <p:spPr>
            <a:xfrm>
              <a:off x="2023575"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0" name="Google Shape;5630;p68"/>
            <p:cNvSpPr/>
            <p:nvPr/>
          </p:nvSpPr>
          <p:spPr>
            <a:xfrm>
              <a:off x="2313375"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1" name="Google Shape;5631;p68"/>
            <p:cNvSpPr/>
            <p:nvPr/>
          </p:nvSpPr>
          <p:spPr>
            <a:xfrm>
              <a:off x="2254900"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2" name="Google Shape;5632;p68"/>
            <p:cNvSpPr/>
            <p:nvPr/>
          </p:nvSpPr>
          <p:spPr>
            <a:xfrm>
              <a:off x="2136325"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3" name="Google Shape;5633;p68"/>
            <p:cNvSpPr/>
            <p:nvPr/>
          </p:nvSpPr>
          <p:spPr>
            <a:xfrm>
              <a:off x="2150700"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4" name="Google Shape;5634;p68"/>
            <p:cNvSpPr/>
            <p:nvPr/>
          </p:nvSpPr>
          <p:spPr>
            <a:xfrm>
              <a:off x="2145925"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5" name="Google Shape;5635;p68"/>
            <p:cNvSpPr/>
            <p:nvPr/>
          </p:nvSpPr>
          <p:spPr>
            <a:xfrm>
              <a:off x="2198775"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6" name="Google Shape;5636;p68"/>
            <p:cNvSpPr/>
            <p:nvPr/>
          </p:nvSpPr>
          <p:spPr>
            <a:xfrm>
              <a:off x="1531500"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7" name="Google Shape;5637;p68"/>
            <p:cNvSpPr/>
            <p:nvPr/>
          </p:nvSpPr>
          <p:spPr>
            <a:xfrm>
              <a:off x="1564100"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8" name="Google Shape;5638;p68"/>
            <p:cNvSpPr/>
            <p:nvPr/>
          </p:nvSpPr>
          <p:spPr>
            <a:xfrm>
              <a:off x="1536325"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9" name="Google Shape;5639;p68"/>
            <p:cNvSpPr/>
            <p:nvPr/>
          </p:nvSpPr>
          <p:spPr>
            <a:xfrm>
              <a:off x="1543875"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0" name="Google Shape;5640;p68"/>
            <p:cNvSpPr/>
            <p:nvPr/>
          </p:nvSpPr>
          <p:spPr>
            <a:xfrm>
              <a:off x="1533225"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1" name="Google Shape;5641;p68"/>
            <p:cNvSpPr/>
            <p:nvPr/>
          </p:nvSpPr>
          <p:spPr>
            <a:xfrm>
              <a:off x="1593850"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2" name="Google Shape;5642;p68"/>
            <p:cNvSpPr/>
            <p:nvPr/>
          </p:nvSpPr>
          <p:spPr>
            <a:xfrm>
              <a:off x="1758400"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3" name="Google Shape;5643;p68"/>
            <p:cNvSpPr/>
            <p:nvPr/>
          </p:nvSpPr>
          <p:spPr>
            <a:xfrm>
              <a:off x="1818725"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4" name="Google Shape;5644;p68"/>
            <p:cNvSpPr/>
            <p:nvPr/>
          </p:nvSpPr>
          <p:spPr>
            <a:xfrm>
              <a:off x="1653525"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5" name="Google Shape;5645;p68"/>
            <p:cNvSpPr/>
            <p:nvPr/>
          </p:nvSpPr>
          <p:spPr>
            <a:xfrm>
              <a:off x="1610725"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6" name="Google Shape;5646;p68"/>
            <p:cNvSpPr/>
            <p:nvPr/>
          </p:nvSpPr>
          <p:spPr>
            <a:xfrm>
              <a:off x="1702975"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7" name="Google Shape;5647;p68"/>
            <p:cNvSpPr/>
            <p:nvPr/>
          </p:nvSpPr>
          <p:spPr>
            <a:xfrm>
              <a:off x="1991875"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8" name="Google Shape;5648;p68"/>
            <p:cNvSpPr/>
            <p:nvPr/>
          </p:nvSpPr>
          <p:spPr>
            <a:xfrm>
              <a:off x="1988725"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9" name="Google Shape;5649;p68"/>
            <p:cNvSpPr/>
            <p:nvPr/>
          </p:nvSpPr>
          <p:spPr>
            <a:xfrm>
              <a:off x="1972750"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50" name="Google Shape;5650;p68"/>
            <p:cNvSpPr/>
            <p:nvPr/>
          </p:nvSpPr>
          <p:spPr>
            <a:xfrm>
              <a:off x="1949100"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51" name="Google Shape;5651;p68"/>
            <p:cNvSpPr/>
            <p:nvPr/>
          </p:nvSpPr>
          <p:spPr>
            <a:xfrm>
              <a:off x="1883150"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52" name="Google Shape;5652;p68"/>
            <p:cNvSpPr/>
            <p:nvPr/>
          </p:nvSpPr>
          <p:spPr>
            <a:xfrm>
              <a:off x="1969950"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grpSp>
      <p:grpSp>
        <p:nvGrpSpPr>
          <p:cNvPr id="5653" name="Google Shape;5653;p68"/>
          <p:cNvGrpSpPr/>
          <p:nvPr/>
        </p:nvGrpSpPr>
        <p:grpSpPr>
          <a:xfrm>
            <a:off x="745701" y="365333"/>
            <a:ext cx="909900" cy="1591600"/>
            <a:chOff x="559275" y="274000"/>
            <a:chExt cx="682425" cy="1193700"/>
          </a:xfrm>
        </p:grpSpPr>
        <p:sp>
          <p:nvSpPr>
            <p:cNvPr id="5654" name="Google Shape;5654;p68"/>
            <p:cNvSpPr/>
            <p:nvPr/>
          </p:nvSpPr>
          <p:spPr>
            <a:xfrm>
              <a:off x="559275" y="274000"/>
              <a:ext cx="473375" cy="130625"/>
            </a:xfrm>
            <a:custGeom>
              <a:avLst/>
              <a:gdLst/>
              <a:ahLst/>
              <a:cxnLst/>
              <a:rect l="l" t="t" r="r" b="b"/>
              <a:pathLst>
                <a:path w="18935" h="5225" extrusionOk="0">
                  <a:moveTo>
                    <a:pt x="9790" y="405"/>
                  </a:moveTo>
                  <a:cubicBezTo>
                    <a:pt x="10062" y="405"/>
                    <a:pt x="10333" y="408"/>
                    <a:pt x="10604" y="415"/>
                  </a:cubicBezTo>
                  <a:lnTo>
                    <a:pt x="10604" y="415"/>
                  </a:lnTo>
                  <a:cubicBezTo>
                    <a:pt x="10635" y="464"/>
                    <a:pt x="10688" y="500"/>
                    <a:pt x="10764" y="500"/>
                  </a:cubicBezTo>
                  <a:cubicBezTo>
                    <a:pt x="12383" y="516"/>
                    <a:pt x="13994" y="656"/>
                    <a:pt x="15586" y="953"/>
                  </a:cubicBezTo>
                  <a:cubicBezTo>
                    <a:pt x="16223" y="1070"/>
                    <a:pt x="16906" y="1184"/>
                    <a:pt x="17481" y="1504"/>
                  </a:cubicBezTo>
                  <a:cubicBezTo>
                    <a:pt x="18633" y="2139"/>
                    <a:pt x="18629" y="3479"/>
                    <a:pt x="17306" y="3973"/>
                  </a:cubicBezTo>
                  <a:cubicBezTo>
                    <a:pt x="15932" y="4487"/>
                    <a:pt x="14113" y="4408"/>
                    <a:pt x="12655" y="4527"/>
                  </a:cubicBezTo>
                  <a:cubicBezTo>
                    <a:pt x="11145" y="4652"/>
                    <a:pt x="9629" y="4740"/>
                    <a:pt x="8115" y="4758"/>
                  </a:cubicBezTo>
                  <a:cubicBezTo>
                    <a:pt x="7922" y="4760"/>
                    <a:pt x="7730" y="4761"/>
                    <a:pt x="7537" y="4761"/>
                  </a:cubicBezTo>
                  <a:cubicBezTo>
                    <a:pt x="6232" y="4761"/>
                    <a:pt x="4919" y="4710"/>
                    <a:pt x="3624" y="4554"/>
                  </a:cubicBezTo>
                  <a:cubicBezTo>
                    <a:pt x="2798" y="4454"/>
                    <a:pt x="1899" y="4304"/>
                    <a:pt x="1186" y="3843"/>
                  </a:cubicBezTo>
                  <a:cubicBezTo>
                    <a:pt x="387" y="3327"/>
                    <a:pt x="417" y="2298"/>
                    <a:pt x="1223" y="1769"/>
                  </a:cubicBezTo>
                  <a:cubicBezTo>
                    <a:pt x="1561" y="1547"/>
                    <a:pt x="1999" y="1442"/>
                    <a:pt x="2384" y="1339"/>
                  </a:cubicBezTo>
                  <a:cubicBezTo>
                    <a:pt x="4790" y="689"/>
                    <a:pt x="7296" y="405"/>
                    <a:pt x="9790" y="405"/>
                  </a:cubicBezTo>
                  <a:close/>
                  <a:moveTo>
                    <a:pt x="9410" y="1"/>
                  </a:moveTo>
                  <a:cubicBezTo>
                    <a:pt x="6796" y="1"/>
                    <a:pt x="4042" y="275"/>
                    <a:pt x="1655" y="1143"/>
                  </a:cubicBezTo>
                  <a:cubicBezTo>
                    <a:pt x="875" y="1426"/>
                    <a:pt x="1" y="2061"/>
                    <a:pt x="111" y="3008"/>
                  </a:cubicBezTo>
                  <a:cubicBezTo>
                    <a:pt x="243" y="4121"/>
                    <a:pt x="1655" y="4583"/>
                    <a:pt x="2577" y="4786"/>
                  </a:cubicBezTo>
                  <a:cubicBezTo>
                    <a:pt x="4056" y="5112"/>
                    <a:pt x="5611" y="5224"/>
                    <a:pt x="7176" y="5224"/>
                  </a:cubicBezTo>
                  <a:cubicBezTo>
                    <a:pt x="9025" y="5224"/>
                    <a:pt x="10888" y="5068"/>
                    <a:pt x="12655" y="4924"/>
                  </a:cubicBezTo>
                  <a:cubicBezTo>
                    <a:pt x="14169" y="4800"/>
                    <a:pt x="15968" y="4865"/>
                    <a:pt x="17411" y="4354"/>
                  </a:cubicBezTo>
                  <a:cubicBezTo>
                    <a:pt x="18191" y="4079"/>
                    <a:pt x="18934" y="3382"/>
                    <a:pt x="18790" y="2481"/>
                  </a:cubicBezTo>
                  <a:cubicBezTo>
                    <a:pt x="18618" y="1403"/>
                    <a:pt x="17349" y="938"/>
                    <a:pt x="16432" y="722"/>
                  </a:cubicBezTo>
                  <a:cubicBezTo>
                    <a:pt x="14833" y="346"/>
                    <a:pt x="13175" y="175"/>
                    <a:pt x="11532" y="123"/>
                  </a:cubicBezTo>
                  <a:lnTo>
                    <a:pt x="11532" y="123"/>
                  </a:lnTo>
                  <a:cubicBezTo>
                    <a:pt x="11501" y="81"/>
                    <a:pt x="11452" y="52"/>
                    <a:pt x="11386" y="49"/>
                  </a:cubicBezTo>
                  <a:cubicBezTo>
                    <a:pt x="10742" y="19"/>
                    <a:pt x="10081" y="1"/>
                    <a:pt x="941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55" name="Google Shape;5655;p68"/>
            <p:cNvSpPr/>
            <p:nvPr/>
          </p:nvSpPr>
          <p:spPr>
            <a:xfrm>
              <a:off x="559275" y="1337100"/>
              <a:ext cx="473375" cy="130600"/>
            </a:xfrm>
            <a:custGeom>
              <a:avLst/>
              <a:gdLst/>
              <a:ahLst/>
              <a:cxnLst/>
              <a:rect l="l" t="t" r="r" b="b"/>
              <a:pathLst>
                <a:path w="18935" h="5224" extrusionOk="0">
                  <a:moveTo>
                    <a:pt x="9790" y="404"/>
                  </a:moveTo>
                  <a:cubicBezTo>
                    <a:pt x="10062" y="404"/>
                    <a:pt x="10333" y="408"/>
                    <a:pt x="10604" y="414"/>
                  </a:cubicBezTo>
                  <a:lnTo>
                    <a:pt x="10604" y="414"/>
                  </a:lnTo>
                  <a:cubicBezTo>
                    <a:pt x="10635" y="464"/>
                    <a:pt x="10688" y="499"/>
                    <a:pt x="10764" y="500"/>
                  </a:cubicBezTo>
                  <a:cubicBezTo>
                    <a:pt x="12383" y="516"/>
                    <a:pt x="13994" y="656"/>
                    <a:pt x="15586" y="952"/>
                  </a:cubicBezTo>
                  <a:cubicBezTo>
                    <a:pt x="16223" y="1071"/>
                    <a:pt x="16906" y="1186"/>
                    <a:pt x="17481" y="1503"/>
                  </a:cubicBezTo>
                  <a:cubicBezTo>
                    <a:pt x="18633" y="2139"/>
                    <a:pt x="18629" y="3479"/>
                    <a:pt x="17306" y="3973"/>
                  </a:cubicBezTo>
                  <a:cubicBezTo>
                    <a:pt x="15932" y="4487"/>
                    <a:pt x="14113" y="4408"/>
                    <a:pt x="12655" y="4528"/>
                  </a:cubicBezTo>
                  <a:cubicBezTo>
                    <a:pt x="11145" y="4651"/>
                    <a:pt x="9629" y="4740"/>
                    <a:pt x="8115" y="4757"/>
                  </a:cubicBezTo>
                  <a:cubicBezTo>
                    <a:pt x="7922" y="4759"/>
                    <a:pt x="7730" y="4760"/>
                    <a:pt x="7537" y="4760"/>
                  </a:cubicBezTo>
                  <a:cubicBezTo>
                    <a:pt x="6232" y="4760"/>
                    <a:pt x="4919" y="4710"/>
                    <a:pt x="3624" y="4554"/>
                  </a:cubicBezTo>
                  <a:cubicBezTo>
                    <a:pt x="2798" y="4454"/>
                    <a:pt x="1899" y="4303"/>
                    <a:pt x="1186" y="3842"/>
                  </a:cubicBezTo>
                  <a:cubicBezTo>
                    <a:pt x="387" y="3327"/>
                    <a:pt x="417" y="2298"/>
                    <a:pt x="1223" y="1768"/>
                  </a:cubicBezTo>
                  <a:cubicBezTo>
                    <a:pt x="1561" y="1546"/>
                    <a:pt x="1999" y="1443"/>
                    <a:pt x="2384" y="1339"/>
                  </a:cubicBezTo>
                  <a:cubicBezTo>
                    <a:pt x="4790" y="689"/>
                    <a:pt x="7296" y="404"/>
                    <a:pt x="9790" y="404"/>
                  </a:cubicBezTo>
                  <a:close/>
                  <a:moveTo>
                    <a:pt x="9410" y="0"/>
                  </a:moveTo>
                  <a:cubicBezTo>
                    <a:pt x="6796" y="0"/>
                    <a:pt x="4042" y="274"/>
                    <a:pt x="1655" y="1143"/>
                  </a:cubicBezTo>
                  <a:cubicBezTo>
                    <a:pt x="875" y="1426"/>
                    <a:pt x="1" y="2060"/>
                    <a:pt x="111" y="3008"/>
                  </a:cubicBezTo>
                  <a:cubicBezTo>
                    <a:pt x="243" y="4120"/>
                    <a:pt x="1655" y="4583"/>
                    <a:pt x="2577" y="4786"/>
                  </a:cubicBezTo>
                  <a:cubicBezTo>
                    <a:pt x="4056" y="5112"/>
                    <a:pt x="5611" y="5224"/>
                    <a:pt x="7176" y="5224"/>
                  </a:cubicBezTo>
                  <a:cubicBezTo>
                    <a:pt x="9025" y="5224"/>
                    <a:pt x="10888" y="5067"/>
                    <a:pt x="12655" y="4923"/>
                  </a:cubicBezTo>
                  <a:cubicBezTo>
                    <a:pt x="14169" y="4800"/>
                    <a:pt x="15968" y="4865"/>
                    <a:pt x="17411" y="4353"/>
                  </a:cubicBezTo>
                  <a:cubicBezTo>
                    <a:pt x="18191" y="4079"/>
                    <a:pt x="18934" y="3383"/>
                    <a:pt x="18790" y="2481"/>
                  </a:cubicBezTo>
                  <a:cubicBezTo>
                    <a:pt x="18618" y="1403"/>
                    <a:pt x="17349" y="938"/>
                    <a:pt x="16432" y="722"/>
                  </a:cubicBezTo>
                  <a:cubicBezTo>
                    <a:pt x="14833" y="345"/>
                    <a:pt x="13175" y="175"/>
                    <a:pt x="11533" y="122"/>
                  </a:cubicBezTo>
                  <a:lnTo>
                    <a:pt x="11533" y="122"/>
                  </a:lnTo>
                  <a:cubicBezTo>
                    <a:pt x="11501" y="81"/>
                    <a:pt x="11452" y="52"/>
                    <a:pt x="11386" y="49"/>
                  </a:cubicBezTo>
                  <a:cubicBezTo>
                    <a:pt x="10742" y="18"/>
                    <a:pt x="10081" y="0"/>
                    <a:pt x="941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56" name="Google Shape;5656;p68"/>
            <p:cNvSpPr/>
            <p:nvPr/>
          </p:nvSpPr>
          <p:spPr>
            <a:xfrm>
              <a:off x="778525" y="345075"/>
              <a:ext cx="30250" cy="1061250"/>
            </a:xfrm>
            <a:custGeom>
              <a:avLst/>
              <a:gdLst/>
              <a:ahLst/>
              <a:cxnLst/>
              <a:rect l="l" t="t" r="r" b="b"/>
              <a:pathLst>
                <a:path w="1210" h="42450" extrusionOk="0">
                  <a:moveTo>
                    <a:pt x="314" y="1"/>
                  </a:moveTo>
                  <a:cubicBezTo>
                    <a:pt x="216" y="1"/>
                    <a:pt x="116" y="64"/>
                    <a:pt x="113" y="191"/>
                  </a:cubicBezTo>
                  <a:cubicBezTo>
                    <a:pt x="0" y="5211"/>
                    <a:pt x="161" y="10249"/>
                    <a:pt x="232" y="15268"/>
                  </a:cubicBezTo>
                  <a:cubicBezTo>
                    <a:pt x="329" y="22116"/>
                    <a:pt x="447" y="28963"/>
                    <a:pt x="609" y="35809"/>
                  </a:cubicBezTo>
                  <a:cubicBezTo>
                    <a:pt x="662" y="37958"/>
                    <a:pt x="690" y="40112"/>
                    <a:pt x="809" y="42259"/>
                  </a:cubicBezTo>
                  <a:cubicBezTo>
                    <a:pt x="816" y="42386"/>
                    <a:pt x="918" y="42450"/>
                    <a:pt x="1017" y="42450"/>
                  </a:cubicBezTo>
                  <a:cubicBezTo>
                    <a:pt x="1115" y="42450"/>
                    <a:pt x="1210" y="42387"/>
                    <a:pt x="1203" y="42259"/>
                  </a:cubicBezTo>
                  <a:cubicBezTo>
                    <a:pt x="924" y="37246"/>
                    <a:pt x="916" y="32206"/>
                    <a:pt x="822" y="27185"/>
                  </a:cubicBezTo>
                  <a:cubicBezTo>
                    <a:pt x="693" y="20340"/>
                    <a:pt x="583" y="13491"/>
                    <a:pt x="520" y="6643"/>
                  </a:cubicBezTo>
                  <a:cubicBezTo>
                    <a:pt x="500" y="4494"/>
                    <a:pt x="458" y="2340"/>
                    <a:pt x="507" y="191"/>
                  </a:cubicBezTo>
                  <a:cubicBezTo>
                    <a:pt x="510" y="64"/>
                    <a:pt x="413" y="1"/>
                    <a:pt x="31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57" name="Google Shape;5657;p68"/>
            <p:cNvSpPr/>
            <p:nvPr/>
          </p:nvSpPr>
          <p:spPr>
            <a:xfrm>
              <a:off x="645975" y="1342275"/>
              <a:ext cx="162375" cy="115225"/>
            </a:xfrm>
            <a:custGeom>
              <a:avLst/>
              <a:gdLst/>
              <a:ahLst/>
              <a:cxnLst/>
              <a:rect l="l" t="t" r="r" b="b"/>
              <a:pathLst>
                <a:path w="6495" h="4609" extrusionOk="0">
                  <a:moveTo>
                    <a:pt x="3404" y="1"/>
                  </a:moveTo>
                  <a:cubicBezTo>
                    <a:pt x="3254" y="1"/>
                    <a:pt x="3119" y="198"/>
                    <a:pt x="3255" y="339"/>
                  </a:cubicBezTo>
                  <a:cubicBezTo>
                    <a:pt x="4050" y="1150"/>
                    <a:pt x="4902" y="1882"/>
                    <a:pt x="5819" y="2544"/>
                  </a:cubicBezTo>
                  <a:lnTo>
                    <a:pt x="5819" y="2544"/>
                  </a:lnTo>
                  <a:cubicBezTo>
                    <a:pt x="3965" y="3143"/>
                    <a:pt x="2100" y="3703"/>
                    <a:pt x="222" y="4222"/>
                  </a:cubicBezTo>
                  <a:cubicBezTo>
                    <a:pt x="1" y="4282"/>
                    <a:pt x="70" y="4608"/>
                    <a:pt x="274" y="4608"/>
                  </a:cubicBezTo>
                  <a:cubicBezTo>
                    <a:pt x="292" y="4608"/>
                    <a:pt x="311" y="4606"/>
                    <a:pt x="330" y="4600"/>
                  </a:cubicBezTo>
                  <a:cubicBezTo>
                    <a:pt x="2336" y="4045"/>
                    <a:pt x="4327" y="3444"/>
                    <a:pt x="6307" y="2798"/>
                  </a:cubicBezTo>
                  <a:cubicBezTo>
                    <a:pt x="6475" y="2742"/>
                    <a:pt x="6495" y="2535"/>
                    <a:pt x="6353" y="2439"/>
                  </a:cubicBezTo>
                  <a:cubicBezTo>
                    <a:pt x="5334" y="1734"/>
                    <a:pt x="4400" y="946"/>
                    <a:pt x="3534" y="59"/>
                  </a:cubicBezTo>
                  <a:cubicBezTo>
                    <a:pt x="3494" y="18"/>
                    <a:pt x="3448" y="1"/>
                    <a:pt x="340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58" name="Google Shape;5658;p68"/>
            <p:cNvSpPr/>
            <p:nvPr/>
          </p:nvSpPr>
          <p:spPr>
            <a:xfrm>
              <a:off x="580325" y="1358250"/>
              <a:ext cx="49875" cy="75275"/>
            </a:xfrm>
            <a:custGeom>
              <a:avLst/>
              <a:gdLst/>
              <a:ahLst/>
              <a:cxnLst/>
              <a:rect l="l" t="t" r="r" b="b"/>
              <a:pathLst>
                <a:path w="1995" h="3011" extrusionOk="0">
                  <a:moveTo>
                    <a:pt x="1725" y="0"/>
                  </a:moveTo>
                  <a:cubicBezTo>
                    <a:pt x="1665" y="0"/>
                    <a:pt x="1606" y="28"/>
                    <a:pt x="1568" y="96"/>
                  </a:cubicBezTo>
                  <a:cubicBezTo>
                    <a:pt x="1074" y="969"/>
                    <a:pt x="582" y="1843"/>
                    <a:pt x="88" y="2716"/>
                  </a:cubicBezTo>
                  <a:cubicBezTo>
                    <a:pt x="1" y="2867"/>
                    <a:pt x="137" y="3010"/>
                    <a:pt x="270" y="3010"/>
                  </a:cubicBezTo>
                  <a:cubicBezTo>
                    <a:pt x="330" y="3010"/>
                    <a:pt x="389" y="2982"/>
                    <a:pt x="427" y="2913"/>
                  </a:cubicBezTo>
                  <a:cubicBezTo>
                    <a:pt x="921" y="2040"/>
                    <a:pt x="1413" y="1167"/>
                    <a:pt x="1907" y="294"/>
                  </a:cubicBezTo>
                  <a:cubicBezTo>
                    <a:pt x="1994" y="142"/>
                    <a:pt x="1858" y="0"/>
                    <a:pt x="1725"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59" name="Google Shape;5659;p68"/>
            <p:cNvSpPr/>
            <p:nvPr/>
          </p:nvSpPr>
          <p:spPr>
            <a:xfrm>
              <a:off x="604825" y="1351950"/>
              <a:ext cx="59550" cy="93800"/>
            </a:xfrm>
            <a:custGeom>
              <a:avLst/>
              <a:gdLst/>
              <a:ahLst/>
              <a:cxnLst/>
              <a:rect l="l" t="t" r="r" b="b"/>
              <a:pathLst>
                <a:path w="2382" h="3752" extrusionOk="0">
                  <a:moveTo>
                    <a:pt x="2109" y="1"/>
                  </a:moveTo>
                  <a:cubicBezTo>
                    <a:pt x="2049" y="1"/>
                    <a:pt x="1989" y="27"/>
                    <a:pt x="1948" y="92"/>
                  </a:cubicBezTo>
                  <a:cubicBezTo>
                    <a:pt x="1255" y="1174"/>
                    <a:pt x="632" y="2295"/>
                    <a:pt x="75" y="3452"/>
                  </a:cubicBezTo>
                  <a:cubicBezTo>
                    <a:pt x="1" y="3608"/>
                    <a:pt x="138" y="3752"/>
                    <a:pt x="266" y="3752"/>
                  </a:cubicBezTo>
                  <a:cubicBezTo>
                    <a:pt x="325" y="3752"/>
                    <a:pt x="382" y="3722"/>
                    <a:pt x="416" y="3651"/>
                  </a:cubicBezTo>
                  <a:cubicBezTo>
                    <a:pt x="972" y="2493"/>
                    <a:pt x="1597" y="1373"/>
                    <a:pt x="2287" y="291"/>
                  </a:cubicBezTo>
                  <a:cubicBezTo>
                    <a:pt x="2382" y="142"/>
                    <a:pt x="2246" y="1"/>
                    <a:pt x="210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0" name="Google Shape;5660;p68"/>
            <p:cNvSpPr/>
            <p:nvPr/>
          </p:nvSpPr>
          <p:spPr>
            <a:xfrm>
              <a:off x="635450" y="1346800"/>
              <a:ext cx="55475" cy="101725"/>
            </a:xfrm>
            <a:custGeom>
              <a:avLst/>
              <a:gdLst/>
              <a:ahLst/>
              <a:cxnLst/>
              <a:rect l="l" t="t" r="r" b="b"/>
              <a:pathLst>
                <a:path w="2219" h="4069" extrusionOk="0">
                  <a:moveTo>
                    <a:pt x="1980" y="0"/>
                  </a:moveTo>
                  <a:cubicBezTo>
                    <a:pt x="1901" y="0"/>
                    <a:pt x="1823" y="41"/>
                    <a:pt x="1791" y="136"/>
                  </a:cubicBezTo>
                  <a:cubicBezTo>
                    <a:pt x="1364" y="1417"/>
                    <a:pt x="799" y="2627"/>
                    <a:pt x="93" y="3777"/>
                  </a:cubicBezTo>
                  <a:cubicBezTo>
                    <a:pt x="0" y="3927"/>
                    <a:pt x="137" y="4069"/>
                    <a:pt x="273" y="4069"/>
                  </a:cubicBezTo>
                  <a:cubicBezTo>
                    <a:pt x="333" y="4069"/>
                    <a:pt x="392" y="4041"/>
                    <a:pt x="432" y="3976"/>
                  </a:cubicBezTo>
                  <a:cubicBezTo>
                    <a:pt x="1157" y="2797"/>
                    <a:pt x="1735" y="1553"/>
                    <a:pt x="2170" y="242"/>
                  </a:cubicBezTo>
                  <a:cubicBezTo>
                    <a:pt x="2219" y="96"/>
                    <a:pt x="2099" y="0"/>
                    <a:pt x="198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1" name="Google Shape;5661;p68"/>
            <p:cNvSpPr/>
            <p:nvPr/>
          </p:nvSpPr>
          <p:spPr>
            <a:xfrm>
              <a:off x="676175" y="1343100"/>
              <a:ext cx="54225" cy="102325"/>
            </a:xfrm>
            <a:custGeom>
              <a:avLst/>
              <a:gdLst/>
              <a:ahLst/>
              <a:cxnLst/>
              <a:rect l="l" t="t" r="r" b="b"/>
              <a:pathLst>
                <a:path w="2169" h="4093" extrusionOk="0">
                  <a:moveTo>
                    <a:pt x="1901" y="0"/>
                  </a:moveTo>
                  <a:cubicBezTo>
                    <a:pt x="1842" y="0"/>
                    <a:pt x="1785" y="29"/>
                    <a:pt x="1749" y="98"/>
                  </a:cubicBezTo>
                  <a:cubicBezTo>
                    <a:pt x="1109" y="1318"/>
                    <a:pt x="548" y="2567"/>
                    <a:pt x="56" y="3854"/>
                  </a:cubicBezTo>
                  <a:cubicBezTo>
                    <a:pt x="0" y="3998"/>
                    <a:pt x="119" y="4093"/>
                    <a:pt x="241" y="4093"/>
                  </a:cubicBezTo>
                  <a:cubicBezTo>
                    <a:pt x="320" y="4093"/>
                    <a:pt x="400" y="4053"/>
                    <a:pt x="435" y="3960"/>
                  </a:cubicBezTo>
                  <a:cubicBezTo>
                    <a:pt x="915" y="2708"/>
                    <a:pt x="1466" y="1487"/>
                    <a:pt x="2089" y="298"/>
                  </a:cubicBezTo>
                  <a:cubicBezTo>
                    <a:pt x="2169" y="143"/>
                    <a:pt x="2032" y="0"/>
                    <a:pt x="1901"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2" name="Google Shape;5662;p68"/>
            <p:cNvSpPr/>
            <p:nvPr/>
          </p:nvSpPr>
          <p:spPr>
            <a:xfrm>
              <a:off x="710925" y="1365025"/>
              <a:ext cx="37700" cy="62300"/>
            </a:xfrm>
            <a:custGeom>
              <a:avLst/>
              <a:gdLst/>
              <a:ahLst/>
              <a:cxnLst/>
              <a:rect l="l" t="t" r="r" b="b"/>
              <a:pathLst>
                <a:path w="1508" h="2492" extrusionOk="0">
                  <a:moveTo>
                    <a:pt x="1269" y="1"/>
                  </a:moveTo>
                  <a:cubicBezTo>
                    <a:pt x="1190" y="1"/>
                    <a:pt x="1111" y="42"/>
                    <a:pt x="1078" y="136"/>
                  </a:cubicBezTo>
                  <a:cubicBezTo>
                    <a:pt x="826" y="860"/>
                    <a:pt x="498" y="1546"/>
                    <a:pt x="93" y="2199"/>
                  </a:cubicBezTo>
                  <a:cubicBezTo>
                    <a:pt x="1" y="2350"/>
                    <a:pt x="137" y="2491"/>
                    <a:pt x="274" y="2491"/>
                  </a:cubicBezTo>
                  <a:cubicBezTo>
                    <a:pt x="334" y="2491"/>
                    <a:pt x="394" y="2464"/>
                    <a:pt x="434" y="2398"/>
                  </a:cubicBezTo>
                  <a:cubicBezTo>
                    <a:pt x="855" y="1716"/>
                    <a:pt x="1194" y="996"/>
                    <a:pt x="1457" y="242"/>
                  </a:cubicBezTo>
                  <a:cubicBezTo>
                    <a:pt x="1507" y="96"/>
                    <a:pt x="1389" y="1"/>
                    <a:pt x="126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3" name="Google Shape;5663;p68"/>
            <p:cNvSpPr/>
            <p:nvPr/>
          </p:nvSpPr>
          <p:spPr>
            <a:xfrm>
              <a:off x="745150" y="1379950"/>
              <a:ext cx="27825" cy="41125"/>
            </a:xfrm>
            <a:custGeom>
              <a:avLst/>
              <a:gdLst/>
              <a:ahLst/>
              <a:cxnLst/>
              <a:rect l="l" t="t" r="r" b="b"/>
              <a:pathLst>
                <a:path w="1113" h="1645" extrusionOk="0">
                  <a:moveTo>
                    <a:pt x="847" y="1"/>
                  </a:moveTo>
                  <a:cubicBezTo>
                    <a:pt x="788" y="1"/>
                    <a:pt x="731" y="30"/>
                    <a:pt x="695" y="101"/>
                  </a:cubicBezTo>
                  <a:lnTo>
                    <a:pt x="78" y="1347"/>
                  </a:lnTo>
                  <a:cubicBezTo>
                    <a:pt x="1" y="1502"/>
                    <a:pt x="137" y="1645"/>
                    <a:pt x="266" y="1645"/>
                  </a:cubicBezTo>
                  <a:cubicBezTo>
                    <a:pt x="325" y="1645"/>
                    <a:pt x="382" y="1616"/>
                    <a:pt x="418" y="1544"/>
                  </a:cubicBezTo>
                  <a:lnTo>
                    <a:pt x="1035" y="299"/>
                  </a:lnTo>
                  <a:cubicBezTo>
                    <a:pt x="1112" y="143"/>
                    <a:pt x="976" y="1"/>
                    <a:pt x="847"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4" name="Google Shape;5664;p68"/>
            <p:cNvSpPr/>
            <p:nvPr/>
          </p:nvSpPr>
          <p:spPr>
            <a:xfrm>
              <a:off x="1012000" y="329550"/>
              <a:ext cx="19575" cy="1081500"/>
            </a:xfrm>
            <a:custGeom>
              <a:avLst/>
              <a:gdLst/>
              <a:ahLst/>
              <a:cxnLst/>
              <a:rect l="l" t="t" r="r" b="b"/>
              <a:pathLst>
                <a:path w="783" h="43260" extrusionOk="0">
                  <a:moveTo>
                    <a:pt x="288" y="1"/>
                  </a:moveTo>
                  <a:cubicBezTo>
                    <a:pt x="189" y="1"/>
                    <a:pt x="89" y="64"/>
                    <a:pt x="86" y="191"/>
                  </a:cubicBezTo>
                  <a:cubicBezTo>
                    <a:pt x="1" y="5117"/>
                    <a:pt x="122" y="10055"/>
                    <a:pt x="152" y="14983"/>
                  </a:cubicBezTo>
                  <a:cubicBezTo>
                    <a:pt x="200" y="22371"/>
                    <a:pt x="250" y="29760"/>
                    <a:pt x="288" y="37150"/>
                  </a:cubicBezTo>
                  <a:cubicBezTo>
                    <a:pt x="300" y="39121"/>
                    <a:pt x="337" y="41097"/>
                    <a:pt x="303" y="43069"/>
                  </a:cubicBezTo>
                  <a:cubicBezTo>
                    <a:pt x="301" y="43196"/>
                    <a:pt x="399" y="43259"/>
                    <a:pt x="497" y="43259"/>
                  </a:cubicBezTo>
                  <a:cubicBezTo>
                    <a:pt x="596" y="43259"/>
                    <a:pt x="695" y="43196"/>
                    <a:pt x="696" y="43069"/>
                  </a:cubicBezTo>
                  <a:cubicBezTo>
                    <a:pt x="782" y="38142"/>
                    <a:pt x="660" y="33203"/>
                    <a:pt x="630" y="28277"/>
                  </a:cubicBezTo>
                  <a:cubicBezTo>
                    <a:pt x="585" y="20889"/>
                    <a:pt x="535" y="13498"/>
                    <a:pt x="494" y="6110"/>
                  </a:cubicBezTo>
                  <a:cubicBezTo>
                    <a:pt x="484" y="4139"/>
                    <a:pt x="446" y="2163"/>
                    <a:pt x="480" y="191"/>
                  </a:cubicBezTo>
                  <a:cubicBezTo>
                    <a:pt x="483" y="64"/>
                    <a:pt x="386" y="1"/>
                    <a:pt x="28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5" name="Google Shape;5665;p68"/>
            <p:cNvSpPr/>
            <p:nvPr/>
          </p:nvSpPr>
          <p:spPr>
            <a:xfrm>
              <a:off x="566375" y="338900"/>
              <a:ext cx="16725" cy="1066425"/>
            </a:xfrm>
            <a:custGeom>
              <a:avLst/>
              <a:gdLst/>
              <a:ahLst/>
              <a:cxnLst/>
              <a:rect l="l" t="t" r="r" b="b"/>
              <a:pathLst>
                <a:path w="669" h="42657" extrusionOk="0">
                  <a:moveTo>
                    <a:pt x="193" y="1"/>
                  </a:moveTo>
                  <a:cubicBezTo>
                    <a:pt x="95" y="1"/>
                    <a:pt x="1" y="63"/>
                    <a:pt x="9" y="189"/>
                  </a:cubicBezTo>
                  <a:cubicBezTo>
                    <a:pt x="296" y="5056"/>
                    <a:pt x="113" y="9991"/>
                    <a:pt x="133" y="14866"/>
                  </a:cubicBezTo>
                  <a:cubicBezTo>
                    <a:pt x="160" y="22113"/>
                    <a:pt x="176" y="29358"/>
                    <a:pt x="175" y="36606"/>
                  </a:cubicBezTo>
                  <a:cubicBezTo>
                    <a:pt x="175" y="38558"/>
                    <a:pt x="202" y="40514"/>
                    <a:pt x="155" y="42466"/>
                  </a:cubicBezTo>
                  <a:cubicBezTo>
                    <a:pt x="152" y="42593"/>
                    <a:pt x="249" y="42656"/>
                    <a:pt x="347" y="42656"/>
                  </a:cubicBezTo>
                  <a:cubicBezTo>
                    <a:pt x="446" y="42656"/>
                    <a:pt x="545" y="42593"/>
                    <a:pt x="548" y="42466"/>
                  </a:cubicBezTo>
                  <a:cubicBezTo>
                    <a:pt x="669" y="37578"/>
                    <a:pt x="570" y="32676"/>
                    <a:pt x="563" y="27787"/>
                  </a:cubicBezTo>
                  <a:cubicBezTo>
                    <a:pt x="551" y="20542"/>
                    <a:pt x="534" y="13295"/>
                    <a:pt x="483" y="6050"/>
                  </a:cubicBezTo>
                  <a:cubicBezTo>
                    <a:pt x="468" y="4103"/>
                    <a:pt x="518" y="2136"/>
                    <a:pt x="404" y="190"/>
                  </a:cubicBezTo>
                  <a:cubicBezTo>
                    <a:pt x="395" y="64"/>
                    <a:pt x="292" y="1"/>
                    <a:pt x="193"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6" name="Google Shape;5666;p68"/>
            <p:cNvSpPr/>
            <p:nvPr/>
          </p:nvSpPr>
          <p:spPr>
            <a:xfrm>
              <a:off x="776675" y="277225"/>
              <a:ext cx="88550" cy="75350"/>
            </a:xfrm>
            <a:custGeom>
              <a:avLst/>
              <a:gdLst/>
              <a:ahLst/>
              <a:cxnLst/>
              <a:rect l="l" t="t" r="r" b="b"/>
              <a:pathLst>
                <a:path w="3542" h="3014" extrusionOk="0">
                  <a:moveTo>
                    <a:pt x="3257" y="0"/>
                  </a:moveTo>
                  <a:cubicBezTo>
                    <a:pt x="3212" y="0"/>
                    <a:pt x="3167" y="17"/>
                    <a:pt x="3126" y="59"/>
                  </a:cubicBezTo>
                  <a:cubicBezTo>
                    <a:pt x="2213" y="1002"/>
                    <a:pt x="1227" y="1861"/>
                    <a:pt x="167" y="2634"/>
                  </a:cubicBezTo>
                  <a:cubicBezTo>
                    <a:pt x="0" y="2758"/>
                    <a:pt x="107" y="3013"/>
                    <a:pt x="264" y="3013"/>
                  </a:cubicBezTo>
                  <a:cubicBezTo>
                    <a:pt x="296" y="3013"/>
                    <a:pt x="331" y="3002"/>
                    <a:pt x="366" y="2977"/>
                  </a:cubicBezTo>
                  <a:cubicBezTo>
                    <a:pt x="1454" y="2183"/>
                    <a:pt x="2468" y="1305"/>
                    <a:pt x="3405" y="338"/>
                  </a:cubicBezTo>
                  <a:cubicBezTo>
                    <a:pt x="3541" y="198"/>
                    <a:pt x="3406" y="0"/>
                    <a:pt x="325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7" name="Google Shape;5667;p68"/>
            <p:cNvSpPr/>
            <p:nvPr/>
          </p:nvSpPr>
          <p:spPr>
            <a:xfrm>
              <a:off x="562175" y="340075"/>
              <a:ext cx="227100" cy="16200"/>
            </a:xfrm>
            <a:custGeom>
              <a:avLst/>
              <a:gdLst/>
              <a:ahLst/>
              <a:cxnLst/>
              <a:rect l="l" t="t" r="r" b="b"/>
              <a:pathLst>
                <a:path w="9084" h="648" extrusionOk="0">
                  <a:moveTo>
                    <a:pt x="6065" y="1"/>
                  </a:moveTo>
                  <a:cubicBezTo>
                    <a:pt x="4126" y="1"/>
                    <a:pt x="2188" y="85"/>
                    <a:pt x="254" y="254"/>
                  </a:cubicBezTo>
                  <a:cubicBezTo>
                    <a:pt x="10" y="273"/>
                    <a:pt x="1" y="648"/>
                    <a:pt x="236" y="648"/>
                  </a:cubicBezTo>
                  <a:cubicBezTo>
                    <a:pt x="242" y="648"/>
                    <a:pt x="248" y="648"/>
                    <a:pt x="254" y="647"/>
                  </a:cubicBezTo>
                  <a:cubicBezTo>
                    <a:pt x="2188" y="478"/>
                    <a:pt x="4126" y="394"/>
                    <a:pt x="6065" y="394"/>
                  </a:cubicBezTo>
                  <a:cubicBezTo>
                    <a:pt x="6987" y="394"/>
                    <a:pt x="7908" y="413"/>
                    <a:pt x="8830" y="451"/>
                  </a:cubicBezTo>
                  <a:cubicBezTo>
                    <a:pt x="8834" y="451"/>
                    <a:pt x="8838" y="451"/>
                    <a:pt x="8841" y="451"/>
                  </a:cubicBezTo>
                  <a:cubicBezTo>
                    <a:pt x="9084" y="451"/>
                    <a:pt x="9080" y="69"/>
                    <a:pt x="8830" y="57"/>
                  </a:cubicBezTo>
                  <a:cubicBezTo>
                    <a:pt x="7908" y="20"/>
                    <a:pt x="6987" y="1"/>
                    <a:pt x="6065"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8" name="Google Shape;5668;p68"/>
            <p:cNvSpPr/>
            <p:nvPr/>
          </p:nvSpPr>
          <p:spPr>
            <a:xfrm>
              <a:off x="1057950" y="348925"/>
              <a:ext cx="98400" cy="518525"/>
            </a:xfrm>
            <a:custGeom>
              <a:avLst/>
              <a:gdLst/>
              <a:ahLst/>
              <a:cxnLst/>
              <a:rect l="l" t="t" r="r" b="b"/>
              <a:pathLst>
                <a:path w="3936" h="20741" extrusionOk="0">
                  <a:moveTo>
                    <a:pt x="296" y="1"/>
                  </a:moveTo>
                  <a:cubicBezTo>
                    <a:pt x="139" y="1"/>
                    <a:pt x="1" y="198"/>
                    <a:pt x="150" y="330"/>
                  </a:cubicBezTo>
                  <a:cubicBezTo>
                    <a:pt x="1635" y="1645"/>
                    <a:pt x="1542" y="3783"/>
                    <a:pt x="1571" y="5606"/>
                  </a:cubicBezTo>
                  <a:cubicBezTo>
                    <a:pt x="1605" y="7787"/>
                    <a:pt x="1641" y="9970"/>
                    <a:pt x="1676" y="12151"/>
                  </a:cubicBezTo>
                  <a:cubicBezTo>
                    <a:pt x="1704" y="13987"/>
                    <a:pt x="1598" y="15880"/>
                    <a:pt x="1827" y="17705"/>
                  </a:cubicBezTo>
                  <a:cubicBezTo>
                    <a:pt x="1979" y="18926"/>
                    <a:pt x="2394" y="20121"/>
                    <a:pt x="3544" y="20717"/>
                  </a:cubicBezTo>
                  <a:cubicBezTo>
                    <a:pt x="3576" y="20733"/>
                    <a:pt x="3607" y="20741"/>
                    <a:pt x="3637" y="20741"/>
                  </a:cubicBezTo>
                  <a:cubicBezTo>
                    <a:pt x="3817" y="20741"/>
                    <a:pt x="3935" y="20477"/>
                    <a:pt x="3743" y="20378"/>
                  </a:cubicBezTo>
                  <a:cubicBezTo>
                    <a:pt x="2112" y="19530"/>
                    <a:pt x="2151" y="17401"/>
                    <a:pt x="2126" y="15808"/>
                  </a:cubicBezTo>
                  <a:cubicBezTo>
                    <a:pt x="2092" y="13692"/>
                    <a:pt x="2058" y="11574"/>
                    <a:pt x="2026" y="9456"/>
                  </a:cubicBezTo>
                  <a:cubicBezTo>
                    <a:pt x="1996" y="7541"/>
                    <a:pt x="2051" y="5604"/>
                    <a:pt x="1907" y="3695"/>
                  </a:cubicBezTo>
                  <a:cubicBezTo>
                    <a:pt x="1806" y="2329"/>
                    <a:pt x="1485" y="989"/>
                    <a:pt x="426" y="53"/>
                  </a:cubicBezTo>
                  <a:cubicBezTo>
                    <a:pt x="385" y="16"/>
                    <a:pt x="340" y="1"/>
                    <a:pt x="29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9" name="Google Shape;5669;p68"/>
            <p:cNvSpPr/>
            <p:nvPr/>
          </p:nvSpPr>
          <p:spPr>
            <a:xfrm>
              <a:off x="1069300" y="860700"/>
              <a:ext cx="90975" cy="548425"/>
            </a:xfrm>
            <a:custGeom>
              <a:avLst/>
              <a:gdLst/>
              <a:ahLst/>
              <a:cxnLst/>
              <a:rect l="l" t="t" r="r" b="b"/>
              <a:pathLst>
                <a:path w="3639" h="21937" extrusionOk="0">
                  <a:moveTo>
                    <a:pt x="3328" y="1"/>
                  </a:moveTo>
                  <a:cubicBezTo>
                    <a:pt x="3300" y="1"/>
                    <a:pt x="3270" y="7"/>
                    <a:pt x="3240" y="21"/>
                  </a:cubicBezTo>
                  <a:cubicBezTo>
                    <a:pt x="2166" y="512"/>
                    <a:pt x="1796" y="1622"/>
                    <a:pt x="1652" y="2724"/>
                  </a:cubicBezTo>
                  <a:cubicBezTo>
                    <a:pt x="1388" y="4755"/>
                    <a:pt x="1429" y="6861"/>
                    <a:pt x="1336" y="8907"/>
                  </a:cubicBezTo>
                  <a:cubicBezTo>
                    <a:pt x="1239" y="11058"/>
                    <a:pt x="1141" y="13208"/>
                    <a:pt x="1044" y="15360"/>
                  </a:cubicBezTo>
                  <a:cubicBezTo>
                    <a:pt x="951" y="17426"/>
                    <a:pt x="1139" y="19785"/>
                    <a:pt x="86" y="21642"/>
                  </a:cubicBezTo>
                  <a:cubicBezTo>
                    <a:pt x="0" y="21794"/>
                    <a:pt x="136" y="21937"/>
                    <a:pt x="270" y="21937"/>
                  </a:cubicBezTo>
                  <a:cubicBezTo>
                    <a:pt x="329" y="21937"/>
                    <a:pt x="388" y="21908"/>
                    <a:pt x="427" y="21841"/>
                  </a:cubicBezTo>
                  <a:cubicBezTo>
                    <a:pt x="1220" y="20445"/>
                    <a:pt x="1279" y="18882"/>
                    <a:pt x="1350" y="17315"/>
                  </a:cubicBezTo>
                  <a:cubicBezTo>
                    <a:pt x="1443" y="15296"/>
                    <a:pt x="1532" y="13274"/>
                    <a:pt x="1624" y="11253"/>
                  </a:cubicBezTo>
                  <a:cubicBezTo>
                    <a:pt x="1715" y="9233"/>
                    <a:pt x="1807" y="7212"/>
                    <a:pt x="1897" y="5190"/>
                  </a:cubicBezTo>
                  <a:cubicBezTo>
                    <a:pt x="1967" y="3636"/>
                    <a:pt x="1731" y="1142"/>
                    <a:pt x="3438" y="359"/>
                  </a:cubicBezTo>
                  <a:cubicBezTo>
                    <a:pt x="3639" y="268"/>
                    <a:pt x="3515" y="1"/>
                    <a:pt x="332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0" name="Google Shape;5670;p68"/>
            <p:cNvSpPr/>
            <p:nvPr/>
          </p:nvSpPr>
          <p:spPr>
            <a:xfrm>
              <a:off x="1188400" y="823775"/>
              <a:ext cx="53300" cy="65750"/>
            </a:xfrm>
            <a:custGeom>
              <a:avLst/>
              <a:gdLst/>
              <a:ahLst/>
              <a:cxnLst/>
              <a:rect l="l" t="t" r="r" b="b"/>
              <a:pathLst>
                <a:path w="2132" h="2630" extrusionOk="0">
                  <a:moveTo>
                    <a:pt x="1423" y="1"/>
                  </a:moveTo>
                  <a:cubicBezTo>
                    <a:pt x="1364" y="1"/>
                    <a:pt x="1305" y="29"/>
                    <a:pt x="1267" y="97"/>
                  </a:cubicBezTo>
                  <a:lnTo>
                    <a:pt x="59" y="2271"/>
                  </a:lnTo>
                  <a:cubicBezTo>
                    <a:pt x="1" y="2376"/>
                    <a:pt x="49" y="2532"/>
                    <a:pt x="178" y="2560"/>
                  </a:cubicBezTo>
                  <a:cubicBezTo>
                    <a:pt x="388" y="2606"/>
                    <a:pt x="594" y="2629"/>
                    <a:pt x="796" y="2629"/>
                  </a:cubicBezTo>
                  <a:cubicBezTo>
                    <a:pt x="1180" y="2629"/>
                    <a:pt x="1554" y="2547"/>
                    <a:pt x="1927" y="2387"/>
                  </a:cubicBezTo>
                  <a:cubicBezTo>
                    <a:pt x="2132" y="2299"/>
                    <a:pt x="2003" y="2029"/>
                    <a:pt x="1812" y="2029"/>
                  </a:cubicBezTo>
                  <a:cubicBezTo>
                    <a:pt x="1785" y="2029"/>
                    <a:pt x="1757" y="2034"/>
                    <a:pt x="1728" y="2046"/>
                  </a:cubicBezTo>
                  <a:cubicBezTo>
                    <a:pt x="1428" y="2175"/>
                    <a:pt x="1121" y="2239"/>
                    <a:pt x="808" y="2239"/>
                  </a:cubicBezTo>
                  <a:cubicBezTo>
                    <a:pt x="719" y="2239"/>
                    <a:pt x="629" y="2233"/>
                    <a:pt x="539" y="2223"/>
                  </a:cubicBezTo>
                  <a:lnTo>
                    <a:pt x="539" y="2223"/>
                  </a:lnTo>
                  <a:lnTo>
                    <a:pt x="1610" y="297"/>
                  </a:lnTo>
                  <a:cubicBezTo>
                    <a:pt x="1694" y="143"/>
                    <a:pt x="1556" y="1"/>
                    <a:pt x="1423"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1" name="Google Shape;5671;p68"/>
            <p:cNvSpPr/>
            <p:nvPr/>
          </p:nvSpPr>
          <p:spPr>
            <a:xfrm>
              <a:off x="1227650" y="842500"/>
              <a:ext cx="13450" cy="71775"/>
            </a:xfrm>
            <a:custGeom>
              <a:avLst/>
              <a:gdLst/>
              <a:ahLst/>
              <a:cxnLst/>
              <a:rect l="l" t="t" r="r" b="b"/>
              <a:pathLst>
                <a:path w="538" h="2871" extrusionOk="0">
                  <a:moveTo>
                    <a:pt x="349" y="1"/>
                  </a:moveTo>
                  <a:cubicBezTo>
                    <a:pt x="250" y="1"/>
                    <a:pt x="143" y="64"/>
                    <a:pt x="128" y="188"/>
                  </a:cubicBezTo>
                  <a:cubicBezTo>
                    <a:pt x="25" y="1018"/>
                    <a:pt x="1" y="1847"/>
                    <a:pt x="61" y="2682"/>
                  </a:cubicBezTo>
                  <a:cubicBezTo>
                    <a:pt x="70" y="2807"/>
                    <a:pt x="173" y="2871"/>
                    <a:pt x="272" y="2871"/>
                  </a:cubicBezTo>
                  <a:cubicBezTo>
                    <a:pt x="370" y="2871"/>
                    <a:pt x="463" y="2808"/>
                    <a:pt x="455" y="2682"/>
                  </a:cubicBezTo>
                  <a:cubicBezTo>
                    <a:pt x="395" y="1847"/>
                    <a:pt x="419" y="1018"/>
                    <a:pt x="522" y="188"/>
                  </a:cubicBezTo>
                  <a:cubicBezTo>
                    <a:pt x="537" y="63"/>
                    <a:pt x="447" y="1"/>
                    <a:pt x="34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grpSp>
        <p:nvGrpSpPr>
          <p:cNvPr id="5672" name="Google Shape;5672;p68"/>
          <p:cNvGrpSpPr/>
          <p:nvPr/>
        </p:nvGrpSpPr>
        <p:grpSpPr>
          <a:xfrm>
            <a:off x="10825600" y="2870634"/>
            <a:ext cx="1021333" cy="777833"/>
            <a:chOff x="8119200" y="2152975"/>
            <a:chExt cx="766000" cy="583375"/>
          </a:xfrm>
        </p:grpSpPr>
        <p:sp>
          <p:nvSpPr>
            <p:cNvPr id="5673" name="Google Shape;5673;p68"/>
            <p:cNvSpPr/>
            <p:nvPr/>
          </p:nvSpPr>
          <p:spPr>
            <a:xfrm>
              <a:off x="8129000" y="2200200"/>
              <a:ext cx="71850" cy="76075"/>
            </a:xfrm>
            <a:custGeom>
              <a:avLst/>
              <a:gdLst/>
              <a:ahLst/>
              <a:cxnLst/>
              <a:rect l="l" t="t" r="r" b="b"/>
              <a:pathLst>
                <a:path w="2874" h="3043" extrusionOk="0">
                  <a:moveTo>
                    <a:pt x="279" y="0"/>
                  </a:moveTo>
                  <a:cubicBezTo>
                    <a:pt x="134" y="0"/>
                    <a:pt x="0" y="198"/>
                    <a:pt x="128" y="341"/>
                  </a:cubicBezTo>
                  <a:cubicBezTo>
                    <a:pt x="908" y="1220"/>
                    <a:pt x="1687" y="2101"/>
                    <a:pt x="2467" y="2980"/>
                  </a:cubicBezTo>
                  <a:cubicBezTo>
                    <a:pt x="2506" y="3024"/>
                    <a:pt x="2552" y="3043"/>
                    <a:pt x="2596" y="3043"/>
                  </a:cubicBezTo>
                  <a:cubicBezTo>
                    <a:pt x="2740" y="3043"/>
                    <a:pt x="2873" y="2845"/>
                    <a:pt x="2746" y="2701"/>
                  </a:cubicBezTo>
                  <a:cubicBezTo>
                    <a:pt x="1966" y="1822"/>
                    <a:pt x="1187" y="941"/>
                    <a:pt x="407" y="62"/>
                  </a:cubicBezTo>
                  <a:cubicBezTo>
                    <a:pt x="368" y="18"/>
                    <a:pt x="323" y="0"/>
                    <a:pt x="27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4" name="Google Shape;5674;p68"/>
            <p:cNvSpPr/>
            <p:nvPr/>
          </p:nvSpPr>
          <p:spPr>
            <a:xfrm>
              <a:off x="8119200" y="2199525"/>
              <a:ext cx="77200" cy="83400"/>
            </a:xfrm>
            <a:custGeom>
              <a:avLst/>
              <a:gdLst/>
              <a:ahLst/>
              <a:cxnLst/>
              <a:rect l="l" t="t" r="r" b="b"/>
              <a:pathLst>
                <a:path w="3088" h="3336" extrusionOk="0">
                  <a:moveTo>
                    <a:pt x="2812" y="0"/>
                  </a:moveTo>
                  <a:cubicBezTo>
                    <a:pt x="2767" y="0"/>
                    <a:pt x="2721" y="19"/>
                    <a:pt x="2681" y="65"/>
                  </a:cubicBezTo>
                  <a:cubicBezTo>
                    <a:pt x="1830" y="1040"/>
                    <a:pt x="979" y="2015"/>
                    <a:pt x="127" y="2992"/>
                  </a:cubicBezTo>
                  <a:cubicBezTo>
                    <a:pt x="1" y="3138"/>
                    <a:pt x="133" y="3336"/>
                    <a:pt x="277" y="3336"/>
                  </a:cubicBezTo>
                  <a:cubicBezTo>
                    <a:pt x="321" y="3336"/>
                    <a:pt x="367" y="3317"/>
                    <a:pt x="407" y="3272"/>
                  </a:cubicBezTo>
                  <a:cubicBezTo>
                    <a:pt x="1258" y="2297"/>
                    <a:pt x="2109" y="1322"/>
                    <a:pt x="2960" y="344"/>
                  </a:cubicBezTo>
                  <a:cubicBezTo>
                    <a:pt x="3087" y="198"/>
                    <a:pt x="2956" y="0"/>
                    <a:pt x="2812"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5" name="Google Shape;5675;p68"/>
            <p:cNvSpPr/>
            <p:nvPr/>
          </p:nvSpPr>
          <p:spPr>
            <a:xfrm>
              <a:off x="8245625" y="2152975"/>
              <a:ext cx="40950" cy="70425"/>
            </a:xfrm>
            <a:custGeom>
              <a:avLst/>
              <a:gdLst/>
              <a:ahLst/>
              <a:cxnLst/>
              <a:rect l="l" t="t" r="r" b="b"/>
              <a:pathLst>
                <a:path w="1638" h="2817" extrusionOk="0">
                  <a:moveTo>
                    <a:pt x="700" y="0"/>
                  </a:moveTo>
                  <a:cubicBezTo>
                    <a:pt x="434" y="0"/>
                    <a:pt x="171" y="147"/>
                    <a:pt x="59" y="414"/>
                  </a:cubicBezTo>
                  <a:cubicBezTo>
                    <a:pt x="0" y="555"/>
                    <a:pt x="117" y="647"/>
                    <a:pt x="240" y="647"/>
                  </a:cubicBezTo>
                  <a:cubicBezTo>
                    <a:pt x="319" y="647"/>
                    <a:pt x="401" y="608"/>
                    <a:pt x="439" y="518"/>
                  </a:cubicBezTo>
                  <a:cubicBezTo>
                    <a:pt x="475" y="431"/>
                    <a:pt x="569" y="394"/>
                    <a:pt x="666" y="394"/>
                  </a:cubicBezTo>
                  <a:cubicBezTo>
                    <a:pt x="760" y="394"/>
                    <a:pt x="856" y="428"/>
                    <a:pt x="907" y="487"/>
                  </a:cubicBezTo>
                  <a:cubicBezTo>
                    <a:pt x="1140" y="757"/>
                    <a:pt x="767" y="1075"/>
                    <a:pt x="500" y="1091"/>
                  </a:cubicBezTo>
                  <a:cubicBezTo>
                    <a:pt x="293" y="1104"/>
                    <a:pt x="217" y="1437"/>
                    <a:pt x="449" y="1477"/>
                  </a:cubicBezTo>
                  <a:cubicBezTo>
                    <a:pt x="742" y="1530"/>
                    <a:pt x="1100" y="1709"/>
                    <a:pt x="1103" y="2053"/>
                  </a:cubicBezTo>
                  <a:cubicBezTo>
                    <a:pt x="1104" y="2244"/>
                    <a:pt x="924" y="2429"/>
                    <a:pt x="741" y="2429"/>
                  </a:cubicBezTo>
                  <a:cubicBezTo>
                    <a:pt x="670" y="2429"/>
                    <a:pt x="599" y="2401"/>
                    <a:pt x="537" y="2335"/>
                  </a:cubicBezTo>
                  <a:cubicBezTo>
                    <a:pt x="497" y="2292"/>
                    <a:pt x="451" y="2274"/>
                    <a:pt x="407" y="2274"/>
                  </a:cubicBezTo>
                  <a:cubicBezTo>
                    <a:pt x="259" y="2274"/>
                    <a:pt x="126" y="2471"/>
                    <a:pt x="258" y="2614"/>
                  </a:cubicBezTo>
                  <a:cubicBezTo>
                    <a:pt x="388" y="2754"/>
                    <a:pt x="558" y="2816"/>
                    <a:pt x="730" y="2816"/>
                  </a:cubicBezTo>
                  <a:cubicBezTo>
                    <a:pt x="1024" y="2816"/>
                    <a:pt x="1325" y="2635"/>
                    <a:pt x="1451" y="2349"/>
                  </a:cubicBezTo>
                  <a:cubicBezTo>
                    <a:pt x="1638" y="1917"/>
                    <a:pt x="1382" y="1516"/>
                    <a:pt x="1022" y="1285"/>
                  </a:cubicBezTo>
                  <a:lnTo>
                    <a:pt x="1022" y="1285"/>
                  </a:lnTo>
                  <a:cubicBezTo>
                    <a:pt x="1352" y="1042"/>
                    <a:pt x="1540" y="618"/>
                    <a:pt x="1233" y="249"/>
                  </a:cubicBezTo>
                  <a:cubicBezTo>
                    <a:pt x="1093" y="80"/>
                    <a:pt x="895" y="0"/>
                    <a:pt x="70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6" name="Google Shape;5676;p68"/>
            <p:cNvSpPr/>
            <p:nvPr/>
          </p:nvSpPr>
          <p:spPr>
            <a:xfrm>
              <a:off x="8308075" y="2228850"/>
              <a:ext cx="54025" cy="12200"/>
            </a:xfrm>
            <a:custGeom>
              <a:avLst/>
              <a:gdLst/>
              <a:ahLst/>
              <a:cxnLst/>
              <a:rect l="l" t="t" r="r" b="b"/>
              <a:pathLst>
                <a:path w="2161" h="488" extrusionOk="0">
                  <a:moveTo>
                    <a:pt x="239" y="1"/>
                  </a:moveTo>
                  <a:cubicBezTo>
                    <a:pt x="1" y="1"/>
                    <a:pt x="5" y="381"/>
                    <a:pt x="253" y="395"/>
                  </a:cubicBezTo>
                  <a:lnTo>
                    <a:pt x="1906" y="487"/>
                  </a:lnTo>
                  <a:cubicBezTo>
                    <a:pt x="1911" y="487"/>
                    <a:pt x="1915" y="487"/>
                    <a:pt x="1919" y="487"/>
                  </a:cubicBezTo>
                  <a:cubicBezTo>
                    <a:pt x="2161" y="487"/>
                    <a:pt x="2155" y="107"/>
                    <a:pt x="1906" y="93"/>
                  </a:cubicBezTo>
                  <a:lnTo>
                    <a:pt x="253" y="1"/>
                  </a:lnTo>
                  <a:cubicBezTo>
                    <a:pt x="248" y="1"/>
                    <a:pt x="244" y="1"/>
                    <a:pt x="23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7" name="Google Shape;5677;p68"/>
            <p:cNvSpPr/>
            <p:nvPr/>
          </p:nvSpPr>
          <p:spPr>
            <a:xfrm>
              <a:off x="8303150" y="2258700"/>
              <a:ext cx="55825" cy="13925"/>
            </a:xfrm>
            <a:custGeom>
              <a:avLst/>
              <a:gdLst/>
              <a:ahLst/>
              <a:cxnLst/>
              <a:rect l="l" t="t" r="r" b="b"/>
              <a:pathLst>
                <a:path w="2233" h="557" extrusionOk="0">
                  <a:moveTo>
                    <a:pt x="267" y="1"/>
                  </a:moveTo>
                  <a:cubicBezTo>
                    <a:pt x="68" y="1"/>
                    <a:pt x="1" y="324"/>
                    <a:pt x="223" y="389"/>
                  </a:cubicBezTo>
                  <a:cubicBezTo>
                    <a:pt x="606" y="502"/>
                    <a:pt x="990" y="556"/>
                    <a:pt x="1378" y="556"/>
                  </a:cubicBezTo>
                  <a:cubicBezTo>
                    <a:pt x="1582" y="556"/>
                    <a:pt x="1786" y="541"/>
                    <a:pt x="1993" y="512"/>
                  </a:cubicBezTo>
                  <a:cubicBezTo>
                    <a:pt x="2232" y="478"/>
                    <a:pt x="2145" y="131"/>
                    <a:pt x="1920" y="131"/>
                  </a:cubicBezTo>
                  <a:cubicBezTo>
                    <a:pt x="1909" y="131"/>
                    <a:pt x="1898" y="131"/>
                    <a:pt x="1887" y="133"/>
                  </a:cubicBezTo>
                  <a:cubicBezTo>
                    <a:pt x="1721" y="156"/>
                    <a:pt x="1556" y="168"/>
                    <a:pt x="1392" y="168"/>
                  </a:cubicBezTo>
                  <a:cubicBezTo>
                    <a:pt x="1032" y="168"/>
                    <a:pt x="676" y="113"/>
                    <a:pt x="327" y="10"/>
                  </a:cubicBezTo>
                  <a:cubicBezTo>
                    <a:pt x="306" y="4"/>
                    <a:pt x="286" y="1"/>
                    <a:pt x="267"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8" name="Google Shape;5678;p68"/>
            <p:cNvSpPr/>
            <p:nvPr/>
          </p:nvSpPr>
          <p:spPr>
            <a:xfrm>
              <a:off x="8456250" y="2187550"/>
              <a:ext cx="63950" cy="88925"/>
            </a:xfrm>
            <a:custGeom>
              <a:avLst/>
              <a:gdLst/>
              <a:ahLst/>
              <a:cxnLst/>
              <a:rect l="l" t="t" r="r" b="b"/>
              <a:pathLst>
                <a:path w="2558" h="3557" extrusionOk="0">
                  <a:moveTo>
                    <a:pt x="1910" y="1"/>
                  </a:moveTo>
                  <a:cubicBezTo>
                    <a:pt x="945" y="1"/>
                    <a:pt x="8" y="755"/>
                    <a:pt x="5" y="1781"/>
                  </a:cubicBezTo>
                  <a:cubicBezTo>
                    <a:pt x="1" y="2805"/>
                    <a:pt x="949" y="3556"/>
                    <a:pt x="1910" y="3556"/>
                  </a:cubicBezTo>
                  <a:cubicBezTo>
                    <a:pt x="2050" y="3556"/>
                    <a:pt x="2190" y="3540"/>
                    <a:pt x="2328" y="3507"/>
                  </a:cubicBezTo>
                  <a:cubicBezTo>
                    <a:pt x="2558" y="3453"/>
                    <a:pt x="2483" y="3122"/>
                    <a:pt x="2274" y="3122"/>
                  </a:cubicBezTo>
                  <a:cubicBezTo>
                    <a:pt x="2258" y="3122"/>
                    <a:pt x="2241" y="3124"/>
                    <a:pt x="2223" y="3128"/>
                  </a:cubicBezTo>
                  <a:cubicBezTo>
                    <a:pt x="2118" y="3153"/>
                    <a:pt x="2010" y="3165"/>
                    <a:pt x="1902" y="3165"/>
                  </a:cubicBezTo>
                  <a:cubicBezTo>
                    <a:pt x="1151" y="3165"/>
                    <a:pt x="398" y="2579"/>
                    <a:pt x="398" y="1781"/>
                  </a:cubicBezTo>
                  <a:cubicBezTo>
                    <a:pt x="396" y="980"/>
                    <a:pt x="1148" y="391"/>
                    <a:pt x="1900" y="391"/>
                  </a:cubicBezTo>
                  <a:cubicBezTo>
                    <a:pt x="2007" y="391"/>
                    <a:pt x="2114" y="403"/>
                    <a:pt x="2219" y="428"/>
                  </a:cubicBezTo>
                  <a:cubicBezTo>
                    <a:pt x="2237" y="432"/>
                    <a:pt x="2254" y="434"/>
                    <a:pt x="2270" y="434"/>
                  </a:cubicBezTo>
                  <a:cubicBezTo>
                    <a:pt x="2481" y="434"/>
                    <a:pt x="2554" y="103"/>
                    <a:pt x="2325" y="49"/>
                  </a:cubicBezTo>
                  <a:cubicBezTo>
                    <a:pt x="2188" y="16"/>
                    <a:pt x="2049" y="1"/>
                    <a:pt x="191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9" name="Google Shape;5679;p68"/>
            <p:cNvSpPr/>
            <p:nvPr/>
          </p:nvSpPr>
          <p:spPr>
            <a:xfrm>
              <a:off x="8541900" y="2164775"/>
              <a:ext cx="42975" cy="66950"/>
            </a:xfrm>
            <a:custGeom>
              <a:avLst/>
              <a:gdLst/>
              <a:ahLst/>
              <a:cxnLst/>
              <a:rect l="l" t="t" r="r" b="b"/>
              <a:pathLst>
                <a:path w="1719" h="2678" extrusionOk="0">
                  <a:moveTo>
                    <a:pt x="700" y="1"/>
                  </a:moveTo>
                  <a:cubicBezTo>
                    <a:pt x="596" y="1"/>
                    <a:pt x="492" y="30"/>
                    <a:pt x="396" y="94"/>
                  </a:cubicBezTo>
                  <a:cubicBezTo>
                    <a:pt x="221" y="212"/>
                    <a:pt x="328" y="468"/>
                    <a:pt x="491" y="468"/>
                  </a:cubicBezTo>
                  <a:cubicBezTo>
                    <a:pt x="524" y="468"/>
                    <a:pt x="559" y="458"/>
                    <a:pt x="594" y="434"/>
                  </a:cubicBezTo>
                  <a:cubicBezTo>
                    <a:pt x="646" y="400"/>
                    <a:pt x="691" y="385"/>
                    <a:pt x="729" y="385"/>
                  </a:cubicBezTo>
                  <a:cubicBezTo>
                    <a:pt x="901" y="385"/>
                    <a:pt x="939" y="686"/>
                    <a:pt x="895" y="824"/>
                  </a:cubicBezTo>
                  <a:cubicBezTo>
                    <a:pt x="845" y="977"/>
                    <a:pt x="719" y="1090"/>
                    <a:pt x="603" y="1196"/>
                  </a:cubicBezTo>
                  <a:cubicBezTo>
                    <a:pt x="469" y="1313"/>
                    <a:pt x="580" y="1527"/>
                    <a:pt x="741" y="1532"/>
                  </a:cubicBezTo>
                  <a:cubicBezTo>
                    <a:pt x="1052" y="1541"/>
                    <a:pt x="1313" y="1942"/>
                    <a:pt x="1062" y="2191"/>
                  </a:cubicBezTo>
                  <a:cubicBezTo>
                    <a:pt x="994" y="2259"/>
                    <a:pt x="900" y="2289"/>
                    <a:pt x="804" y="2289"/>
                  </a:cubicBezTo>
                  <a:cubicBezTo>
                    <a:pt x="662" y="2289"/>
                    <a:pt x="515" y="2222"/>
                    <a:pt x="439" y="2113"/>
                  </a:cubicBezTo>
                  <a:cubicBezTo>
                    <a:pt x="396" y="2051"/>
                    <a:pt x="336" y="2025"/>
                    <a:pt x="275" y="2025"/>
                  </a:cubicBezTo>
                  <a:cubicBezTo>
                    <a:pt x="136" y="2025"/>
                    <a:pt x="0" y="2165"/>
                    <a:pt x="100" y="2312"/>
                  </a:cubicBezTo>
                  <a:cubicBezTo>
                    <a:pt x="260" y="2545"/>
                    <a:pt x="538" y="2677"/>
                    <a:pt x="811" y="2677"/>
                  </a:cubicBezTo>
                  <a:cubicBezTo>
                    <a:pt x="1045" y="2677"/>
                    <a:pt x="1276" y="2581"/>
                    <a:pt x="1427" y="2370"/>
                  </a:cubicBezTo>
                  <a:cubicBezTo>
                    <a:pt x="1719" y="1962"/>
                    <a:pt x="1494" y="1450"/>
                    <a:pt x="1102" y="1237"/>
                  </a:cubicBezTo>
                  <a:lnTo>
                    <a:pt x="1102" y="1237"/>
                  </a:lnTo>
                  <a:cubicBezTo>
                    <a:pt x="1297" y="984"/>
                    <a:pt x="1417" y="669"/>
                    <a:pt x="1263" y="361"/>
                  </a:cubicBezTo>
                  <a:cubicBezTo>
                    <a:pt x="1152" y="142"/>
                    <a:pt x="928" y="1"/>
                    <a:pt x="70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0" name="Google Shape;5680;p68"/>
            <p:cNvSpPr/>
            <p:nvPr/>
          </p:nvSpPr>
          <p:spPr>
            <a:xfrm>
              <a:off x="8639650" y="2187675"/>
              <a:ext cx="16500" cy="84125"/>
            </a:xfrm>
            <a:custGeom>
              <a:avLst/>
              <a:gdLst/>
              <a:ahLst/>
              <a:cxnLst/>
              <a:rect l="l" t="t" r="r" b="b"/>
              <a:pathLst>
                <a:path w="660" h="3365" extrusionOk="0">
                  <a:moveTo>
                    <a:pt x="418" y="1"/>
                  </a:moveTo>
                  <a:cubicBezTo>
                    <a:pt x="341" y="1"/>
                    <a:pt x="270" y="43"/>
                    <a:pt x="251" y="142"/>
                  </a:cubicBezTo>
                  <a:cubicBezTo>
                    <a:pt x="64" y="1147"/>
                    <a:pt x="1" y="2154"/>
                    <a:pt x="67" y="3174"/>
                  </a:cubicBezTo>
                  <a:cubicBezTo>
                    <a:pt x="75" y="3301"/>
                    <a:pt x="178" y="3365"/>
                    <a:pt x="277" y="3365"/>
                  </a:cubicBezTo>
                  <a:cubicBezTo>
                    <a:pt x="375" y="3365"/>
                    <a:pt x="469" y="3302"/>
                    <a:pt x="460" y="3174"/>
                  </a:cubicBezTo>
                  <a:cubicBezTo>
                    <a:pt x="396" y="2189"/>
                    <a:pt x="450" y="1219"/>
                    <a:pt x="631" y="247"/>
                  </a:cubicBezTo>
                  <a:cubicBezTo>
                    <a:pt x="659" y="99"/>
                    <a:pt x="533" y="1"/>
                    <a:pt x="41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1" name="Google Shape;5681;p68"/>
            <p:cNvSpPr/>
            <p:nvPr/>
          </p:nvSpPr>
          <p:spPr>
            <a:xfrm>
              <a:off x="8614925" y="2211950"/>
              <a:ext cx="66450" cy="15000"/>
            </a:xfrm>
            <a:custGeom>
              <a:avLst/>
              <a:gdLst/>
              <a:ahLst/>
              <a:cxnLst/>
              <a:rect l="l" t="t" r="r" b="b"/>
              <a:pathLst>
                <a:path w="2658" h="600" extrusionOk="0">
                  <a:moveTo>
                    <a:pt x="2428" y="1"/>
                  </a:moveTo>
                  <a:cubicBezTo>
                    <a:pt x="2421" y="1"/>
                    <a:pt x="2413" y="1"/>
                    <a:pt x="2406" y="2"/>
                  </a:cubicBezTo>
                  <a:lnTo>
                    <a:pt x="253" y="205"/>
                  </a:lnTo>
                  <a:cubicBezTo>
                    <a:pt x="10" y="227"/>
                    <a:pt x="1" y="600"/>
                    <a:pt x="231" y="600"/>
                  </a:cubicBezTo>
                  <a:cubicBezTo>
                    <a:pt x="238" y="600"/>
                    <a:pt x="245" y="599"/>
                    <a:pt x="253" y="599"/>
                  </a:cubicBezTo>
                  <a:lnTo>
                    <a:pt x="2406" y="395"/>
                  </a:lnTo>
                  <a:cubicBezTo>
                    <a:pt x="2649" y="372"/>
                    <a:pt x="2657" y="1"/>
                    <a:pt x="242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2" name="Google Shape;5682;p68"/>
            <p:cNvSpPr/>
            <p:nvPr/>
          </p:nvSpPr>
          <p:spPr>
            <a:xfrm>
              <a:off x="8725725" y="2173225"/>
              <a:ext cx="75400" cy="91675"/>
            </a:xfrm>
            <a:custGeom>
              <a:avLst/>
              <a:gdLst/>
              <a:ahLst/>
              <a:cxnLst/>
              <a:rect l="l" t="t" r="r" b="b"/>
              <a:pathLst>
                <a:path w="3016" h="3667" extrusionOk="0">
                  <a:moveTo>
                    <a:pt x="290" y="0"/>
                  </a:moveTo>
                  <a:cubicBezTo>
                    <a:pt x="45" y="0"/>
                    <a:pt x="50" y="384"/>
                    <a:pt x="300" y="394"/>
                  </a:cubicBezTo>
                  <a:cubicBezTo>
                    <a:pt x="1202" y="434"/>
                    <a:pt x="2692" y="845"/>
                    <a:pt x="2411" y="2070"/>
                  </a:cubicBezTo>
                  <a:cubicBezTo>
                    <a:pt x="2251" y="2773"/>
                    <a:pt x="1299" y="2862"/>
                    <a:pt x="689" y="3166"/>
                  </a:cubicBezTo>
                  <a:lnTo>
                    <a:pt x="689" y="3166"/>
                  </a:lnTo>
                  <a:cubicBezTo>
                    <a:pt x="466" y="2325"/>
                    <a:pt x="411" y="1480"/>
                    <a:pt x="517" y="609"/>
                  </a:cubicBezTo>
                  <a:cubicBezTo>
                    <a:pt x="532" y="483"/>
                    <a:pt x="441" y="420"/>
                    <a:pt x="342" y="420"/>
                  </a:cubicBezTo>
                  <a:cubicBezTo>
                    <a:pt x="243" y="420"/>
                    <a:pt x="137" y="483"/>
                    <a:pt x="122" y="607"/>
                  </a:cubicBezTo>
                  <a:cubicBezTo>
                    <a:pt x="1" y="1599"/>
                    <a:pt x="87" y="2563"/>
                    <a:pt x="379" y="3519"/>
                  </a:cubicBezTo>
                  <a:cubicBezTo>
                    <a:pt x="403" y="3599"/>
                    <a:pt x="488" y="3667"/>
                    <a:pt x="575" y="3667"/>
                  </a:cubicBezTo>
                  <a:cubicBezTo>
                    <a:pt x="607" y="3667"/>
                    <a:pt x="639" y="3658"/>
                    <a:pt x="668" y="3636"/>
                  </a:cubicBezTo>
                  <a:cubicBezTo>
                    <a:pt x="1489" y="3027"/>
                    <a:pt x="3016" y="3068"/>
                    <a:pt x="2808" y="1644"/>
                  </a:cubicBezTo>
                  <a:cubicBezTo>
                    <a:pt x="2629" y="421"/>
                    <a:pt x="1362" y="49"/>
                    <a:pt x="300" y="0"/>
                  </a:cubicBezTo>
                  <a:cubicBezTo>
                    <a:pt x="297" y="0"/>
                    <a:pt x="294" y="0"/>
                    <a:pt x="29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3" name="Google Shape;5683;p68"/>
            <p:cNvSpPr/>
            <p:nvPr/>
          </p:nvSpPr>
          <p:spPr>
            <a:xfrm>
              <a:off x="8823550" y="2154525"/>
              <a:ext cx="9850" cy="59275"/>
            </a:xfrm>
            <a:custGeom>
              <a:avLst/>
              <a:gdLst/>
              <a:ahLst/>
              <a:cxnLst/>
              <a:rect l="l" t="t" r="r" b="b"/>
              <a:pathLst>
                <a:path w="394" h="2371" extrusionOk="0">
                  <a:moveTo>
                    <a:pt x="196" y="1"/>
                  </a:moveTo>
                  <a:cubicBezTo>
                    <a:pt x="98" y="1"/>
                    <a:pt x="0" y="64"/>
                    <a:pt x="0" y="190"/>
                  </a:cubicBezTo>
                  <a:lnTo>
                    <a:pt x="0" y="2180"/>
                  </a:lnTo>
                  <a:cubicBezTo>
                    <a:pt x="0" y="2307"/>
                    <a:pt x="98" y="2371"/>
                    <a:pt x="197" y="2371"/>
                  </a:cubicBezTo>
                  <a:cubicBezTo>
                    <a:pt x="295" y="2371"/>
                    <a:pt x="394" y="2307"/>
                    <a:pt x="394" y="2180"/>
                  </a:cubicBezTo>
                  <a:lnTo>
                    <a:pt x="394" y="190"/>
                  </a:lnTo>
                  <a:cubicBezTo>
                    <a:pt x="394" y="64"/>
                    <a:pt x="295" y="1"/>
                    <a:pt x="19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4" name="Google Shape;5684;p68"/>
            <p:cNvSpPr/>
            <p:nvPr/>
          </p:nvSpPr>
          <p:spPr>
            <a:xfrm>
              <a:off x="8134575" y="2359900"/>
              <a:ext cx="63875" cy="81375"/>
            </a:xfrm>
            <a:custGeom>
              <a:avLst/>
              <a:gdLst/>
              <a:ahLst/>
              <a:cxnLst/>
              <a:rect l="l" t="t" r="r" b="b"/>
              <a:pathLst>
                <a:path w="2555" h="3255" extrusionOk="0">
                  <a:moveTo>
                    <a:pt x="703" y="0"/>
                  </a:moveTo>
                  <a:cubicBezTo>
                    <a:pt x="539" y="0"/>
                    <a:pt x="363" y="49"/>
                    <a:pt x="182" y="161"/>
                  </a:cubicBezTo>
                  <a:cubicBezTo>
                    <a:pt x="1" y="275"/>
                    <a:pt x="110" y="532"/>
                    <a:pt x="278" y="532"/>
                  </a:cubicBezTo>
                  <a:cubicBezTo>
                    <a:pt x="310" y="532"/>
                    <a:pt x="344" y="523"/>
                    <a:pt x="379" y="501"/>
                  </a:cubicBezTo>
                  <a:cubicBezTo>
                    <a:pt x="484" y="436"/>
                    <a:pt x="587" y="409"/>
                    <a:pt x="683" y="409"/>
                  </a:cubicBezTo>
                  <a:cubicBezTo>
                    <a:pt x="1153" y="409"/>
                    <a:pt x="1439" y="1079"/>
                    <a:pt x="864" y="1373"/>
                  </a:cubicBezTo>
                  <a:cubicBezTo>
                    <a:pt x="693" y="1462"/>
                    <a:pt x="769" y="1740"/>
                    <a:pt x="957" y="1740"/>
                  </a:cubicBezTo>
                  <a:cubicBezTo>
                    <a:pt x="959" y="1740"/>
                    <a:pt x="962" y="1740"/>
                    <a:pt x="964" y="1740"/>
                  </a:cubicBezTo>
                  <a:cubicBezTo>
                    <a:pt x="1021" y="1737"/>
                    <a:pt x="1085" y="1736"/>
                    <a:pt x="1152" y="1736"/>
                  </a:cubicBezTo>
                  <a:cubicBezTo>
                    <a:pt x="1579" y="1736"/>
                    <a:pt x="2139" y="1810"/>
                    <a:pt x="2018" y="2362"/>
                  </a:cubicBezTo>
                  <a:cubicBezTo>
                    <a:pt x="1930" y="2767"/>
                    <a:pt x="1565" y="2876"/>
                    <a:pt x="1190" y="2876"/>
                  </a:cubicBezTo>
                  <a:cubicBezTo>
                    <a:pt x="974" y="2876"/>
                    <a:pt x="754" y="2840"/>
                    <a:pt x="583" y="2803"/>
                  </a:cubicBezTo>
                  <a:cubicBezTo>
                    <a:pt x="567" y="2800"/>
                    <a:pt x="551" y="2798"/>
                    <a:pt x="536" y="2798"/>
                  </a:cubicBezTo>
                  <a:cubicBezTo>
                    <a:pt x="323" y="2798"/>
                    <a:pt x="247" y="3132"/>
                    <a:pt x="477" y="3183"/>
                  </a:cubicBezTo>
                  <a:cubicBezTo>
                    <a:pt x="679" y="3226"/>
                    <a:pt x="906" y="3255"/>
                    <a:pt x="1132" y="3255"/>
                  </a:cubicBezTo>
                  <a:cubicBezTo>
                    <a:pt x="1726" y="3255"/>
                    <a:pt x="2318" y="3054"/>
                    <a:pt x="2437" y="2377"/>
                  </a:cubicBezTo>
                  <a:cubicBezTo>
                    <a:pt x="2554" y="1708"/>
                    <a:pt x="2009" y="1444"/>
                    <a:pt x="1457" y="1368"/>
                  </a:cubicBezTo>
                  <a:lnTo>
                    <a:pt x="1457" y="1368"/>
                  </a:lnTo>
                  <a:cubicBezTo>
                    <a:pt x="1816" y="804"/>
                    <a:pt x="1368" y="0"/>
                    <a:pt x="703"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5" name="Google Shape;5685;p68"/>
            <p:cNvSpPr/>
            <p:nvPr/>
          </p:nvSpPr>
          <p:spPr>
            <a:xfrm>
              <a:off x="8185825" y="2364575"/>
              <a:ext cx="60200" cy="75275"/>
            </a:xfrm>
            <a:custGeom>
              <a:avLst/>
              <a:gdLst/>
              <a:ahLst/>
              <a:cxnLst/>
              <a:rect l="l" t="t" r="r" b="b"/>
              <a:pathLst>
                <a:path w="2408" h="3011" extrusionOk="0">
                  <a:moveTo>
                    <a:pt x="1849" y="0"/>
                  </a:moveTo>
                  <a:cubicBezTo>
                    <a:pt x="1840" y="0"/>
                    <a:pt x="1830" y="1"/>
                    <a:pt x="1820" y="2"/>
                  </a:cubicBezTo>
                  <a:cubicBezTo>
                    <a:pt x="1290" y="71"/>
                    <a:pt x="762" y="141"/>
                    <a:pt x="232" y="211"/>
                  </a:cubicBezTo>
                  <a:cubicBezTo>
                    <a:pt x="75" y="233"/>
                    <a:pt x="1" y="360"/>
                    <a:pt x="62" y="508"/>
                  </a:cubicBezTo>
                  <a:cubicBezTo>
                    <a:pt x="187" y="798"/>
                    <a:pt x="310" y="1087"/>
                    <a:pt x="433" y="1376"/>
                  </a:cubicBezTo>
                  <a:cubicBezTo>
                    <a:pt x="461" y="1441"/>
                    <a:pt x="529" y="1472"/>
                    <a:pt x="597" y="1472"/>
                  </a:cubicBezTo>
                  <a:cubicBezTo>
                    <a:pt x="652" y="1472"/>
                    <a:pt x="708" y="1452"/>
                    <a:pt x="742" y="1415"/>
                  </a:cubicBezTo>
                  <a:cubicBezTo>
                    <a:pt x="847" y="1307"/>
                    <a:pt x="986" y="1259"/>
                    <a:pt x="1127" y="1259"/>
                  </a:cubicBezTo>
                  <a:cubicBezTo>
                    <a:pt x="1408" y="1259"/>
                    <a:pt x="1701" y="1448"/>
                    <a:pt x="1763" y="1739"/>
                  </a:cubicBezTo>
                  <a:cubicBezTo>
                    <a:pt x="1882" y="2297"/>
                    <a:pt x="1271" y="2614"/>
                    <a:pt x="799" y="2614"/>
                  </a:cubicBezTo>
                  <a:cubicBezTo>
                    <a:pt x="760" y="2614"/>
                    <a:pt x="721" y="2612"/>
                    <a:pt x="683" y="2608"/>
                  </a:cubicBezTo>
                  <a:cubicBezTo>
                    <a:pt x="674" y="2606"/>
                    <a:pt x="665" y="2606"/>
                    <a:pt x="656" y="2606"/>
                  </a:cubicBezTo>
                  <a:cubicBezTo>
                    <a:pt x="433" y="2606"/>
                    <a:pt x="445" y="2971"/>
                    <a:pt x="683" y="3001"/>
                  </a:cubicBezTo>
                  <a:cubicBezTo>
                    <a:pt x="731" y="3007"/>
                    <a:pt x="780" y="3010"/>
                    <a:pt x="829" y="3010"/>
                  </a:cubicBezTo>
                  <a:cubicBezTo>
                    <a:pt x="1576" y="3010"/>
                    <a:pt x="2408" y="2343"/>
                    <a:pt x="2111" y="1534"/>
                  </a:cubicBezTo>
                  <a:cubicBezTo>
                    <a:pt x="1959" y="1121"/>
                    <a:pt x="1534" y="868"/>
                    <a:pt x="1119" y="868"/>
                  </a:cubicBezTo>
                  <a:cubicBezTo>
                    <a:pt x="970" y="868"/>
                    <a:pt x="821" y="901"/>
                    <a:pt x="687" y="971"/>
                  </a:cubicBezTo>
                  <a:lnTo>
                    <a:pt x="687" y="971"/>
                  </a:lnTo>
                  <a:cubicBezTo>
                    <a:pt x="630" y="837"/>
                    <a:pt x="573" y="703"/>
                    <a:pt x="516" y="569"/>
                  </a:cubicBezTo>
                  <a:lnTo>
                    <a:pt x="516" y="569"/>
                  </a:lnTo>
                  <a:cubicBezTo>
                    <a:pt x="951" y="512"/>
                    <a:pt x="1385" y="455"/>
                    <a:pt x="1821" y="397"/>
                  </a:cubicBezTo>
                  <a:cubicBezTo>
                    <a:pt x="2059" y="364"/>
                    <a:pt x="2070" y="0"/>
                    <a:pt x="184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6" name="Google Shape;5686;p68"/>
            <p:cNvSpPr/>
            <p:nvPr/>
          </p:nvSpPr>
          <p:spPr>
            <a:xfrm>
              <a:off x="8306975" y="2371100"/>
              <a:ext cx="56250" cy="16275"/>
            </a:xfrm>
            <a:custGeom>
              <a:avLst/>
              <a:gdLst/>
              <a:ahLst/>
              <a:cxnLst/>
              <a:rect l="l" t="t" r="r" b="b"/>
              <a:pathLst>
                <a:path w="2250" h="651" extrusionOk="0">
                  <a:moveTo>
                    <a:pt x="307" y="0"/>
                  </a:moveTo>
                  <a:cubicBezTo>
                    <a:pt x="85" y="0"/>
                    <a:pt x="0" y="343"/>
                    <a:pt x="238" y="383"/>
                  </a:cubicBezTo>
                  <a:cubicBezTo>
                    <a:pt x="795" y="471"/>
                    <a:pt x="1352" y="560"/>
                    <a:pt x="1907" y="647"/>
                  </a:cubicBezTo>
                  <a:cubicBezTo>
                    <a:pt x="1920" y="649"/>
                    <a:pt x="1932" y="650"/>
                    <a:pt x="1943" y="650"/>
                  </a:cubicBezTo>
                  <a:cubicBezTo>
                    <a:pt x="2166" y="650"/>
                    <a:pt x="2250" y="306"/>
                    <a:pt x="2013" y="268"/>
                  </a:cubicBezTo>
                  <a:cubicBezTo>
                    <a:pt x="1456" y="181"/>
                    <a:pt x="901" y="90"/>
                    <a:pt x="344" y="3"/>
                  </a:cubicBezTo>
                  <a:cubicBezTo>
                    <a:pt x="331" y="1"/>
                    <a:pt x="319" y="0"/>
                    <a:pt x="30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7" name="Google Shape;5687;p68"/>
            <p:cNvSpPr/>
            <p:nvPr/>
          </p:nvSpPr>
          <p:spPr>
            <a:xfrm>
              <a:off x="8320475" y="2398975"/>
              <a:ext cx="50050" cy="9875"/>
            </a:xfrm>
            <a:custGeom>
              <a:avLst/>
              <a:gdLst/>
              <a:ahLst/>
              <a:cxnLst/>
              <a:rect l="l" t="t" r="r" b="b"/>
              <a:pathLst>
                <a:path w="2002" h="395" extrusionOk="0">
                  <a:moveTo>
                    <a:pt x="255" y="0"/>
                  </a:moveTo>
                  <a:cubicBezTo>
                    <a:pt x="0" y="0"/>
                    <a:pt x="0" y="394"/>
                    <a:pt x="255" y="394"/>
                  </a:cubicBezTo>
                  <a:lnTo>
                    <a:pt x="1746" y="394"/>
                  </a:lnTo>
                  <a:cubicBezTo>
                    <a:pt x="2001" y="394"/>
                    <a:pt x="2001" y="0"/>
                    <a:pt x="174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8" name="Google Shape;5688;p68"/>
            <p:cNvSpPr/>
            <p:nvPr/>
          </p:nvSpPr>
          <p:spPr>
            <a:xfrm>
              <a:off x="8461700" y="2345125"/>
              <a:ext cx="60525" cy="74975"/>
            </a:xfrm>
            <a:custGeom>
              <a:avLst/>
              <a:gdLst/>
              <a:ahLst/>
              <a:cxnLst/>
              <a:rect l="l" t="t" r="r" b="b"/>
              <a:pathLst>
                <a:path w="2421" h="2999" extrusionOk="0">
                  <a:moveTo>
                    <a:pt x="1679" y="0"/>
                  </a:moveTo>
                  <a:cubicBezTo>
                    <a:pt x="827" y="0"/>
                    <a:pt x="1" y="718"/>
                    <a:pt x="74" y="1625"/>
                  </a:cubicBezTo>
                  <a:cubicBezTo>
                    <a:pt x="139" y="2427"/>
                    <a:pt x="906" y="2998"/>
                    <a:pt x="1671" y="2998"/>
                  </a:cubicBezTo>
                  <a:cubicBezTo>
                    <a:pt x="1856" y="2998"/>
                    <a:pt x="2041" y="2965"/>
                    <a:pt x="2216" y="2893"/>
                  </a:cubicBezTo>
                  <a:cubicBezTo>
                    <a:pt x="2421" y="2809"/>
                    <a:pt x="2364" y="2498"/>
                    <a:pt x="2184" y="2498"/>
                  </a:cubicBezTo>
                  <a:cubicBezTo>
                    <a:pt x="2161" y="2498"/>
                    <a:pt x="2136" y="2503"/>
                    <a:pt x="2110" y="2514"/>
                  </a:cubicBezTo>
                  <a:cubicBezTo>
                    <a:pt x="1968" y="2572"/>
                    <a:pt x="1817" y="2599"/>
                    <a:pt x="1666" y="2599"/>
                  </a:cubicBezTo>
                  <a:cubicBezTo>
                    <a:pt x="1117" y="2599"/>
                    <a:pt x="567" y="2237"/>
                    <a:pt x="475" y="1656"/>
                  </a:cubicBezTo>
                  <a:cubicBezTo>
                    <a:pt x="363" y="952"/>
                    <a:pt x="1026" y="399"/>
                    <a:pt x="1680" y="399"/>
                  </a:cubicBezTo>
                  <a:cubicBezTo>
                    <a:pt x="1786" y="399"/>
                    <a:pt x="1892" y="413"/>
                    <a:pt x="1994" y="444"/>
                  </a:cubicBezTo>
                  <a:cubicBezTo>
                    <a:pt x="2015" y="450"/>
                    <a:pt x="2035" y="453"/>
                    <a:pt x="2053" y="453"/>
                  </a:cubicBezTo>
                  <a:cubicBezTo>
                    <a:pt x="2253" y="453"/>
                    <a:pt x="2321" y="130"/>
                    <a:pt x="2100" y="62"/>
                  </a:cubicBezTo>
                  <a:cubicBezTo>
                    <a:pt x="1962" y="20"/>
                    <a:pt x="1820" y="0"/>
                    <a:pt x="167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9" name="Google Shape;5689;p68"/>
            <p:cNvSpPr/>
            <p:nvPr/>
          </p:nvSpPr>
          <p:spPr>
            <a:xfrm>
              <a:off x="8536900" y="2324275"/>
              <a:ext cx="45775" cy="47675"/>
            </a:xfrm>
            <a:custGeom>
              <a:avLst/>
              <a:gdLst/>
              <a:ahLst/>
              <a:cxnLst/>
              <a:rect l="l" t="t" r="r" b="b"/>
              <a:pathLst>
                <a:path w="1831" h="1907" extrusionOk="0">
                  <a:moveTo>
                    <a:pt x="1228" y="0"/>
                  </a:moveTo>
                  <a:cubicBezTo>
                    <a:pt x="1194" y="0"/>
                    <a:pt x="1159" y="12"/>
                    <a:pt x="1123" y="39"/>
                  </a:cubicBezTo>
                  <a:cubicBezTo>
                    <a:pt x="647" y="397"/>
                    <a:pt x="276" y="850"/>
                    <a:pt x="40" y="1399"/>
                  </a:cubicBezTo>
                  <a:cubicBezTo>
                    <a:pt x="1" y="1488"/>
                    <a:pt x="4" y="1618"/>
                    <a:pt x="110" y="1669"/>
                  </a:cubicBezTo>
                  <a:cubicBezTo>
                    <a:pt x="455" y="1828"/>
                    <a:pt x="807" y="1906"/>
                    <a:pt x="1171" y="1906"/>
                  </a:cubicBezTo>
                  <a:cubicBezTo>
                    <a:pt x="1310" y="1906"/>
                    <a:pt x="1452" y="1895"/>
                    <a:pt x="1596" y="1872"/>
                  </a:cubicBezTo>
                  <a:cubicBezTo>
                    <a:pt x="1830" y="1832"/>
                    <a:pt x="1749" y="1489"/>
                    <a:pt x="1527" y="1489"/>
                  </a:cubicBezTo>
                  <a:cubicBezTo>
                    <a:pt x="1515" y="1489"/>
                    <a:pt x="1503" y="1490"/>
                    <a:pt x="1490" y="1492"/>
                  </a:cubicBezTo>
                  <a:cubicBezTo>
                    <a:pt x="1380" y="1510"/>
                    <a:pt x="1271" y="1519"/>
                    <a:pt x="1162" y="1519"/>
                  </a:cubicBezTo>
                  <a:cubicBezTo>
                    <a:pt x="927" y="1519"/>
                    <a:pt x="694" y="1478"/>
                    <a:pt x="471" y="1397"/>
                  </a:cubicBezTo>
                  <a:lnTo>
                    <a:pt x="471" y="1397"/>
                  </a:lnTo>
                  <a:cubicBezTo>
                    <a:pt x="675" y="999"/>
                    <a:pt x="956" y="652"/>
                    <a:pt x="1318" y="379"/>
                  </a:cubicBezTo>
                  <a:cubicBezTo>
                    <a:pt x="1485" y="255"/>
                    <a:pt x="1382" y="0"/>
                    <a:pt x="1228"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0" name="Google Shape;5690;p68"/>
            <p:cNvSpPr/>
            <p:nvPr/>
          </p:nvSpPr>
          <p:spPr>
            <a:xfrm>
              <a:off x="8569775" y="2348525"/>
              <a:ext cx="14150" cy="43425"/>
            </a:xfrm>
            <a:custGeom>
              <a:avLst/>
              <a:gdLst/>
              <a:ahLst/>
              <a:cxnLst/>
              <a:rect l="l" t="t" r="r" b="b"/>
              <a:pathLst>
                <a:path w="566" h="1737" extrusionOk="0">
                  <a:moveTo>
                    <a:pt x="284" y="1"/>
                  </a:moveTo>
                  <a:cubicBezTo>
                    <a:pt x="277" y="1"/>
                    <a:pt x="269" y="1"/>
                    <a:pt x="262" y="1"/>
                  </a:cubicBezTo>
                  <a:cubicBezTo>
                    <a:pt x="179" y="4"/>
                    <a:pt x="90" y="59"/>
                    <a:pt x="72" y="146"/>
                  </a:cubicBezTo>
                  <a:lnTo>
                    <a:pt x="72" y="150"/>
                  </a:lnTo>
                  <a:cubicBezTo>
                    <a:pt x="53" y="245"/>
                    <a:pt x="99" y="375"/>
                    <a:pt x="211" y="391"/>
                  </a:cubicBezTo>
                  <a:cubicBezTo>
                    <a:pt x="219" y="394"/>
                    <a:pt x="228" y="394"/>
                    <a:pt x="236" y="395"/>
                  </a:cubicBezTo>
                  <a:cubicBezTo>
                    <a:pt x="241" y="396"/>
                    <a:pt x="246" y="396"/>
                    <a:pt x="251" y="397"/>
                  </a:cubicBezTo>
                  <a:lnTo>
                    <a:pt x="251" y="397"/>
                  </a:lnTo>
                  <a:cubicBezTo>
                    <a:pt x="234" y="398"/>
                    <a:pt x="220" y="398"/>
                    <a:pt x="208" y="398"/>
                  </a:cubicBezTo>
                  <a:cubicBezTo>
                    <a:pt x="182" y="398"/>
                    <a:pt x="169" y="397"/>
                    <a:pt x="162" y="397"/>
                  </a:cubicBezTo>
                  <a:cubicBezTo>
                    <a:pt x="143" y="397"/>
                    <a:pt x="183" y="407"/>
                    <a:pt x="145" y="487"/>
                  </a:cubicBezTo>
                  <a:cubicBezTo>
                    <a:pt x="99" y="581"/>
                    <a:pt x="112" y="753"/>
                    <a:pt x="99" y="857"/>
                  </a:cubicBezTo>
                  <a:cubicBezTo>
                    <a:pt x="70" y="1089"/>
                    <a:pt x="44" y="1320"/>
                    <a:pt x="16" y="1549"/>
                  </a:cubicBezTo>
                  <a:cubicBezTo>
                    <a:pt x="0" y="1674"/>
                    <a:pt x="90" y="1736"/>
                    <a:pt x="189" y="1736"/>
                  </a:cubicBezTo>
                  <a:cubicBezTo>
                    <a:pt x="287" y="1736"/>
                    <a:pt x="394" y="1674"/>
                    <a:pt x="409" y="1549"/>
                  </a:cubicBezTo>
                  <a:cubicBezTo>
                    <a:pt x="457" y="1147"/>
                    <a:pt x="543" y="732"/>
                    <a:pt x="558" y="325"/>
                  </a:cubicBezTo>
                  <a:cubicBezTo>
                    <a:pt x="565" y="147"/>
                    <a:pt x="472" y="1"/>
                    <a:pt x="28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1" name="Google Shape;5691;p68"/>
            <p:cNvSpPr/>
            <p:nvPr/>
          </p:nvSpPr>
          <p:spPr>
            <a:xfrm>
              <a:off x="8627825" y="2351425"/>
              <a:ext cx="45775" cy="77700"/>
            </a:xfrm>
            <a:custGeom>
              <a:avLst/>
              <a:gdLst/>
              <a:ahLst/>
              <a:cxnLst/>
              <a:rect l="l" t="t" r="r" b="b"/>
              <a:pathLst>
                <a:path w="1831" h="3108" extrusionOk="0">
                  <a:moveTo>
                    <a:pt x="946" y="0"/>
                  </a:moveTo>
                  <a:cubicBezTo>
                    <a:pt x="606" y="0"/>
                    <a:pt x="260" y="355"/>
                    <a:pt x="299" y="726"/>
                  </a:cubicBezTo>
                  <a:cubicBezTo>
                    <a:pt x="344" y="1164"/>
                    <a:pt x="722" y="1431"/>
                    <a:pt x="1018" y="1706"/>
                  </a:cubicBezTo>
                  <a:cubicBezTo>
                    <a:pt x="1326" y="1991"/>
                    <a:pt x="1556" y="2519"/>
                    <a:pt x="1002" y="2674"/>
                  </a:cubicBezTo>
                  <a:cubicBezTo>
                    <a:pt x="885" y="2707"/>
                    <a:pt x="763" y="2719"/>
                    <a:pt x="639" y="2719"/>
                  </a:cubicBezTo>
                  <a:cubicBezTo>
                    <a:pt x="508" y="2719"/>
                    <a:pt x="376" y="2706"/>
                    <a:pt x="251" y="2691"/>
                  </a:cubicBezTo>
                  <a:cubicBezTo>
                    <a:pt x="242" y="2690"/>
                    <a:pt x="233" y="2690"/>
                    <a:pt x="225" y="2690"/>
                  </a:cubicBezTo>
                  <a:cubicBezTo>
                    <a:pt x="0" y="2690"/>
                    <a:pt x="10" y="3057"/>
                    <a:pt x="251" y="3085"/>
                  </a:cubicBezTo>
                  <a:cubicBezTo>
                    <a:pt x="365" y="3098"/>
                    <a:pt x="491" y="3107"/>
                    <a:pt x="620" y="3107"/>
                  </a:cubicBezTo>
                  <a:cubicBezTo>
                    <a:pt x="1080" y="3107"/>
                    <a:pt x="1582" y="2990"/>
                    <a:pt x="1738" y="2521"/>
                  </a:cubicBezTo>
                  <a:cubicBezTo>
                    <a:pt x="1831" y="2236"/>
                    <a:pt x="1731" y="1951"/>
                    <a:pt x="1562" y="1718"/>
                  </a:cubicBezTo>
                  <a:cubicBezTo>
                    <a:pt x="1439" y="1546"/>
                    <a:pt x="1277" y="1414"/>
                    <a:pt x="1119" y="1274"/>
                  </a:cubicBezTo>
                  <a:cubicBezTo>
                    <a:pt x="998" y="1164"/>
                    <a:pt x="869" y="1062"/>
                    <a:pt x="797" y="912"/>
                  </a:cubicBezTo>
                  <a:cubicBezTo>
                    <a:pt x="671" y="806"/>
                    <a:pt x="673" y="696"/>
                    <a:pt x="803" y="581"/>
                  </a:cubicBezTo>
                  <a:cubicBezTo>
                    <a:pt x="819" y="458"/>
                    <a:pt x="856" y="396"/>
                    <a:pt x="914" y="396"/>
                  </a:cubicBezTo>
                  <a:cubicBezTo>
                    <a:pt x="947" y="396"/>
                    <a:pt x="988" y="417"/>
                    <a:pt x="1036" y="458"/>
                  </a:cubicBezTo>
                  <a:cubicBezTo>
                    <a:pt x="1076" y="505"/>
                    <a:pt x="1122" y="524"/>
                    <a:pt x="1166" y="524"/>
                  </a:cubicBezTo>
                  <a:cubicBezTo>
                    <a:pt x="1308" y="524"/>
                    <a:pt x="1439" y="327"/>
                    <a:pt x="1316" y="180"/>
                  </a:cubicBezTo>
                  <a:cubicBezTo>
                    <a:pt x="1209" y="54"/>
                    <a:pt x="1078" y="0"/>
                    <a:pt x="94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2" name="Google Shape;5692;p68"/>
            <p:cNvSpPr/>
            <p:nvPr/>
          </p:nvSpPr>
          <p:spPr>
            <a:xfrm>
              <a:off x="8697825" y="2353100"/>
              <a:ext cx="13625" cy="72075"/>
            </a:xfrm>
            <a:custGeom>
              <a:avLst/>
              <a:gdLst/>
              <a:ahLst/>
              <a:cxnLst/>
              <a:rect l="l" t="t" r="r" b="b"/>
              <a:pathLst>
                <a:path w="545" h="2883" extrusionOk="0">
                  <a:moveTo>
                    <a:pt x="302" y="1"/>
                  </a:moveTo>
                  <a:cubicBezTo>
                    <a:pt x="227" y="1"/>
                    <a:pt x="158" y="44"/>
                    <a:pt x="145" y="143"/>
                  </a:cubicBezTo>
                  <a:cubicBezTo>
                    <a:pt x="30" y="994"/>
                    <a:pt x="0" y="1838"/>
                    <a:pt x="69" y="2694"/>
                  </a:cubicBezTo>
                  <a:cubicBezTo>
                    <a:pt x="78" y="2820"/>
                    <a:pt x="181" y="2883"/>
                    <a:pt x="280" y="2883"/>
                  </a:cubicBezTo>
                  <a:cubicBezTo>
                    <a:pt x="378" y="2883"/>
                    <a:pt x="472" y="2820"/>
                    <a:pt x="462" y="2694"/>
                  </a:cubicBezTo>
                  <a:cubicBezTo>
                    <a:pt x="398" y="1876"/>
                    <a:pt x="415" y="1061"/>
                    <a:pt x="524" y="248"/>
                  </a:cubicBezTo>
                  <a:cubicBezTo>
                    <a:pt x="545" y="99"/>
                    <a:pt x="416" y="1"/>
                    <a:pt x="302"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3" name="Google Shape;5693;p68"/>
            <p:cNvSpPr/>
            <p:nvPr/>
          </p:nvSpPr>
          <p:spPr>
            <a:xfrm>
              <a:off x="8731300" y="2359875"/>
              <a:ext cx="16175" cy="61125"/>
            </a:xfrm>
            <a:custGeom>
              <a:avLst/>
              <a:gdLst/>
              <a:ahLst/>
              <a:cxnLst/>
              <a:rect l="l" t="t" r="r" b="b"/>
              <a:pathLst>
                <a:path w="647" h="2445" extrusionOk="0">
                  <a:moveTo>
                    <a:pt x="453" y="0"/>
                  </a:moveTo>
                  <a:cubicBezTo>
                    <a:pt x="368" y="0"/>
                    <a:pt x="278" y="45"/>
                    <a:pt x="247" y="136"/>
                  </a:cubicBezTo>
                  <a:cubicBezTo>
                    <a:pt x="237" y="163"/>
                    <a:pt x="227" y="190"/>
                    <a:pt x="217" y="216"/>
                  </a:cubicBezTo>
                  <a:cubicBezTo>
                    <a:pt x="199" y="269"/>
                    <a:pt x="203" y="316"/>
                    <a:pt x="222" y="353"/>
                  </a:cubicBezTo>
                  <a:lnTo>
                    <a:pt x="222" y="353"/>
                  </a:lnTo>
                  <a:cubicBezTo>
                    <a:pt x="152" y="988"/>
                    <a:pt x="84" y="1621"/>
                    <a:pt x="14" y="2256"/>
                  </a:cubicBezTo>
                  <a:cubicBezTo>
                    <a:pt x="0" y="2382"/>
                    <a:pt x="91" y="2445"/>
                    <a:pt x="189" y="2445"/>
                  </a:cubicBezTo>
                  <a:cubicBezTo>
                    <a:pt x="288" y="2445"/>
                    <a:pt x="394" y="2381"/>
                    <a:pt x="408" y="2256"/>
                  </a:cubicBezTo>
                  <a:cubicBezTo>
                    <a:pt x="483" y="1567"/>
                    <a:pt x="558" y="879"/>
                    <a:pt x="634" y="187"/>
                  </a:cubicBezTo>
                  <a:cubicBezTo>
                    <a:pt x="647" y="62"/>
                    <a:pt x="553" y="0"/>
                    <a:pt x="453"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4" name="Google Shape;5694;p68"/>
            <p:cNvSpPr/>
            <p:nvPr/>
          </p:nvSpPr>
          <p:spPr>
            <a:xfrm>
              <a:off x="8730475" y="2337025"/>
              <a:ext cx="74475" cy="83775"/>
            </a:xfrm>
            <a:custGeom>
              <a:avLst/>
              <a:gdLst/>
              <a:ahLst/>
              <a:cxnLst/>
              <a:rect l="l" t="t" r="r" b="b"/>
              <a:pathLst>
                <a:path w="2979" h="3351" extrusionOk="0">
                  <a:moveTo>
                    <a:pt x="2786" y="0"/>
                  </a:moveTo>
                  <a:cubicBezTo>
                    <a:pt x="2688" y="0"/>
                    <a:pt x="2584" y="63"/>
                    <a:pt x="2575" y="189"/>
                  </a:cubicBezTo>
                  <a:cubicBezTo>
                    <a:pt x="2510" y="1055"/>
                    <a:pt x="2446" y="1921"/>
                    <a:pt x="2380" y="2785"/>
                  </a:cubicBezTo>
                  <a:lnTo>
                    <a:pt x="2380" y="2785"/>
                  </a:lnTo>
                  <a:cubicBezTo>
                    <a:pt x="1641" y="2236"/>
                    <a:pt x="985" y="1602"/>
                    <a:pt x="402" y="885"/>
                  </a:cubicBezTo>
                  <a:cubicBezTo>
                    <a:pt x="363" y="837"/>
                    <a:pt x="317" y="817"/>
                    <a:pt x="272" y="817"/>
                  </a:cubicBezTo>
                  <a:cubicBezTo>
                    <a:pt x="131" y="817"/>
                    <a:pt x="0" y="1015"/>
                    <a:pt x="120" y="1163"/>
                  </a:cubicBezTo>
                  <a:cubicBezTo>
                    <a:pt x="796" y="1990"/>
                    <a:pt x="1571" y="2706"/>
                    <a:pt x="2449" y="3319"/>
                  </a:cubicBezTo>
                  <a:cubicBezTo>
                    <a:pt x="2480" y="3341"/>
                    <a:pt x="2513" y="3351"/>
                    <a:pt x="2545" y="3351"/>
                  </a:cubicBezTo>
                  <a:cubicBezTo>
                    <a:pt x="2646" y="3351"/>
                    <a:pt x="2738" y="3252"/>
                    <a:pt x="2745" y="3148"/>
                  </a:cubicBezTo>
                  <a:cubicBezTo>
                    <a:pt x="2821" y="2164"/>
                    <a:pt x="2894" y="1176"/>
                    <a:pt x="2969" y="189"/>
                  </a:cubicBezTo>
                  <a:cubicBezTo>
                    <a:pt x="2979" y="63"/>
                    <a:pt x="2885" y="0"/>
                    <a:pt x="278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5" name="Google Shape;5695;p68"/>
            <p:cNvSpPr/>
            <p:nvPr/>
          </p:nvSpPr>
          <p:spPr>
            <a:xfrm>
              <a:off x="8840050" y="2323125"/>
              <a:ext cx="45150" cy="48900"/>
            </a:xfrm>
            <a:custGeom>
              <a:avLst/>
              <a:gdLst/>
              <a:ahLst/>
              <a:cxnLst/>
              <a:rect l="l" t="t" r="r" b="b"/>
              <a:pathLst>
                <a:path w="1806" h="1956" extrusionOk="0">
                  <a:moveTo>
                    <a:pt x="563" y="0"/>
                  </a:moveTo>
                  <a:cubicBezTo>
                    <a:pt x="409" y="0"/>
                    <a:pt x="257" y="66"/>
                    <a:pt x="143" y="219"/>
                  </a:cubicBezTo>
                  <a:cubicBezTo>
                    <a:pt x="38" y="363"/>
                    <a:pt x="177" y="503"/>
                    <a:pt x="321" y="503"/>
                  </a:cubicBezTo>
                  <a:cubicBezTo>
                    <a:pt x="381" y="503"/>
                    <a:pt x="442" y="478"/>
                    <a:pt x="487" y="419"/>
                  </a:cubicBezTo>
                  <a:cubicBezTo>
                    <a:pt x="506" y="394"/>
                    <a:pt x="531" y="384"/>
                    <a:pt x="559" y="384"/>
                  </a:cubicBezTo>
                  <a:cubicBezTo>
                    <a:pt x="634" y="384"/>
                    <a:pt x="728" y="457"/>
                    <a:pt x="766" y="498"/>
                  </a:cubicBezTo>
                  <a:cubicBezTo>
                    <a:pt x="872" y="612"/>
                    <a:pt x="869" y="735"/>
                    <a:pt x="800" y="870"/>
                  </a:cubicBezTo>
                  <a:cubicBezTo>
                    <a:pt x="669" y="1122"/>
                    <a:pt x="374" y="1269"/>
                    <a:pt x="135" y="1397"/>
                  </a:cubicBezTo>
                  <a:cubicBezTo>
                    <a:pt x="10" y="1463"/>
                    <a:pt x="0" y="1673"/>
                    <a:pt x="135" y="1736"/>
                  </a:cubicBezTo>
                  <a:cubicBezTo>
                    <a:pt x="447" y="1882"/>
                    <a:pt x="769" y="1956"/>
                    <a:pt x="1100" y="1956"/>
                  </a:cubicBezTo>
                  <a:cubicBezTo>
                    <a:pt x="1256" y="1956"/>
                    <a:pt x="1414" y="1939"/>
                    <a:pt x="1573" y="1906"/>
                  </a:cubicBezTo>
                  <a:cubicBezTo>
                    <a:pt x="1805" y="1858"/>
                    <a:pt x="1728" y="1522"/>
                    <a:pt x="1513" y="1522"/>
                  </a:cubicBezTo>
                  <a:cubicBezTo>
                    <a:pt x="1498" y="1522"/>
                    <a:pt x="1483" y="1524"/>
                    <a:pt x="1467" y="1527"/>
                  </a:cubicBezTo>
                  <a:cubicBezTo>
                    <a:pt x="1341" y="1553"/>
                    <a:pt x="1215" y="1566"/>
                    <a:pt x="1090" y="1566"/>
                  </a:cubicBezTo>
                  <a:cubicBezTo>
                    <a:pt x="954" y="1566"/>
                    <a:pt x="819" y="1551"/>
                    <a:pt x="687" y="1520"/>
                  </a:cubicBezTo>
                  <a:lnTo>
                    <a:pt x="687" y="1520"/>
                  </a:lnTo>
                  <a:cubicBezTo>
                    <a:pt x="1048" y="1268"/>
                    <a:pt x="1374" y="905"/>
                    <a:pt x="1197" y="459"/>
                  </a:cubicBezTo>
                  <a:cubicBezTo>
                    <a:pt x="1089" y="187"/>
                    <a:pt x="822" y="0"/>
                    <a:pt x="563"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6" name="Google Shape;5696;p68"/>
            <p:cNvSpPr/>
            <p:nvPr/>
          </p:nvSpPr>
          <p:spPr>
            <a:xfrm>
              <a:off x="8308050" y="2490150"/>
              <a:ext cx="58325" cy="9875"/>
            </a:xfrm>
            <a:custGeom>
              <a:avLst/>
              <a:gdLst/>
              <a:ahLst/>
              <a:cxnLst/>
              <a:rect l="l" t="t" r="r" b="b"/>
              <a:pathLst>
                <a:path w="2333" h="395" extrusionOk="0">
                  <a:moveTo>
                    <a:pt x="254" y="1"/>
                  </a:moveTo>
                  <a:cubicBezTo>
                    <a:pt x="0" y="1"/>
                    <a:pt x="0" y="395"/>
                    <a:pt x="254" y="395"/>
                  </a:cubicBezTo>
                  <a:lnTo>
                    <a:pt x="2077" y="395"/>
                  </a:lnTo>
                  <a:cubicBezTo>
                    <a:pt x="2332" y="395"/>
                    <a:pt x="2332" y="1"/>
                    <a:pt x="2077"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7" name="Google Shape;5697;p68"/>
            <p:cNvSpPr/>
            <p:nvPr/>
          </p:nvSpPr>
          <p:spPr>
            <a:xfrm>
              <a:off x="8312200" y="2510875"/>
              <a:ext cx="45875" cy="9875"/>
            </a:xfrm>
            <a:custGeom>
              <a:avLst/>
              <a:gdLst/>
              <a:ahLst/>
              <a:cxnLst/>
              <a:rect l="l" t="t" r="r" b="b"/>
              <a:pathLst>
                <a:path w="1835" h="395" extrusionOk="0">
                  <a:moveTo>
                    <a:pt x="255" y="1"/>
                  </a:moveTo>
                  <a:cubicBezTo>
                    <a:pt x="0" y="1"/>
                    <a:pt x="0" y="395"/>
                    <a:pt x="255" y="395"/>
                  </a:cubicBezTo>
                  <a:lnTo>
                    <a:pt x="1581" y="395"/>
                  </a:lnTo>
                  <a:cubicBezTo>
                    <a:pt x="1834" y="395"/>
                    <a:pt x="1834" y="1"/>
                    <a:pt x="158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8" name="Google Shape;5698;p68"/>
            <p:cNvSpPr/>
            <p:nvPr/>
          </p:nvSpPr>
          <p:spPr>
            <a:xfrm>
              <a:off x="8439000" y="2494350"/>
              <a:ext cx="75925" cy="95025"/>
            </a:xfrm>
            <a:custGeom>
              <a:avLst/>
              <a:gdLst/>
              <a:ahLst/>
              <a:cxnLst/>
              <a:rect l="l" t="t" r="r" b="b"/>
              <a:pathLst>
                <a:path w="3037" h="3801" extrusionOk="0">
                  <a:moveTo>
                    <a:pt x="2449" y="1"/>
                  </a:moveTo>
                  <a:cubicBezTo>
                    <a:pt x="2439" y="1"/>
                    <a:pt x="2428" y="2"/>
                    <a:pt x="2417" y="3"/>
                  </a:cubicBezTo>
                  <a:cubicBezTo>
                    <a:pt x="689" y="262"/>
                    <a:pt x="0" y="2574"/>
                    <a:pt x="1543" y="3588"/>
                  </a:cubicBezTo>
                  <a:cubicBezTo>
                    <a:pt x="1739" y="3716"/>
                    <a:pt x="2003" y="3800"/>
                    <a:pt x="2249" y="3800"/>
                  </a:cubicBezTo>
                  <a:cubicBezTo>
                    <a:pt x="2586" y="3800"/>
                    <a:pt x="2890" y="3643"/>
                    <a:pt x="2939" y="3226"/>
                  </a:cubicBezTo>
                  <a:cubicBezTo>
                    <a:pt x="3036" y="2406"/>
                    <a:pt x="2152" y="2212"/>
                    <a:pt x="1513" y="2212"/>
                  </a:cubicBezTo>
                  <a:cubicBezTo>
                    <a:pt x="1456" y="2212"/>
                    <a:pt x="1400" y="2214"/>
                    <a:pt x="1347" y="2216"/>
                  </a:cubicBezTo>
                  <a:cubicBezTo>
                    <a:pt x="1099" y="2229"/>
                    <a:pt x="1093" y="2610"/>
                    <a:pt x="1335" y="2610"/>
                  </a:cubicBezTo>
                  <a:cubicBezTo>
                    <a:pt x="1339" y="2610"/>
                    <a:pt x="1343" y="2610"/>
                    <a:pt x="1347" y="2610"/>
                  </a:cubicBezTo>
                  <a:cubicBezTo>
                    <a:pt x="1429" y="2606"/>
                    <a:pt x="1502" y="2603"/>
                    <a:pt x="1571" y="2603"/>
                  </a:cubicBezTo>
                  <a:cubicBezTo>
                    <a:pt x="1726" y="2603"/>
                    <a:pt x="1862" y="2617"/>
                    <a:pt x="2040" y="2662"/>
                  </a:cubicBezTo>
                  <a:cubicBezTo>
                    <a:pt x="2470" y="2676"/>
                    <a:pt x="2484" y="2925"/>
                    <a:pt x="2085" y="3409"/>
                  </a:cubicBezTo>
                  <a:cubicBezTo>
                    <a:pt x="1994" y="3373"/>
                    <a:pt x="1907" y="3335"/>
                    <a:pt x="1818" y="3299"/>
                  </a:cubicBezTo>
                  <a:cubicBezTo>
                    <a:pt x="1439" y="3083"/>
                    <a:pt x="1181" y="2657"/>
                    <a:pt x="1093" y="2238"/>
                  </a:cubicBezTo>
                  <a:cubicBezTo>
                    <a:pt x="898" y="1299"/>
                    <a:pt x="1635" y="516"/>
                    <a:pt x="2523" y="383"/>
                  </a:cubicBezTo>
                  <a:cubicBezTo>
                    <a:pt x="2760" y="349"/>
                    <a:pt x="2675" y="1"/>
                    <a:pt x="244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9" name="Google Shape;5699;p68"/>
            <p:cNvSpPr/>
            <p:nvPr/>
          </p:nvSpPr>
          <p:spPr>
            <a:xfrm>
              <a:off x="8519475" y="2497075"/>
              <a:ext cx="58600" cy="75375"/>
            </a:xfrm>
            <a:custGeom>
              <a:avLst/>
              <a:gdLst/>
              <a:ahLst/>
              <a:cxnLst/>
              <a:rect l="l" t="t" r="r" b="b"/>
              <a:pathLst>
                <a:path w="2344" h="3015" extrusionOk="0">
                  <a:moveTo>
                    <a:pt x="721" y="1"/>
                  </a:moveTo>
                  <a:cubicBezTo>
                    <a:pt x="500" y="1"/>
                    <a:pt x="281" y="88"/>
                    <a:pt x="120" y="284"/>
                  </a:cubicBezTo>
                  <a:cubicBezTo>
                    <a:pt x="0" y="433"/>
                    <a:pt x="131" y="630"/>
                    <a:pt x="272" y="630"/>
                  </a:cubicBezTo>
                  <a:cubicBezTo>
                    <a:pt x="316" y="630"/>
                    <a:pt x="362" y="610"/>
                    <a:pt x="400" y="563"/>
                  </a:cubicBezTo>
                  <a:cubicBezTo>
                    <a:pt x="493" y="450"/>
                    <a:pt x="624" y="394"/>
                    <a:pt x="756" y="394"/>
                  </a:cubicBezTo>
                  <a:cubicBezTo>
                    <a:pt x="873" y="394"/>
                    <a:pt x="991" y="438"/>
                    <a:pt x="1086" y="527"/>
                  </a:cubicBezTo>
                  <a:cubicBezTo>
                    <a:pt x="1285" y="713"/>
                    <a:pt x="1278" y="1024"/>
                    <a:pt x="1208" y="1260"/>
                  </a:cubicBezTo>
                  <a:cubicBezTo>
                    <a:pt x="1072" y="1721"/>
                    <a:pt x="648" y="2022"/>
                    <a:pt x="278" y="2292"/>
                  </a:cubicBezTo>
                  <a:cubicBezTo>
                    <a:pt x="154" y="2384"/>
                    <a:pt x="144" y="2614"/>
                    <a:pt x="326" y="2651"/>
                  </a:cubicBezTo>
                  <a:cubicBezTo>
                    <a:pt x="885" y="2772"/>
                    <a:pt x="1445" y="2889"/>
                    <a:pt x="2008" y="3009"/>
                  </a:cubicBezTo>
                  <a:cubicBezTo>
                    <a:pt x="2024" y="3013"/>
                    <a:pt x="2039" y="3014"/>
                    <a:pt x="2054" y="3014"/>
                  </a:cubicBezTo>
                  <a:cubicBezTo>
                    <a:pt x="2266" y="3014"/>
                    <a:pt x="2344" y="2680"/>
                    <a:pt x="2112" y="2630"/>
                  </a:cubicBezTo>
                  <a:cubicBezTo>
                    <a:pt x="1685" y="2538"/>
                    <a:pt x="1259" y="2448"/>
                    <a:pt x="830" y="2357"/>
                  </a:cubicBezTo>
                  <a:lnTo>
                    <a:pt x="830" y="2357"/>
                  </a:lnTo>
                  <a:cubicBezTo>
                    <a:pt x="1359" y="1912"/>
                    <a:pt x="1839" y="1321"/>
                    <a:pt x="1578" y="597"/>
                  </a:cubicBezTo>
                  <a:cubicBezTo>
                    <a:pt x="1445" y="230"/>
                    <a:pt x="1081" y="1"/>
                    <a:pt x="72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0" name="Google Shape;5700;p68"/>
            <p:cNvSpPr/>
            <p:nvPr/>
          </p:nvSpPr>
          <p:spPr>
            <a:xfrm>
              <a:off x="8629550" y="2498475"/>
              <a:ext cx="48225" cy="72425"/>
            </a:xfrm>
            <a:custGeom>
              <a:avLst/>
              <a:gdLst/>
              <a:ahLst/>
              <a:cxnLst/>
              <a:rect l="l" t="t" r="r" b="b"/>
              <a:pathLst>
                <a:path w="1929" h="2897" extrusionOk="0">
                  <a:moveTo>
                    <a:pt x="1214" y="1"/>
                  </a:moveTo>
                  <a:cubicBezTo>
                    <a:pt x="645" y="1"/>
                    <a:pt x="0" y="181"/>
                    <a:pt x="91" y="870"/>
                  </a:cubicBezTo>
                  <a:cubicBezTo>
                    <a:pt x="130" y="1150"/>
                    <a:pt x="332" y="1336"/>
                    <a:pt x="552" y="1487"/>
                  </a:cubicBezTo>
                  <a:cubicBezTo>
                    <a:pt x="717" y="1601"/>
                    <a:pt x="927" y="1686"/>
                    <a:pt x="1065" y="1838"/>
                  </a:cubicBezTo>
                  <a:cubicBezTo>
                    <a:pt x="1292" y="2089"/>
                    <a:pt x="1079" y="2523"/>
                    <a:pt x="763" y="2523"/>
                  </a:cubicBezTo>
                  <a:cubicBezTo>
                    <a:pt x="715" y="2523"/>
                    <a:pt x="663" y="2513"/>
                    <a:pt x="611" y="2490"/>
                  </a:cubicBezTo>
                  <a:cubicBezTo>
                    <a:pt x="582" y="2477"/>
                    <a:pt x="553" y="2471"/>
                    <a:pt x="526" y="2471"/>
                  </a:cubicBezTo>
                  <a:cubicBezTo>
                    <a:pt x="337" y="2471"/>
                    <a:pt x="209" y="2741"/>
                    <a:pt x="412" y="2830"/>
                  </a:cubicBezTo>
                  <a:cubicBezTo>
                    <a:pt x="515" y="2875"/>
                    <a:pt x="624" y="2896"/>
                    <a:pt x="733" y="2896"/>
                  </a:cubicBezTo>
                  <a:cubicBezTo>
                    <a:pt x="1180" y="2896"/>
                    <a:pt x="1618" y="2540"/>
                    <a:pt x="1580" y="2043"/>
                  </a:cubicBezTo>
                  <a:cubicBezTo>
                    <a:pt x="1557" y="1729"/>
                    <a:pt x="1330" y="1523"/>
                    <a:pt x="1086" y="1357"/>
                  </a:cubicBezTo>
                  <a:cubicBezTo>
                    <a:pt x="926" y="1248"/>
                    <a:pt x="683" y="1157"/>
                    <a:pt x="571" y="992"/>
                  </a:cubicBezTo>
                  <a:cubicBezTo>
                    <a:pt x="239" y="496"/>
                    <a:pt x="787" y="395"/>
                    <a:pt x="1212" y="395"/>
                  </a:cubicBezTo>
                  <a:cubicBezTo>
                    <a:pt x="1373" y="395"/>
                    <a:pt x="1516" y="409"/>
                    <a:pt x="1587" y="422"/>
                  </a:cubicBezTo>
                  <a:cubicBezTo>
                    <a:pt x="1601" y="425"/>
                    <a:pt x="1614" y="426"/>
                    <a:pt x="1627" y="426"/>
                  </a:cubicBezTo>
                  <a:cubicBezTo>
                    <a:pt x="1846" y="426"/>
                    <a:pt x="1929" y="85"/>
                    <a:pt x="1692" y="42"/>
                  </a:cubicBezTo>
                  <a:cubicBezTo>
                    <a:pt x="1555" y="18"/>
                    <a:pt x="1388" y="1"/>
                    <a:pt x="121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1" name="Google Shape;5701;p68"/>
            <p:cNvSpPr/>
            <p:nvPr/>
          </p:nvSpPr>
          <p:spPr>
            <a:xfrm>
              <a:off x="8695000" y="2498625"/>
              <a:ext cx="9850" cy="71725"/>
            </a:xfrm>
            <a:custGeom>
              <a:avLst/>
              <a:gdLst/>
              <a:ahLst/>
              <a:cxnLst/>
              <a:rect l="l" t="t" r="r" b="b"/>
              <a:pathLst>
                <a:path w="394" h="2869" extrusionOk="0">
                  <a:moveTo>
                    <a:pt x="197" y="0"/>
                  </a:moveTo>
                  <a:cubicBezTo>
                    <a:pt x="98" y="0"/>
                    <a:pt x="0" y="64"/>
                    <a:pt x="0" y="190"/>
                  </a:cubicBezTo>
                  <a:lnTo>
                    <a:pt x="0" y="2678"/>
                  </a:lnTo>
                  <a:cubicBezTo>
                    <a:pt x="0" y="2805"/>
                    <a:pt x="98" y="2868"/>
                    <a:pt x="197" y="2868"/>
                  </a:cubicBezTo>
                  <a:cubicBezTo>
                    <a:pt x="295" y="2868"/>
                    <a:pt x="394" y="2805"/>
                    <a:pt x="394" y="2678"/>
                  </a:cubicBezTo>
                  <a:lnTo>
                    <a:pt x="394" y="190"/>
                  </a:lnTo>
                  <a:cubicBezTo>
                    <a:pt x="394" y="64"/>
                    <a:pt x="295" y="0"/>
                    <a:pt x="19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2" name="Google Shape;5702;p68"/>
            <p:cNvSpPr/>
            <p:nvPr/>
          </p:nvSpPr>
          <p:spPr>
            <a:xfrm>
              <a:off x="8726300" y="2502525"/>
              <a:ext cx="16000" cy="63600"/>
            </a:xfrm>
            <a:custGeom>
              <a:avLst/>
              <a:gdLst/>
              <a:ahLst/>
              <a:cxnLst/>
              <a:rect l="l" t="t" r="r" b="b"/>
              <a:pathLst>
                <a:path w="640" h="2544" extrusionOk="0">
                  <a:moveTo>
                    <a:pt x="399" y="1"/>
                  </a:moveTo>
                  <a:cubicBezTo>
                    <a:pt x="321" y="1"/>
                    <a:pt x="246" y="43"/>
                    <a:pt x="222" y="142"/>
                  </a:cubicBezTo>
                  <a:cubicBezTo>
                    <a:pt x="49" y="873"/>
                    <a:pt x="1" y="1607"/>
                    <a:pt x="86" y="2355"/>
                  </a:cubicBezTo>
                  <a:cubicBezTo>
                    <a:pt x="101" y="2480"/>
                    <a:pt x="207" y="2543"/>
                    <a:pt x="306" y="2543"/>
                  </a:cubicBezTo>
                  <a:cubicBezTo>
                    <a:pt x="404" y="2543"/>
                    <a:pt x="494" y="2481"/>
                    <a:pt x="480" y="2355"/>
                  </a:cubicBezTo>
                  <a:cubicBezTo>
                    <a:pt x="400" y="1643"/>
                    <a:pt x="437" y="945"/>
                    <a:pt x="605" y="248"/>
                  </a:cubicBezTo>
                  <a:cubicBezTo>
                    <a:pt x="639" y="98"/>
                    <a:pt x="516" y="1"/>
                    <a:pt x="39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3" name="Google Shape;5703;p68"/>
            <p:cNvSpPr/>
            <p:nvPr/>
          </p:nvSpPr>
          <p:spPr>
            <a:xfrm>
              <a:off x="8726250" y="2490400"/>
              <a:ext cx="70100" cy="79175"/>
            </a:xfrm>
            <a:custGeom>
              <a:avLst/>
              <a:gdLst/>
              <a:ahLst/>
              <a:cxnLst/>
              <a:rect l="l" t="t" r="r" b="b"/>
              <a:pathLst>
                <a:path w="2804" h="3167" extrusionOk="0">
                  <a:moveTo>
                    <a:pt x="2612" y="0"/>
                  </a:moveTo>
                  <a:cubicBezTo>
                    <a:pt x="2513" y="0"/>
                    <a:pt x="2409" y="63"/>
                    <a:pt x="2399" y="189"/>
                  </a:cubicBezTo>
                  <a:cubicBezTo>
                    <a:pt x="2335" y="967"/>
                    <a:pt x="2272" y="1747"/>
                    <a:pt x="2208" y="2526"/>
                  </a:cubicBezTo>
                  <a:lnTo>
                    <a:pt x="2208" y="2526"/>
                  </a:lnTo>
                  <a:cubicBezTo>
                    <a:pt x="1611" y="1920"/>
                    <a:pt x="1012" y="1314"/>
                    <a:pt x="416" y="710"/>
                  </a:cubicBezTo>
                  <a:cubicBezTo>
                    <a:pt x="375" y="668"/>
                    <a:pt x="329" y="651"/>
                    <a:pt x="285" y="651"/>
                  </a:cubicBezTo>
                  <a:cubicBezTo>
                    <a:pt x="134" y="651"/>
                    <a:pt x="0" y="849"/>
                    <a:pt x="137" y="989"/>
                  </a:cubicBezTo>
                  <a:cubicBezTo>
                    <a:pt x="836" y="1695"/>
                    <a:pt x="1533" y="2402"/>
                    <a:pt x="2229" y="3109"/>
                  </a:cubicBezTo>
                  <a:cubicBezTo>
                    <a:pt x="2268" y="3149"/>
                    <a:pt x="2315" y="3167"/>
                    <a:pt x="2360" y="3167"/>
                  </a:cubicBezTo>
                  <a:cubicBezTo>
                    <a:pt x="2460" y="3167"/>
                    <a:pt x="2555" y="3082"/>
                    <a:pt x="2565" y="2969"/>
                  </a:cubicBezTo>
                  <a:cubicBezTo>
                    <a:pt x="2641" y="2042"/>
                    <a:pt x="2715" y="1115"/>
                    <a:pt x="2793" y="189"/>
                  </a:cubicBezTo>
                  <a:cubicBezTo>
                    <a:pt x="2803" y="63"/>
                    <a:pt x="2710" y="0"/>
                    <a:pt x="2612"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4" name="Google Shape;5704;p68"/>
            <p:cNvSpPr/>
            <p:nvPr/>
          </p:nvSpPr>
          <p:spPr>
            <a:xfrm>
              <a:off x="8835625" y="2469350"/>
              <a:ext cx="49200" cy="41050"/>
            </a:xfrm>
            <a:custGeom>
              <a:avLst/>
              <a:gdLst/>
              <a:ahLst/>
              <a:cxnLst/>
              <a:rect l="l" t="t" r="r" b="b"/>
              <a:pathLst>
                <a:path w="1968" h="1642" extrusionOk="0">
                  <a:moveTo>
                    <a:pt x="1197" y="0"/>
                  </a:moveTo>
                  <a:cubicBezTo>
                    <a:pt x="1152" y="0"/>
                    <a:pt x="1107" y="18"/>
                    <a:pt x="1066" y="60"/>
                  </a:cubicBezTo>
                  <a:cubicBezTo>
                    <a:pt x="738" y="408"/>
                    <a:pt x="409" y="754"/>
                    <a:pt x="83" y="1102"/>
                  </a:cubicBezTo>
                  <a:cubicBezTo>
                    <a:pt x="1" y="1188"/>
                    <a:pt x="4" y="1354"/>
                    <a:pt x="121" y="1411"/>
                  </a:cubicBezTo>
                  <a:cubicBezTo>
                    <a:pt x="432" y="1563"/>
                    <a:pt x="760" y="1642"/>
                    <a:pt x="1092" y="1642"/>
                  </a:cubicBezTo>
                  <a:cubicBezTo>
                    <a:pt x="1311" y="1642"/>
                    <a:pt x="1532" y="1607"/>
                    <a:pt x="1750" y="1537"/>
                  </a:cubicBezTo>
                  <a:cubicBezTo>
                    <a:pt x="1967" y="1467"/>
                    <a:pt x="1904" y="1147"/>
                    <a:pt x="1708" y="1147"/>
                  </a:cubicBezTo>
                  <a:cubicBezTo>
                    <a:pt x="1688" y="1147"/>
                    <a:pt x="1667" y="1151"/>
                    <a:pt x="1644" y="1158"/>
                  </a:cubicBezTo>
                  <a:cubicBezTo>
                    <a:pt x="1457" y="1218"/>
                    <a:pt x="1268" y="1249"/>
                    <a:pt x="1080" y="1249"/>
                  </a:cubicBezTo>
                  <a:cubicBezTo>
                    <a:pt x="904" y="1249"/>
                    <a:pt x="730" y="1222"/>
                    <a:pt x="559" y="1168"/>
                  </a:cubicBezTo>
                  <a:lnTo>
                    <a:pt x="559" y="1168"/>
                  </a:lnTo>
                  <a:cubicBezTo>
                    <a:pt x="820" y="892"/>
                    <a:pt x="1082" y="616"/>
                    <a:pt x="1342" y="339"/>
                  </a:cubicBezTo>
                  <a:cubicBezTo>
                    <a:pt x="1478" y="198"/>
                    <a:pt x="1345" y="0"/>
                    <a:pt x="119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5" name="Google Shape;5705;p68"/>
            <p:cNvSpPr/>
            <p:nvPr/>
          </p:nvSpPr>
          <p:spPr>
            <a:xfrm>
              <a:off x="8863300" y="2465200"/>
              <a:ext cx="15500" cy="71900"/>
            </a:xfrm>
            <a:custGeom>
              <a:avLst/>
              <a:gdLst/>
              <a:ahLst/>
              <a:cxnLst/>
              <a:rect l="l" t="t" r="r" b="b"/>
              <a:pathLst>
                <a:path w="620" h="2876" extrusionOk="0">
                  <a:moveTo>
                    <a:pt x="379" y="1"/>
                  </a:moveTo>
                  <a:cubicBezTo>
                    <a:pt x="302" y="1"/>
                    <a:pt x="230" y="44"/>
                    <a:pt x="211" y="143"/>
                  </a:cubicBezTo>
                  <a:cubicBezTo>
                    <a:pt x="46" y="988"/>
                    <a:pt x="1" y="1829"/>
                    <a:pt x="81" y="2687"/>
                  </a:cubicBezTo>
                  <a:cubicBezTo>
                    <a:pt x="92" y="2812"/>
                    <a:pt x="197" y="2875"/>
                    <a:pt x="295" y="2875"/>
                  </a:cubicBezTo>
                  <a:cubicBezTo>
                    <a:pt x="393" y="2875"/>
                    <a:pt x="486" y="2813"/>
                    <a:pt x="474" y="2687"/>
                  </a:cubicBezTo>
                  <a:cubicBezTo>
                    <a:pt x="397" y="1865"/>
                    <a:pt x="433" y="1056"/>
                    <a:pt x="590" y="247"/>
                  </a:cubicBezTo>
                  <a:cubicBezTo>
                    <a:pt x="620" y="98"/>
                    <a:pt x="494" y="1"/>
                    <a:pt x="37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6" name="Google Shape;5706;p68"/>
            <p:cNvSpPr/>
            <p:nvPr/>
          </p:nvSpPr>
          <p:spPr>
            <a:xfrm>
              <a:off x="8307200" y="2676025"/>
              <a:ext cx="51775" cy="14775"/>
            </a:xfrm>
            <a:custGeom>
              <a:avLst/>
              <a:gdLst/>
              <a:ahLst/>
              <a:cxnLst/>
              <a:rect l="l" t="t" r="r" b="b"/>
              <a:pathLst>
                <a:path w="2071" h="591" extrusionOk="0">
                  <a:moveTo>
                    <a:pt x="315" y="1"/>
                  </a:moveTo>
                  <a:cubicBezTo>
                    <a:pt x="89" y="1"/>
                    <a:pt x="0" y="349"/>
                    <a:pt x="240" y="382"/>
                  </a:cubicBezTo>
                  <a:cubicBezTo>
                    <a:pt x="736" y="451"/>
                    <a:pt x="1231" y="518"/>
                    <a:pt x="1726" y="588"/>
                  </a:cubicBezTo>
                  <a:cubicBezTo>
                    <a:pt x="1737" y="590"/>
                    <a:pt x="1748" y="590"/>
                    <a:pt x="1758" y="590"/>
                  </a:cubicBezTo>
                  <a:cubicBezTo>
                    <a:pt x="1984" y="590"/>
                    <a:pt x="2071" y="242"/>
                    <a:pt x="1832" y="209"/>
                  </a:cubicBezTo>
                  <a:cubicBezTo>
                    <a:pt x="1337" y="142"/>
                    <a:pt x="842" y="73"/>
                    <a:pt x="345" y="3"/>
                  </a:cubicBezTo>
                  <a:cubicBezTo>
                    <a:pt x="335" y="1"/>
                    <a:pt x="325" y="1"/>
                    <a:pt x="315"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7" name="Google Shape;5707;p68"/>
            <p:cNvSpPr/>
            <p:nvPr/>
          </p:nvSpPr>
          <p:spPr>
            <a:xfrm>
              <a:off x="8308200" y="2696600"/>
              <a:ext cx="58225" cy="13825"/>
            </a:xfrm>
            <a:custGeom>
              <a:avLst/>
              <a:gdLst/>
              <a:ahLst/>
              <a:cxnLst/>
              <a:rect l="l" t="t" r="r" b="b"/>
              <a:pathLst>
                <a:path w="2329" h="553" extrusionOk="0">
                  <a:moveTo>
                    <a:pt x="232" y="1"/>
                  </a:moveTo>
                  <a:cubicBezTo>
                    <a:pt x="0" y="1"/>
                    <a:pt x="7" y="374"/>
                    <a:pt x="252" y="395"/>
                  </a:cubicBezTo>
                  <a:lnTo>
                    <a:pt x="2077" y="551"/>
                  </a:lnTo>
                  <a:cubicBezTo>
                    <a:pt x="2084" y="552"/>
                    <a:pt x="2090" y="552"/>
                    <a:pt x="2097" y="552"/>
                  </a:cubicBezTo>
                  <a:cubicBezTo>
                    <a:pt x="2329" y="552"/>
                    <a:pt x="2321" y="178"/>
                    <a:pt x="2077" y="158"/>
                  </a:cubicBezTo>
                  <a:lnTo>
                    <a:pt x="252" y="1"/>
                  </a:lnTo>
                  <a:cubicBezTo>
                    <a:pt x="245" y="1"/>
                    <a:pt x="239" y="1"/>
                    <a:pt x="232"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8" name="Google Shape;5708;p68"/>
            <p:cNvSpPr/>
            <p:nvPr/>
          </p:nvSpPr>
          <p:spPr>
            <a:xfrm>
              <a:off x="8479825" y="2643375"/>
              <a:ext cx="65400" cy="88300"/>
            </a:xfrm>
            <a:custGeom>
              <a:avLst/>
              <a:gdLst/>
              <a:ahLst/>
              <a:cxnLst/>
              <a:rect l="l" t="t" r="r" b="b"/>
              <a:pathLst>
                <a:path w="2616" h="3532" extrusionOk="0">
                  <a:moveTo>
                    <a:pt x="937" y="0"/>
                  </a:moveTo>
                  <a:cubicBezTo>
                    <a:pt x="697" y="0"/>
                    <a:pt x="455" y="15"/>
                    <a:pt x="210" y="46"/>
                  </a:cubicBezTo>
                  <a:cubicBezTo>
                    <a:pt x="114" y="59"/>
                    <a:pt x="1" y="126"/>
                    <a:pt x="14" y="242"/>
                  </a:cubicBezTo>
                  <a:cubicBezTo>
                    <a:pt x="72" y="769"/>
                    <a:pt x="132" y="1294"/>
                    <a:pt x="192" y="1821"/>
                  </a:cubicBezTo>
                  <a:cubicBezTo>
                    <a:pt x="205" y="1925"/>
                    <a:pt x="279" y="2019"/>
                    <a:pt x="383" y="2019"/>
                  </a:cubicBezTo>
                  <a:cubicBezTo>
                    <a:pt x="401" y="2019"/>
                    <a:pt x="420" y="2016"/>
                    <a:pt x="440" y="2010"/>
                  </a:cubicBezTo>
                  <a:cubicBezTo>
                    <a:pt x="669" y="1941"/>
                    <a:pt x="908" y="1863"/>
                    <a:pt x="1137" y="1863"/>
                  </a:cubicBezTo>
                  <a:cubicBezTo>
                    <a:pt x="1309" y="1863"/>
                    <a:pt x="1475" y="1906"/>
                    <a:pt x="1628" y="2029"/>
                  </a:cubicBezTo>
                  <a:cubicBezTo>
                    <a:pt x="2115" y="2422"/>
                    <a:pt x="1847" y="3146"/>
                    <a:pt x="1243" y="3146"/>
                  </a:cubicBezTo>
                  <a:cubicBezTo>
                    <a:pt x="1198" y="3146"/>
                    <a:pt x="1151" y="3142"/>
                    <a:pt x="1103" y="3134"/>
                  </a:cubicBezTo>
                  <a:cubicBezTo>
                    <a:pt x="1090" y="3132"/>
                    <a:pt x="1077" y="3131"/>
                    <a:pt x="1064" y="3131"/>
                  </a:cubicBezTo>
                  <a:cubicBezTo>
                    <a:pt x="844" y="3131"/>
                    <a:pt x="761" y="3473"/>
                    <a:pt x="997" y="3513"/>
                  </a:cubicBezTo>
                  <a:cubicBezTo>
                    <a:pt x="1068" y="3526"/>
                    <a:pt x="1140" y="3532"/>
                    <a:pt x="1210" y="3532"/>
                  </a:cubicBezTo>
                  <a:cubicBezTo>
                    <a:pt x="1849" y="3532"/>
                    <a:pt x="2422" y="3039"/>
                    <a:pt x="2294" y="2337"/>
                  </a:cubicBezTo>
                  <a:cubicBezTo>
                    <a:pt x="2177" y="1694"/>
                    <a:pt x="1699" y="1492"/>
                    <a:pt x="1173" y="1492"/>
                  </a:cubicBezTo>
                  <a:cubicBezTo>
                    <a:pt x="969" y="1492"/>
                    <a:pt x="758" y="1523"/>
                    <a:pt x="558" y="1570"/>
                  </a:cubicBezTo>
                  <a:lnTo>
                    <a:pt x="558" y="1570"/>
                  </a:lnTo>
                  <a:cubicBezTo>
                    <a:pt x="514" y="1185"/>
                    <a:pt x="470" y="800"/>
                    <a:pt x="427" y="415"/>
                  </a:cubicBezTo>
                  <a:lnTo>
                    <a:pt x="427" y="415"/>
                  </a:lnTo>
                  <a:cubicBezTo>
                    <a:pt x="595" y="399"/>
                    <a:pt x="762" y="392"/>
                    <a:pt x="929" y="392"/>
                  </a:cubicBezTo>
                  <a:cubicBezTo>
                    <a:pt x="1382" y="392"/>
                    <a:pt x="1830" y="449"/>
                    <a:pt x="2282" y="564"/>
                  </a:cubicBezTo>
                  <a:cubicBezTo>
                    <a:pt x="2302" y="569"/>
                    <a:pt x="2320" y="572"/>
                    <a:pt x="2337" y="572"/>
                  </a:cubicBezTo>
                  <a:cubicBezTo>
                    <a:pt x="2543" y="572"/>
                    <a:pt x="2615" y="245"/>
                    <a:pt x="2387" y="186"/>
                  </a:cubicBezTo>
                  <a:cubicBezTo>
                    <a:pt x="1905" y="63"/>
                    <a:pt x="1425" y="0"/>
                    <a:pt x="93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9" name="Google Shape;5709;p68"/>
            <p:cNvSpPr/>
            <p:nvPr/>
          </p:nvSpPr>
          <p:spPr>
            <a:xfrm>
              <a:off x="8556325" y="2639275"/>
              <a:ext cx="48100" cy="92200"/>
            </a:xfrm>
            <a:custGeom>
              <a:avLst/>
              <a:gdLst/>
              <a:ahLst/>
              <a:cxnLst/>
              <a:rect l="l" t="t" r="r" b="b"/>
              <a:pathLst>
                <a:path w="1924" h="3688" extrusionOk="0">
                  <a:moveTo>
                    <a:pt x="1246" y="1"/>
                  </a:moveTo>
                  <a:cubicBezTo>
                    <a:pt x="900" y="1"/>
                    <a:pt x="563" y="54"/>
                    <a:pt x="217" y="169"/>
                  </a:cubicBezTo>
                  <a:cubicBezTo>
                    <a:pt x="1" y="241"/>
                    <a:pt x="65" y="560"/>
                    <a:pt x="258" y="560"/>
                  </a:cubicBezTo>
                  <a:cubicBezTo>
                    <a:pt x="278" y="560"/>
                    <a:pt x="300" y="557"/>
                    <a:pt x="322" y="549"/>
                  </a:cubicBezTo>
                  <a:cubicBezTo>
                    <a:pt x="637" y="446"/>
                    <a:pt x="944" y="391"/>
                    <a:pt x="1261" y="391"/>
                  </a:cubicBezTo>
                  <a:cubicBezTo>
                    <a:pt x="1317" y="391"/>
                    <a:pt x="1373" y="393"/>
                    <a:pt x="1429" y="396"/>
                  </a:cubicBezTo>
                  <a:lnTo>
                    <a:pt x="1429" y="396"/>
                  </a:lnTo>
                  <a:cubicBezTo>
                    <a:pt x="1014" y="1394"/>
                    <a:pt x="649" y="2408"/>
                    <a:pt x="341" y="3445"/>
                  </a:cubicBezTo>
                  <a:cubicBezTo>
                    <a:pt x="297" y="3592"/>
                    <a:pt x="417" y="3688"/>
                    <a:pt x="536" y="3688"/>
                  </a:cubicBezTo>
                  <a:cubicBezTo>
                    <a:pt x="614" y="3688"/>
                    <a:pt x="691" y="3646"/>
                    <a:pt x="720" y="3550"/>
                  </a:cubicBezTo>
                  <a:cubicBezTo>
                    <a:pt x="1048" y="2455"/>
                    <a:pt x="1434" y="1380"/>
                    <a:pt x="1881" y="328"/>
                  </a:cubicBezTo>
                  <a:cubicBezTo>
                    <a:pt x="1924" y="227"/>
                    <a:pt x="1904" y="57"/>
                    <a:pt x="1763" y="38"/>
                  </a:cubicBezTo>
                  <a:cubicBezTo>
                    <a:pt x="1587" y="13"/>
                    <a:pt x="1415" y="1"/>
                    <a:pt x="124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10" name="Google Shape;5710;p68"/>
            <p:cNvSpPr/>
            <p:nvPr/>
          </p:nvSpPr>
          <p:spPr>
            <a:xfrm>
              <a:off x="8606725" y="2701525"/>
              <a:ext cx="20675" cy="26575"/>
            </a:xfrm>
            <a:custGeom>
              <a:avLst/>
              <a:gdLst/>
              <a:ahLst/>
              <a:cxnLst/>
              <a:rect l="l" t="t" r="r" b="b"/>
              <a:pathLst>
                <a:path w="827" h="1063" extrusionOk="0">
                  <a:moveTo>
                    <a:pt x="559" y="0"/>
                  </a:moveTo>
                  <a:cubicBezTo>
                    <a:pt x="501" y="0"/>
                    <a:pt x="444" y="29"/>
                    <a:pt x="409" y="99"/>
                  </a:cubicBezTo>
                  <a:cubicBezTo>
                    <a:pt x="297" y="321"/>
                    <a:pt x="187" y="542"/>
                    <a:pt x="78" y="764"/>
                  </a:cubicBezTo>
                  <a:cubicBezTo>
                    <a:pt x="0" y="919"/>
                    <a:pt x="138" y="1062"/>
                    <a:pt x="267" y="1062"/>
                  </a:cubicBezTo>
                  <a:cubicBezTo>
                    <a:pt x="326" y="1062"/>
                    <a:pt x="383" y="1033"/>
                    <a:pt x="417" y="963"/>
                  </a:cubicBezTo>
                  <a:cubicBezTo>
                    <a:pt x="529" y="741"/>
                    <a:pt x="639" y="520"/>
                    <a:pt x="750" y="298"/>
                  </a:cubicBezTo>
                  <a:cubicBezTo>
                    <a:pt x="827" y="143"/>
                    <a:pt x="689" y="0"/>
                    <a:pt x="55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11" name="Google Shape;5711;p68"/>
            <p:cNvSpPr/>
            <p:nvPr/>
          </p:nvSpPr>
          <p:spPr>
            <a:xfrm>
              <a:off x="8635950" y="2642925"/>
              <a:ext cx="49500" cy="93425"/>
            </a:xfrm>
            <a:custGeom>
              <a:avLst/>
              <a:gdLst/>
              <a:ahLst/>
              <a:cxnLst/>
              <a:rect l="l" t="t" r="r" b="b"/>
              <a:pathLst>
                <a:path w="1980" h="3737" extrusionOk="0">
                  <a:moveTo>
                    <a:pt x="929" y="0"/>
                  </a:moveTo>
                  <a:cubicBezTo>
                    <a:pt x="682" y="0"/>
                    <a:pt x="429" y="48"/>
                    <a:pt x="225" y="101"/>
                  </a:cubicBezTo>
                  <a:cubicBezTo>
                    <a:pt x="0" y="158"/>
                    <a:pt x="71" y="487"/>
                    <a:pt x="275" y="487"/>
                  </a:cubicBezTo>
                  <a:cubicBezTo>
                    <a:pt x="292" y="487"/>
                    <a:pt x="310" y="484"/>
                    <a:pt x="329" y="479"/>
                  </a:cubicBezTo>
                  <a:cubicBezTo>
                    <a:pt x="479" y="440"/>
                    <a:pt x="719" y="372"/>
                    <a:pt x="923" y="372"/>
                  </a:cubicBezTo>
                  <a:cubicBezTo>
                    <a:pt x="1008" y="372"/>
                    <a:pt x="1088" y="384"/>
                    <a:pt x="1152" y="415"/>
                  </a:cubicBezTo>
                  <a:cubicBezTo>
                    <a:pt x="1653" y="657"/>
                    <a:pt x="1389" y="1262"/>
                    <a:pt x="1310" y="1617"/>
                  </a:cubicBezTo>
                  <a:lnTo>
                    <a:pt x="892" y="3491"/>
                  </a:lnTo>
                  <a:cubicBezTo>
                    <a:pt x="858" y="3640"/>
                    <a:pt x="982" y="3737"/>
                    <a:pt x="1099" y="3737"/>
                  </a:cubicBezTo>
                  <a:cubicBezTo>
                    <a:pt x="1176" y="3737"/>
                    <a:pt x="1249" y="3694"/>
                    <a:pt x="1271" y="3596"/>
                  </a:cubicBezTo>
                  <a:lnTo>
                    <a:pt x="1716" y="1599"/>
                  </a:lnTo>
                  <a:cubicBezTo>
                    <a:pt x="1795" y="1251"/>
                    <a:pt x="1980" y="796"/>
                    <a:pt x="1808" y="444"/>
                  </a:cubicBezTo>
                  <a:cubicBezTo>
                    <a:pt x="1641" y="103"/>
                    <a:pt x="1291" y="0"/>
                    <a:pt x="92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12" name="Google Shape;5712;p68"/>
            <p:cNvSpPr/>
            <p:nvPr/>
          </p:nvSpPr>
          <p:spPr>
            <a:xfrm>
              <a:off x="8695075" y="2643125"/>
              <a:ext cx="61700" cy="89750"/>
            </a:xfrm>
            <a:custGeom>
              <a:avLst/>
              <a:gdLst/>
              <a:ahLst/>
              <a:cxnLst/>
              <a:rect l="l" t="t" r="r" b="b"/>
              <a:pathLst>
                <a:path w="2468" h="3590" extrusionOk="0">
                  <a:moveTo>
                    <a:pt x="1528" y="0"/>
                  </a:moveTo>
                  <a:cubicBezTo>
                    <a:pt x="900" y="0"/>
                    <a:pt x="271" y="447"/>
                    <a:pt x="269" y="1140"/>
                  </a:cubicBezTo>
                  <a:cubicBezTo>
                    <a:pt x="268" y="1835"/>
                    <a:pt x="899" y="2285"/>
                    <a:pt x="1530" y="2285"/>
                  </a:cubicBezTo>
                  <a:cubicBezTo>
                    <a:pt x="1629" y="2285"/>
                    <a:pt x="1729" y="2273"/>
                    <a:pt x="1825" y="2250"/>
                  </a:cubicBezTo>
                  <a:lnTo>
                    <a:pt x="1825" y="2250"/>
                  </a:lnTo>
                  <a:cubicBezTo>
                    <a:pt x="1893" y="2787"/>
                    <a:pt x="1493" y="3212"/>
                    <a:pt x="1022" y="3212"/>
                  </a:cubicBezTo>
                  <a:cubicBezTo>
                    <a:pt x="827" y="3212"/>
                    <a:pt x="620" y="3139"/>
                    <a:pt x="429" y="2971"/>
                  </a:cubicBezTo>
                  <a:cubicBezTo>
                    <a:pt x="388" y="2935"/>
                    <a:pt x="343" y="2920"/>
                    <a:pt x="299" y="2920"/>
                  </a:cubicBezTo>
                  <a:cubicBezTo>
                    <a:pt x="140" y="2920"/>
                    <a:pt x="1" y="3119"/>
                    <a:pt x="150" y="3250"/>
                  </a:cubicBezTo>
                  <a:cubicBezTo>
                    <a:pt x="418" y="3486"/>
                    <a:pt x="722" y="3590"/>
                    <a:pt x="1013" y="3590"/>
                  </a:cubicBezTo>
                  <a:cubicBezTo>
                    <a:pt x="1785" y="3590"/>
                    <a:pt x="2468" y="2860"/>
                    <a:pt x="2157" y="1942"/>
                  </a:cubicBezTo>
                  <a:cubicBezTo>
                    <a:pt x="2126" y="1851"/>
                    <a:pt x="2052" y="1800"/>
                    <a:pt x="1968" y="1800"/>
                  </a:cubicBezTo>
                  <a:cubicBezTo>
                    <a:pt x="1935" y="1800"/>
                    <a:pt x="1901" y="1808"/>
                    <a:pt x="1868" y="1824"/>
                  </a:cubicBezTo>
                  <a:cubicBezTo>
                    <a:pt x="1762" y="1876"/>
                    <a:pt x="1644" y="1900"/>
                    <a:pt x="1524" y="1900"/>
                  </a:cubicBezTo>
                  <a:cubicBezTo>
                    <a:pt x="1102" y="1900"/>
                    <a:pt x="660" y="1599"/>
                    <a:pt x="661" y="1140"/>
                  </a:cubicBezTo>
                  <a:cubicBezTo>
                    <a:pt x="662" y="684"/>
                    <a:pt x="1102" y="387"/>
                    <a:pt x="1522" y="387"/>
                  </a:cubicBezTo>
                  <a:cubicBezTo>
                    <a:pt x="1644" y="387"/>
                    <a:pt x="1764" y="411"/>
                    <a:pt x="1871" y="464"/>
                  </a:cubicBezTo>
                  <a:cubicBezTo>
                    <a:pt x="1903" y="480"/>
                    <a:pt x="1934" y="487"/>
                    <a:pt x="1963" y="487"/>
                  </a:cubicBezTo>
                  <a:cubicBezTo>
                    <a:pt x="2146" y="487"/>
                    <a:pt x="2267" y="221"/>
                    <a:pt x="2071" y="123"/>
                  </a:cubicBezTo>
                  <a:cubicBezTo>
                    <a:pt x="1901" y="40"/>
                    <a:pt x="1715" y="0"/>
                    <a:pt x="1528"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grpSp>
        <p:nvGrpSpPr>
          <p:cNvPr id="5713" name="Google Shape;5713;p68"/>
          <p:cNvGrpSpPr/>
          <p:nvPr/>
        </p:nvGrpSpPr>
        <p:grpSpPr>
          <a:xfrm>
            <a:off x="453867" y="2703134"/>
            <a:ext cx="497500" cy="460167"/>
            <a:chOff x="340400" y="2027350"/>
            <a:chExt cx="373125" cy="345125"/>
          </a:xfrm>
        </p:grpSpPr>
        <p:sp>
          <p:nvSpPr>
            <p:cNvPr id="5714" name="Google Shape;5714;p68"/>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715" name="Google Shape;5715;p68"/>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5716" name="Google Shape;5716;p68"/>
          <p:cNvGrpSpPr/>
          <p:nvPr/>
        </p:nvGrpSpPr>
        <p:grpSpPr>
          <a:xfrm>
            <a:off x="11116901" y="4228367"/>
            <a:ext cx="497500" cy="460167"/>
            <a:chOff x="8185275" y="3018875"/>
            <a:chExt cx="373125" cy="345125"/>
          </a:xfrm>
        </p:grpSpPr>
        <p:sp>
          <p:nvSpPr>
            <p:cNvPr id="5717" name="Google Shape;5717;p68"/>
            <p:cNvSpPr/>
            <p:nvPr/>
          </p:nvSpPr>
          <p:spPr>
            <a:xfrm>
              <a:off x="8185275" y="30232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718" name="Google Shape;5718;p68"/>
            <p:cNvSpPr/>
            <p:nvPr/>
          </p:nvSpPr>
          <p:spPr>
            <a:xfrm>
              <a:off x="8202925" y="30188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sp>
        <p:nvSpPr>
          <p:cNvPr id="3" name="Title 2">
            <a:extLst>
              <a:ext uri="{FF2B5EF4-FFF2-40B4-BE49-F238E27FC236}">
                <a16:creationId xmlns:a16="http://schemas.microsoft.com/office/drawing/2014/main" id="{045528B5-BB2E-4929-9E39-AE44713E7901}"/>
              </a:ext>
            </a:extLst>
          </p:cNvPr>
          <p:cNvSpPr>
            <a:spLocks noGrp="1"/>
          </p:cNvSpPr>
          <p:nvPr>
            <p:ph type="ctrTitle"/>
          </p:nvPr>
        </p:nvSpPr>
        <p:spPr>
          <a:xfrm>
            <a:off x="3046950" y="2342223"/>
            <a:ext cx="6454189" cy="3217456"/>
          </a:xfrm>
        </p:spPr>
        <p:txBody>
          <a:bodyPr/>
          <a:lstStyle/>
          <a:p>
            <a:pPr>
              <a:lnSpc>
                <a:spcPct val="150000"/>
              </a:lnSpc>
            </a:pPr>
            <a:r>
              <a:rPr lang="en-US" sz="4800" dirty="0"/>
              <a:t>CẢM ƠN CÁC EM ĐÃ CHÚ Ý BÀI GIẢNG!</a:t>
            </a:r>
            <a:endParaRPr lang="vi-VN" sz="4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62"/>
        <p:cNvGrpSpPr/>
        <p:nvPr/>
      </p:nvGrpSpPr>
      <p:grpSpPr>
        <a:xfrm>
          <a:off x="0" y="0"/>
          <a:ext cx="0" cy="0"/>
          <a:chOff x="0" y="0"/>
          <a:chExt cx="0" cy="0"/>
        </a:xfrm>
      </p:grpSpPr>
      <p:sp>
        <p:nvSpPr>
          <p:cNvPr id="5363" name="Google Shape;5363;p67"/>
          <p:cNvSpPr txBox="1">
            <a:spLocks noGrp="1"/>
          </p:cNvSpPr>
          <p:nvPr>
            <p:ph type="title"/>
          </p:nvPr>
        </p:nvSpPr>
        <p:spPr>
          <a:xfrm>
            <a:off x="1404910" y="2412085"/>
            <a:ext cx="9382179" cy="1401600"/>
          </a:xfrm>
          <a:prstGeom prst="rect">
            <a:avLst/>
          </a:prstGeom>
        </p:spPr>
        <p:txBody>
          <a:bodyPr spcFirstLastPara="1" vert="horz" wrap="square" lIns="121900" tIns="121900" rIns="121900" bIns="121900" rtlCol="0" anchor="b" anchorCtr="0">
            <a:noAutofit/>
          </a:bodyPr>
          <a:lstStyle/>
          <a:p>
            <a:r>
              <a:rPr lang="en-US" b="1" dirty="0">
                <a:solidFill>
                  <a:schemeClr val="accent4"/>
                </a:solidFill>
              </a:rPr>
              <a:t>BÀI 5. GÓC (tiết 116)</a:t>
            </a:r>
            <a:endParaRPr b="1" dirty="0">
              <a:solidFill>
                <a:schemeClr val="accent4"/>
              </a:solidFill>
            </a:endParaRPr>
          </a:p>
        </p:txBody>
      </p:sp>
      <p:grpSp>
        <p:nvGrpSpPr>
          <p:cNvPr id="5405" name="Google Shape;5405;p67"/>
          <p:cNvGrpSpPr/>
          <p:nvPr/>
        </p:nvGrpSpPr>
        <p:grpSpPr>
          <a:xfrm>
            <a:off x="2029167" y="431252"/>
            <a:ext cx="1513267" cy="1322233"/>
            <a:chOff x="1369475" y="171038"/>
            <a:chExt cx="1134950" cy="991675"/>
          </a:xfrm>
        </p:grpSpPr>
        <p:sp>
          <p:nvSpPr>
            <p:cNvPr id="5406" name="Google Shape;5406;p67"/>
            <p:cNvSpPr/>
            <p:nvPr/>
          </p:nvSpPr>
          <p:spPr>
            <a:xfrm>
              <a:off x="1370675" y="1823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407" name="Google Shape;5407;p67"/>
            <p:cNvSpPr/>
            <p:nvPr/>
          </p:nvSpPr>
          <p:spPr>
            <a:xfrm>
              <a:off x="1388650" y="1710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408" name="Google Shape;5408;p67"/>
            <p:cNvSpPr/>
            <p:nvPr/>
          </p:nvSpPr>
          <p:spPr>
            <a:xfrm>
              <a:off x="1369475" y="4635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409" name="Google Shape;5409;p67"/>
            <p:cNvSpPr/>
            <p:nvPr/>
          </p:nvSpPr>
          <p:spPr>
            <a:xfrm>
              <a:off x="1373875" y="4479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0" name="Google Shape;5410;p67"/>
            <p:cNvSpPr/>
            <p:nvPr/>
          </p:nvSpPr>
          <p:spPr>
            <a:xfrm>
              <a:off x="1424025" y="4832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1" name="Google Shape;5411;p67"/>
            <p:cNvSpPr/>
            <p:nvPr/>
          </p:nvSpPr>
          <p:spPr>
            <a:xfrm>
              <a:off x="1390575" y="4772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2" name="Google Shape;5412;p67"/>
            <p:cNvSpPr/>
            <p:nvPr/>
          </p:nvSpPr>
          <p:spPr>
            <a:xfrm>
              <a:off x="1405825" y="4879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3" name="Google Shape;5413;p67"/>
            <p:cNvSpPr/>
            <p:nvPr/>
          </p:nvSpPr>
          <p:spPr>
            <a:xfrm>
              <a:off x="1473375" y="5181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4" name="Google Shape;5414;p67"/>
            <p:cNvSpPr/>
            <p:nvPr/>
          </p:nvSpPr>
          <p:spPr>
            <a:xfrm>
              <a:off x="1439975" y="5120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5" name="Google Shape;5415;p67"/>
            <p:cNvSpPr/>
            <p:nvPr/>
          </p:nvSpPr>
          <p:spPr>
            <a:xfrm>
              <a:off x="1455225" y="5227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6" name="Google Shape;5416;p67"/>
            <p:cNvSpPr/>
            <p:nvPr/>
          </p:nvSpPr>
          <p:spPr>
            <a:xfrm>
              <a:off x="1522825" y="5528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7" name="Google Shape;5417;p67"/>
            <p:cNvSpPr/>
            <p:nvPr/>
          </p:nvSpPr>
          <p:spPr>
            <a:xfrm>
              <a:off x="1489375" y="5468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8" name="Google Shape;5418;p67"/>
            <p:cNvSpPr/>
            <p:nvPr/>
          </p:nvSpPr>
          <p:spPr>
            <a:xfrm>
              <a:off x="1504650" y="5575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9" name="Google Shape;5419;p67"/>
            <p:cNvSpPr/>
            <p:nvPr/>
          </p:nvSpPr>
          <p:spPr>
            <a:xfrm>
              <a:off x="1572225" y="5876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0" name="Google Shape;5420;p67"/>
            <p:cNvSpPr/>
            <p:nvPr/>
          </p:nvSpPr>
          <p:spPr>
            <a:xfrm>
              <a:off x="1538750" y="5815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1" name="Google Shape;5421;p67"/>
            <p:cNvSpPr/>
            <p:nvPr/>
          </p:nvSpPr>
          <p:spPr>
            <a:xfrm>
              <a:off x="1554050" y="5922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2" name="Google Shape;5422;p67"/>
            <p:cNvSpPr/>
            <p:nvPr/>
          </p:nvSpPr>
          <p:spPr>
            <a:xfrm>
              <a:off x="1621600" y="6224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3" name="Google Shape;5423;p67"/>
            <p:cNvSpPr/>
            <p:nvPr/>
          </p:nvSpPr>
          <p:spPr>
            <a:xfrm>
              <a:off x="1588200" y="6163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4" name="Google Shape;5424;p67"/>
            <p:cNvSpPr/>
            <p:nvPr/>
          </p:nvSpPr>
          <p:spPr>
            <a:xfrm>
              <a:off x="1603475" y="6271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5" name="Google Shape;5425;p67"/>
            <p:cNvSpPr/>
            <p:nvPr/>
          </p:nvSpPr>
          <p:spPr>
            <a:xfrm>
              <a:off x="1671025" y="6572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6" name="Google Shape;5426;p67"/>
            <p:cNvSpPr/>
            <p:nvPr/>
          </p:nvSpPr>
          <p:spPr>
            <a:xfrm>
              <a:off x="1637600" y="6511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7" name="Google Shape;5427;p67"/>
            <p:cNvSpPr/>
            <p:nvPr/>
          </p:nvSpPr>
          <p:spPr>
            <a:xfrm>
              <a:off x="1652850" y="6619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8" name="Google Shape;5428;p67"/>
            <p:cNvSpPr/>
            <p:nvPr/>
          </p:nvSpPr>
          <p:spPr>
            <a:xfrm>
              <a:off x="1720400" y="6920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9" name="Google Shape;5429;p67"/>
            <p:cNvSpPr/>
            <p:nvPr/>
          </p:nvSpPr>
          <p:spPr>
            <a:xfrm>
              <a:off x="1687000" y="6859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0" name="Google Shape;5430;p67"/>
            <p:cNvSpPr/>
            <p:nvPr/>
          </p:nvSpPr>
          <p:spPr>
            <a:xfrm>
              <a:off x="1702250" y="6967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1" name="Google Shape;5431;p67"/>
            <p:cNvSpPr/>
            <p:nvPr/>
          </p:nvSpPr>
          <p:spPr>
            <a:xfrm>
              <a:off x="1769825" y="7267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2" name="Google Shape;5432;p67"/>
            <p:cNvSpPr/>
            <p:nvPr/>
          </p:nvSpPr>
          <p:spPr>
            <a:xfrm>
              <a:off x="1736400" y="7207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3" name="Google Shape;5433;p67"/>
            <p:cNvSpPr/>
            <p:nvPr/>
          </p:nvSpPr>
          <p:spPr>
            <a:xfrm>
              <a:off x="1751650" y="7314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4" name="Google Shape;5434;p67"/>
            <p:cNvSpPr/>
            <p:nvPr/>
          </p:nvSpPr>
          <p:spPr>
            <a:xfrm>
              <a:off x="1819225" y="7616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5" name="Google Shape;5435;p67"/>
            <p:cNvSpPr/>
            <p:nvPr/>
          </p:nvSpPr>
          <p:spPr>
            <a:xfrm>
              <a:off x="1785825" y="7555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6" name="Google Shape;5436;p67"/>
            <p:cNvSpPr/>
            <p:nvPr/>
          </p:nvSpPr>
          <p:spPr>
            <a:xfrm>
              <a:off x="1801050" y="7662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7" name="Google Shape;5437;p67"/>
            <p:cNvSpPr/>
            <p:nvPr/>
          </p:nvSpPr>
          <p:spPr>
            <a:xfrm>
              <a:off x="1868600" y="7964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8" name="Google Shape;5438;p67"/>
            <p:cNvSpPr/>
            <p:nvPr/>
          </p:nvSpPr>
          <p:spPr>
            <a:xfrm>
              <a:off x="1835200" y="7903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9" name="Google Shape;5439;p67"/>
            <p:cNvSpPr/>
            <p:nvPr/>
          </p:nvSpPr>
          <p:spPr>
            <a:xfrm>
              <a:off x="1850475" y="8010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0" name="Google Shape;5440;p67"/>
            <p:cNvSpPr/>
            <p:nvPr/>
          </p:nvSpPr>
          <p:spPr>
            <a:xfrm>
              <a:off x="1918025" y="8311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1" name="Google Shape;5441;p67"/>
            <p:cNvSpPr/>
            <p:nvPr/>
          </p:nvSpPr>
          <p:spPr>
            <a:xfrm>
              <a:off x="1884600" y="8251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2" name="Google Shape;5442;p67"/>
            <p:cNvSpPr/>
            <p:nvPr/>
          </p:nvSpPr>
          <p:spPr>
            <a:xfrm>
              <a:off x="1899850" y="8358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3" name="Google Shape;5443;p67"/>
            <p:cNvSpPr/>
            <p:nvPr/>
          </p:nvSpPr>
          <p:spPr>
            <a:xfrm>
              <a:off x="1967400" y="8659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4" name="Google Shape;5444;p67"/>
            <p:cNvSpPr/>
            <p:nvPr/>
          </p:nvSpPr>
          <p:spPr>
            <a:xfrm>
              <a:off x="1934000" y="8598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5" name="Google Shape;5445;p67"/>
            <p:cNvSpPr/>
            <p:nvPr/>
          </p:nvSpPr>
          <p:spPr>
            <a:xfrm>
              <a:off x="1949250" y="8706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6" name="Google Shape;5446;p67"/>
            <p:cNvSpPr/>
            <p:nvPr/>
          </p:nvSpPr>
          <p:spPr>
            <a:xfrm>
              <a:off x="2016800" y="9008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7" name="Google Shape;5447;p67"/>
            <p:cNvSpPr/>
            <p:nvPr/>
          </p:nvSpPr>
          <p:spPr>
            <a:xfrm>
              <a:off x="1983400" y="8946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8" name="Google Shape;5448;p67"/>
            <p:cNvSpPr/>
            <p:nvPr/>
          </p:nvSpPr>
          <p:spPr>
            <a:xfrm>
              <a:off x="1998650" y="9054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9" name="Google Shape;5449;p67"/>
            <p:cNvSpPr/>
            <p:nvPr/>
          </p:nvSpPr>
          <p:spPr>
            <a:xfrm>
              <a:off x="2066250" y="9355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0" name="Google Shape;5450;p67"/>
            <p:cNvSpPr/>
            <p:nvPr/>
          </p:nvSpPr>
          <p:spPr>
            <a:xfrm>
              <a:off x="2032775" y="9294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1" name="Google Shape;5451;p67"/>
            <p:cNvSpPr/>
            <p:nvPr/>
          </p:nvSpPr>
          <p:spPr>
            <a:xfrm>
              <a:off x="2048050" y="9402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2" name="Google Shape;5452;p67"/>
            <p:cNvSpPr/>
            <p:nvPr/>
          </p:nvSpPr>
          <p:spPr>
            <a:xfrm>
              <a:off x="2115600" y="9703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3" name="Google Shape;5453;p67"/>
            <p:cNvSpPr/>
            <p:nvPr/>
          </p:nvSpPr>
          <p:spPr>
            <a:xfrm>
              <a:off x="2082200" y="9642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4" name="Google Shape;5454;p67"/>
            <p:cNvSpPr/>
            <p:nvPr/>
          </p:nvSpPr>
          <p:spPr>
            <a:xfrm>
              <a:off x="2097500" y="9750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5" name="Google Shape;5455;p67"/>
            <p:cNvSpPr/>
            <p:nvPr/>
          </p:nvSpPr>
          <p:spPr>
            <a:xfrm>
              <a:off x="2165050" y="10051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6" name="Google Shape;5456;p67"/>
            <p:cNvSpPr/>
            <p:nvPr/>
          </p:nvSpPr>
          <p:spPr>
            <a:xfrm>
              <a:off x="2131600" y="9990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7" name="Google Shape;5457;p67"/>
            <p:cNvSpPr/>
            <p:nvPr/>
          </p:nvSpPr>
          <p:spPr>
            <a:xfrm>
              <a:off x="2146850" y="10097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8" name="Google Shape;5458;p67"/>
            <p:cNvSpPr/>
            <p:nvPr/>
          </p:nvSpPr>
          <p:spPr>
            <a:xfrm>
              <a:off x="2214400" y="10399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9" name="Google Shape;5459;p67"/>
            <p:cNvSpPr/>
            <p:nvPr/>
          </p:nvSpPr>
          <p:spPr>
            <a:xfrm>
              <a:off x="2181000" y="10338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0" name="Google Shape;5460;p67"/>
            <p:cNvSpPr/>
            <p:nvPr/>
          </p:nvSpPr>
          <p:spPr>
            <a:xfrm>
              <a:off x="2196275" y="10445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1" name="Google Shape;5461;p67"/>
            <p:cNvSpPr/>
            <p:nvPr/>
          </p:nvSpPr>
          <p:spPr>
            <a:xfrm>
              <a:off x="2263800" y="10747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2" name="Google Shape;5462;p67"/>
            <p:cNvSpPr/>
            <p:nvPr/>
          </p:nvSpPr>
          <p:spPr>
            <a:xfrm>
              <a:off x="2230400" y="10686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3" name="Google Shape;5463;p67"/>
            <p:cNvSpPr/>
            <p:nvPr/>
          </p:nvSpPr>
          <p:spPr>
            <a:xfrm>
              <a:off x="2245675" y="10794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4" name="Google Shape;5464;p67"/>
            <p:cNvSpPr/>
            <p:nvPr/>
          </p:nvSpPr>
          <p:spPr>
            <a:xfrm>
              <a:off x="2313250" y="11095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5" name="Google Shape;5465;p67"/>
            <p:cNvSpPr/>
            <p:nvPr/>
          </p:nvSpPr>
          <p:spPr>
            <a:xfrm>
              <a:off x="2279775" y="11034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6" name="Google Shape;5466;p67"/>
            <p:cNvSpPr/>
            <p:nvPr/>
          </p:nvSpPr>
          <p:spPr>
            <a:xfrm>
              <a:off x="2295075" y="11141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7" name="Google Shape;5467;p67"/>
            <p:cNvSpPr/>
            <p:nvPr/>
          </p:nvSpPr>
          <p:spPr>
            <a:xfrm>
              <a:off x="1963550" y="6347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8" name="Google Shape;5468;p67"/>
            <p:cNvSpPr/>
            <p:nvPr/>
          </p:nvSpPr>
          <p:spPr>
            <a:xfrm>
              <a:off x="1958500" y="6396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50"/>
        <p:cNvGrpSpPr/>
        <p:nvPr/>
      </p:nvGrpSpPr>
      <p:grpSpPr>
        <a:xfrm>
          <a:off x="0" y="0"/>
          <a:ext cx="0" cy="0"/>
          <a:chOff x="0" y="0"/>
          <a:chExt cx="0" cy="0"/>
        </a:xfrm>
      </p:grpSpPr>
      <p:sp>
        <p:nvSpPr>
          <p:cNvPr id="3751" name="Google Shape;3751;p55"/>
          <p:cNvSpPr/>
          <p:nvPr/>
        </p:nvSpPr>
        <p:spPr>
          <a:xfrm>
            <a:off x="3023219" y="2451616"/>
            <a:ext cx="1446000" cy="14460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121900" tIns="121900" rIns="121900" bIns="121900" anchor="ctr" anchorCtr="0">
            <a:noAutofit/>
          </a:bodyPr>
          <a:lstStyle/>
          <a:p>
            <a:endParaRPr sz="2400"/>
          </a:p>
        </p:txBody>
      </p:sp>
      <p:sp>
        <p:nvSpPr>
          <p:cNvPr id="3752" name="Google Shape;3752;p55"/>
          <p:cNvSpPr txBox="1">
            <a:spLocks noGrp="1"/>
          </p:cNvSpPr>
          <p:nvPr>
            <p:ph type="title"/>
          </p:nvPr>
        </p:nvSpPr>
        <p:spPr>
          <a:xfrm>
            <a:off x="4998768" y="1839367"/>
            <a:ext cx="4170000" cy="2817200"/>
          </a:xfrm>
          <a:prstGeom prst="rect">
            <a:avLst/>
          </a:prstGeom>
        </p:spPr>
        <p:txBody>
          <a:bodyPr spcFirstLastPara="1" vert="horz" wrap="square" lIns="121900" tIns="121900" rIns="121900" bIns="121900" rtlCol="0" anchor="ctr" anchorCtr="0">
            <a:noAutofit/>
          </a:bodyPr>
          <a:lstStyle/>
          <a:p>
            <a:pPr algn="ctr">
              <a:lnSpc>
                <a:spcPct val="130000"/>
              </a:lnSpc>
            </a:pPr>
            <a:r>
              <a:rPr lang="en" sz="5333" b="1" dirty="0">
                <a:solidFill>
                  <a:schemeClr val="bg2">
                    <a:lumMod val="50000"/>
                  </a:schemeClr>
                </a:solidFill>
              </a:rPr>
              <a:t>SỐ ĐO  CỦA GÓC</a:t>
            </a:r>
            <a:endParaRPr sz="5333" b="1" dirty="0">
              <a:solidFill>
                <a:schemeClr val="bg2">
                  <a:lumMod val="50000"/>
                </a:schemeClr>
              </a:solidFill>
            </a:endParaRPr>
          </a:p>
        </p:txBody>
      </p:sp>
      <p:sp>
        <p:nvSpPr>
          <p:cNvPr id="3753" name="Google Shape;3753;p55"/>
          <p:cNvSpPr txBox="1">
            <a:spLocks noGrp="1"/>
          </p:cNvSpPr>
          <p:nvPr>
            <p:ph type="title" idx="2"/>
          </p:nvPr>
        </p:nvSpPr>
        <p:spPr>
          <a:xfrm>
            <a:off x="3023217" y="2613433"/>
            <a:ext cx="1446000" cy="1122400"/>
          </a:xfrm>
          <a:prstGeom prst="rect">
            <a:avLst/>
          </a:prstGeom>
        </p:spPr>
        <p:txBody>
          <a:bodyPr spcFirstLastPara="1" vert="horz" wrap="square" lIns="121900" tIns="121900" rIns="121900" bIns="121900" rtlCol="0" anchor="ctr" anchorCtr="0">
            <a:noAutofit/>
          </a:bodyPr>
          <a:lstStyle/>
          <a:p>
            <a:r>
              <a:rPr lang="en" dirty="0"/>
              <a:t>03</a:t>
            </a:r>
            <a:endParaRPr dirty="0"/>
          </a:p>
        </p:txBody>
      </p:sp>
      <p:cxnSp>
        <p:nvCxnSpPr>
          <p:cNvPr id="3755" name="Google Shape;3755;p55"/>
          <p:cNvCxnSpPr>
            <a:endCxn id="3753" idx="3"/>
          </p:cNvCxnSpPr>
          <p:nvPr/>
        </p:nvCxnSpPr>
        <p:spPr>
          <a:xfrm rot="10800000">
            <a:off x="4469217" y="3174633"/>
            <a:ext cx="379200" cy="0"/>
          </a:xfrm>
          <a:prstGeom prst="straightConnector1">
            <a:avLst/>
          </a:prstGeom>
          <a:noFill/>
          <a:ln w="9525" cap="flat" cmpd="sng">
            <a:solidFill>
              <a:srgbClr val="000000"/>
            </a:solidFill>
            <a:prstDash val="solid"/>
            <a:round/>
            <a:headEnd type="none" w="med" len="med"/>
            <a:tailEnd type="none" w="med" len="med"/>
          </a:ln>
        </p:spPr>
      </p:cxnSp>
      <p:grpSp>
        <p:nvGrpSpPr>
          <p:cNvPr id="3756" name="Google Shape;3756;p55"/>
          <p:cNvGrpSpPr/>
          <p:nvPr/>
        </p:nvGrpSpPr>
        <p:grpSpPr>
          <a:xfrm>
            <a:off x="8262533" y="4656551"/>
            <a:ext cx="1085867" cy="1457333"/>
            <a:chOff x="6196900" y="3492413"/>
            <a:chExt cx="814400" cy="1093000"/>
          </a:xfrm>
        </p:grpSpPr>
        <p:sp>
          <p:nvSpPr>
            <p:cNvPr id="3757" name="Google Shape;3757;p55"/>
            <p:cNvSpPr/>
            <p:nvPr/>
          </p:nvSpPr>
          <p:spPr>
            <a:xfrm>
              <a:off x="6241600" y="4112538"/>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58" name="Google Shape;3758;p55"/>
            <p:cNvSpPr/>
            <p:nvPr/>
          </p:nvSpPr>
          <p:spPr>
            <a:xfrm>
              <a:off x="6216575" y="4172438"/>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59" name="Google Shape;3759;p55"/>
            <p:cNvSpPr/>
            <p:nvPr/>
          </p:nvSpPr>
          <p:spPr>
            <a:xfrm>
              <a:off x="6788850" y="3969013"/>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60" name="Google Shape;3760;p55"/>
            <p:cNvSpPr/>
            <p:nvPr/>
          </p:nvSpPr>
          <p:spPr>
            <a:xfrm>
              <a:off x="6740675" y="3923913"/>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61" name="Google Shape;3761;p55"/>
            <p:cNvSpPr/>
            <p:nvPr/>
          </p:nvSpPr>
          <p:spPr>
            <a:xfrm>
              <a:off x="6746975" y="4141888"/>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62" name="Google Shape;3762;p55"/>
            <p:cNvSpPr/>
            <p:nvPr/>
          </p:nvSpPr>
          <p:spPr>
            <a:xfrm>
              <a:off x="6762800" y="3638288"/>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63" name="Google Shape;3763;p55"/>
            <p:cNvSpPr/>
            <p:nvPr/>
          </p:nvSpPr>
          <p:spPr>
            <a:xfrm>
              <a:off x="6719675" y="3687013"/>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64" name="Google Shape;3764;p55"/>
            <p:cNvSpPr/>
            <p:nvPr/>
          </p:nvSpPr>
          <p:spPr>
            <a:xfrm>
              <a:off x="6684025" y="3741113"/>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65" name="Google Shape;3765;p55"/>
            <p:cNvSpPr/>
            <p:nvPr/>
          </p:nvSpPr>
          <p:spPr>
            <a:xfrm>
              <a:off x="6679800" y="3898788"/>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66" name="Google Shape;3766;p55"/>
            <p:cNvSpPr/>
            <p:nvPr/>
          </p:nvSpPr>
          <p:spPr>
            <a:xfrm>
              <a:off x="6688975" y="4115413"/>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67" name="Google Shape;3767;p55"/>
            <p:cNvSpPr/>
            <p:nvPr/>
          </p:nvSpPr>
          <p:spPr>
            <a:xfrm>
              <a:off x="6978775" y="3492413"/>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68" name="Google Shape;3768;p55"/>
            <p:cNvSpPr/>
            <p:nvPr/>
          </p:nvSpPr>
          <p:spPr>
            <a:xfrm>
              <a:off x="6920300" y="3522613"/>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69" name="Google Shape;3769;p55"/>
            <p:cNvSpPr/>
            <p:nvPr/>
          </p:nvSpPr>
          <p:spPr>
            <a:xfrm>
              <a:off x="6801725" y="4094463"/>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70" name="Google Shape;3770;p55"/>
            <p:cNvSpPr/>
            <p:nvPr/>
          </p:nvSpPr>
          <p:spPr>
            <a:xfrm>
              <a:off x="6816100" y="4029038"/>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71" name="Google Shape;3771;p55"/>
            <p:cNvSpPr/>
            <p:nvPr/>
          </p:nvSpPr>
          <p:spPr>
            <a:xfrm>
              <a:off x="6811325" y="3594938"/>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72" name="Google Shape;3772;p55"/>
            <p:cNvSpPr/>
            <p:nvPr/>
          </p:nvSpPr>
          <p:spPr>
            <a:xfrm>
              <a:off x="6864175" y="3556588"/>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73" name="Google Shape;3773;p55"/>
            <p:cNvSpPr/>
            <p:nvPr/>
          </p:nvSpPr>
          <p:spPr>
            <a:xfrm>
              <a:off x="6196900" y="4301888"/>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74" name="Google Shape;3774;p55"/>
            <p:cNvSpPr/>
            <p:nvPr/>
          </p:nvSpPr>
          <p:spPr>
            <a:xfrm>
              <a:off x="6229500" y="4496588"/>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75" name="Google Shape;3775;p55"/>
            <p:cNvSpPr/>
            <p:nvPr/>
          </p:nvSpPr>
          <p:spPr>
            <a:xfrm>
              <a:off x="6201725" y="4236063"/>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76" name="Google Shape;3776;p55"/>
            <p:cNvSpPr/>
            <p:nvPr/>
          </p:nvSpPr>
          <p:spPr>
            <a:xfrm>
              <a:off x="6209275" y="4433513"/>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77" name="Google Shape;3777;p55"/>
            <p:cNvSpPr/>
            <p:nvPr/>
          </p:nvSpPr>
          <p:spPr>
            <a:xfrm>
              <a:off x="6198625" y="4368138"/>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78" name="Google Shape;3778;p55"/>
            <p:cNvSpPr/>
            <p:nvPr/>
          </p:nvSpPr>
          <p:spPr>
            <a:xfrm>
              <a:off x="6259250" y="4555813"/>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79" name="Google Shape;3779;p55"/>
            <p:cNvSpPr/>
            <p:nvPr/>
          </p:nvSpPr>
          <p:spPr>
            <a:xfrm>
              <a:off x="6423800" y="3934163"/>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80" name="Google Shape;3780;p55"/>
            <p:cNvSpPr/>
            <p:nvPr/>
          </p:nvSpPr>
          <p:spPr>
            <a:xfrm>
              <a:off x="6484125" y="3909613"/>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81" name="Google Shape;3781;p55"/>
            <p:cNvSpPr/>
            <p:nvPr/>
          </p:nvSpPr>
          <p:spPr>
            <a:xfrm>
              <a:off x="6318925" y="4009163"/>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82" name="Google Shape;3782;p55"/>
            <p:cNvSpPr/>
            <p:nvPr/>
          </p:nvSpPr>
          <p:spPr>
            <a:xfrm>
              <a:off x="6276125" y="4057763"/>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83" name="Google Shape;3783;p55"/>
            <p:cNvSpPr/>
            <p:nvPr/>
          </p:nvSpPr>
          <p:spPr>
            <a:xfrm>
              <a:off x="6368375" y="3967638"/>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84" name="Google Shape;3784;p55"/>
            <p:cNvSpPr/>
            <p:nvPr/>
          </p:nvSpPr>
          <p:spPr>
            <a:xfrm>
              <a:off x="6657275" y="3800338"/>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85" name="Google Shape;3785;p55"/>
            <p:cNvSpPr/>
            <p:nvPr/>
          </p:nvSpPr>
          <p:spPr>
            <a:xfrm>
              <a:off x="6654125" y="4059363"/>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86" name="Google Shape;3786;p55"/>
            <p:cNvSpPr/>
            <p:nvPr/>
          </p:nvSpPr>
          <p:spPr>
            <a:xfrm>
              <a:off x="6638150" y="3995138"/>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87" name="Google Shape;3787;p55"/>
            <p:cNvSpPr/>
            <p:nvPr/>
          </p:nvSpPr>
          <p:spPr>
            <a:xfrm>
              <a:off x="6614500" y="3863388"/>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88" name="Google Shape;3788;p55"/>
            <p:cNvSpPr/>
            <p:nvPr/>
          </p:nvSpPr>
          <p:spPr>
            <a:xfrm>
              <a:off x="6548550" y="3895063"/>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789" name="Google Shape;3789;p55"/>
            <p:cNvSpPr/>
            <p:nvPr/>
          </p:nvSpPr>
          <p:spPr>
            <a:xfrm>
              <a:off x="6635350" y="3928988"/>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grpSp>
      <p:grpSp>
        <p:nvGrpSpPr>
          <p:cNvPr id="3818" name="Google Shape;3818;p55"/>
          <p:cNvGrpSpPr/>
          <p:nvPr/>
        </p:nvGrpSpPr>
        <p:grpSpPr>
          <a:xfrm>
            <a:off x="9936233" y="1995285"/>
            <a:ext cx="1513267" cy="1322233"/>
            <a:chOff x="7452175" y="1496463"/>
            <a:chExt cx="1134950" cy="991675"/>
          </a:xfrm>
        </p:grpSpPr>
        <p:sp>
          <p:nvSpPr>
            <p:cNvPr id="3819" name="Google Shape;3819;p55"/>
            <p:cNvSpPr/>
            <p:nvPr/>
          </p:nvSpPr>
          <p:spPr>
            <a:xfrm>
              <a:off x="7453375" y="150773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820" name="Google Shape;3820;p55"/>
            <p:cNvSpPr/>
            <p:nvPr/>
          </p:nvSpPr>
          <p:spPr>
            <a:xfrm>
              <a:off x="7471350" y="149646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3821" name="Google Shape;3821;p55"/>
            <p:cNvSpPr/>
            <p:nvPr/>
          </p:nvSpPr>
          <p:spPr>
            <a:xfrm>
              <a:off x="7452175" y="178901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822" name="Google Shape;3822;p55"/>
            <p:cNvSpPr/>
            <p:nvPr/>
          </p:nvSpPr>
          <p:spPr>
            <a:xfrm>
              <a:off x="7456575" y="177341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23" name="Google Shape;3823;p55"/>
            <p:cNvSpPr/>
            <p:nvPr/>
          </p:nvSpPr>
          <p:spPr>
            <a:xfrm>
              <a:off x="7506725" y="180871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24" name="Google Shape;3824;p55"/>
            <p:cNvSpPr/>
            <p:nvPr/>
          </p:nvSpPr>
          <p:spPr>
            <a:xfrm>
              <a:off x="7473275" y="180263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25" name="Google Shape;3825;p55"/>
            <p:cNvSpPr/>
            <p:nvPr/>
          </p:nvSpPr>
          <p:spPr>
            <a:xfrm>
              <a:off x="7488525" y="181338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26" name="Google Shape;3826;p55"/>
            <p:cNvSpPr/>
            <p:nvPr/>
          </p:nvSpPr>
          <p:spPr>
            <a:xfrm>
              <a:off x="7556075" y="184353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27" name="Google Shape;3827;p55"/>
            <p:cNvSpPr/>
            <p:nvPr/>
          </p:nvSpPr>
          <p:spPr>
            <a:xfrm>
              <a:off x="7522675" y="183743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28" name="Google Shape;3828;p55"/>
            <p:cNvSpPr/>
            <p:nvPr/>
          </p:nvSpPr>
          <p:spPr>
            <a:xfrm>
              <a:off x="7537925" y="184816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29" name="Google Shape;3829;p55"/>
            <p:cNvSpPr/>
            <p:nvPr/>
          </p:nvSpPr>
          <p:spPr>
            <a:xfrm>
              <a:off x="7605525" y="187831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30" name="Google Shape;3830;p55"/>
            <p:cNvSpPr/>
            <p:nvPr/>
          </p:nvSpPr>
          <p:spPr>
            <a:xfrm>
              <a:off x="7572075" y="187223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31" name="Google Shape;3831;p55"/>
            <p:cNvSpPr/>
            <p:nvPr/>
          </p:nvSpPr>
          <p:spPr>
            <a:xfrm>
              <a:off x="7587350" y="188296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32" name="Google Shape;3832;p55"/>
            <p:cNvSpPr/>
            <p:nvPr/>
          </p:nvSpPr>
          <p:spPr>
            <a:xfrm>
              <a:off x="7654925" y="191308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33" name="Google Shape;3833;p55"/>
            <p:cNvSpPr/>
            <p:nvPr/>
          </p:nvSpPr>
          <p:spPr>
            <a:xfrm>
              <a:off x="7621450" y="190701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34" name="Google Shape;3834;p55"/>
            <p:cNvSpPr/>
            <p:nvPr/>
          </p:nvSpPr>
          <p:spPr>
            <a:xfrm>
              <a:off x="7636750" y="191771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35" name="Google Shape;3835;p55"/>
            <p:cNvSpPr/>
            <p:nvPr/>
          </p:nvSpPr>
          <p:spPr>
            <a:xfrm>
              <a:off x="7704300" y="194791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36" name="Google Shape;3836;p55"/>
            <p:cNvSpPr/>
            <p:nvPr/>
          </p:nvSpPr>
          <p:spPr>
            <a:xfrm>
              <a:off x="7670900" y="194181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37" name="Google Shape;3837;p55"/>
            <p:cNvSpPr/>
            <p:nvPr/>
          </p:nvSpPr>
          <p:spPr>
            <a:xfrm>
              <a:off x="7686175" y="195256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38" name="Google Shape;3838;p55"/>
            <p:cNvSpPr/>
            <p:nvPr/>
          </p:nvSpPr>
          <p:spPr>
            <a:xfrm>
              <a:off x="7753725" y="198271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39" name="Google Shape;3839;p55"/>
            <p:cNvSpPr/>
            <p:nvPr/>
          </p:nvSpPr>
          <p:spPr>
            <a:xfrm>
              <a:off x="7720300" y="197658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40" name="Google Shape;3840;p55"/>
            <p:cNvSpPr/>
            <p:nvPr/>
          </p:nvSpPr>
          <p:spPr>
            <a:xfrm>
              <a:off x="7735550" y="198733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41" name="Google Shape;3841;p55"/>
            <p:cNvSpPr/>
            <p:nvPr/>
          </p:nvSpPr>
          <p:spPr>
            <a:xfrm>
              <a:off x="7803100" y="201743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42" name="Google Shape;3842;p55"/>
            <p:cNvSpPr/>
            <p:nvPr/>
          </p:nvSpPr>
          <p:spPr>
            <a:xfrm>
              <a:off x="7769700" y="201136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43" name="Google Shape;3843;p55"/>
            <p:cNvSpPr/>
            <p:nvPr/>
          </p:nvSpPr>
          <p:spPr>
            <a:xfrm>
              <a:off x="7784950" y="202213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44" name="Google Shape;3844;p55"/>
            <p:cNvSpPr/>
            <p:nvPr/>
          </p:nvSpPr>
          <p:spPr>
            <a:xfrm>
              <a:off x="7852525" y="205221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45" name="Google Shape;3845;p55"/>
            <p:cNvSpPr/>
            <p:nvPr/>
          </p:nvSpPr>
          <p:spPr>
            <a:xfrm>
              <a:off x="7819100" y="204616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46" name="Google Shape;3846;p55"/>
            <p:cNvSpPr/>
            <p:nvPr/>
          </p:nvSpPr>
          <p:spPr>
            <a:xfrm>
              <a:off x="7834350" y="205691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47" name="Google Shape;3847;p55"/>
            <p:cNvSpPr/>
            <p:nvPr/>
          </p:nvSpPr>
          <p:spPr>
            <a:xfrm>
              <a:off x="7901925" y="208703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48" name="Google Shape;3848;p55"/>
            <p:cNvSpPr/>
            <p:nvPr/>
          </p:nvSpPr>
          <p:spPr>
            <a:xfrm>
              <a:off x="7868525" y="208098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49" name="Google Shape;3849;p55"/>
            <p:cNvSpPr/>
            <p:nvPr/>
          </p:nvSpPr>
          <p:spPr>
            <a:xfrm>
              <a:off x="7883750" y="209168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50" name="Google Shape;3850;p55"/>
            <p:cNvSpPr/>
            <p:nvPr/>
          </p:nvSpPr>
          <p:spPr>
            <a:xfrm>
              <a:off x="7951300" y="212183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51" name="Google Shape;3851;p55"/>
            <p:cNvSpPr/>
            <p:nvPr/>
          </p:nvSpPr>
          <p:spPr>
            <a:xfrm>
              <a:off x="7917900" y="211576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52" name="Google Shape;3852;p55"/>
            <p:cNvSpPr/>
            <p:nvPr/>
          </p:nvSpPr>
          <p:spPr>
            <a:xfrm>
              <a:off x="7933175" y="212648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53" name="Google Shape;3853;p55"/>
            <p:cNvSpPr/>
            <p:nvPr/>
          </p:nvSpPr>
          <p:spPr>
            <a:xfrm>
              <a:off x="8000725" y="215661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54" name="Google Shape;3854;p55"/>
            <p:cNvSpPr/>
            <p:nvPr/>
          </p:nvSpPr>
          <p:spPr>
            <a:xfrm>
              <a:off x="7967300" y="215053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55" name="Google Shape;3855;p55"/>
            <p:cNvSpPr/>
            <p:nvPr/>
          </p:nvSpPr>
          <p:spPr>
            <a:xfrm>
              <a:off x="7982550" y="216131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56" name="Google Shape;3856;p55"/>
            <p:cNvSpPr/>
            <p:nvPr/>
          </p:nvSpPr>
          <p:spPr>
            <a:xfrm>
              <a:off x="8050100" y="219141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57" name="Google Shape;3857;p55"/>
            <p:cNvSpPr/>
            <p:nvPr/>
          </p:nvSpPr>
          <p:spPr>
            <a:xfrm>
              <a:off x="8016700" y="218531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58" name="Google Shape;3858;p55"/>
            <p:cNvSpPr/>
            <p:nvPr/>
          </p:nvSpPr>
          <p:spPr>
            <a:xfrm>
              <a:off x="8031950" y="219608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59" name="Google Shape;3859;p55"/>
            <p:cNvSpPr/>
            <p:nvPr/>
          </p:nvSpPr>
          <p:spPr>
            <a:xfrm>
              <a:off x="8099500" y="222623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60" name="Google Shape;3860;p55"/>
            <p:cNvSpPr/>
            <p:nvPr/>
          </p:nvSpPr>
          <p:spPr>
            <a:xfrm>
              <a:off x="8066100" y="222011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61" name="Google Shape;3861;p55"/>
            <p:cNvSpPr/>
            <p:nvPr/>
          </p:nvSpPr>
          <p:spPr>
            <a:xfrm>
              <a:off x="8081350" y="223086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62" name="Google Shape;3862;p55"/>
            <p:cNvSpPr/>
            <p:nvPr/>
          </p:nvSpPr>
          <p:spPr>
            <a:xfrm>
              <a:off x="8148950" y="226096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63" name="Google Shape;3863;p55"/>
            <p:cNvSpPr/>
            <p:nvPr/>
          </p:nvSpPr>
          <p:spPr>
            <a:xfrm>
              <a:off x="8115475" y="225488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64" name="Google Shape;3864;p55"/>
            <p:cNvSpPr/>
            <p:nvPr/>
          </p:nvSpPr>
          <p:spPr>
            <a:xfrm>
              <a:off x="8130750" y="226563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65" name="Google Shape;3865;p55"/>
            <p:cNvSpPr/>
            <p:nvPr/>
          </p:nvSpPr>
          <p:spPr>
            <a:xfrm>
              <a:off x="8198300" y="229578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66" name="Google Shape;3866;p55"/>
            <p:cNvSpPr/>
            <p:nvPr/>
          </p:nvSpPr>
          <p:spPr>
            <a:xfrm>
              <a:off x="8164900" y="228968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67" name="Google Shape;3867;p55"/>
            <p:cNvSpPr/>
            <p:nvPr/>
          </p:nvSpPr>
          <p:spPr>
            <a:xfrm>
              <a:off x="8180200" y="230043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68" name="Google Shape;3868;p55"/>
            <p:cNvSpPr/>
            <p:nvPr/>
          </p:nvSpPr>
          <p:spPr>
            <a:xfrm>
              <a:off x="8247750" y="233058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69" name="Google Shape;3869;p55"/>
            <p:cNvSpPr/>
            <p:nvPr/>
          </p:nvSpPr>
          <p:spPr>
            <a:xfrm>
              <a:off x="8214300" y="232451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70" name="Google Shape;3870;p55"/>
            <p:cNvSpPr/>
            <p:nvPr/>
          </p:nvSpPr>
          <p:spPr>
            <a:xfrm>
              <a:off x="8229550" y="233521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71" name="Google Shape;3871;p55"/>
            <p:cNvSpPr/>
            <p:nvPr/>
          </p:nvSpPr>
          <p:spPr>
            <a:xfrm>
              <a:off x="8297100" y="236536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72" name="Google Shape;3872;p55"/>
            <p:cNvSpPr/>
            <p:nvPr/>
          </p:nvSpPr>
          <p:spPr>
            <a:xfrm>
              <a:off x="8263700" y="235928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73" name="Google Shape;3873;p55"/>
            <p:cNvSpPr/>
            <p:nvPr/>
          </p:nvSpPr>
          <p:spPr>
            <a:xfrm>
              <a:off x="8278975" y="237001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74" name="Google Shape;3874;p55"/>
            <p:cNvSpPr/>
            <p:nvPr/>
          </p:nvSpPr>
          <p:spPr>
            <a:xfrm>
              <a:off x="8346500" y="240013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75" name="Google Shape;3875;p55"/>
            <p:cNvSpPr/>
            <p:nvPr/>
          </p:nvSpPr>
          <p:spPr>
            <a:xfrm>
              <a:off x="8313100" y="239406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76" name="Google Shape;3876;p55"/>
            <p:cNvSpPr/>
            <p:nvPr/>
          </p:nvSpPr>
          <p:spPr>
            <a:xfrm>
              <a:off x="8328375" y="240483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77" name="Google Shape;3877;p55"/>
            <p:cNvSpPr/>
            <p:nvPr/>
          </p:nvSpPr>
          <p:spPr>
            <a:xfrm>
              <a:off x="8395950" y="243496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78" name="Google Shape;3878;p55"/>
            <p:cNvSpPr/>
            <p:nvPr/>
          </p:nvSpPr>
          <p:spPr>
            <a:xfrm>
              <a:off x="8362475" y="242886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79" name="Google Shape;3879;p55"/>
            <p:cNvSpPr/>
            <p:nvPr/>
          </p:nvSpPr>
          <p:spPr>
            <a:xfrm>
              <a:off x="8377775" y="243961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80" name="Google Shape;3880;p55"/>
            <p:cNvSpPr/>
            <p:nvPr/>
          </p:nvSpPr>
          <p:spPr>
            <a:xfrm>
              <a:off x="8046250" y="196016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81" name="Google Shape;3881;p55"/>
            <p:cNvSpPr/>
            <p:nvPr/>
          </p:nvSpPr>
          <p:spPr>
            <a:xfrm>
              <a:off x="8041200" y="196511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3882" name="Google Shape;3882;p55"/>
          <p:cNvGrpSpPr/>
          <p:nvPr/>
        </p:nvGrpSpPr>
        <p:grpSpPr>
          <a:xfrm>
            <a:off x="1254138" y="1986176"/>
            <a:ext cx="994241" cy="1239627"/>
            <a:chOff x="940603" y="1489632"/>
            <a:chExt cx="745681" cy="929720"/>
          </a:xfrm>
        </p:grpSpPr>
        <p:sp>
          <p:nvSpPr>
            <p:cNvPr id="3883" name="Google Shape;3883;p55"/>
            <p:cNvSpPr/>
            <p:nvPr/>
          </p:nvSpPr>
          <p:spPr>
            <a:xfrm rot="961257">
              <a:off x="1445027" y="1516007"/>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2400"/>
            </a:p>
          </p:txBody>
        </p:sp>
        <p:sp>
          <p:nvSpPr>
            <p:cNvPr id="3884" name="Google Shape;3884;p55"/>
            <p:cNvSpPr/>
            <p:nvPr/>
          </p:nvSpPr>
          <p:spPr>
            <a:xfrm rot="961257">
              <a:off x="1440404" y="1549388"/>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885" name="Google Shape;3885;p55"/>
            <p:cNvSpPr/>
            <p:nvPr/>
          </p:nvSpPr>
          <p:spPr>
            <a:xfrm rot="961257">
              <a:off x="1560838" y="1527856"/>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886" name="Google Shape;3886;p55"/>
            <p:cNvSpPr/>
            <p:nvPr/>
          </p:nvSpPr>
          <p:spPr>
            <a:xfrm rot="961257">
              <a:off x="974693" y="2165470"/>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887" name="Google Shape;3887;p55"/>
            <p:cNvSpPr/>
            <p:nvPr/>
          </p:nvSpPr>
          <p:spPr>
            <a:xfrm rot="961257">
              <a:off x="997100" y="2270404"/>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3888" name="Google Shape;3888;p55"/>
            <p:cNvSpPr/>
            <p:nvPr/>
          </p:nvSpPr>
          <p:spPr>
            <a:xfrm rot="961257">
              <a:off x="1070353" y="2339587"/>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3889" name="Google Shape;3889;p55"/>
            <p:cNvSpPr/>
            <p:nvPr/>
          </p:nvSpPr>
          <p:spPr>
            <a:xfrm rot="961257">
              <a:off x="1084731" y="1579951"/>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890" name="Google Shape;3890;p55"/>
            <p:cNvSpPr/>
            <p:nvPr/>
          </p:nvSpPr>
          <p:spPr>
            <a:xfrm rot="961257">
              <a:off x="1164530" y="1608102"/>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891" name="Google Shape;3891;p55"/>
            <p:cNvSpPr/>
            <p:nvPr/>
          </p:nvSpPr>
          <p:spPr>
            <a:xfrm rot="961257">
              <a:off x="1433143" y="1524908"/>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92" name="Google Shape;3892;p55"/>
            <p:cNvSpPr/>
            <p:nvPr/>
          </p:nvSpPr>
          <p:spPr>
            <a:xfrm rot="961257">
              <a:off x="1554032" y="1503511"/>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93" name="Google Shape;3893;p55"/>
            <p:cNvSpPr/>
            <p:nvPr/>
          </p:nvSpPr>
          <p:spPr>
            <a:xfrm rot="961257">
              <a:off x="957569" y="2211369"/>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94" name="Google Shape;3894;p55"/>
            <p:cNvSpPr/>
            <p:nvPr/>
          </p:nvSpPr>
          <p:spPr>
            <a:xfrm rot="961257">
              <a:off x="1077720" y="1555541"/>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895" name="Google Shape;3895;p55"/>
            <p:cNvSpPr/>
            <p:nvPr/>
          </p:nvSpPr>
          <p:spPr>
            <a:xfrm rot="961257">
              <a:off x="1157894" y="1583823"/>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3896" name="Google Shape;3896;p55"/>
          <p:cNvGrpSpPr/>
          <p:nvPr/>
        </p:nvGrpSpPr>
        <p:grpSpPr>
          <a:xfrm>
            <a:off x="2281033" y="395637"/>
            <a:ext cx="2364211" cy="1091545"/>
            <a:chOff x="1710775" y="296727"/>
            <a:chExt cx="1773158" cy="818659"/>
          </a:xfrm>
        </p:grpSpPr>
        <p:sp>
          <p:nvSpPr>
            <p:cNvPr id="3897" name="Google Shape;3897;p55"/>
            <p:cNvSpPr/>
            <p:nvPr/>
          </p:nvSpPr>
          <p:spPr>
            <a:xfrm rot="-4056294">
              <a:off x="2355100" y="1046876"/>
              <a:ext cx="26276" cy="28326"/>
            </a:xfrm>
            <a:custGeom>
              <a:avLst/>
              <a:gdLst/>
              <a:ahLst/>
              <a:cxnLst/>
              <a:rect l="l" t="t" r="r" b="b"/>
              <a:pathLst>
                <a:path w="1051" h="1133" extrusionOk="0">
                  <a:moveTo>
                    <a:pt x="249" y="0"/>
                  </a:moveTo>
                  <a:cubicBezTo>
                    <a:pt x="202" y="0"/>
                    <a:pt x="154" y="15"/>
                    <a:pt x="114" y="46"/>
                  </a:cubicBezTo>
                  <a:cubicBezTo>
                    <a:pt x="19" y="121"/>
                    <a:pt x="1" y="260"/>
                    <a:pt x="76" y="356"/>
                  </a:cubicBezTo>
                  <a:cubicBezTo>
                    <a:pt x="257" y="590"/>
                    <a:pt x="442" y="823"/>
                    <a:pt x="630" y="1051"/>
                  </a:cubicBezTo>
                  <a:cubicBezTo>
                    <a:pt x="674" y="1104"/>
                    <a:pt x="737" y="1132"/>
                    <a:pt x="802" y="1132"/>
                  </a:cubicBezTo>
                  <a:cubicBezTo>
                    <a:pt x="852" y="1132"/>
                    <a:pt x="901" y="1117"/>
                    <a:pt x="942" y="1083"/>
                  </a:cubicBezTo>
                  <a:cubicBezTo>
                    <a:pt x="1036" y="1005"/>
                    <a:pt x="1050" y="867"/>
                    <a:pt x="974" y="771"/>
                  </a:cubicBezTo>
                  <a:cubicBezTo>
                    <a:pt x="788" y="544"/>
                    <a:pt x="605" y="315"/>
                    <a:pt x="425" y="86"/>
                  </a:cubicBezTo>
                  <a:cubicBezTo>
                    <a:pt x="381" y="29"/>
                    <a:pt x="316" y="0"/>
                    <a:pt x="249"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898" name="Google Shape;3898;p55"/>
            <p:cNvSpPr/>
            <p:nvPr/>
          </p:nvSpPr>
          <p:spPr>
            <a:xfrm rot="-4056294">
              <a:off x="3194740" y="332828"/>
              <a:ext cx="28526" cy="26051"/>
            </a:xfrm>
            <a:custGeom>
              <a:avLst/>
              <a:gdLst/>
              <a:ahLst/>
              <a:cxnLst/>
              <a:rect l="l" t="t" r="r" b="b"/>
              <a:pathLst>
                <a:path w="1141" h="1042" extrusionOk="0">
                  <a:moveTo>
                    <a:pt x="245" y="0"/>
                  </a:moveTo>
                  <a:cubicBezTo>
                    <a:pt x="184" y="0"/>
                    <a:pt x="123" y="26"/>
                    <a:pt x="80" y="76"/>
                  </a:cubicBezTo>
                  <a:cubicBezTo>
                    <a:pt x="0" y="168"/>
                    <a:pt x="9" y="308"/>
                    <a:pt x="101" y="388"/>
                  </a:cubicBezTo>
                  <a:cubicBezTo>
                    <a:pt x="321" y="579"/>
                    <a:pt x="533" y="778"/>
                    <a:pt x="743" y="980"/>
                  </a:cubicBezTo>
                  <a:cubicBezTo>
                    <a:pt x="786" y="1023"/>
                    <a:pt x="842" y="1041"/>
                    <a:pt x="896" y="1041"/>
                  </a:cubicBezTo>
                  <a:cubicBezTo>
                    <a:pt x="953" y="1041"/>
                    <a:pt x="1013" y="1019"/>
                    <a:pt x="1055" y="975"/>
                  </a:cubicBezTo>
                  <a:cubicBezTo>
                    <a:pt x="1140" y="888"/>
                    <a:pt x="1137" y="748"/>
                    <a:pt x="1051" y="663"/>
                  </a:cubicBezTo>
                  <a:cubicBezTo>
                    <a:pt x="837" y="456"/>
                    <a:pt x="617" y="252"/>
                    <a:pt x="392" y="54"/>
                  </a:cubicBezTo>
                  <a:cubicBezTo>
                    <a:pt x="349" y="18"/>
                    <a:pt x="297" y="0"/>
                    <a:pt x="24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899" name="Google Shape;3899;p55"/>
            <p:cNvSpPr/>
            <p:nvPr/>
          </p:nvSpPr>
          <p:spPr>
            <a:xfrm rot="-4056294">
              <a:off x="2417607" y="1026659"/>
              <a:ext cx="27226" cy="27376"/>
            </a:xfrm>
            <a:custGeom>
              <a:avLst/>
              <a:gdLst/>
              <a:ahLst/>
              <a:cxnLst/>
              <a:rect l="l" t="t" r="r" b="b"/>
              <a:pathLst>
                <a:path w="1089" h="1095" extrusionOk="0">
                  <a:moveTo>
                    <a:pt x="245" y="1"/>
                  </a:moveTo>
                  <a:cubicBezTo>
                    <a:pt x="193" y="1"/>
                    <a:pt x="141" y="19"/>
                    <a:pt x="100" y="56"/>
                  </a:cubicBezTo>
                  <a:cubicBezTo>
                    <a:pt x="9" y="139"/>
                    <a:pt x="1" y="279"/>
                    <a:pt x="82" y="368"/>
                  </a:cubicBezTo>
                  <a:cubicBezTo>
                    <a:pt x="280" y="591"/>
                    <a:pt x="480" y="808"/>
                    <a:pt x="683" y="1025"/>
                  </a:cubicBezTo>
                  <a:cubicBezTo>
                    <a:pt x="725" y="1070"/>
                    <a:pt x="785" y="1094"/>
                    <a:pt x="845" y="1094"/>
                  </a:cubicBezTo>
                  <a:cubicBezTo>
                    <a:pt x="898" y="1094"/>
                    <a:pt x="952" y="1075"/>
                    <a:pt x="995" y="1033"/>
                  </a:cubicBezTo>
                  <a:cubicBezTo>
                    <a:pt x="1083" y="950"/>
                    <a:pt x="1088" y="811"/>
                    <a:pt x="1005" y="721"/>
                  </a:cubicBezTo>
                  <a:cubicBezTo>
                    <a:pt x="806" y="509"/>
                    <a:pt x="608" y="293"/>
                    <a:pt x="412" y="75"/>
                  </a:cubicBezTo>
                  <a:cubicBezTo>
                    <a:pt x="368" y="26"/>
                    <a:pt x="306" y="1"/>
                    <a:pt x="245"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00" name="Google Shape;3900;p55"/>
            <p:cNvSpPr/>
            <p:nvPr/>
          </p:nvSpPr>
          <p:spPr>
            <a:xfrm rot="-4056294">
              <a:off x="2837789" y="723654"/>
              <a:ext cx="33626" cy="16875"/>
            </a:xfrm>
            <a:custGeom>
              <a:avLst/>
              <a:gdLst/>
              <a:ahLst/>
              <a:cxnLst/>
              <a:rect l="l" t="t" r="r" b="b"/>
              <a:pathLst>
                <a:path w="1345" h="675" extrusionOk="0">
                  <a:moveTo>
                    <a:pt x="247" y="0"/>
                  </a:moveTo>
                  <a:cubicBezTo>
                    <a:pt x="150" y="0"/>
                    <a:pt x="62" y="65"/>
                    <a:pt x="34" y="162"/>
                  </a:cubicBezTo>
                  <a:cubicBezTo>
                    <a:pt x="0" y="278"/>
                    <a:pt x="70" y="400"/>
                    <a:pt x="187" y="434"/>
                  </a:cubicBezTo>
                  <a:cubicBezTo>
                    <a:pt x="472" y="514"/>
                    <a:pt x="758" y="592"/>
                    <a:pt x="1045" y="667"/>
                  </a:cubicBezTo>
                  <a:cubicBezTo>
                    <a:pt x="1062" y="673"/>
                    <a:pt x="1082" y="674"/>
                    <a:pt x="1099" y="674"/>
                  </a:cubicBezTo>
                  <a:cubicBezTo>
                    <a:pt x="1199" y="674"/>
                    <a:pt x="1288" y="609"/>
                    <a:pt x="1315" y="510"/>
                  </a:cubicBezTo>
                  <a:cubicBezTo>
                    <a:pt x="1345" y="392"/>
                    <a:pt x="1274" y="271"/>
                    <a:pt x="1156" y="240"/>
                  </a:cubicBezTo>
                  <a:cubicBezTo>
                    <a:pt x="872" y="165"/>
                    <a:pt x="589" y="88"/>
                    <a:pt x="308" y="9"/>
                  </a:cubicBezTo>
                  <a:cubicBezTo>
                    <a:pt x="287" y="3"/>
                    <a:pt x="267" y="0"/>
                    <a:pt x="247"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01" name="Google Shape;3901;p55"/>
            <p:cNvSpPr/>
            <p:nvPr/>
          </p:nvSpPr>
          <p:spPr>
            <a:xfrm rot="-4056294">
              <a:off x="2649320" y="905097"/>
              <a:ext cx="31476" cy="22676"/>
            </a:xfrm>
            <a:custGeom>
              <a:avLst/>
              <a:gdLst/>
              <a:ahLst/>
              <a:cxnLst/>
              <a:rect l="l" t="t" r="r" b="b"/>
              <a:pathLst>
                <a:path w="1259" h="907" extrusionOk="0">
                  <a:moveTo>
                    <a:pt x="253" y="0"/>
                  </a:moveTo>
                  <a:cubicBezTo>
                    <a:pt x="180" y="0"/>
                    <a:pt x="109" y="36"/>
                    <a:pt x="67" y="101"/>
                  </a:cubicBezTo>
                  <a:cubicBezTo>
                    <a:pt x="0" y="205"/>
                    <a:pt x="31" y="341"/>
                    <a:pt x="134" y="406"/>
                  </a:cubicBezTo>
                  <a:cubicBezTo>
                    <a:pt x="383" y="567"/>
                    <a:pt x="637" y="723"/>
                    <a:pt x="891" y="874"/>
                  </a:cubicBezTo>
                  <a:cubicBezTo>
                    <a:pt x="926" y="896"/>
                    <a:pt x="965" y="907"/>
                    <a:pt x="1004" y="907"/>
                  </a:cubicBezTo>
                  <a:cubicBezTo>
                    <a:pt x="1078" y="907"/>
                    <a:pt x="1152" y="869"/>
                    <a:pt x="1194" y="801"/>
                  </a:cubicBezTo>
                  <a:cubicBezTo>
                    <a:pt x="1258" y="696"/>
                    <a:pt x="1224" y="561"/>
                    <a:pt x="1119" y="497"/>
                  </a:cubicBezTo>
                  <a:cubicBezTo>
                    <a:pt x="868" y="347"/>
                    <a:pt x="620" y="191"/>
                    <a:pt x="372" y="35"/>
                  </a:cubicBezTo>
                  <a:cubicBezTo>
                    <a:pt x="335" y="11"/>
                    <a:pt x="293" y="0"/>
                    <a:pt x="25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02" name="Google Shape;3902;p55"/>
            <p:cNvSpPr/>
            <p:nvPr/>
          </p:nvSpPr>
          <p:spPr>
            <a:xfrm rot="-4056294">
              <a:off x="2594720" y="941346"/>
              <a:ext cx="30501" cy="24051"/>
            </a:xfrm>
            <a:custGeom>
              <a:avLst/>
              <a:gdLst/>
              <a:ahLst/>
              <a:cxnLst/>
              <a:rect l="l" t="t" r="r" b="b"/>
              <a:pathLst>
                <a:path w="1220" h="962" extrusionOk="0">
                  <a:moveTo>
                    <a:pt x="252" y="1"/>
                  </a:moveTo>
                  <a:cubicBezTo>
                    <a:pt x="185" y="1"/>
                    <a:pt x="118" y="32"/>
                    <a:pt x="75" y="90"/>
                  </a:cubicBezTo>
                  <a:cubicBezTo>
                    <a:pt x="1" y="188"/>
                    <a:pt x="22" y="327"/>
                    <a:pt x="120" y="398"/>
                  </a:cubicBezTo>
                  <a:cubicBezTo>
                    <a:pt x="360" y="574"/>
                    <a:pt x="599" y="748"/>
                    <a:pt x="842" y="920"/>
                  </a:cubicBezTo>
                  <a:cubicBezTo>
                    <a:pt x="880" y="945"/>
                    <a:pt x="926" y="961"/>
                    <a:pt x="970" y="961"/>
                  </a:cubicBezTo>
                  <a:cubicBezTo>
                    <a:pt x="1039" y="961"/>
                    <a:pt x="1107" y="927"/>
                    <a:pt x="1150" y="866"/>
                  </a:cubicBezTo>
                  <a:cubicBezTo>
                    <a:pt x="1219" y="767"/>
                    <a:pt x="1196" y="629"/>
                    <a:pt x="1097" y="558"/>
                  </a:cubicBezTo>
                  <a:cubicBezTo>
                    <a:pt x="856" y="390"/>
                    <a:pt x="618" y="218"/>
                    <a:pt x="382" y="44"/>
                  </a:cubicBezTo>
                  <a:cubicBezTo>
                    <a:pt x="343" y="15"/>
                    <a:pt x="298" y="1"/>
                    <a:pt x="252"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03" name="Google Shape;3903;p55"/>
            <p:cNvSpPr/>
            <p:nvPr/>
          </p:nvSpPr>
          <p:spPr>
            <a:xfrm rot="-4056294">
              <a:off x="2537693" y="973788"/>
              <a:ext cx="29451" cy="25251"/>
            </a:xfrm>
            <a:custGeom>
              <a:avLst/>
              <a:gdLst/>
              <a:ahLst/>
              <a:cxnLst/>
              <a:rect l="l" t="t" r="r" b="b"/>
              <a:pathLst>
                <a:path w="1178" h="1010" extrusionOk="0">
                  <a:moveTo>
                    <a:pt x="249" y="1"/>
                  </a:moveTo>
                  <a:cubicBezTo>
                    <a:pt x="186" y="1"/>
                    <a:pt x="124" y="27"/>
                    <a:pt x="79" y="77"/>
                  </a:cubicBezTo>
                  <a:cubicBezTo>
                    <a:pt x="0" y="170"/>
                    <a:pt x="13" y="310"/>
                    <a:pt x="105" y="391"/>
                  </a:cubicBezTo>
                  <a:cubicBezTo>
                    <a:pt x="330" y="582"/>
                    <a:pt x="559" y="774"/>
                    <a:pt x="791" y="959"/>
                  </a:cubicBezTo>
                  <a:cubicBezTo>
                    <a:pt x="831" y="993"/>
                    <a:pt x="881" y="1009"/>
                    <a:pt x="929" y="1009"/>
                  </a:cubicBezTo>
                  <a:cubicBezTo>
                    <a:pt x="993" y="1009"/>
                    <a:pt x="1057" y="981"/>
                    <a:pt x="1100" y="927"/>
                  </a:cubicBezTo>
                  <a:cubicBezTo>
                    <a:pt x="1177" y="832"/>
                    <a:pt x="1163" y="693"/>
                    <a:pt x="1068" y="618"/>
                  </a:cubicBezTo>
                  <a:cubicBezTo>
                    <a:pt x="841" y="430"/>
                    <a:pt x="615" y="245"/>
                    <a:pt x="391" y="53"/>
                  </a:cubicBezTo>
                  <a:cubicBezTo>
                    <a:pt x="350" y="18"/>
                    <a:pt x="299" y="1"/>
                    <a:pt x="249"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04" name="Google Shape;3904;p55"/>
            <p:cNvSpPr/>
            <p:nvPr/>
          </p:nvSpPr>
          <p:spPr>
            <a:xfrm rot="-4056294">
              <a:off x="2478655" y="1002259"/>
              <a:ext cx="28201" cy="26326"/>
            </a:xfrm>
            <a:custGeom>
              <a:avLst/>
              <a:gdLst/>
              <a:ahLst/>
              <a:cxnLst/>
              <a:rect l="l" t="t" r="r" b="b"/>
              <a:pathLst>
                <a:path w="1128" h="1053" extrusionOk="0">
                  <a:moveTo>
                    <a:pt x="243" y="1"/>
                  </a:moveTo>
                  <a:cubicBezTo>
                    <a:pt x="185" y="1"/>
                    <a:pt x="128" y="23"/>
                    <a:pt x="85" y="67"/>
                  </a:cubicBezTo>
                  <a:cubicBezTo>
                    <a:pt x="0" y="153"/>
                    <a:pt x="1" y="294"/>
                    <a:pt x="89" y="379"/>
                  </a:cubicBezTo>
                  <a:cubicBezTo>
                    <a:pt x="302" y="586"/>
                    <a:pt x="516" y="790"/>
                    <a:pt x="732" y="993"/>
                  </a:cubicBezTo>
                  <a:cubicBezTo>
                    <a:pt x="774" y="1031"/>
                    <a:pt x="830" y="1052"/>
                    <a:pt x="884" y="1052"/>
                  </a:cubicBezTo>
                  <a:cubicBezTo>
                    <a:pt x="942" y="1052"/>
                    <a:pt x="1001" y="1030"/>
                    <a:pt x="1044" y="981"/>
                  </a:cubicBezTo>
                  <a:cubicBezTo>
                    <a:pt x="1127" y="893"/>
                    <a:pt x="1122" y="753"/>
                    <a:pt x="1034" y="669"/>
                  </a:cubicBezTo>
                  <a:cubicBezTo>
                    <a:pt x="821" y="469"/>
                    <a:pt x="608" y="267"/>
                    <a:pt x="397" y="64"/>
                  </a:cubicBezTo>
                  <a:cubicBezTo>
                    <a:pt x="354" y="22"/>
                    <a:pt x="299" y="1"/>
                    <a:pt x="24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05" name="Google Shape;3905;p55"/>
            <p:cNvSpPr/>
            <p:nvPr/>
          </p:nvSpPr>
          <p:spPr>
            <a:xfrm rot="-4056294">
              <a:off x="2701338" y="864970"/>
              <a:ext cx="32226" cy="21400"/>
            </a:xfrm>
            <a:custGeom>
              <a:avLst/>
              <a:gdLst/>
              <a:ahLst/>
              <a:cxnLst/>
              <a:rect l="l" t="t" r="r" b="b"/>
              <a:pathLst>
                <a:path w="1289" h="856" extrusionOk="0">
                  <a:moveTo>
                    <a:pt x="255" y="1"/>
                  </a:moveTo>
                  <a:cubicBezTo>
                    <a:pt x="176" y="1"/>
                    <a:pt x="99" y="43"/>
                    <a:pt x="59" y="118"/>
                  </a:cubicBezTo>
                  <a:cubicBezTo>
                    <a:pt x="1" y="226"/>
                    <a:pt x="41" y="359"/>
                    <a:pt x="150" y="417"/>
                  </a:cubicBezTo>
                  <a:cubicBezTo>
                    <a:pt x="409" y="558"/>
                    <a:pt x="675" y="695"/>
                    <a:pt x="938" y="830"/>
                  </a:cubicBezTo>
                  <a:cubicBezTo>
                    <a:pt x="970" y="847"/>
                    <a:pt x="1004" y="855"/>
                    <a:pt x="1039" y="855"/>
                  </a:cubicBezTo>
                  <a:cubicBezTo>
                    <a:pt x="1118" y="855"/>
                    <a:pt x="1196" y="811"/>
                    <a:pt x="1236" y="735"/>
                  </a:cubicBezTo>
                  <a:cubicBezTo>
                    <a:pt x="1289" y="623"/>
                    <a:pt x="1245" y="490"/>
                    <a:pt x="1137" y="436"/>
                  </a:cubicBezTo>
                  <a:cubicBezTo>
                    <a:pt x="876" y="302"/>
                    <a:pt x="615" y="166"/>
                    <a:pt x="358" y="27"/>
                  </a:cubicBezTo>
                  <a:cubicBezTo>
                    <a:pt x="326" y="9"/>
                    <a:pt x="290" y="1"/>
                    <a:pt x="255"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06" name="Google Shape;3906;p55"/>
            <p:cNvSpPr/>
            <p:nvPr/>
          </p:nvSpPr>
          <p:spPr>
            <a:xfrm rot="-4056294">
              <a:off x="2795765" y="774156"/>
              <a:ext cx="33351" cy="18350"/>
            </a:xfrm>
            <a:custGeom>
              <a:avLst/>
              <a:gdLst/>
              <a:ahLst/>
              <a:cxnLst/>
              <a:rect l="l" t="t" r="r" b="b"/>
              <a:pathLst>
                <a:path w="1334" h="734" extrusionOk="0">
                  <a:moveTo>
                    <a:pt x="250" y="1"/>
                  </a:moveTo>
                  <a:cubicBezTo>
                    <a:pt x="160" y="1"/>
                    <a:pt x="75" y="57"/>
                    <a:pt x="42" y="148"/>
                  </a:cubicBezTo>
                  <a:cubicBezTo>
                    <a:pt x="1" y="263"/>
                    <a:pt x="61" y="389"/>
                    <a:pt x="175" y="431"/>
                  </a:cubicBezTo>
                  <a:cubicBezTo>
                    <a:pt x="453" y="532"/>
                    <a:pt x="736" y="630"/>
                    <a:pt x="1015" y="723"/>
                  </a:cubicBezTo>
                  <a:cubicBezTo>
                    <a:pt x="1039" y="730"/>
                    <a:pt x="1062" y="733"/>
                    <a:pt x="1084" y="733"/>
                  </a:cubicBezTo>
                  <a:cubicBezTo>
                    <a:pt x="1177" y="733"/>
                    <a:pt x="1263" y="675"/>
                    <a:pt x="1294" y="583"/>
                  </a:cubicBezTo>
                  <a:cubicBezTo>
                    <a:pt x="1334" y="468"/>
                    <a:pt x="1273" y="342"/>
                    <a:pt x="1155" y="304"/>
                  </a:cubicBezTo>
                  <a:cubicBezTo>
                    <a:pt x="877" y="211"/>
                    <a:pt x="601" y="115"/>
                    <a:pt x="326" y="14"/>
                  </a:cubicBezTo>
                  <a:cubicBezTo>
                    <a:pt x="301" y="5"/>
                    <a:pt x="275" y="1"/>
                    <a:pt x="25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07" name="Google Shape;3907;p55"/>
            <p:cNvSpPr/>
            <p:nvPr/>
          </p:nvSpPr>
          <p:spPr>
            <a:xfrm rot="-4056294">
              <a:off x="3325641" y="297268"/>
              <a:ext cx="21976" cy="31076"/>
            </a:xfrm>
            <a:custGeom>
              <a:avLst/>
              <a:gdLst/>
              <a:ahLst/>
              <a:cxnLst/>
              <a:rect l="l" t="t" r="r" b="b"/>
              <a:pathLst>
                <a:path w="879" h="1243" extrusionOk="0">
                  <a:moveTo>
                    <a:pt x="250" y="1"/>
                  </a:moveTo>
                  <a:cubicBezTo>
                    <a:pt x="217" y="1"/>
                    <a:pt x="183" y="8"/>
                    <a:pt x="151" y="24"/>
                  </a:cubicBezTo>
                  <a:cubicBezTo>
                    <a:pt x="43" y="81"/>
                    <a:pt x="1" y="214"/>
                    <a:pt x="56" y="322"/>
                  </a:cubicBezTo>
                  <a:cubicBezTo>
                    <a:pt x="189" y="581"/>
                    <a:pt x="313" y="845"/>
                    <a:pt x="423" y="1107"/>
                  </a:cubicBezTo>
                  <a:cubicBezTo>
                    <a:pt x="459" y="1192"/>
                    <a:pt x="540" y="1242"/>
                    <a:pt x="626" y="1242"/>
                  </a:cubicBezTo>
                  <a:cubicBezTo>
                    <a:pt x="654" y="1242"/>
                    <a:pt x="686" y="1236"/>
                    <a:pt x="714" y="1225"/>
                  </a:cubicBezTo>
                  <a:cubicBezTo>
                    <a:pt x="825" y="1177"/>
                    <a:pt x="878" y="1048"/>
                    <a:pt x="832" y="936"/>
                  </a:cubicBezTo>
                  <a:cubicBezTo>
                    <a:pt x="717" y="665"/>
                    <a:pt x="589" y="390"/>
                    <a:pt x="449" y="120"/>
                  </a:cubicBezTo>
                  <a:cubicBezTo>
                    <a:pt x="409" y="44"/>
                    <a:pt x="331" y="1"/>
                    <a:pt x="25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08" name="Google Shape;3908;p55"/>
            <p:cNvSpPr/>
            <p:nvPr/>
          </p:nvSpPr>
          <p:spPr>
            <a:xfrm rot="-4056294">
              <a:off x="3394551" y="301665"/>
              <a:ext cx="15925" cy="32826"/>
            </a:xfrm>
            <a:custGeom>
              <a:avLst/>
              <a:gdLst/>
              <a:ahLst/>
              <a:cxnLst/>
              <a:rect l="l" t="t" r="r" b="b"/>
              <a:pathLst>
                <a:path w="637" h="1313" extrusionOk="0">
                  <a:moveTo>
                    <a:pt x="245" y="1"/>
                  </a:moveTo>
                  <a:cubicBezTo>
                    <a:pt x="229" y="1"/>
                    <a:pt x="212" y="3"/>
                    <a:pt x="195" y="7"/>
                  </a:cubicBezTo>
                  <a:cubicBezTo>
                    <a:pt x="76" y="32"/>
                    <a:pt x="1" y="151"/>
                    <a:pt x="28" y="272"/>
                  </a:cubicBezTo>
                  <a:cubicBezTo>
                    <a:pt x="92" y="554"/>
                    <a:pt x="146" y="839"/>
                    <a:pt x="182" y="1121"/>
                  </a:cubicBezTo>
                  <a:cubicBezTo>
                    <a:pt x="197" y="1233"/>
                    <a:pt x="292" y="1313"/>
                    <a:pt x="401" y="1313"/>
                  </a:cubicBezTo>
                  <a:cubicBezTo>
                    <a:pt x="411" y="1313"/>
                    <a:pt x="422" y="1311"/>
                    <a:pt x="431" y="1311"/>
                  </a:cubicBezTo>
                  <a:cubicBezTo>
                    <a:pt x="551" y="1296"/>
                    <a:pt x="636" y="1184"/>
                    <a:pt x="621" y="1060"/>
                  </a:cubicBezTo>
                  <a:cubicBezTo>
                    <a:pt x="581" y="765"/>
                    <a:pt x="526" y="468"/>
                    <a:pt x="459" y="173"/>
                  </a:cubicBezTo>
                  <a:cubicBezTo>
                    <a:pt x="436" y="70"/>
                    <a:pt x="345" y="1"/>
                    <a:pt x="245"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09" name="Google Shape;3909;p55"/>
            <p:cNvSpPr/>
            <p:nvPr/>
          </p:nvSpPr>
          <p:spPr>
            <a:xfrm rot="-4056294">
              <a:off x="3082239" y="408133"/>
              <a:ext cx="32501" cy="20825"/>
            </a:xfrm>
            <a:custGeom>
              <a:avLst/>
              <a:gdLst/>
              <a:ahLst/>
              <a:cxnLst/>
              <a:rect l="l" t="t" r="r" b="b"/>
              <a:pathLst>
                <a:path w="1300" h="833" extrusionOk="0">
                  <a:moveTo>
                    <a:pt x="253" y="0"/>
                  </a:moveTo>
                  <a:cubicBezTo>
                    <a:pt x="170" y="0"/>
                    <a:pt x="90" y="47"/>
                    <a:pt x="52" y="127"/>
                  </a:cubicBezTo>
                  <a:cubicBezTo>
                    <a:pt x="1" y="239"/>
                    <a:pt x="49" y="370"/>
                    <a:pt x="158" y="421"/>
                  </a:cubicBezTo>
                  <a:cubicBezTo>
                    <a:pt x="420" y="544"/>
                    <a:pt x="683" y="673"/>
                    <a:pt x="942" y="808"/>
                  </a:cubicBezTo>
                  <a:cubicBezTo>
                    <a:pt x="976" y="825"/>
                    <a:pt x="1009" y="832"/>
                    <a:pt x="1044" y="832"/>
                  </a:cubicBezTo>
                  <a:cubicBezTo>
                    <a:pt x="1125" y="832"/>
                    <a:pt x="1200" y="790"/>
                    <a:pt x="1242" y="713"/>
                  </a:cubicBezTo>
                  <a:cubicBezTo>
                    <a:pt x="1300" y="605"/>
                    <a:pt x="1257" y="473"/>
                    <a:pt x="1149" y="417"/>
                  </a:cubicBezTo>
                  <a:cubicBezTo>
                    <a:pt x="884" y="278"/>
                    <a:pt x="616" y="146"/>
                    <a:pt x="347" y="21"/>
                  </a:cubicBezTo>
                  <a:cubicBezTo>
                    <a:pt x="316" y="7"/>
                    <a:pt x="285" y="0"/>
                    <a:pt x="25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10" name="Google Shape;3910;p55"/>
            <p:cNvSpPr/>
            <p:nvPr/>
          </p:nvSpPr>
          <p:spPr>
            <a:xfrm rot="-4056294">
              <a:off x="3258312" y="308773"/>
              <a:ext cx="25926" cy="28676"/>
            </a:xfrm>
            <a:custGeom>
              <a:avLst/>
              <a:gdLst/>
              <a:ahLst/>
              <a:cxnLst/>
              <a:rect l="l" t="t" r="r" b="b"/>
              <a:pathLst>
                <a:path w="1037" h="1147" extrusionOk="0">
                  <a:moveTo>
                    <a:pt x="249" y="0"/>
                  </a:moveTo>
                  <a:cubicBezTo>
                    <a:pt x="200" y="0"/>
                    <a:pt x="150" y="17"/>
                    <a:pt x="109" y="51"/>
                  </a:cubicBezTo>
                  <a:cubicBezTo>
                    <a:pt x="14" y="127"/>
                    <a:pt x="0" y="268"/>
                    <a:pt x="78" y="361"/>
                  </a:cubicBezTo>
                  <a:cubicBezTo>
                    <a:pt x="263" y="588"/>
                    <a:pt x="437" y="818"/>
                    <a:pt x="606" y="1055"/>
                  </a:cubicBezTo>
                  <a:cubicBezTo>
                    <a:pt x="648" y="1114"/>
                    <a:pt x="718" y="1147"/>
                    <a:pt x="787" y="1147"/>
                  </a:cubicBezTo>
                  <a:cubicBezTo>
                    <a:pt x="831" y="1147"/>
                    <a:pt x="875" y="1134"/>
                    <a:pt x="915" y="1106"/>
                  </a:cubicBezTo>
                  <a:cubicBezTo>
                    <a:pt x="1014" y="1035"/>
                    <a:pt x="1037" y="896"/>
                    <a:pt x="966" y="797"/>
                  </a:cubicBezTo>
                  <a:cubicBezTo>
                    <a:pt x="792" y="554"/>
                    <a:pt x="611" y="317"/>
                    <a:pt x="420" y="82"/>
                  </a:cubicBezTo>
                  <a:cubicBezTo>
                    <a:pt x="377" y="28"/>
                    <a:pt x="313" y="0"/>
                    <a:pt x="249"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11" name="Google Shape;3911;p55"/>
            <p:cNvSpPr/>
            <p:nvPr/>
          </p:nvSpPr>
          <p:spPr>
            <a:xfrm rot="-4056294">
              <a:off x="3135653" y="366484"/>
              <a:ext cx="30951" cy="23501"/>
            </a:xfrm>
            <a:custGeom>
              <a:avLst/>
              <a:gdLst/>
              <a:ahLst/>
              <a:cxnLst/>
              <a:rect l="l" t="t" r="r" b="b"/>
              <a:pathLst>
                <a:path w="1238" h="940" extrusionOk="0">
                  <a:moveTo>
                    <a:pt x="254" y="0"/>
                  </a:moveTo>
                  <a:cubicBezTo>
                    <a:pt x="182" y="0"/>
                    <a:pt x="110" y="36"/>
                    <a:pt x="68" y="102"/>
                  </a:cubicBezTo>
                  <a:cubicBezTo>
                    <a:pt x="1" y="204"/>
                    <a:pt x="31" y="340"/>
                    <a:pt x="134" y="408"/>
                  </a:cubicBezTo>
                  <a:cubicBezTo>
                    <a:pt x="378" y="566"/>
                    <a:pt x="619" y="729"/>
                    <a:pt x="857" y="899"/>
                  </a:cubicBezTo>
                  <a:cubicBezTo>
                    <a:pt x="896" y="927"/>
                    <a:pt x="941" y="940"/>
                    <a:pt x="987" y="940"/>
                  </a:cubicBezTo>
                  <a:cubicBezTo>
                    <a:pt x="1055" y="940"/>
                    <a:pt x="1123" y="907"/>
                    <a:pt x="1167" y="848"/>
                  </a:cubicBezTo>
                  <a:cubicBezTo>
                    <a:pt x="1238" y="749"/>
                    <a:pt x="1215" y="610"/>
                    <a:pt x="1116" y="539"/>
                  </a:cubicBezTo>
                  <a:cubicBezTo>
                    <a:pt x="872" y="366"/>
                    <a:pt x="624" y="198"/>
                    <a:pt x="373" y="35"/>
                  </a:cubicBezTo>
                  <a:cubicBezTo>
                    <a:pt x="336" y="12"/>
                    <a:pt x="295" y="0"/>
                    <a:pt x="254"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12" name="Google Shape;3912;p55"/>
            <p:cNvSpPr/>
            <p:nvPr/>
          </p:nvSpPr>
          <p:spPr>
            <a:xfrm rot="-4056294">
              <a:off x="2952602" y="561494"/>
              <a:ext cx="33751" cy="16025"/>
            </a:xfrm>
            <a:custGeom>
              <a:avLst/>
              <a:gdLst/>
              <a:ahLst/>
              <a:cxnLst/>
              <a:rect l="l" t="t" r="r" b="b"/>
              <a:pathLst>
                <a:path w="1350" h="641" extrusionOk="0">
                  <a:moveTo>
                    <a:pt x="243" y="1"/>
                  </a:moveTo>
                  <a:cubicBezTo>
                    <a:pt x="142" y="1"/>
                    <a:pt x="50" y="71"/>
                    <a:pt x="28" y="172"/>
                  </a:cubicBezTo>
                  <a:cubicBezTo>
                    <a:pt x="1" y="291"/>
                    <a:pt x="74" y="411"/>
                    <a:pt x="193" y="436"/>
                  </a:cubicBezTo>
                  <a:cubicBezTo>
                    <a:pt x="481" y="500"/>
                    <a:pt x="768" y="568"/>
                    <a:pt x="1053" y="636"/>
                  </a:cubicBezTo>
                  <a:cubicBezTo>
                    <a:pt x="1070" y="639"/>
                    <a:pt x="1087" y="640"/>
                    <a:pt x="1105" y="640"/>
                  </a:cubicBezTo>
                  <a:cubicBezTo>
                    <a:pt x="1206" y="640"/>
                    <a:pt x="1297" y="571"/>
                    <a:pt x="1319" y="470"/>
                  </a:cubicBezTo>
                  <a:cubicBezTo>
                    <a:pt x="1349" y="352"/>
                    <a:pt x="1275" y="233"/>
                    <a:pt x="1156" y="205"/>
                  </a:cubicBezTo>
                  <a:cubicBezTo>
                    <a:pt x="867" y="137"/>
                    <a:pt x="581" y="72"/>
                    <a:pt x="291" y="6"/>
                  </a:cubicBezTo>
                  <a:cubicBezTo>
                    <a:pt x="275" y="3"/>
                    <a:pt x="259" y="1"/>
                    <a:pt x="24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13" name="Google Shape;3913;p55"/>
            <p:cNvSpPr/>
            <p:nvPr/>
          </p:nvSpPr>
          <p:spPr>
            <a:xfrm rot="-4056294">
              <a:off x="2876981" y="670604"/>
              <a:ext cx="33776" cy="15975"/>
            </a:xfrm>
            <a:custGeom>
              <a:avLst/>
              <a:gdLst/>
              <a:ahLst/>
              <a:cxnLst/>
              <a:rect l="l" t="t" r="r" b="b"/>
              <a:pathLst>
                <a:path w="1351" h="639" extrusionOk="0">
                  <a:moveTo>
                    <a:pt x="244" y="0"/>
                  </a:moveTo>
                  <a:cubicBezTo>
                    <a:pt x="143" y="0"/>
                    <a:pt x="53" y="70"/>
                    <a:pt x="28" y="171"/>
                  </a:cubicBezTo>
                  <a:cubicBezTo>
                    <a:pt x="0" y="290"/>
                    <a:pt x="75" y="409"/>
                    <a:pt x="194" y="437"/>
                  </a:cubicBezTo>
                  <a:cubicBezTo>
                    <a:pt x="482" y="504"/>
                    <a:pt x="770" y="569"/>
                    <a:pt x="1059" y="635"/>
                  </a:cubicBezTo>
                  <a:cubicBezTo>
                    <a:pt x="1075" y="637"/>
                    <a:pt x="1091" y="639"/>
                    <a:pt x="1106" y="639"/>
                  </a:cubicBezTo>
                  <a:cubicBezTo>
                    <a:pt x="1208" y="639"/>
                    <a:pt x="1301" y="568"/>
                    <a:pt x="1323" y="466"/>
                  </a:cubicBezTo>
                  <a:cubicBezTo>
                    <a:pt x="1350" y="345"/>
                    <a:pt x="1274" y="228"/>
                    <a:pt x="1154" y="202"/>
                  </a:cubicBezTo>
                  <a:cubicBezTo>
                    <a:pt x="868" y="138"/>
                    <a:pt x="580" y="72"/>
                    <a:pt x="295" y="6"/>
                  </a:cubicBezTo>
                  <a:cubicBezTo>
                    <a:pt x="278" y="2"/>
                    <a:pt x="261" y="0"/>
                    <a:pt x="244"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14" name="Google Shape;3914;p55"/>
            <p:cNvSpPr/>
            <p:nvPr/>
          </p:nvSpPr>
          <p:spPr>
            <a:xfrm rot="-4056294">
              <a:off x="2914802" y="616196"/>
              <a:ext cx="33701" cy="15675"/>
            </a:xfrm>
            <a:custGeom>
              <a:avLst/>
              <a:gdLst/>
              <a:ahLst/>
              <a:cxnLst/>
              <a:rect l="l" t="t" r="r" b="b"/>
              <a:pathLst>
                <a:path w="1348" h="627" extrusionOk="0">
                  <a:moveTo>
                    <a:pt x="240" y="0"/>
                  </a:moveTo>
                  <a:cubicBezTo>
                    <a:pt x="140" y="0"/>
                    <a:pt x="47" y="72"/>
                    <a:pt x="26" y="176"/>
                  </a:cubicBezTo>
                  <a:cubicBezTo>
                    <a:pt x="0" y="294"/>
                    <a:pt x="77" y="413"/>
                    <a:pt x="196" y="438"/>
                  </a:cubicBezTo>
                  <a:lnTo>
                    <a:pt x="1061" y="623"/>
                  </a:lnTo>
                  <a:cubicBezTo>
                    <a:pt x="1077" y="626"/>
                    <a:pt x="1092" y="627"/>
                    <a:pt x="1106" y="627"/>
                  </a:cubicBezTo>
                  <a:cubicBezTo>
                    <a:pt x="1210" y="627"/>
                    <a:pt x="1301" y="556"/>
                    <a:pt x="1323" y="453"/>
                  </a:cubicBezTo>
                  <a:cubicBezTo>
                    <a:pt x="1347" y="332"/>
                    <a:pt x="1272" y="214"/>
                    <a:pt x="1153" y="190"/>
                  </a:cubicBezTo>
                  <a:lnTo>
                    <a:pt x="288" y="6"/>
                  </a:lnTo>
                  <a:cubicBezTo>
                    <a:pt x="272" y="2"/>
                    <a:pt x="256" y="0"/>
                    <a:pt x="240"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15" name="Google Shape;3915;p55"/>
            <p:cNvSpPr/>
            <p:nvPr/>
          </p:nvSpPr>
          <p:spPr>
            <a:xfrm rot="-4056294">
              <a:off x="1965394" y="1074543"/>
              <a:ext cx="17725" cy="32501"/>
            </a:xfrm>
            <a:custGeom>
              <a:avLst/>
              <a:gdLst/>
              <a:ahLst/>
              <a:cxnLst/>
              <a:rect l="l" t="t" r="r" b="b"/>
              <a:pathLst>
                <a:path w="709" h="1300" extrusionOk="0">
                  <a:moveTo>
                    <a:pt x="245" y="0"/>
                  </a:moveTo>
                  <a:cubicBezTo>
                    <a:pt x="227" y="0"/>
                    <a:pt x="210" y="2"/>
                    <a:pt x="192" y="6"/>
                  </a:cubicBezTo>
                  <a:cubicBezTo>
                    <a:pt x="74" y="35"/>
                    <a:pt x="1" y="155"/>
                    <a:pt x="29" y="273"/>
                  </a:cubicBezTo>
                  <a:cubicBezTo>
                    <a:pt x="99" y="562"/>
                    <a:pt x="174" y="850"/>
                    <a:pt x="252" y="1137"/>
                  </a:cubicBezTo>
                  <a:cubicBezTo>
                    <a:pt x="277" y="1236"/>
                    <a:pt x="367" y="1300"/>
                    <a:pt x="464" y="1300"/>
                  </a:cubicBezTo>
                  <a:cubicBezTo>
                    <a:pt x="483" y="1300"/>
                    <a:pt x="501" y="1298"/>
                    <a:pt x="521" y="1293"/>
                  </a:cubicBezTo>
                  <a:cubicBezTo>
                    <a:pt x="639" y="1261"/>
                    <a:pt x="708" y="1141"/>
                    <a:pt x="677" y="1022"/>
                  </a:cubicBezTo>
                  <a:cubicBezTo>
                    <a:pt x="602" y="738"/>
                    <a:pt x="530" y="454"/>
                    <a:pt x="460" y="169"/>
                  </a:cubicBezTo>
                  <a:cubicBezTo>
                    <a:pt x="436" y="68"/>
                    <a:pt x="346" y="0"/>
                    <a:pt x="24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16" name="Google Shape;3916;p55"/>
            <p:cNvSpPr/>
            <p:nvPr/>
          </p:nvSpPr>
          <p:spPr>
            <a:xfrm rot="-4056294">
              <a:off x="3034882" y="456006"/>
              <a:ext cx="33301" cy="18550"/>
            </a:xfrm>
            <a:custGeom>
              <a:avLst/>
              <a:gdLst/>
              <a:ahLst/>
              <a:cxnLst/>
              <a:rect l="l" t="t" r="r" b="b"/>
              <a:pathLst>
                <a:path w="1332" h="742" extrusionOk="0">
                  <a:moveTo>
                    <a:pt x="246" y="0"/>
                  </a:moveTo>
                  <a:cubicBezTo>
                    <a:pt x="155" y="0"/>
                    <a:pt x="70" y="58"/>
                    <a:pt x="40" y="149"/>
                  </a:cubicBezTo>
                  <a:cubicBezTo>
                    <a:pt x="0" y="264"/>
                    <a:pt x="61" y="390"/>
                    <a:pt x="178" y="431"/>
                  </a:cubicBezTo>
                  <a:cubicBezTo>
                    <a:pt x="454" y="526"/>
                    <a:pt x="729" y="624"/>
                    <a:pt x="1004" y="729"/>
                  </a:cubicBezTo>
                  <a:cubicBezTo>
                    <a:pt x="1028" y="738"/>
                    <a:pt x="1055" y="742"/>
                    <a:pt x="1082" y="742"/>
                  </a:cubicBezTo>
                  <a:cubicBezTo>
                    <a:pt x="1170" y="742"/>
                    <a:pt x="1255" y="688"/>
                    <a:pt x="1289" y="599"/>
                  </a:cubicBezTo>
                  <a:cubicBezTo>
                    <a:pt x="1332" y="484"/>
                    <a:pt x="1274" y="356"/>
                    <a:pt x="1157" y="314"/>
                  </a:cubicBezTo>
                  <a:cubicBezTo>
                    <a:pt x="879" y="209"/>
                    <a:pt x="600" y="109"/>
                    <a:pt x="319" y="13"/>
                  </a:cubicBezTo>
                  <a:cubicBezTo>
                    <a:pt x="295" y="4"/>
                    <a:pt x="270" y="0"/>
                    <a:pt x="24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17" name="Google Shape;3917;p55"/>
            <p:cNvSpPr/>
            <p:nvPr/>
          </p:nvSpPr>
          <p:spPr>
            <a:xfrm rot="-4056294">
              <a:off x="3457543" y="320627"/>
              <a:ext cx="16525" cy="32401"/>
            </a:xfrm>
            <a:custGeom>
              <a:avLst/>
              <a:gdLst/>
              <a:ahLst/>
              <a:cxnLst/>
              <a:rect l="l" t="t" r="r" b="b"/>
              <a:pathLst>
                <a:path w="661" h="1296" extrusionOk="0">
                  <a:moveTo>
                    <a:pt x="220" y="1"/>
                  </a:moveTo>
                  <a:cubicBezTo>
                    <a:pt x="96" y="2"/>
                    <a:pt x="0" y="101"/>
                    <a:pt x="1" y="223"/>
                  </a:cubicBezTo>
                  <a:cubicBezTo>
                    <a:pt x="4" y="521"/>
                    <a:pt x="33" y="898"/>
                    <a:pt x="224" y="1195"/>
                  </a:cubicBezTo>
                  <a:cubicBezTo>
                    <a:pt x="267" y="1260"/>
                    <a:pt x="338" y="1296"/>
                    <a:pt x="411" y="1296"/>
                  </a:cubicBezTo>
                  <a:cubicBezTo>
                    <a:pt x="451" y="1296"/>
                    <a:pt x="494" y="1286"/>
                    <a:pt x="532" y="1260"/>
                  </a:cubicBezTo>
                  <a:cubicBezTo>
                    <a:pt x="632" y="1193"/>
                    <a:pt x="661" y="1057"/>
                    <a:pt x="596" y="954"/>
                  </a:cubicBezTo>
                  <a:cubicBezTo>
                    <a:pt x="464" y="752"/>
                    <a:pt x="447" y="438"/>
                    <a:pt x="442" y="218"/>
                  </a:cubicBezTo>
                  <a:cubicBezTo>
                    <a:pt x="441" y="97"/>
                    <a:pt x="342" y="1"/>
                    <a:pt x="221"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18" name="Google Shape;3918;p55"/>
            <p:cNvSpPr/>
            <p:nvPr/>
          </p:nvSpPr>
          <p:spPr>
            <a:xfrm rot="-4056294">
              <a:off x="2992139" y="507696"/>
              <a:ext cx="33676" cy="17000"/>
            </a:xfrm>
            <a:custGeom>
              <a:avLst/>
              <a:gdLst/>
              <a:ahLst/>
              <a:cxnLst/>
              <a:rect l="l" t="t" r="r" b="b"/>
              <a:pathLst>
                <a:path w="1347" h="680" extrusionOk="0">
                  <a:moveTo>
                    <a:pt x="245" y="1"/>
                  </a:moveTo>
                  <a:cubicBezTo>
                    <a:pt x="147" y="1"/>
                    <a:pt x="60" y="66"/>
                    <a:pt x="33" y="164"/>
                  </a:cubicBezTo>
                  <a:cubicBezTo>
                    <a:pt x="1" y="284"/>
                    <a:pt x="72" y="403"/>
                    <a:pt x="189" y="435"/>
                  </a:cubicBezTo>
                  <a:cubicBezTo>
                    <a:pt x="473" y="512"/>
                    <a:pt x="757" y="590"/>
                    <a:pt x="1037" y="671"/>
                  </a:cubicBezTo>
                  <a:cubicBezTo>
                    <a:pt x="1057" y="676"/>
                    <a:pt x="1079" y="679"/>
                    <a:pt x="1098" y="679"/>
                  </a:cubicBezTo>
                  <a:cubicBezTo>
                    <a:pt x="1193" y="679"/>
                    <a:pt x="1283" y="615"/>
                    <a:pt x="1311" y="520"/>
                  </a:cubicBezTo>
                  <a:cubicBezTo>
                    <a:pt x="1347" y="401"/>
                    <a:pt x="1279" y="279"/>
                    <a:pt x="1161" y="245"/>
                  </a:cubicBezTo>
                  <a:cubicBezTo>
                    <a:pt x="874" y="164"/>
                    <a:pt x="589" y="84"/>
                    <a:pt x="304" y="8"/>
                  </a:cubicBezTo>
                  <a:cubicBezTo>
                    <a:pt x="284" y="3"/>
                    <a:pt x="265" y="1"/>
                    <a:pt x="245"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19" name="Google Shape;3919;p55"/>
            <p:cNvSpPr/>
            <p:nvPr/>
          </p:nvSpPr>
          <p:spPr>
            <a:xfrm rot="-4056294">
              <a:off x="2750262" y="821299"/>
              <a:ext cx="32901" cy="19900"/>
            </a:xfrm>
            <a:custGeom>
              <a:avLst/>
              <a:gdLst/>
              <a:ahLst/>
              <a:cxnLst/>
              <a:rect l="l" t="t" r="r" b="b"/>
              <a:pathLst>
                <a:path w="1316" h="796" extrusionOk="0">
                  <a:moveTo>
                    <a:pt x="253" y="0"/>
                  </a:moveTo>
                  <a:cubicBezTo>
                    <a:pt x="168" y="0"/>
                    <a:pt x="87" y="48"/>
                    <a:pt x="50" y="130"/>
                  </a:cubicBezTo>
                  <a:cubicBezTo>
                    <a:pt x="1" y="242"/>
                    <a:pt x="50" y="374"/>
                    <a:pt x="162" y="424"/>
                  </a:cubicBezTo>
                  <a:cubicBezTo>
                    <a:pt x="433" y="544"/>
                    <a:pt x="705" y="662"/>
                    <a:pt x="979" y="778"/>
                  </a:cubicBezTo>
                  <a:cubicBezTo>
                    <a:pt x="1007" y="789"/>
                    <a:pt x="1036" y="795"/>
                    <a:pt x="1064" y="795"/>
                  </a:cubicBezTo>
                  <a:cubicBezTo>
                    <a:pt x="1151" y="795"/>
                    <a:pt x="1233" y="744"/>
                    <a:pt x="1268" y="659"/>
                  </a:cubicBezTo>
                  <a:cubicBezTo>
                    <a:pt x="1315" y="545"/>
                    <a:pt x="1261" y="416"/>
                    <a:pt x="1149" y="368"/>
                  </a:cubicBezTo>
                  <a:cubicBezTo>
                    <a:pt x="878" y="255"/>
                    <a:pt x="610" y="137"/>
                    <a:pt x="344" y="19"/>
                  </a:cubicBezTo>
                  <a:cubicBezTo>
                    <a:pt x="314" y="6"/>
                    <a:pt x="283" y="0"/>
                    <a:pt x="25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20" name="Google Shape;3920;p55"/>
            <p:cNvSpPr/>
            <p:nvPr/>
          </p:nvSpPr>
          <p:spPr>
            <a:xfrm rot="-4056294">
              <a:off x="1777180" y="1018758"/>
              <a:ext cx="13775" cy="33151"/>
            </a:xfrm>
            <a:custGeom>
              <a:avLst/>
              <a:gdLst/>
              <a:ahLst/>
              <a:cxnLst/>
              <a:rect l="l" t="t" r="r" b="b"/>
              <a:pathLst>
                <a:path w="551" h="1326" extrusionOk="0">
                  <a:moveTo>
                    <a:pt x="313" y="0"/>
                  </a:moveTo>
                  <a:cubicBezTo>
                    <a:pt x="206" y="0"/>
                    <a:pt x="109" y="82"/>
                    <a:pt x="95" y="194"/>
                  </a:cubicBezTo>
                  <a:cubicBezTo>
                    <a:pt x="57" y="490"/>
                    <a:pt x="28" y="788"/>
                    <a:pt x="9" y="1089"/>
                  </a:cubicBezTo>
                  <a:cubicBezTo>
                    <a:pt x="0" y="1212"/>
                    <a:pt x="92" y="1316"/>
                    <a:pt x="214" y="1325"/>
                  </a:cubicBezTo>
                  <a:lnTo>
                    <a:pt x="228" y="1325"/>
                  </a:lnTo>
                  <a:cubicBezTo>
                    <a:pt x="343" y="1325"/>
                    <a:pt x="441" y="1235"/>
                    <a:pt x="450" y="1117"/>
                  </a:cubicBezTo>
                  <a:cubicBezTo>
                    <a:pt x="469" y="826"/>
                    <a:pt x="498" y="538"/>
                    <a:pt x="535" y="251"/>
                  </a:cubicBezTo>
                  <a:cubicBezTo>
                    <a:pt x="550" y="130"/>
                    <a:pt x="465" y="18"/>
                    <a:pt x="343" y="2"/>
                  </a:cubicBezTo>
                  <a:cubicBezTo>
                    <a:pt x="333" y="1"/>
                    <a:pt x="323" y="0"/>
                    <a:pt x="31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21" name="Google Shape;3921;p55"/>
            <p:cNvSpPr/>
            <p:nvPr/>
          </p:nvSpPr>
          <p:spPr>
            <a:xfrm rot="-4056294">
              <a:off x="1838616" y="1044778"/>
              <a:ext cx="12875" cy="33151"/>
            </a:xfrm>
            <a:custGeom>
              <a:avLst/>
              <a:gdLst/>
              <a:ahLst/>
              <a:cxnLst/>
              <a:rect l="l" t="t" r="r" b="b"/>
              <a:pathLst>
                <a:path w="515" h="1326" extrusionOk="0">
                  <a:moveTo>
                    <a:pt x="233" y="0"/>
                  </a:moveTo>
                  <a:cubicBezTo>
                    <a:pt x="227" y="0"/>
                    <a:pt x="222" y="0"/>
                    <a:pt x="216" y="1"/>
                  </a:cubicBezTo>
                  <a:cubicBezTo>
                    <a:pt x="94" y="6"/>
                    <a:pt x="1" y="109"/>
                    <a:pt x="7" y="231"/>
                  </a:cubicBezTo>
                  <a:cubicBezTo>
                    <a:pt x="18" y="528"/>
                    <a:pt x="38" y="825"/>
                    <a:pt x="65" y="1122"/>
                  </a:cubicBezTo>
                  <a:cubicBezTo>
                    <a:pt x="75" y="1237"/>
                    <a:pt x="171" y="1325"/>
                    <a:pt x="284" y="1325"/>
                  </a:cubicBezTo>
                  <a:lnTo>
                    <a:pt x="303" y="1325"/>
                  </a:lnTo>
                  <a:cubicBezTo>
                    <a:pt x="425" y="1314"/>
                    <a:pt x="514" y="1206"/>
                    <a:pt x="504" y="1086"/>
                  </a:cubicBezTo>
                  <a:cubicBezTo>
                    <a:pt x="479" y="795"/>
                    <a:pt x="460" y="503"/>
                    <a:pt x="448" y="212"/>
                  </a:cubicBezTo>
                  <a:cubicBezTo>
                    <a:pt x="442" y="94"/>
                    <a:pt x="358" y="0"/>
                    <a:pt x="23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22" name="Google Shape;3922;p55"/>
            <p:cNvSpPr/>
            <p:nvPr/>
          </p:nvSpPr>
          <p:spPr>
            <a:xfrm rot="-4056294">
              <a:off x="1719621" y="982257"/>
              <a:ext cx="19325" cy="32076"/>
            </a:xfrm>
            <a:custGeom>
              <a:avLst/>
              <a:gdLst/>
              <a:ahLst/>
              <a:cxnLst/>
              <a:rect l="l" t="t" r="r" b="b"/>
              <a:pathLst>
                <a:path w="773" h="1283" extrusionOk="0">
                  <a:moveTo>
                    <a:pt x="522" y="1"/>
                  </a:moveTo>
                  <a:cubicBezTo>
                    <a:pt x="433" y="1"/>
                    <a:pt x="350" y="56"/>
                    <a:pt x="316" y="144"/>
                  </a:cubicBezTo>
                  <a:cubicBezTo>
                    <a:pt x="211" y="420"/>
                    <a:pt x="116" y="707"/>
                    <a:pt x="33" y="999"/>
                  </a:cubicBezTo>
                  <a:cubicBezTo>
                    <a:pt x="0" y="1118"/>
                    <a:pt x="67" y="1240"/>
                    <a:pt x="184" y="1274"/>
                  </a:cubicBezTo>
                  <a:cubicBezTo>
                    <a:pt x="203" y="1279"/>
                    <a:pt x="224" y="1282"/>
                    <a:pt x="244" y="1282"/>
                  </a:cubicBezTo>
                  <a:cubicBezTo>
                    <a:pt x="340" y="1282"/>
                    <a:pt x="428" y="1218"/>
                    <a:pt x="457" y="1123"/>
                  </a:cubicBezTo>
                  <a:cubicBezTo>
                    <a:pt x="539" y="843"/>
                    <a:pt x="628" y="566"/>
                    <a:pt x="730" y="301"/>
                  </a:cubicBezTo>
                  <a:cubicBezTo>
                    <a:pt x="773" y="188"/>
                    <a:pt x="716" y="60"/>
                    <a:pt x="601" y="16"/>
                  </a:cubicBezTo>
                  <a:cubicBezTo>
                    <a:pt x="575" y="6"/>
                    <a:pt x="548" y="1"/>
                    <a:pt x="522"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23" name="Google Shape;3923;p55"/>
            <p:cNvSpPr/>
            <p:nvPr/>
          </p:nvSpPr>
          <p:spPr>
            <a:xfrm rot="-4056294">
              <a:off x="2291376" y="1062748"/>
              <a:ext cx="25176" cy="29276"/>
            </a:xfrm>
            <a:custGeom>
              <a:avLst/>
              <a:gdLst/>
              <a:ahLst/>
              <a:cxnLst/>
              <a:rect l="l" t="t" r="r" b="b"/>
              <a:pathLst>
                <a:path w="1007" h="1171" extrusionOk="0">
                  <a:moveTo>
                    <a:pt x="251" y="1"/>
                  </a:moveTo>
                  <a:cubicBezTo>
                    <a:pt x="209" y="1"/>
                    <a:pt x="166" y="13"/>
                    <a:pt x="128" y="39"/>
                  </a:cubicBezTo>
                  <a:cubicBezTo>
                    <a:pt x="26" y="108"/>
                    <a:pt x="0" y="244"/>
                    <a:pt x="68" y="347"/>
                  </a:cubicBezTo>
                  <a:cubicBezTo>
                    <a:pt x="235" y="590"/>
                    <a:pt x="404" y="836"/>
                    <a:pt x="576" y="1077"/>
                  </a:cubicBezTo>
                  <a:cubicBezTo>
                    <a:pt x="618" y="1136"/>
                    <a:pt x="688" y="1170"/>
                    <a:pt x="756" y="1170"/>
                  </a:cubicBezTo>
                  <a:cubicBezTo>
                    <a:pt x="801" y="1170"/>
                    <a:pt x="845" y="1158"/>
                    <a:pt x="884" y="1129"/>
                  </a:cubicBezTo>
                  <a:cubicBezTo>
                    <a:pt x="983" y="1058"/>
                    <a:pt x="1007" y="921"/>
                    <a:pt x="937" y="822"/>
                  </a:cubicBezTo>
                  <a:cubicBezTo>
                    <a:pt x="766" y="582"/>
                    <a:pt x="598" y="341"/>
                    <a:pt x="434" y="98"/>
                  </a:cubicBezTo>
                  <a:cubicBezTo>
                    <a:pt x="391" y="35"/>
                    <a:pt x="321" y="1"/>
                    <a:pt x="251"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24" name="Google Shape;3924;p55"/>
            <p:cNvSpPr/>
            <p:nvPr/>
          </p:nvSpPr>
          <p:spPr>
            <a:xfrm rot="-4056294">
              <a:off x="2030529" y="1081593"/>
              <a:ext cx="19475" cy="32076"/>
            </a:xfrm>
            <a:custGeom>
              <a:avLst/>
              <a:gdLst/>
              <a:ahLst/>
              <a:cxnLst/>
              <a:rect l="l" t="t" r="r" b="b"/>
              <a:pathLst>
                <a:path w="779" h="1283" extrusionOk="0">
                  <a:moveTo>
                    <a:pt x="250" y="1"/>
                  </a:moveTo>
                  <a:cubicBezTo>
                    <a:pt x="227" y="1"/>
                    <a:pt x="204" y="4"/>
                    <a:pt x="180" y="12"/>
                  </a:cubicBezTo>
                  <a:cubicBezTo>
                    <a:pt x="63" y="49"/>
                    <a:pt x="0" y="175"/>
                    <a:pt x="39" y="290"/>
                  </a:cubicBezTo>
                  <a:cubicBezTo>
                    <a:pt x="129" y="571"/>
                    <a:pt x="224" y="853"/>
                    <a:pt x="322" y="1134"/>
                  </a:cubicBezTo>
                  <a:cubicBezTo>
                    <a:pt x="353" y="1224"/>
                    <a:pt x="438" y="1283"/>
                    <a:pt x="531" y="1283"/>
                  </a:cubicBezTo>
                  <a:cubicBezTo>
                    <a:pt x="556" y="1283"/>
                    <a:pt x="580" y="1278"/>
                    <a:pt x="603" y="1270"/>
                  </a:cubicBezTo>
                  <a:cubicBezTo>
                    <a:pt x="719" y="1229"/>
                    <a:pt x="779" y="1104"/>
                    <a:pt x="740" y="988"/>
                  </a:cubicBezTo>
                  <a:cubicBezTo>
                    <a:pt x="643" y="710"/>
                    <a:pt x="549" y="432"/>
                    <a:pt x="458" y="154"/>
                  </a:cubicBezTo>
                  <a:cubicBezTo>
                    <a:pt x="429" y="60"/>
                    <a:pt x="344" y="1"/>
                    <a:pt x="25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25" name="Google Shape;3925;p55"/>
            <p:cNvSpPr/>
            <p:nvPr/>
          </p:nvSpPr>
          <p:spPr>
            <a:xfrm rot="-4056294">
              <a:off x="2226731" y="1074368"/>
              <a:ext cx="24001" cy="30126"/>
            </a:xfrm>
            <a:custGeom>
              <a:avLst/>
              <a:gdLst/>
              <a:ahLst/>
              <a:cxnLst/>
              <a:rect l="l" t="t" r="r" b="b"/>
              <a:pathLst>
                <a:path w="960" h="1205" extrusionOk="0">
                  <a:moveTo>
                    <a:pt x="253" y="0"/>
                  </a:moveTo>
                  <a:cubicBezTo>
                    <a:pt x="215" y="0"/>
                    <a:pt x="177" y="10"/>
                    <a:pt x="143" y="30"/>
                  </a:cubicBezTo>
                  <a:cubicBezTo>
                    <a:pt x="36" y="92"/>
                    <a:pt x="1" y="227"/>
                    <a:pt x="63" y="334"/>
                  </a:cubicBezTo>
                  <a:cubicBezTo>
                    <a:pt x="212" y="590"/>
                    <a:pt x="364" y="844"/>
                    <a:pt x="518" y="1098"/>
                  </a:cubicBezTo>
                  <a:cubicBezTo>
                    <a:pt x="561" y="1165"/>
                    <a:pt x="633" y="1204"/>
                    <a:pt x="708" y="1204"/>
                  </a:cubicBezTo>
                  <a:cubicBezTo>
                    <a:pt x="747" y="1204"/>
                    <a:pt x="788" y="1193"/>
                    <a:pt x="823" y="1172"/>
                  </a:cubicBezTo>
                  <a:cubicBezTo>
                    <a:pt x="928" y="1108"/>
                    <a:pt x="959" y="972"/>
                    <a:pt x="896" y="867"/>
                  </a:cubicBezTo>
                  <a:cubicBezTo>
                    <a:pt x="744" y="616"/>
                    <a:pt x="595" y="363"/>
                    <a:pt x="446" y="111"/>
                  </a:cubicBezTo>
                  <a:cubicBezTo>
                    <a:pt x="404" y="40"/>
                    <a:pt x="329" y="0"/>
                    <a:pt x="25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26" name="Google Shape;3926;p55"/>
            <p:cNvSpPr/>
            <p:nvPr/>
          </p:nvSpPr>
          <p:spPr>
            <a:xfrm rot="-4056294">
              <a:off x="2161492" y="1081366"/>
              <a:ext cx="22676" cy="30801"/>
            </a:xfrm>
            <a:custGeom>
              <a:avLst/>
              <a:gdLst/>
              <a:ahLst/>
              <a:cxnLst/>
              <a:rect l="l" t="t" r="r" b="b"/>
              <a:pathLst>
                <a:path w="907" h="1232" extrusionOk="0">
                  <a:moveTo>
                    <a:pt x="251" y="0"/>
                  </a:moveTo>
                  <a:cubicBezTo>
                    <a:pt x="219" y="0"/>
                    <a:pt x="186" y="7"/>
                    <a:pt x="155" y="22"/>
                  </a:cubicBezTo>
                  <a:cubicBezTo>
                    <a:pt x="44" y="76"/>
                    <a:pt x="0" y="209"/>
                    <a:pt x="53" y="318"/>
                  </a:cubicBezTo>
                  <a:cubicBezTo>
                    <a:pt x="185" y="585"/>
                    <a:pt x="317" y="849"/>
                    <a:pt x="456" y="1113"/>
                  </a:cubicBezTo>
                  <a:cubicBezTo>
                    <a:pt x="495" y="1189"/>
                    <a:pt x="573" y="1232"/>
                    <a:pt x="653" y="1232"/>
                  </a:cubicBezTo>
                  <a:cubicBezTo>
                    <a:pt x="687" y="1232"/>
                    <a:pt x="722" y="1223"/>
                    <a:pt x="755" y="1206"/>
                  </a:cubicBezTo>
                  <a:cubicBezTo>
                    <a:pt x="864" y="1149"/>
                    <a:pt x="907" y="1018"/>
                    <a:pt x="848" y="908"/>
                  </a:cubicBezTo>
                  <a:cubicBezTo>
                    <a:pt x="712" y="649"/>
                    <a:pt x="580" y="387"/>
                    <a:pt x="450" y="124"/>
                  </a:cubicBezTo>
                  <a:cubicBezTo>
                    <a:pt x="411" y="45"/>
                    <a:pt x="333" y="0"/>
                    <a:pt x="251"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27" name="Google Shape;3927;p55"/>
            <p:cNvSpPr/>
            <p:nvPr/>
          </p:nvSpPr>
          <p:spPr>
            <a:xfrm rot="-4056294">
              <a:off x="2095932" y="1083834"/>
              <a:ext cx="21200" cy="31501"/>
            </a:xfrm>
            <a:custGeom>
              <a:avLst/>
              <a:gdLst/>
              <a:ahLst/>
              <a:cxnLst/>
              <a:rect l="l" t="t" r="r" b="b"/>
              <a:pathLst>
                <a:path w="848" h="1260" extrusionOk="0">
                  <a:moveTo>
                    <a:pt x="253" y="1"/>
                  </a:moveTo>
                  <a:cubicBezTo>
                    <a:pt x="225" y="1"/>
                    <a:pt x="197" y="6"/>
                    <a:pt x="169" y="17"/>
                  </a:cubicBezTo>
                  <a:cubicBezTo>
                    <a:pt x="56" y="63"/>
                    <a:pt x="1" y="193"/>
                    <a:pt x="49" y="307"/>
                  </a:cubicBezTo>
                  <a:cubicBezTo>
                    <a:pt x="159" y="580"/>
                    <a:pt x="276" y="854"/>
                    <a:pt x="392" y="1126"/>
                  </a:cubicBezTo>
                  <a:cubicBezTo>
                    <a:pt x="427" y="1210"/>
                    <a:pt x="510" y="1260"/>
                    <a:pt x="596" y="1260"/>
                  </a:cubicBezTo>
                  <a:cubicBezTo>
                    <a:pt x="626" y="1260"/>
                    <a:pt x="654" y="1254"/>
                    <a:pt x="684" y="1243"/>
                  </a:cubicBezTo>
                  <a:cubicBezTo>
                    <a:pt x="796" y="1194"/>
                    <a:pt x="847" y="1062"/>
                    <a:pt x="800" y="952"/>
                  </a:cubicBezTo>
                  <a:cubicBezTo>
                    <a:pt x="681" y="682"/>
                    <a:pt x="568" y="410"/>
                    <a:pt x="457" y="139"/>
                  </a:cubicBezTo>
                  <a:cubicBezTo>
                    <a:pt x="423" y="53"/>
                    <a:pt x="340" y="1"/>
                    <a:pt x="25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3928" name="Google Shape;3928;p55"/>
            <p:cNvSpPr/>
            <p:nvPr/>
          </p:nvSpPr>
          <p:spPr>
            <a:xfrm rot="-4056294">
              <a:off x="1899250" y="1064231"/>
              <a:ext cx="15000" cy="28401"/>
            </a:xfrm>
            <a:custGeom>
              <a:avLst/>
              <a:gdLst/>
              <a:ahLst/>
              <a:cxnLst/>
              <a:rect l="l" t="t" r="r" b="b"/>
              <a:pathLst>
                <a:path w="600" h="1136" extrusionOk="0">
                  <a:moveTo>
                    <a:pt x="240" y="1"/>
                  </a:moveTo>
                  <a:cubicBezTo>
                    <a:pt x="228" y="1"/>
                    <a:pt x="215" y="2"/>
                    <a:pt x="203" y="4"/>
                  </a:cubicBezTo>
                  <a:cubicBezTo>
                    <a:pt x="82" y="24"/>
                    <a:pt x="0" y="138"/>
                    <a:pt x="18" y="258"/>
                  </a:cubicBezTo>
                  <a:cubicBezTo>
                    <a:pt x="62" y="539"/>
                    <a:pt x="112" y="817"/>
                    <a:pt x="173" y="1136"/>
                  </a:cubicBezTo>
                  <a:lnTo>
                    <a:pt x="390" y="1095"/>
                  </a:lnTo>
                  <a:lnTo>
                    <a:pt x="600" y="1011"/>
                  </a:lnTo>
                  <a:cubicBezTo>
                    <a:pt x="549" y="739"/>
                    <a:pt x="501" y="462"/>
                    <a:pt x="457" y="187"/>
                  </a:cubicBezTo>
                  <a:cubicBezTo>
                    <a:pt x="439" y="79"/>
                    <a:pt x="345" y="1"/>
                    <a:pt x="2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grpSp>
      <p:grpSp>
        <p:nvGrpSpPr>
          <p:cNvPr id="3929" name="Google Shape;3929;p55"/>
          <p:cNvGrpSpPr/>
          <p:nvPr/>
        </p:nvGrpSpPr>
        <p:grpSpPr>
          <a:xfrm>
            <a:off x="2030351" y="4253001"/>
            <a:ext cx="497500" cy="460167"/>
            <a:chOff x="1522763" y="3189750"/>
            <a:chExt cx="373125" cy="345125"/>
          </a:xfrm>
        </p:grpSpPr>
        <p:sp>
          <p:nvSpPr>
            <p:cNvPr id="3930" name="Google Shape;3930;p55"/>
            <p:cNvSpPr/>
            <p:nvPr/>
          </p:nvSpPr>
          <p:spPr>
            <a:xfrm>
              <a:off x="1522763" y="31941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931" name="Google Shape;3931;p55"/>
            <p:cNvSpPr/>
            <p:nvPr/>
          </p:nvSpPr>
          <p:spPr>
            <a:xfrm>
              <a:off x="1540413" y="31897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4"/>
        <p:cNvGrpSpPr/>
        <p:nvPr/>
      </p:nvGrpSpPr>
      <p:grpSpPr>
        <a:xfrm>
          <a:off x="0" y="0"/>
          <a:ext cx="0" cy="0"/>
          <a:chOff x="0" y="0"/>
          <a:chExt cx="0" cy="0"/>
        </a:xfrm>
      </p:grpSpPr>
      <p:sp>
        <p:nvSpPr>
          <p:cNvPr id="3" name="Title 2">
            <a:extLst>
              <a:ext uri="{FF2B5EF4-FFF2-40B4-BE49-F238E27FC236}">
                <a16:creationId xmlns:a16="http://schemas.microsoft.com/office/drawing/2014/main" id="{15EE9D78-C605-4DB7-B0AE-57C1016DB3D5}"/>
              </a:ext>
            </a:extLst>
          </p:cNvPr>
          <p:cNvSpPr>
            <a:spLocks noGrp="1"/>
          </p:cNvSpPr>
          <p:nvPr>
            <p:ph type="title"/>
          </p:nvPr>
        </p:nvSpPr>
        <p:spPr>
          <a:xfrm>
            <a:off x="737608" y="1171577"/>
            <a:ext cx="11055451" cy="1881233"/>
          </a:xfrm>
        </p:spPr>
        <p:txBody>
          <a:bodyPr/>
          <a:lstStyle/>
          <a:p>
            <a:pPr>
              <a:lnSpc>
                <a:spcPct val="130000"/>
              </a:lnSpc>
            </a:pPr>
            <a:r>
              <a:rPr lang="en-US" sz="2667" b="1" dirty="0">
                <a:solidFill>
                  <a:srgbClr val="0070C0"/>
                </a:solidFill>
              </a:rPr>
              <a:t>HĐ3. </a:t>
            </a:r>
            <a:br>
              <a:rPr lang="en-US" sz="2667" dirty="0">
                <a:solidFill>
                  <a:srgbClr val="0070C0"/>
                </a:solidFill>
              </a:rPr>
            </a:br>
            <a:r>
              <a:rPr lang="en-US" sz="2667" dirty="0"/>
              <a:t>a) </a:t>
            </a:r>
            <a:r>
              <a:rPr lang="en-US" sz="2667" dirty="0" err="1"/>
              <a:t>Hãy</a:t>
            </a:r>
            <a:r>
              <a:rPr lang="en-US" sz="2667" dirty="0"/>
              <a:t> </a:t>
            </a:r>
            <a:r>
              <a:rPr lang="en-US" sz="2667" dirty="0" err="1"/>
              <a:t>quan</a:t>
            </a:r>
            <a:r>
              <a:rPr lang="en-US" sz="2667" dirty="0"/>
              <a:t> </a:t>
            </a:r>
            <a:r>
              <a:rPr lang="en-US" sz="2667" dirty="0" err="1"/>
              <a:t>sát</a:t>
            </a:r>
            <a:r>
              <a:rPr lang="en-US" sz="2667" dirty="0"/>
              <a:t> </a:t>
            </a:r>
            <a:r>
              <a:rPr lang="en-US" sz="2667" dirty="0" err="1"/>
              <a:t>thước</a:t>
            </a:r>
            <a:r>
              <a:rPr lang="en-US" sz="2667" dirty="0"/>
              <a:t> </a:t>
            </a:r>
            <a:r>
              <a:rPr lang="en-US" sz="2667" dirty="0" err="1"/>
              <a:t>đo</a:t>
            </a:r>
            <a:r>
              <a:rPr lang="en-US" sz="2667" dirty="0"/>
              <a:t> </a:t>
            </a:r>
            <a:r>
              <a:rPr lang="en-US" sz="2667" dirty="0" err="1"/>
              <a:t>góc</a:t>
            </a:r>
            <a:r>
              <a:rPr lang="en-US" sz="2667" dirty="0"/>
              <a:t> </a:t>
            </a:r>
            <a:r>
              <a:rPr lang="en-US" sz="2667" dirty="0" err="1"/>
              <a:t>và</a:t>
            </a:r>
            <a:r>
              <a:rPr lang="en-US" sz="2667" dirty="0"/>
              <a:t> </a:t>
            </a:r>
            <a:r>
              <a:rPr lang="en-US" sz="2667" dirty="0" err="1"/>
              <a:t>cho</a:t>
            </a:r>
            <a:r>
              <a:rPr lang="en-US" sz="2667" dirty="0"/>
              <a:t> </a:t>
            </a:r>
            <a:r>
              <a:rPr lang="en-US" sz="2667" dirty="0" err="1"/>
              <a:t>biết</a:t>
            </a:r>
            <a:r>
              <a:rPr lang="en-US" sz="2667" dirty="0"/>
              <a:t> </a:t>
            </a:r>
            <a:r>
              <a:rPr lang="en-US" sz="2667" dirty="0" err="1"/>
              <a:t>thước</a:t>
            </a:r>
            <a:r>
              <a:rPr lang="en-US" sz="2667" dirty="0"/>
              <a:t> </a:t>
            </a:r>
            <a:r>
              <a:rPr lang="en-US" sz="2667" dirty="0" err="1"/>
              <a:t>đo</a:t>
            </a:r>
            <a:r>
              <a:rPr lang="en-US" sz="2667" dirty="0"/>
              <a:t> </a:t>
            </a:r>
            <a:r>
              <a:rPr lang="en-US" sz="2667" dirty="0" err="1"/>
              <a:t>góc</a:t>
            </a:r>
            <a:r>
              <a:rPr lang="en-US" sz="2667" dirty="0"/>
              <a:t> </a:t>
            </a:r>
            <a:r>
              <a:rPr lang="en-US" sz="2667" dirty="0" err="1"/>
              <a:t>có</a:t>
            </a:r>
            <a:r>
              <a:rPr lang="en-US" sz="2667" dirty="0"/>
              <a:t> </a:t>
            </a:r>
            <a:r>
              <a:rPr lang="en-US" sz="2667" dirty="0" err="1"/>
              <a:t>đặc</a:t>
            </a:r>
            <a:r>
              <a:rPr lang="en-US" sz="2667" dirty="0"/>
              <a:t> </a:t>
            </a:r>
            <a:r>
              <a:rPr lang="en-US" sz="2667" dirty="0" err="1"/>
              <a:t>điểm</a:t>
            </a:r>
            <a:r>
              <a:rPr lang="en-US" sz="2667" dirty="0"/>
              <a:t> </a:t>
            </a:r>
            <a:r>
              <a:rPr lang="en-US" sz="2667" dirty="0" err="1"/>
              <a:t>gì</a:t>
            </a:r>
            <a:r>
              <a:rPr lang="en-US" sz="2667" dirty="0"/>
              <a:t>?</a:t>
            </a:r>
            <a:br>
              <a:rPr lang="en-US" sz="2667" dirty="0"/>
            </a:br>
            <a:r>
              <a:rPr lang="en-US" sz="2667" dirty="0"/>
              <a:t>b) </a:t>
            </a:r>
            <a:r>
              <a:rPr lang="en-US" sz="2667" dirty="0" err="1"/>
              <a:t>Dùng</a:t>
            </a:r>
            <a:r>
              <a:rPr lang="en-US" sz="2667" dirty="0"/>
              <a:t> </a:t>
            </a:r>
            <a:r>
              <a:rPr lang="en-US" sz="2667" dirty="0" err="1"/>
              <a:t>thước</a:t>
            </a:r>
            <a:r>
              <a:rPr lang="en-US" sz="2667" dirty="0"/>
              <a:t> </a:t>
            </a:r>
            <a:r>
              <a:rPr lang="en-US" sz="2667" dirty="0" err="1"/>
              <a:t>đo</a:t>
            </a:r>
            <a:r>
              <a:rPr lang="en-US" sz="2667" dirty="0"/>
              <a:t> </a:t>
            </a:r>
            <a:r>
              <a:rPr lang="en-US" sz="2667" dirty="0" err="1"/>
              <a:t>góc</a:t>
            </a:r>
            <a:r>
              <a:rPr lang="en-US" sz="2667" dirty="0"/>
              <a:t> </a:t>
            </a:r>
            <a:r>
              <a:rPr lang="en-US" sz="2667" dirty="0" err="1"/>
              <a:t>để</a:t>
            </a:r>
            <a:r>
              <a:rPr lang="en-US" sz="2667" dirty="0"/>
              <a:t> </a:t>
            </a:r>
            <a:r>
              <a:rPr lang="en-US" sz="2667" dirty="0" err="1"/>
              <a:t>xác</a:t>
            </a:r>
            <a:r>
              <a:rPr lang="en-US" sz="2667" dirty="0"/>
              <a:t> </a:t>
            </a:r>
            <a:r>
              <a:rPr lang="en-US" sz="2667" dirty="0" err="1"/>
              <a:t>định</a:t>
            </a:r>
            <a:r>
              <a:rPr lang="en-US" sz="2667" dirty="0"/>
              <a:t> </a:t>
            </a:r>
            <a:r>
              <a:rPr lang="en-US" sz="2667" dirty="0" err="1"/>
              <a:t>số</a:t>
            </a:r>
            <a:r>
              <a:rPr lang="en-US" sz="2667" dirty="0"/>
              <a:t> </a:t>
            </a:r>
            <a:r>
              <a:rPr lang="en-US" sz="2667" dirty="0" err="1"/>
              <a:t>đo</a:t>
            </a:r>
            <a:r>
              <a:rPr lang="en-US" sz="2667" dirty="0"/>
              <a:t> </a:t>
            </a:r>
            <a:r>
              <a:rPr lang="en-US" sz="2667" dirty="0" err="1"/>
              <a:t>góc</a:t>
            </a:r>
            <a:r>
              <a:rPr lang="en-US" sz="2667" dirty="0"/>
              <a:t> </a:t>
            </a:r>
            <a:r>
              <a:rPr lang="en-US" sz="2667" dirty="0" err="1"/>
              <a:t>xOy</a:t>
            </a:r>
            <a:r>
              <a:rPr lang="en-US" sz="2667" dirty="0"/>
              <a:t> </a:t>
            </a:r>
            <a:r>
              <a:rPr lang="en-US" sz="2667" dirty="0" err="1"/>
              <a:t>trong</a:t>
            </a:r>
            <a:r>
              <a:rPr lang="en-US" sz="2667" dirty="0"/>
              <a:t> </a:t>
            </a:r>
            <a:r>
              <a:rPr lang="en-US" sz="2667" dirty="0" err="1"/>
              <a:t>Hình</a:t>
            </a:r>
            <a:r>
              <a:rPr lang="en-US" sz="2667" dirty="0"/>
              <a:t> 77a.</a:t>
            </a:r>
            <a:endParaRPr lang="vi-VN" sz="2667" b="1" dirty="0"/>
          </a:p>
        </p:txBody>
      </p:sp>
      <p:pic>
        <p:nvPicPr>
          <p:cNvPr id="2050" name="Picture 2" descr="Thước đo Góc">
            <a:extLst>
              <a:ext uri="{FF2B5EF4-FFF2-40B4-BE49-F238E27FC236}">
                <a16:creationId xmlns:a16="http://schemas.microsoft.com/office/drawing/2014/main" id="{FA5C1D9B-69C3-406C-A60C-00231673F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8365" y="3133081"/>
            <a:ext cx="4005201" cy="20026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12441B-282C-41C4-9760-57CAD04619F6}"/>
              </a:ext>
            </a:extLst>
          </p:cNvPr>
          <p:cNvSpPr txBox="1"/>
          <p:nvPr/>
        </p:nvSpPr>
        <p:spPr>
          <a:xfrm>
            <a:off x="1499008" y="5135681"/>
            <a:ext cx="8931925" cy="1113703"/>
          </a:xfrm>
          <a:prstGeom prst="rect">
            <a:avLst/>
          </a:prstGeom>
          <a:noFill/>
        </p:spPr>
        <p:txBody>
          <a:bodyPr wrap="square" rtlCol="0">
            <a:spAutoFit/>
          </a:bodyPr>
          <a:lstStyle/>
          <a:p>
            <a:pPr algn="just">
              <a:lnSpc>
                <a:spcPct val="130000"/>
              </a:lnSpc>
            </a:pPr>
            <a:r>
              <a:rPr lang="en-US" sz="2667" dirty="0"/>
              <a:t>a) </a:t>
            </a:r>
            <a:r>
              <a:rPr lang="en-US" sz="2667" dirty="0" err="1"/>
              <a:t>Thước</a:t>
            </a:r>
            <a:r>
              <a:rPr lang="en-US" sz="2667" dirty="0"/>
              <a:t> </a:t>
            </a:r>
            <a:r>
              <a:rPr lang="en-US" sz="2667" dirty="0" err="1"/>
              <a:t>đo</a:t>
            </a:r>
            <a:r>
              <a:rPr lang="en-US" sz="2667" dirty="0"/>
              <a:t> </a:t>
            </a:r>
            <a:r>
              <a:rPr lang="en-US" sz="2667" dirty="0" err="1"/>
              <a:t>góc</a:t>
            </a:r>
            <a:r>
              <a:rPr lang="en-US" sz="2667" dirty="0"/>
              <a:t> </a:t>
            </a:r>
            <a:r>
              <a:rPr lang="en-US" sz="2667" dirty="0" err="1"/>
              <a:t>có</a:t>
            </a:r>
            <a:r>
              <a:rPr lang="en-US" sz="2667" dirty="0"/>
              <a:t> </a:t>
            </a:r>
            <a:r>
              <a:rPr lang="en-US" sz="2667" dirty="0" err="1"/>
              <a:t>dạng</a:t>
            </a:r>
            <a:r>
              <a:rPr lang="en-US" sz="2667" dirty="0"/>
              <a:t> </a:t>
            </a:r>
            <a:r>
              <a:rPr lang="en-US" sz="2667" dirty="0" err="1"/>
              <a:t>nửa</a:t>
            </a:r>
            <a:r>
              <a:rPr lang="en-US" sz="2667" dirty="0"/>
              <a:t> </a:t>
            </a:r>
            <a:r>
              <a:rPr lang="en-US" sz="2667" dirty="0" err="1"/>
              <a:t>hình</a:t>
            </a:r>
            <a:r>
              <a:rPr lang="en-US" sz="2667" dirty="0"/>
              <a:t> </a:t>
            </a:r>
            <a:r>
              <a:rPr lang="en-US" sz="2667" dirty="0" err="1"/>
              <a:t>tròn</a:t>
            </a:r>
            <a:r>
              <a:rPr lang="en-US" sz="2667" dirty="0"/>
              <a:t> </a:t>
            </a:r>
            <a:r>
              <a:rPr lang="en-US" sz="2667" dirty="0" err="1"/>
              <a:t>và</a:t>
            </a:r>
            <a:r>
              <a:rPr lang="en-US" sz="2667" dirty="0"/>
              <a:t> chia </a:t>
            </a:r>
            <a:r>
              <a:rPr lang="en-US" sz="2667" dirty="0" err="1"/>
              <a:t>đều</a:t>
            </a:r>
            <a:r>
              <a:rPr lang="en-US" sz="2667" dirty="0"/>
              <a:t> </a:t>
            </a:r>
            <a:r>
              <a:rPr lang="en-US" sz="2667" dirty="0" err="1"/>
              <a:t>thành</a:t>
            </a:r>
            <a:r>
              <a:rPr lang="en-US" sz="2667" dirty="0"/>
              <a:t> 180 </a:t>
            </a:r>
            <a:r>
              <a:rPr lang="en-US" sz="2667" dirty="0" err="1"/>
              <a:t>phần</a:t>
            </a:r>
            <a:r>
              <a:rPr lang="en-US" sz="2667" dirty="0"/>
              <a:t> </a:t>
            </a:r>
            <a:r>
              <a:rPr lang="en-US" sz="2667" dirty="0" err="1"/>
              <a:t>bằng</a:t>
            </a:r>
            <a:r>
              <a:rPr lang="en-US" sz="2667" dirty="0"/>
              <a:t> </a:t>
            </a:r>
            <a:r>
              <a:rPr lang="en-US" sz="2667" dirty="0" err="1"/>
              <a:t>nhau</a:t>
            </a:r>
            <a:r>
              <a:rPr lang="en-US" sz="2667" dirty="0"/>
              <a:t>, </a:t>
            </a:r>
            <a:r>
              <a:rPr lang="en-US" sz="2667" dirty="0" err="1"/>
              <a:t>mỗi</a:t>
            </a:r>
            <a:r>
              <a:rPr lang="en-US" sz="2667" dirty="0"/>
              <a:t> </a:t>
            </a:r>
            <a:r>
              <a:rPr lang="en-US" sz="2667" dirty="0" err="1"/>
              <a:t>phần</a:t>
            </a:r>
            <a:r>
              <a:rPr lang="en-US" sz="2667" dirty="0"/>
              <a:t> </a:t>
            </a:r>
            <a:r>
              <a:rPr lang="en-US" sz="2667" dirty="0" err="1"/>
              <a:t>ứng</a:t>
            </a:r>
            <a:r>
              <a:rPr lang="en-US" sz="2667" dirty="0"/>
              <a:t> </a:t>
            </a:r>
            <a:r>
              <a:rPr lang="en-US" sz="2667" dirty="0" err="1"/>
              <a:t>với</a:t>
            </a:r>
            <a:r>
              <a:rPr lang="en-US" sz="2667" dirty="0"/>
              <a:t> 1</a:t>
            </a:r>
            <a:r>
              <a:rPr lang="en-US" sz="2667" baseline="30000" dirty="0"/>
              <a:t>o</a:t>
            </a:r>
            <a:r>
              <a:rPr lang="en-US" sz="2667" dirty="0"/>
              <a:t>.</a:t>
            </a:r>
            <a:endParaRPr lang="vi-VN" sz="2667" dirty="0"/>
          </a:p>
        </p:txBody>
      </p:sp>
      <p:grpSp>
        <p:nvGrpSpPr>
          <p:cNvPr id="2994" name="Google Shape;2994;p50"/>
          <p:cNvGrpSpPr/>
          <p:nvPr/>
        </p:nvGrpSpPr>
        <p:grpSpPr>
          <a:xfrm>
            <a:off x="10984484" y="1049197"/>
            <a:ext cx="770533" cy="768433"/>
            <a:chOff x="5285663" y="1778625"/>
            <a:chExt cx="577900" cy="576325"/>
          </a:xfrm>
        </p:grpSpPr>
        <p:sp>
          <p:nvSpPr>
            <p:cNvPr id="2995" name="Google Shape;2995;p50"/>
            <p:cNvSpPr/>
            <p:nvPr/>
          </p:nvSpPr>
          <p:spPr>
            <a:xfrm>
              <a:off x="5294763" y="1787725"/>
              <a:ext cx="424650" cy="558125"/>
            </a:xfrm>
            <a:custGeom>
              <a:avLst/>
              <a:gdLst/>
              <a:ahLst/>
              <a:cxnLst/>
              <a:rect l="l" t="t" r="r" b="b"/>
              <a:pathLst>
                <a:path w="16986" h="22325" extrusionOk="0">
                  <a:moveTo>
                    <a:pt x="1887" y="0"/>
                  </a:moveTo>
                  <a:cubicBezTo>
                    <a:pt x="846" y="0"/>
                    <a:pt x="1" y="872"/>
                    <a:pt x="1" y="1942"/>
                  </a:cubicBezTo>
                  <a:lnTo>
                    <a:pt x="1" y="20383"/>
                  </a:lnTo>
                  <a:cubicBezTo>
                    <a:pt x="1" y="21456"/>
                    <a:pt x="843" y="22325"/>
                    <a:pt x="1887" y="22325"/>
                  </a:cubicBezTo>
                  <a:lnTo>
                    <a:pt x="15100" y="22325"/>
                  </a:lnTo>
                  <a:cubicBezTo>
                    <a:pt x="16140" y="22325"/>
                    <a:pt x="16986" y="21453"/>
                    <a:pt x="16986" y="20383"/>
                  </a:cubicBezTo>
                  <a:lnTo>
                    <a:pt x="16986" y="16235"/>
                  </a:lnTo>
                  <a:lnTo>
                    <a:pt x="16986" y="13588"/>
                  </a:lnTo>
                  <a:lnTo>
                    <a:pt x="16986" y="1942"/>
                  </a:lnTo>
                  <a:cubicBezTo>
                    <a:pt x="16986" y="869"/>
                    <a:pt x="16140" y="0"/>
                    <a:pt x="15097" y="0"/>
                  </a:cubicBezTo>
                  <a:close/>
                </a:path>
              </a:pathLst>
            </a:custGeom>
            <a:solidFill>
              <a:srgbClr val="000000">
                <a:alpha val="19550"/>
              </a:srgbClr>
            </a:solidFill>
            <a:ln>
              <a:noFill/>
            </a:ln>
          </p:spPr>
          <p:txBody>
            <a:bodyPr spcFirstLastPara="1" wrap="square" lIns="121900" tIns="121900" rIns="121900" bIns="121900" anchor="ctr" anchorCtr="0">
              <a:noAutofit/>
            </a:bodyPr>
            <a:lstStyle/>
            <a:p>
              <a:endParaRPr sz="2400"/>
            </a:p>
          </p:txBody>
        </p:sp>
        <p:sp>
          <p:nvSpPr>
            <p:cNvPr id="2996" name="Google Shape;2996;p50"/>
            <p:cNvSpPr/>
            <p:nvPr/>
          </p:nvSpPr>
          <p:spPr>
            <a:xfrm>
              <a:off x="5355438" y="1848375"/>
              <a:ext cx="48525" cy="436750"/>
            </a:xfrm>
            <a:custGeom>
              <a:avLst/>
              <a:gdLst/>
              <a:ahLst/>
              <a:cxnLst/>
              <a:rect l="l" t="t" r="r" b="b"/>
              <a:pathLst>
                <a:path w="1941" h="17470" extrusionOk="0">
                  <a:moveTo>
                    <a:pt x="972" y="0"/>
                  </a:moveTo>
                  <a:cubicBezTo>
                    <a:pt x="437" y="0"/>
                    <a:pt x="1" y="436"/>
                    <a:pt x="1" y="971"/>
                  </a:cubicBezTo>
                  <a:cubicBezTo>
                    <a:pt x="1" y="1505"/>
                    <a:pt x="434" y="1941"/>
                    <a:pt x="972" y="1941"/>
                  </a:cubicBezTo>
                  <a:cubicBezTo>
                    <a:pt x="1506" y="1941"/>
                    <a:pt x="1941" y="1508"/>
                    <a:pt x="1941" y="971"/>
                  </a:cubicBezTo>
                  <a:cubicBezTo>
                    <a:pt x="1941" y="436"/>
                    <a:pt x="1507" y="0"/>
                    <a:pt x="972" y="0"/>
                  </a:cubicBezTo>
                  <a:close/>
                  <a:moveTo>
                    <a:pt x="972" y="7765"/>
                  </a:moveTo>
                  <a:cubicBezTo>
                    <a:pt x="434" y="7765"/>
                    <a:pt x="1" y="8201"/>
                    <a:pt x="1" y="8736"/>
                  </a:cubicBezTo>
                  <a:cubicBezTo>
                    <a:pt x="1" y="9272"/>
                    <a:pt x="437" y="9705"/>
                    <a:pt x="972" y="9705"/>
                  </a:cubicBezTo>
                  <a:cubicBezTo>
                    <a:pt x="1507" y="9705"/>
                    <a:pt x="1941" y="9270"/>
                    <a:pt x="1941" y="8736"/>
                  </a:cubicBezTo>
                  <a:cubicBezTo>
                    <a:pt x="1941" y="8201"/>
                    <a:pt x="1507" y="7765"/>
                    <a:pt x="972" y="7765"/>
                  </a:cubicBezTo>
                  <a:close/>
                  <a:moveTo>
                    <a:pt x="972" y="15530"/>
                  </a:moveTo>
                  <a:cubicBezTo>
                    <a:pt x="434" y="15530"/>
                    <a:pt x="1" y="15965"/>
                    <a:pt x="1" y="16501"/>
                  </a:cubicBezTo>
                  <a:cubicBezTo>
                    <a:pt x="1" y="17035"/>
                    <a:pt x="437" y="17470"/>
                    <a:pt x="972" y="17470"/>
                  </a:cubicBezTo>
                  <a:cubicBezTo>
                    <a:pt x="1507" y="17470"/>
                    <a:pt x="1941" y="17035"/>
                    <a:pt x="1941" y="16501"/>
                  </a:cubicBezTo>
                  <a:cubicBezTo>
                    <a:pt x="1941" y="15965"/>
                    <a:pt x="1507" y="15530"/>
                    <a:pt x="972" y="1553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97" name="Google Shape;2997;p50"/>
            <p:cNvSpPr/>
            <p:nvPr/>
          </p:nvSpPr>
          <p:spPr>
            <a:xfrm>
              <a:off x="5625363" y="1787725"/>
              <a:ext cx="18250" cy="558125"/>
            </a:xfrm>
            <a:custGeom>
              <a:avLst/>
              <a:gdLst/>
              <a:ahLst/>
              <a:cxnLst/>
              <a:rect l="l" t="t" r="r" b="b"/>
              <a:pathLst>
                <a:path w="730" h="22325" extrusionOk="0">
                  <a:moveTo>
                    <a:pt x="2" y="0"/>
                  </a:moveTo>
                  <a:lnTo>
                    <a:pt x="2" y="1457"/>
                  </a:lnTo>
                  <a:cubicBezTo>
                    <a:pt x="2" y="1657"/>
                    <a:pt x="165" y="1821"/>
                    <a:pt x="365" y="1821"/>
                  </a:cubicBezTo>
                  <a:cubicBezTo>
                    <a:pt x="566" y="1821"/>
                    <a:pt x="729" y="1657"/>
                    <a:pt x="729" y="1457"/>
                  </a:cubicBezTo>
                  <a:lnTo>
                    <a:pt x="729" y="0"/>
                  </a:lnTo>
                  <a:close/>
                  <a:moveTo>
                    <a:pt x="365" y="2500"/>
                  </a:moveTo>
                  <a:cubicBezTo>
                    <a:pt x="165" y="2500"/>
                    <a:pt x="2" y="2664"/>
                    <a:pt x="2" y="2864"/>
                  </a:cubicBezTo>
                  <a:lnTo>
                    <a:pt x="2" y="2912"/>
                  </a:lnTo>
                  <a:cubicBezTo>
                    <a:pt x="2" y="3113"/>
                    <a:pt x="165" y="3276"/>
                    <a:pt x="365" y="3276"/>
                  </a:cubicBezTo>
                  <a:cubicBezTo>
                    <a:pt x="566" y="3276"/>
                    <a:pt x="728" y="3113"/>
                    <a:pt x="729" y="2912"/>
                  </a:cubicBezTo>
                  <a:lnTo>
                    <a:pt x="729" y="2864"/>
                  </a:lnTo>
                  <a:cubicBezTo>
                    <a:pt x="729" y="2664"/>
                    <a:pt x="566" y="2500"/>
                    <a:pt x="365" y="2500"/>
                  </a:cubicBezTo>
                  <a:close/>
                  <a:moveTo>
                    <a:pt x="364" y="4005"/>
                  </a:moveTo>
                  <a:cubicBezTo>
                    <a:pt x="162" y="4005"/>
                    <a:pt x="0" y="4167"/>
                    <a:pt x="0" y="4369"/>
                  </a:cubicBezTo>
                  <a:lnTo>
                    <a:pt x="0" y="22325"/>
                  </a:lnTo>
                  <a:lnTo>
                    <a:pt x="728" y="22325"/>
                  </a:lnTo>
                  <a:lnTo>
                    <a:pt x="728" y="4369"/>
                  </a:lnTo>
                  <a:cubicBezTo>
                    <a:pt x="728" y="4167"/>
                    <a:pt x="564" y="4005"/>
                    <a:pt x="364" y="4005"/>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998" name="Google Shape;2998;p50"/>
            <p:cNvSpPr/>
            <p:nvPr/>
          </p:nvSpPr>
          <p:spPr>
            <a:xfrm>
              <a:off x="5477138" y="1983450"/>
              <a:ext cx="378100" cy="362400"/>
            </a:xfrm>
            <a:custGeom>
              <a:avLst/>
              <a:gdLst/>
              <a:ahLst/>
              <a:cxnLst/>
              <a:rect l="l" t="t" r="r" b="b"/>
              <a:pathLst>
                <a:path w="15124" h="14496" extrusionOk="0">
                  <a:moveTo>
                    <a:pt x="11656" y="1"/>
                  </a:moveTo>
                  <a:cubicBezTo>
                    <a:pt x="11407" y="1"/>
                    <a:pt x="11159" y="95"/>
                    <a:pt x="10970" y="284"/>
                  </a:cubicBezTo>
                  <a:lnTo>
                    <a:pt x="2050" y="9205"/>
                  </a:lnTo>
                  <a:cubicBezTo>
                    <a:pt x="1670" y="9586"/>
                    <a:pt x="1670" y="10200"/>
                    <a:pt x="2050" y="10579"/>
                  </a:cubicBezTo>
                  <a:lnTo>
                    <a:pt x="2243" y="10772"/>
                  </a:lnTo>
                  <a:lnTo>
                    <a:pt x="191" y="12824"/>
                  </a:lnTo>
                  <a:cubicBezTo>
                    <a:pt x="0" y="13012"/>
                    <a:pt x="0" y="13319"/>
                    <a:pt x="191" y="13509"/>
                  </a:cubicBezTo>
                  <a:lnTo>
                    <a:pt x="1173" y="14496"/>
                  </a:lnTo>
                  <a:lnTo>
                    <a:pt x="2547" y="14496"/>
                  </a:lnTo>
                  <a:lnTo>
                    <a:pt x="4255" y="12786"/>
                  </a:lnTo>
                  <a:lnTo>
                    <a:pt x="4448" y="12981"/>
                  </a:lnTo>
                  <a:cubicBezTo>
                    <a:pt x="4639" y="13170"/>
                    <a:pt x="4888" y="13264"/>
                    <a:pt x="5136" y="13264"/>
                  </a:cubicBezTo>
                  <a:cubicBezTo>
                    <a:pt x="5385" y="13264"/>
                    <a:pt x="5633" y="13170"/>
                    <a:pt x="5823" y="12981"/>
                  </a:cubicBezTo>
                  <a:lnTo>
                    <a:pt x="14744" y="4058"/>
                  </a:lnTo>
                  <a:cubicBezTo>
                    <a:pt x="15124" y="3680"/>
                    <a:pt x="15124" y="3064"/>
                    <a:pt x="14744" y="2686"/>
                  </a:cubicBezTo>
                  <a:lnTo>
                    <a:pt x="12343" y="284"/>
                  </a:lnTo>
                  <a:cubicBezTo>
                    <a:pt x="12153" y="95"/>
                    <a:pt x="11904" y="1"/>
                    <a:pt x="11656"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999" name="Google Shape;2999;p50"/>
            <p:cNvSpPr/>
            <p:nvPr/>
          </p:nvSpPr>
          <p:spPr>
            <a:xfrm>
              <a:off x="5518888" y="1983400"/>
              <a:ext cx="336350" cy="331675"/>
            </a:xfrm>
            <a:custGeom>
              <a:avLst/>
              <a:gdLst/>
              <a:ahLst/>
              <a:cxnLst/>
              <a:rect l="l" t="t" r="r" b="b"/>
              <a:pathLst>
                <a:path w="13454" h="13267" extrusionOk="0">
                  <a:moveTo>
                    <a:pt x="9986" y="1"/>
                  </a:moveTo>
                  <a:cubicBezTo>
                    <a:pt x="9737" y="1"/>
                    <a:pt x="9489" y="96"/>
                    <a:pt x="9300" y="286"/>
                  </a:cubicBezTo>
                  <a:lnTo>
                    <a:pt x="380" y="9207"/>
                  </a:lnTo>
                  <a:cubicBezTo>
                    <a:pt x="0" y="9588"/>
                    <a:pt x="0" y="10202"/>
                    <a:pt x="380" y="10581"/>
                  </a:cubicBezTo>
                  <a:lnTo>
                    <a:pt x="2778" y="12983"/>
                  </a:lnTo>
                  <a:cubicBezTo>
                    <a:pt x="2969" y="13172"/>
                    <a:pt x="3218" y="13266"/>
                    <a:pt x="3466" y="13266"/>
                  </a:cubicBezTo>
                  <a:cubicBezTo>
                    <a:pt x="3715" y="13266"/>
                    <a:pt x="3963" y="13172"/>
                    <a:pt x="4153" y="12983"/>
                  </a:cubicBezTo>
                  <a:lnTo>
                    <a:pt x="13074" y="4061"/>
                  </a:lnTo>
                  <a:cubicBezTo>
                    <a:pt x="13454" y="3682"/>
                    <a:pt x="13454" y="3066"/>
                    <a:pt x="13074" y="2688"/>
                  </a:cubicBezTo>
                  <a:lnTo>
                    <a:pt x="10673" y="286"/>
                  </a:lnTo>
                  <a:cubicBezTo>
                    <a:pt x="10483" y="96"/>
                    <a:pt x="10234" y="1"/>
                    <a:pt x="998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00" name="Google Shape;3000;p50"/>
            <p:cNvSpPr/>
            <p:nvPr/>
          </p:nvSpPr>
          <p:spPr>
            <a:xfrm>
              <a:off x="5703763" y="1986975"/>
              <a:ext cx="146750" cy="144375"/>
            </a:xfrm>
            <a:custGeom>
              <a:avLst/>
              <a:gdLst/>
              <a:ahLst/>
              <a:cxnLst/>
              <a:rect l="l" t="t" r="r" b="b"/>
              <a:pathLst>
                <a:path w="5870" h="5775" extrusionOk="0">
                  <a:moveTo>
                    <a:pt x="4309" y="1"/>
                  </a:moveTo>
                  <a:cubicBezTo>
                    <a:pt x="4185" y="1"/>
                    <a:pt x="4061" y="48"/>
                    <a:pt x="3965" y="143"/>
                  </a:cubicBezTo>
                  <a:lnTo>
                    <a:pt x="191" y="3918"/>
                  </a:lnTo>
                  <a:cubicBezTo>
                    <a:pt x="1" y="4107"/>
                    <a:pt x="1" y="4414"/>
                    <a:pt x="191" y="4604"/>
                  </a:cubicBezTo>
                  <a:lnTo>
                    <a:pt x="1220" y="5632"/>
                  </a:lnTo>
                  <a:cubicBezTo>
                    <a:pt x="1314" y="5727"/>
                    <a:pt x="1437" y="5775"/>
                    <a:pt x="1561" y="5775"/>
                  </a:cubicBezTo>
                  <a:cubicBezTo>
                    <a:pt x="1685" y="5775"/>
                    <a:pt x="1810" y="5727"/>
                    <a:pt x="1905" y="5632"/>
                  </a:cubicBezTo>
                  <a:lnTo>
                    <a:pt x="5679" y="1857"/>
                  </a:lnTo>
                  <a:cubicBezTo>
                    <a:pt x="5870" y="1670"/>
                    <a:pt x="5870" y="1361"/>
                    <a:pt x="5679" y="1172"/>
                  </a:cubicBezTo>
                  <a:lnTo>
                    <a:pt x="4652" y="143"/>
                  </a:lnTo>
                  <a:cubicBezTo>
                    <a:pt x="4557" y="48"/>
                    <a:pt x="4433" y="1"/>
                    <a:pt x="4309"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001" name="Google Shape;3001;p50"/>
            <p:cNvSpPr/>
            <p:nvPr/>
          </p:nvSpPr>
          <p:spPr>
            <a:xfrm>
              <a:off x="5285663" y="1778625"/>
              <a:ext cx="577900" cy="576325"/>
            </a:xfrm>
            <a:custGeom>
              <a:avLst/>
              <a:gdLst/>
              <a:ahLst/>
              <a:cxnLst/>
              <a:rect l="l" t="t" r="r" b="b"/>
              <a:pathLst>
                <a:path w="23116" h="23053" extrusionOk="0">
                  <a:moveTo>
                    <a:pt x="3763" y="3155"/>
                  </a:moveTo>
                  <a:cubicBezTo>
                    <a:pt x="4097" y="3155"/>
                    <a:pt x="4368" y="3427"/>
                    <a:pt x="4368" y="3761"/>
                  </a:cubicBezTo>
                  <a:cubicBezTo>
                    <a:pt x="4368" y="4096"/>
                    <a:pt x="4097" y="4366"/>
                    <a:pt x="3763" y="4366"/>
                  </a:cubicBezTo>
                  <a:cubicBezTo>
                    <a:pt x="3429" y="4366"/>
                    <a:pt x="3157" y="4095"/>
                    <a:pt x="3157" y="3761"/>
                  </a:cubicBezTo>
                  <a:cubicBezTo>
                    <a:pt x="3157" y="3427"/>
                    <a:pt x="3429" y="3155"/>
                    <a:pt x="3763" y="3155"/>
                  </a:cubicBezTo>
                  <a:close/>
                  <a:moveTo>
                    <a:pt x="3763" y="2426"/>
                  </a:moveTo>
                  <a:cubicBezTo>
                    <a:pt x="3026" y="2426"/>
                    <a:pt x="2428" y="3025"/>
                    <a:pt x="2428" y="3761"/>
                  </a:cubicBezTo>
                  <a:cubicBezTo>
                    <a:pt x="2428" y="4497"/>
                    <a:pt x="3026" y="5095"/>
                    <a:pt x="3763" y="5095"/>
                  </a:cubicBezTo>
                  <a:cubicBezTo>
                    <a:pt x="4497" y="5095"/>
                    <a:pt x="5097" y="4496"/>
                    <a:pt x="5097" y="3761"/>
                  </a:cubicBezTo>
                  <a:cubicBezTo>
                    <a:pt x="5097" y="3026"/>
                    <a:pt x="4497" y="2426"/>
                    <a:pt x="3763" y="2426"/>
                  </a:cubicBezTo>
                  <a:close/>
                  <a:moveTo>
                    <a:pt x="7159" y="5946"/>
                  </a:moveTo>
                  <a:cubicBezTo>
                    <a:pt x="6959" y="5946"/>
                    <a:pt x="6795" y="6110"/>
                    <a:pt x="6795" y="6310"/>
                  </a:cubicBezTo>
                  <a:cubicBezTo>
                    <a:pt x="6795" y="6511"/>
                    <a:pt x="6959" y="6674"/>
                    <a:pt x="7159" y="6674"/>
                  </a:cubicBezTo>
                  <a:lnTo>
                    <a:pt x="10556" y="6674"/>
                  </a:lnTo>
                  <a:cubicBezTo>
                    <a:pt x="10756" y="6674"/>
                    <a:pt x="10919" y="6511"/>
                    <a:pt x="10919" y="6310"/>
                  </a:cubicBezTo>
                  <a:cubicBezTo>
                    <a:pt x="10919" y="6107"/>
                    <a:pt x="10756" y="5946"/>
                    <a:pt x="10556" y="5946"/>
                  </a:cubicBezTo>
                  <a:close/>
                  <a:moveTo>
                    <a:pt x="7159" y="7400"/>
                  </a:moveTo>
                  <a:cubicBezTo>
                    <a:pt x="6959" y="7400"/>
                    <a:pt x="6795" y="7564"/>
                    <a:pt x="6795" y="7766"/>
                  </a:cubicBezTo>
                  <a:cubicBezTo>
                    <a:pt x="6795" y="7966"/>
                    <a:pt x="6959" y="8129"/>
                    <a:pt x="7159" y="8129"/>
                  </a:cubicBezTo>
                  <a:lnTo>
                    <a:pt x="10556" y="8129"/>
                  </a:lnTo>
                  <a:cubicBezTo>
                    <a:pt x="10756" y="8129"/>
                    <a:pt x="10919" y="7966"/>
                    <a:pt x="10919" y="7766"/>
                  </a:cubicBezTo>
                  <a:cubicBezTo>
                    <a:pt x="10919" y="7564"/>
                    <a:pt x="10756" y="7400"/>
                    <a:pt x="10556" y="7400"/>
                  </a:cubicBezTo>
                  <a:close/>
                  <a:moveTo>
                    <a:pt x="7159" y="10800"/>
                  </a:moveTo>
                  <a:cubicBezTo>
                    <a:pt x="6959" y="10800"/>
                    <a:pt x="6795" y="10963"/>
                    <a:pt x="6795" y="11163"/>
                  </a:cubicBezTo>
                  <a:cubicBezTo>
                    <a:pt x="6795" y="11364"/>
                    <a:pt x="6959" y="11527"/>
                    <a:pt x="7159" y="11527"/>
                  </a:cubicBezTo>
                  <a:lnTo>
                    <a:pt x="10556" y="11527"/>
                  </a:lnTo>
                  <a:cubicBezTo>
                    <a:pt x="10756" y="11527"/>
                    <a:pt x="10919" y="11364"/>
                    <a:pt x="10919" y="11163"/>
                  </a:cubicBezTo>
                  <a:cubicBezTo>
                    <a:pt x="10919" y="10960"/>
                    <a:pt x="10756" y="10800"/>
                    <a:pt x="10556" y="10800"/>
                  </a:cubicBezTo>
                  <a:close/>
                  <a:moveTo>
                    <a:pt x="3763" y="10920"/>
                  </a:moveTo>
                  <a:cubicBezTo>
                    <a:pt x="4097" y="10920"/>
                    <a:pt x="4368" y="11192"/>
                    <a:pt x="4368" y="11526"/>
                  </a:cubicBezTo>
                  <a:cubicBezTo>
                    <a:pt x="4368" y="11861"/>
                    <a:pt x="4097" y="12131"/>
                    <a:pt x="3763" y="12131"/>
                  </a:cubicBezTo>
                  <a:cubicBezTo>
                    <a:pt x="3429" y="12131"/>
                    <a:pt x="3157" y="11860"/>
                    <a:pt x="3157" y="11526"/>
                  </a:cubicBezTo>
                  <a:cubicBezTo>
                    <a:pt x="3157" y="11192"/>
                    <a:pt x="3429" y="10920"/>
                    <a:pt x="3763" y="10920"/>
                  </a:cubicBezTo>
                  <a:close/>
                  <a:moveTo>
                    <a:pt x="3763" y="10191"/>
                  </a:moveTo>
                  <a:cubicBezTo>
                    <a:pt x="3026" y="10191"/>
                    <a:pt x="2428" y="10790"/>
                    <a:pt x="2428" y="11526"/>
                  </a:cubicBezTo>
                  <a:cubicBezTo>
                    <a:pt x="2428" y="12260"/>
                    <a:pt x="3026" y="12860"/>
                    <a:pt x="3763" y="12860"/>
                  </a:cubicBezTo>
                  <a:cubicBezTo>
                    <a:pt x="4497" y="12860"/>
                    <a:pt x="5097" y="12260"/>
                    <a:pt x="5097" y="11526"/>
                  </a:cubicBezTo>
                  <a:cubicBezTo>
                    <a:pt x="5097" y="10790"/>
                    <a:pt x="4497" y="10191"/>
                    <a:pt x="3763" y="10191"/>
                  </a:cubicBezTo>
                  <a:close/>
                  <a:moveTo>
                    <a:pt x="7158" y="12253"/>
                  </a:moveTo>
                  <a:cubicBezTo>
                    <a:pt x="6956" y="12253"/>
                    <a:pt x="6792" y="12417"/>
                    <a:pt x="6792" y="12619"/>
                  </a:cubicBezTo>
                  <a:cubicBezTo>
                    <a:pt x="6792" y="12819"/>
                    <a:pt x="6956" y="12982"/>
                    <a:pt x="7158" y="12982"/>
                  </a:cubicBezTo>
                  <a:lnTo>
                    <a:pt x="8614" y="12982"/>
                  </a:lnTo>
                  <a:cubicBezTo>
                    <a:pt x="8816" y="12982"/>
                    <a:pt x="8978" y="12819"/>
                    <a:pt x="8978" y="12619"/>
                  </a:cubicBezTo>
                  <a:cubicBezTo>
                    <a:pt x="8978" y="12417"/>
                    <a:pt x="8815" y="12253"/>
                    <a:pt x="8614" y="12253"/>
                  </a:cubicBezTo>
                  <a:close/>
                  <a:moveTo>
                    <a:pt x="20969" y="8694"/>
                  </a:moveTo>
                  <a:cubicBezTo>
                    <a:pt x="20988" y="8694"/>
                    <a:pt x="21025" y="8699"/>
                    <a:pt x="21055" y="8729"/>
                  </a:cubicBezTo>
                  <a:lnTo>
                    <a:pt x="22084" y="9759"/>
                  </a:lnTo>
                  <a:cubicBezTo>
                    <a:pt x="22132" y="9808"/>
                    <a:pt x="22132" y="9884"/>
                    <a:pt x="22084" y="9933"/>
                  </a:cubicBezTo>
                  <a:lnTo>
                    <a:pt x="18309" y="13707"/>
                  </a:lnTo>
                  <a:cubicBezTo>
                    <a:pt x="18285" y="13731"/>
                    <a:pt x="18254" y="13743"/>
                    <a:pt x="18223" y="13743"/>
                  </a:cubicBezTo>
                  <a:cubicBezTo>
                    <a:pt x="18192" y="13743"/>
                    <a:pt x="18161" y="13731"/>
                    <a:pt x="18137" y="13707"/>
                  </a:cubicBezTo>
                  <a:lnTo>
                    <a:pt x="17108" y="12678"/>
                  </a:lnTo>
                  <a:cubicBezTo>
                    <a:pt x="17078" y="12648"/>
                    <a:pt x="17073" y="12613"/>
                    <a:pt x="17073" y="12593"/>
                  </a:cubicBezTo>
                  <a:cubicBezTo>
                    <a:pt x="17073" y="12576"/>
                    <a:pt x="17078" y="12538"/>
                    <a:pt x="17108" y="12508"/>
                  </a:cubicBezTo>
                  <a:lnTo>
                    <a:pt x="20884" y="8729"/>
                  </a:lnTo>
                  <a:cubicBezTo>
                    <a:pt x="20915" y="8699"/>
                    <a:pt x="20952" y="8694"/>
                    <a:pt x="20969" y="8694"/>
                  </a:cubicBezTo>
                  <a:close/>
                  <a:moveTo>
                    <a:pt x="3763" y="18684"/>
                  </a:moveTo>
                  <a:cubicBezTo>
                    <a:pt x="4097" y="18684"/>
                    <a:pt x="4368" y="18957"/>
                    <a:pt x="4368" y="19291"/>
                  </a:cubicBezTo>
                  <a:cubicBezTo>
                    <a:pt x="4368" y="19626"/>
                    <a:pt x="4097" y="19896"/>
                    <a:pt x="3763" y="19896"/>
                  </a:cubicBezTo>
                  <a:cubicBezTo>
                    <a:pt x="3429" y="19896"/>
                    <a:pt x="3157" y="19625"/>
                    <a:pt x="3157" y="19291"/>
                  </a:cubicBezTo>
                  <a:cubicBezTo>
                    <a:pt x="3157" y="18957"/>
                    <a:pt x="3429" y="18684"/>
                    <a:pt x="3763" y="18684"/>
                  </a:cubicBezTo>
                  <a:close/>
                  <a:moveTo>
                    <a:pt x="3763" y="17956"/>
                  </a:moveTo>
                  <a:cubicBezTo>
                    <a:pt x="3026" y="17956"/>
                    <a:pt x="2428" y="18555"/>
                    <a:pt x="2428" y="19291"/>
                  </a:cubicBezTo>
                  <a:cubicBezTo>
                    <a:pt x="2428" y="20025"/>
                    <a:pt x="3026" y="20624"/>
                    <a:pt x="3763" y="20624"/>
                  </a:cubicBezTo>
                  <a:cubicBezTo>
                    <a:pt x="4497" y="20624"/>
                    <a:pt x="5097" y="20025"/>
                    <a:pt x="5097" y="19291"/>
                  </a:cubicBezTo>
                  <a:cubicBezTo>
                    <a:pt x="5097" y="18555"/>
                    <a:pt x="4497" y="17956"/>
                    <a:pt x="3763" y="17956"/>
                  </a:cubicBezTo>
                  <a:close/>
                  <a:moveTo>
                    <a:pt x="19253" y="8557"/>
                  </a:moveTo>
                  <a:cubicBezTo>
                    <a:pt x="19408" y="8557"/>
                    <a:pt x="19561" y="8615"/>
                    <a:pt x="19680" y="8735"/>
                  </a:cubicBezTo>
                  <a:cubicBezTo>
                    <a:pt x="19710" y="8765"/>
                    <a:pt x="19746" y="8789"/>
                    <a:pt x="19781" y="8806"/>
                  </a:cubicBezTo>
                  <a:lnTo>
                    <a:pt x="16592" y="11995"/>
                  </a:lnTo>
                  <a:cubicBezTo>
                    <a:pt x="16433" y="12154"/>
                    <a:pt x="16344" y="12367"/>
                    <a:pt x="16344" y="12594"/>
                  </a:cubicBezTo>
                  <a:cubicBezTo>
                    <a:pt x="16344" y="12822"/>
                    <a:pt x="16433" y="13035"/>
                    <a:pt x="16592" y="13196"/>
                  </a:cubicBezTo>
                  <a:lnTo>
                    <a:pt x="17621" y="14224"/>
                  </a:lnTo>
                  <a:cubicBezTo>
                    <a:pt x="17787" y="14389"/>
                    <a:pt x="18005" y="14472"/>
                    <a:pt x="18222" y="14472"/>
                  </a:cubicBezTo>
                  <a:cubicBezTo>
                    <a:pt x="18440" y="14472"/>
                    <a:pt x="18657" y="14389"/>
                    <a:pt x="18822" y="14224"/>
                  </a:cubicBezTo>
                  <a:lnTo>
                    <a:pt x="22011" y="11035"/>
                  </a:lnTo>
                  <a:cubicBezTo>
                    <a:pt x="22030" y="11072"/>
                    <a:pt x="22052" y="11107"/>
                    <a:pt x="22082" y="11136"/>
                  </a:cubicBezTo>
                  <a:cubicBezTo>
                    <a:pt x="22318" y="11372"/>
                    <a:pt x="22318" y="11759"/>
                    <a:pt x="22082" y="11995"/>
                  </a:cubicBezTo>
                  <a:lnTo>
                    <a:pt x="13162" y="20915"/>
                  </a:lnTo>
                  <a:cubicBezTo>
                    <a:pt x="13043" y="21034"/>
                    <a:pt x="12888" y="21093"/>
                    <a:pt x="12732" y="21093"/>
                  </a:cubicBezTo>
                  <a:cubicBezTo>
                    <a:pt x="12577" y="21093"/>
                    <a:pt x="12421" y="21034"/>
                    <a:pt x="12303" y="20915"/>
                  </a:cubicBezTo>
                  <a:lnTo>
                    <a:pt x="9902" y="18513"/>
                  </a:lnTo>
                  <a:cubicBezTo>
                    <a:pt x="9664" y="18277"/>
                    <a:pt x="9664" y="17892"/>
                    <a:pt x="9903" y="17656"/>
                  </a:cubicBezTo>
                  <a:lnTo>
                    <a:pt x="18825" y="8735"/>
                  </a:lnTo>
                  <a:cubicBezTo>
                    <a:pt x="18942" y="8615"/>
                    <a:pt x="19098" y="8557"/>
                    <a:pt x="19253" y="8557"/>
                  </a:cubicBezTo>
                  <a:close/>
                  <a:moveTo>
                    <a:pt x="9839" y="19480"/>
                  </a:moveTo>
                  <a:lnTo>
                    <a:pt x="11339" y="20979"/>
                  </a:lnTo>
                  <a:lnTo>
                    <a:pt x="9994" y="22325"/>
                  </a:lnTo>
                  <a:lnTo>
                    <a:pt x="8923" y="22322"/>
                  </a:lnTo>
                  <a:lnTo>
                    <a:pt x="8044" y="21445"/>
                  </a:lnTo>
                  <a:cubicBezTo>
                    <a:pt x="8015" y="21415"/>
                    <a:pt x="8009" y="21377"/>
                    <a:pt x="8009" y="21360"/>
                  </a:cubicBezTo>
                  <a:cubicBezTo>
                    <a:pt x="8009" y="21341"/>
                    <a:pt x="8015" y="21304"/>
                    <a:pt x="8044" y="21275"/>
                  </a:cubicBezTo>
                  <a:lnTo>
                    <a:pt x="9839" y="19480"/>
                  </a:lnTo>
                  <a:close/>
                  <a:moveTo>
                    <a:pt x="2252" y="1"/>
                  </a:moveTo>
                  <a:cubicBezTo>
                    <a:pt x="1010" y="1"/>
                    <a:pt x="1" y="1034"/>
                    <a:pt x="1" y="2306"/>
                  </a:cubicBezTo>
                  <a:lnTo>
                    <a:pt x="1" y="20747"/>
                  </a:lnTo>
                  <a:cubicBezTo>
                    <a:pt x="1" y="22016"/>
                    <a:pt x="1010" y="23052"/>
                    <a:pt x="2252" y="23052"/>
                  </a:cubicBezTo>
                  <a:lnTo>
                    <a:pt x="6674" y="23052"/>
                  </a:lnTo>
                  <a:cubicBezTo>
                    <a:pt x="6875" y="23052"/>
                    <a:pt x="7038" y="22889"/>
                    <a:pt x="7038" y="22689"/>
                  </a:cubicBezTo>
                  <a:cubicBezTo>
                    <a:pt x="7038" y="22485"/>
                    <a:pt x="6875" y="22325"/>
                    <a:pt x="6674" y="22325"/>
                  </a:cubicBezTo>
                  <a:lnTo>
                    <a:pt x="2252" y="22325"/>
                  </a:lnTo>
                  <a:cubicBezTo>
                    <a:pt x="1412" y="22325"/>
                    <a:pt x="730" y="21617"/>
                    <a:pt x="730" y="20747"/>
                  </a:cubicBezTo>
                  <a:lnTo>
                    <a:pt x="730" y="2306"/>
                  </a:lnTo>
                  <a:cubicBezTo>
                    <a:pt x="730" y="1436"/>
                    <a:pt x="1414" y="728"/>
                    <a:pt x="2252" y="728"/>
                  </a:cubicBezTo>
                  <a:lnTo>
                    <a:pt x="15464" y="728"/>
                  </a:lnTo>
                  <a:cubicBezTo>
                    <a:pt x="16304" y="728"/>
                    <a:pt x="16986" y="1436"/>
                    <a:pt x="16986" y="2306"/>
                  </a:cubicBezTo>
                  <a:lnTo>
                    <a:pt x="16986" y="7159"/>
                  </a:lnTo>
                  <a:cubicBezTo>
                    <a:pt x="16986" y="7361"/>
                    <a:pt x="17149" y="7524"/>
                    <a:pt x="17350" y="7524"/>
                  </a:cubicBezTo>
                  <a:cubicBezTo>
                    <a:pt x="17550" y="7524"/>
                    <a:pt x="17714" y="7361"/>
                    <a:pt x="17714" y="7159"/>
                  </a:cubicBezTo>
                  <a:lnTo>
                    <a:pt x="17714" y="2306"/>
                  </a:lnTo>
                  <a:cubicBezTo>
                    <a:pt x="17714" y="1037"/>
                    <a:pt x="16705" y="1"/>
                    <a:pt x="15464" y="1"/>
                  </a:cubicBezTo>
                  <a:close/>
                  <a:moveTo>
                    <a:pt x="19251" y="7832"/>
                  </a:moveTo>
                  <a:cubicBezTo>
                    <a:pt x="18895" y="7832"/>
                    <a:pt x="18559" y="7970"/>
                    <a:pt x="18308" y="8223"/>
                  </a:cubicBezTo>
                  <a:lnTo>
                    <a:pt x="9386" y="17143"/>
                  </a:lnTo>
                  <a:cubicBezTo>
                    <a:pt x="8887" y="17641"/>
                    <a:pt x="8866" y="18441"/>
                    <a:pt x="9325" y="18965"/>
                  </a:cubicBezTo>
                  <a:lnTo>
                    <a:pt x="7529" y="20760"/>
                  </a:lnTo>
                  <a:cubicBezTo>
                    <a:pt x="7368" y="20921"/>
                    <a:pt x="7280" y="21134"/>
                    <a:pt x="7280" y="21361"/>
                  </a:cubicBezTo>
                  <a:cubicBezTo>
                    <a:pt x="7280" y="21589"/>
                    <a:pt x="7368" y="21802"/>
                    <a:pt x="7529" y="21962"/>
                  </a:cubicBezTo>
                  <a:lnTo>
                    <a:pt x="7942" y="22376"/>
                  </a:lnTo>
                  <a:cubicBezTo>
                    <a:pt x="7836" y="22440"/>
                    <a:pt x="7764" y="22555"/>
                    <a:pt x="7764" y="22689"/>
                  </a:cubicBezTo>
                  <a:cubicBezTo>
                    <a:pt x="7764" y="22889"/>
                    <a:pt x="7928" y="23052"/>
                    <a:pt x="8128" y="23052"/>
                  </a:cubicBezTo>
                  <a:lnTo>
                    <a:pt x="18320" y="23052"/>
                  </a:lnTo>
                  <a:cubicBezTo>
                    <a:pt x="18521" y="23052"/>
                    <a:pt x="18684" y="22889"/>
                    <a:pt x="18684" y="22689"/>
                  </a:cubicBezTo>
                  <a:cubicBezTo>
                    <a:pt x="18684" y="22485"/>
                    <a:pt x="18521" y="22325"/>
                    <a:pt x="18322" y="22325"/>
                  </a:cubicBezTo>
                  <a:lnTo>
                    <a:pt x="11024" y="22325"/>
                  </a:lnTo>
                  <a:lnTo>
                    <a:pt x="11856" y="21493"/>
                  </a:lnTo>
                  <a:cubicBezTo>
                    <a:pt x="12099" y="21707"/>
                    <a:pt x="12406" y="21822"/>
                    <a:pt x="12733" y="21822"/>
                  </a:cubicBezTo>
                  <a:cubicBezTo>
                    <a:pt x="13088" y="21822"/>
                    <a:pt x="13425" y="21682"/>
                    <a:pt x="13676" y="21431"/>
                  </a:cubicBezTo>
                  <a:lnTo>
                    <a:pt x="22595" y="12509"/>
                  </a:lnTo>
                  <a:cubicBezTo>
                    <a:pt x="23115" y="11990"/>
                    <a:pt x="23115" y="11143"/>
                    <a:pt x="22595" y="10623"/>
                  </a:cubicBezTo>
                  <a:cubicBezTo>
                    <a:pt x="22565" y="10594"/>
                    <a:pt x="22530" y="10569"/>
                    <a:pt x="22494" y="10552"/>
                  </a:cubicBezTo>
                  <a:lnTo>
                    <a:pt x="22595" y="10453"/>
                  </a:lnTo>
                  <a:cubicBezTo>
                    <a:pt x="22756" y="10292"/>
                    <a:pt x="22844" y="10079"/>
                    <a:pt x="22844" y="9852"/>
                  </a:cubicBezTo>
                  <a:cubicBezTo>
                    <a:pt x="22844" y="9624"/>
                    <a:pt x="22756" y="9411"/>
                    <a:pt x="22595" y="9252"/>
                  </a:cubicBezTo>
                  <a:lnTo>
                    <a:pt x="21566" y="8223"/>
                  </a:lnTo>
                  <a:cubicBezTo>
                    <a:pt x="21401" y="8058"/>
                    <a:pt x="21184" y="7975"/>
                    <a:pt x="20966" y="7975"/>
                  </a:cubicBezTo>
                  <a:cubicBezTo>
                    <a:pt x="20749" y="7975"/>
                    <a:pt x="20531" y="8058"/>
                    <a:pt x="20365" y="8223"/>
                  </a:cubicBezTo>
                  <a:lnTo>
                    <a:pt x="20265" y="8324"/>
                  </a:lnTo>
                  <a:cubicBezTo>
                    <a:pt x="20248" y="8287"/>
                    <a:pt x="20223" y="8253"/>
                    <a:pt x="20194" y="8223"/>
                  </a:cubicBezTo>
                  <a:cubicBezTo>
                    <a:pt x="19942" y="7970"/>
                    <a:pt x="19608" y="7832"/>
                    <a:pt x="19251" y="7832"/>
                  </a:cubicBezTo>
                  <a:close/>
                  <a:moveTo>
                    <a:pt x="19777" y="22325"/>
                  </a:moveTo>
                  <a:cubicBezTo>
                    <a:pt x="19575" y="22325"/>
                    <a:pt x="19412" y="22488"/>
                    <a:pt x="19412" y="22689"/>
                  </a:cubicBezTo>
                  <a:cubicBezTo>
                    <a:pt x="19412" y="22889"/>
                    <a:pt x="19575" y="23052"/>
                    <a:pt x="19777" y="23052"/>
                  </a:cubicBezTo>
                  <a:lnTo>
                    <a:pt x="19824" y="23052"/>
                  </a:lnTo>
                  <a:cubicBezTo>
                    <a:pt x="20026" y="23052"/>
                    <a:pt x="20189" y="22889"/>
                    <a:pt x="20189" y="22689"/>
                  </a:cubicBezTo>
                  <a:cubicBezTo>
                    <a:pt x="20189" y="22485"/>
                    <a:pt x="20026" y="22325"/>
                    <a:pt x="19824" y="22325"/>
                  </a:cubicBezTo>
                  <a:close/>
                  <a:moveTo>
                    <a:pt x="22641" y="22325"/>
                  </a:moveTo>
                  <a:cubicBezTo>
                    <a:pt x="22439" y="22325"/>
                    <a:pt x="22275" y="22488"/>
                    <a:pt x="22275" y="22689"/>
                  </a:cubicBezTo>
                  <a:cubicBezTo>
                    <a:pt x="22275" y="22889"/>
                    <a:pt x="22439" y="23052"/>
                    <a:pt x="22641" y="23052"/>
                  </a:cubicBezTo>
                  <a:lnTo>
                    <a:pt x="22688" y="23052"/>
                  </a:lnTo>
                  <a:cubicBezTo>
                    <a:pt x="22889" y="23052"/>
                    <a:pt x="23053" y="22889"/>
                    <a:pt x="23053" y="22689"/>
                  </a:cubicBezTo>
                  <a:cubicBezTo>
                    <a:pt x="23053" y="22485"/>
                    <a:pt x="22889" y="22325"/>
                    <a:pt x="22688" y="22325"/>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pic>
        <p:nvPicPr>
          <p:cNvPr id="178" name="Picture 2" descr="Hình ảnh Học Sinh, Sinh Viên Clipart, Học Tập, đọc Hiểu miễn phí tải tập  tin PNG PSDComment và Vector">
            <a:extLst>
              <a:ext uri="{FF2B5EF4-FFF2-40B4-BE49-F238E27FC236}">
                <a16:creationId xmlns:a16="http://schemas.microsoft.com/office/drawing/2014/main" id="{1B808D80-F7A1-45C8-9DAD-F395DEB64D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96538" y="186577"/>
            <a:ext cx="2012263" cy="20122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E28DDF-C746-4000-B519-21A2F56B8476}"/>
              </a:ext>
            </a:extLst>
          </p:cNvPr>
          <p:cNvSpPr txBox="1"/>
          <p:nvPr/>
        </p:nvSpPr>
        <p:spPr>
          <a:xfrm>
            <a:off x="613894" y="608716"/>
            <a:ext cx="3654471" cy="502766"/>
          </a:xfrm>
          <a:prstGeom prst="rect">
            <a:avLst/>
          </a:prstGeom>
          <a:noFill/>
        </p:spPr>
        <p:txBody>
          <a:bodyPr wrap="square" rtlCol="0">
            <a:spAutoFit/>
          </a:bodyPr>
          <a:lstStyle/>
          <a:p>
            <a:pPr algn="l"/>
            <a:r>
              <a:rPr lang="en-US" sz="2667" b="1" dirty="0">
                <a:solidFill>
                  <a:srgbClr val="7030A0"/>
                </a:solidFill>
              </a:rPr>
              <a:t>a)  </a:t>
            </a:r>
            <a:r>
              <a:rPr lang="en-US" sz="2667" b="1" dirty="0" err="1">
                <a:solidFill>
                  <a:srgbClr val="7030A0"/>
                </a:solidFill>
              </a:rPr>
              <a:t>Đo</a:t>
            </a:r>
            <a:r>
              <a:rPr lang="en-US" sz="2667" b="1" dirty="0">
                <a:solidFill>
                  <a:srgbClr val="7030A0"/>
                </a:solidFill>
              </a:rPr>
              <a:t> </a:t>
            </a:r>
            <a:r>
              <a:rPr lang="en-US" sz="2667" b="1" dirty="0" err="1">
                <a:solidFill>
                  <a:srgbClr val="7030A0"/>
                </a:solidFill>
              </a:rPr>
              <a:t>góc</a:t>
            </a:r>
            <a:endParaRPr lang="vi-VN" sz="2667"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8"/>
                                        </p:tgtEl>
                                        <p:attrNameLst>
                                          <p:attrName>style.visibility</p:attrName>
                                        </p:attrNameLst>
                                      </p:cBhvr>
                                      <p:to>
                                        <p:strVal val="visible"/>
                                      </p:to>
                                    </p:set>
                                    <p:animEffect transition="in" filter="randombar(horizontal)">
                                      <p:cBhvr>
                                        <p:cTn id="15" dur="500"/>
                                        <p:tgtEl>
                                          <p:spTgt spid="17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5"/>
        <p:cNvGrpSpPr/>
        <p:nvPr/>
      </p:nvGrpSpPr>
      <p:grpSpPr>
        <a:xfrm>
          <a:off x="0" y="0"/>
          <a:ext cx="0" cy="0"/>
          <a:chOff x="0" y="0"/>
          <a:chExt cx="0" cy="0"/>
        </a:xfrm>
      </p:grpSpPr>
      <p:sp>
        <p:nvSpPr>
          <p:cNvPr id="14" name="TextBox 13">
            <a:extLst>
              <a:ext uri="{FF2B5EF4-FFF2-40B4-BE49-F238E27FC236}">
                <a16:creationId xmlns:a16="http://schemas.microsoft.com/office/drawing/2014/main" id="{DBFE58D5-98E5-4FA3-BF43-2DF61E91E7A1}"/>
              </a:ext>
            </a:extLst>
          </p:cNvPr>
          <p:cNvSpPr txBox="1"/>
          <p:nvPr/>
        </p:nvSpPr>
        <p:spPr>
          <a:xfrm>
            <a:off x="568275" y="3031413"/>
            <a:ext cx="1413995" cy="502766"/>
          </a:xfrm>
          <a:prstGeom prst="rect">
            <a:avLst/>
          </a:prstGeom>
          <a:noFill/>
        </p:spPr>
        <p:txBody>
          <a:bodyPr wrap="square" rtlCol="0">
            <a:spAutoFit/>
          </a:bodyPr>
          <a:lstStyle/>
          <a:p>
            <a:pPr algn="l"/>
            <a:r>
              <a:rPr lang="en-US" sz="2667" dirty="0">
                <a:solidFill>
                  <a:srgbClr val="002060"/>
                </a:solidFill>
              </a:rPr>
              <a:t>b) </a:t>
            </a:r>
            <a:endParaRPr lang="vi-VN" sz="2667" dirty="0">
              <a:solidFill>
                <a:srgbClr val="002060"/>
              </a:solidFill>
            </a:endParaRPr>
          </a:p>
        </p:txBody>
      </p:sp>
      <p:sp>
        <p:nvSpPr>
          <p:cNvPr id="293" name="Title 2">
            <a:extLst>
              <a:ext uri="{FF2B5EF4-FFF2-40B4-BE49-F238E27FC236}">
                <a16:creationId xmlns:a16="http://schemas.microsoft.com/office/drawing/2014/main" id="{FFF52C6D-CC48-450A-BB15-53F9A5D4EFDC}"/>
              </a:ext>
            </a:extLst>
          </p:cNvPr>
          <p:cNvSpPr>
            <a:spLocks noGrp="1"/>
          </p:cNvSpPr>
          <p:nvPr>
            <p:ph type="title"/>
          </p:nvPr>
        </p:nvSpPr>
        <p:spPr>
          <a:xfrm>
            <a:off x="568275" y="708461"/>
            <a:ext cx="11055451" cy="1881233"/>
          </a:xfrm>
        </p:spPr>
        <p:txBody>
          <a:bodyPr/>
          <a:lstStyle/>
          <a:p>
            <a:pPr>
              <a:lnSpc>
                <a:spcPct val="130000"/>
              </a:lnSpc>
            </a:pPr>
            <a:r>
              <a:rPr lang="en-US" sz="2667" b="1" dirty="0">
                <a:solidFill>
                  <a:srgbClr val="0070C0"/>
                </a:solidFill>
              </a:rPr>
              <a:t>HĐ3. </a:t>
            </a:r>
            <a:br>
              <a:rPr lang="en-US" sz="2667" dirty="0">
                <a:solidFill>
                  <a:srgbClr val="0070C0"/>
                </a:solidFill>
              </a:rPr>
            </a:br>
            <a:r>
              <a:rPr lang="en-US" sz="2667" dirty="0"/>
              <a:t>a) </a:t>
            </a:r>
            <a:r>
              <a:rPr lang="en-US" sz="2667" dirty="0" err="1"/>
              <a:t>Hãy</a:t>
            </a:r>
            <a:r>
              <a:rPr lang="en-US" sz="2667" dirty="0"/>
              <a:t> </a:t>
            </a:r>
            <a:r>
              <a:rPr lang="en-US" sz="2667" dirty="0" err="1"/>
              <a:t>quan</a:t>
            </a:r>
            <a:r>
              <a:rPr lang="en-US" sz="2667" dirty="0"/>
              <a:t> </a:t>
            </a:r>
            <a:r>
              <a:rPr lang="en-US" sz="2667" dirty="0" err="1"/>
              <a:t>sát</a:t>
            </a:r>
            <a:r>
              <a:rPr lang="en-US" sz="2667" dirty="0"/>
              <a:t> </a:t>
            </a:r>
            <a:r>
              <a:rPr lang="en-US" sz="2667" dirty="0" err="1"/>
              <a:t>thước</a:t>
            </a:r>
            <a:r>
              <a:rPr lang="en-US" sz="2667" dirty="0"/>
              <a:t> </a:t>
            </a:r>
            <a:r>
              <a:rPr lang="en-US" sz="2667" dirty="0" err="1"/>
              <a:t>đo</a:t>
            </a:r>
            <a:r>
              <a:rPr lang="en-US" sz="2667" dirty="0"/>
              <a:t> </a:t>
            </a:r>
            <a:r>
              <a:rPr lang="en-US" sz="2667" dirty="0" err="1"/>
              <a:t>góc</a:t>
            </a:r>
            <a:r>
              <a:rPr lang="en-US" sz="2667" dirty="0"/>
              <a:t> </a:t>
            </a:r>
            <a:r>
              <a:rPr lang="en-US" sz="2667" dirty="0" err="1"/>
              <a:t>và</a:t>
            </a:r>
            <a:r>
              <a:rPr lang="en-US" sz="2667" dirty="0"/>
              <a:t> </a:t>
            </a:r>
            <a:r>
              <a:rPr lang="en-US" sz="2667" dirty="0" err="1"/>
              <a:t>cho</a:t>
            </a:r>
            <a:r>
              <a:rPr lang="en-US" sz="2667" dirty="0"/>
              <a:t> </a:t>
            </a:r>
            <a:r>
              <a:rPr lang="en-US" sz="2667" dirty="0" err="1"/>
              <a:t>biết</a:t>
            </a:r>
            <a:r>
              <a:rPr lang="en-US" sz="2667" dirty="0"/>
              <a:t> </a:t>
            </a:r>
            <a:r>
              <a:rPr lang="en-US" sz="2667" dirty="0" err="1"/>
              <a:t>thước</a:t>
            </a:r>
            <a:r>
              <a:rPr lang="en-US" sz="2667" dirty="0"/>
              <a:t> </a:t>
            </a:r>
            <a:r>
              <a:rPr lang="en-US" sz="2667" dirty="0" err="1"/>
              <a:t>đo</a:t>
            </a:r>
            <a:r>
              <a:rPr lang="en-US" sz="2667" dirty="0"/>
              <a:t> </a:t>
            </a:r>
            <a:r>
              <a:rPr lang="en-US" sz="2667" dirty="0" err="1"/>
              <a:t>góc</a:t>
            </a:r>
            <a:r>
              <a:rPr lang="en-US" sz="2667" dirty="0"/>
              <a:t> </a:t>
            </a:r>
            <a:r>
              <a:rPr lang="en-US" sz="2667" dirty="0" err="1"/>
              <a:t>có</a:t>
            </a:r>
            <a:r>
              <a:rPr lang="en-US" sz="2667" dirty="0"/>
              <a:t> </a:t>
            </a:r>
            <a:r>
              <a:rPr lang="en-US" sz="2667" dirty="0" err="1"/>
              <a:t>đặc</a:t>
            </a:r>
            <a:r>
              <a:rPr lang="en-US" sz="2667" dirty="0"/>
              <a:t> </a:t>
            </a:r>
            <a:r>
              <a:rPr lang="en-US" sz="2667" dirty="0" err="1"/>
              <a:t>điểm</a:t>
            </a:r>
            <a:r>
              <a:rPr lang="en-US" sz="2667" dirty="0"/>
              <a:t> </a:t>
            </a:r>
            <a:r>
              <a:rPr lang="en-US" sz="2667" dirty="0" err="1"/>
              <a:t>gì</a:t>
            </a:r>
            <a:r>
              <a:rPr lang="en-US" sz="2667" dirty="0"/>
              <a:t>?</a:t>
            </a:r>
            <a:br>
              <a:rPr lang="en-US" sz="2667" dirty="0"/>
            </a:br>
            <a:r>
              <a:rPr lang="en-US" sz="2667" dirty="0"/>
              <a:t>b) </a:t>
            </a:r>
            <a:r>
              <a:rPr lang="en-US" sz="2667" dirty="0" err="1"/>
              <a:t>Dùng</a:t>
            </a:r>
            <a:r>
              <a:rPr lang="en-US" sz="2667" dirty="0"/>
              <a:t> </a:t>
            </a:r>
            <a:r>
              <a:rPr lang="en-US" sz="2667" dirty="0" err="1"/>
              <a:t>thước</a:t>
            </a:r>
            <a:r>
              <a:rPr lang="en-US" sz="2667" dirty="0"/>
              <a:t> </a:t>
            </a:r>
            <a:r>
              <a:rPr lang="en-US" sz="2667" dirty="0" err="1"/>
              <a:t>đo</a:t>
            </a:r>
            <a:r>
              <a:rPr lang="en-US" sz="2667" dirty="0"/>
              <a:t> </a:t>
            </a:r>
            <a:r>
              <a:rPr lang="en-US" sz="2667" dirty="0" err="1"/>
              <a:t>góc</a:t>
            </a:r>
            <a:r>
              <a:rPr lang="en-US" sz="2667" dirty="0"/>
              <a:t> </a:t>
            </a:r>
            <a:r>
              <a:rPr lang="en-US" sz="2667" dirty="0" err="1"/>
              <a:t>để</a:t>
            </a:r>
            <a:r>
              <a:rPr lang="en-US" sz="2667" dirty="0"/>
              <a:t> </a:t>
            </a:r>
            <a:r>
              <a:rPr lang="en-US" sz="2667" dirty="0" err="1"/>
              <a:t>xác</a:t>
            </a:r>
            <a:r>
              <a:rPr lang="en-US" sz="2667" dirty="0"/>
              <a:t> </a:t>
            </a:r>
            <a:r>
              <a:rPr lang="en-US" sz="2667" dirty="0" err="1"/>
              <a:t>định</a:t>
            </a:r>
            <a:r>
              <a:rPr lang="en-US" sz="2667" dirty="0"/>
              <a:t> </a:t>
            </a:r>
            <a:r>
              <a:rPr lang="en-US" sz="2667" dirty="0" err="1"/>
              <a:t>số</a:t>
            </a:r>
            <a:r>
              <a:rPr lang="en-US" sz="2667" dirty="0"/>
              <a:t> </a:t>
            </a:r>
            <a:r>
              <a:rPr lang="en-US" sz="2667" dirty="0" err="1"/>
              <a:t>đo</a:t>
            </a:r>
            <a:r>
              <a:rPr lang="en-US" sz="2667" dirty="0"/>
              <a:t> </a:t>
            </a:r>
            <a:r>
              <a:rPr lang="en-US" sz="2667" dirty="0" err="1"/>
              <a:t>góc</a:t>
            </a:r>
            <a:r>
              <a:rPr lang="en-US" sz="2667" dirty="0"/>
              <a:t> </a:t>
            </a:r>
            <a:r>
              <a:rPr lang="en-US" sz="2667" dirty="0" err="1"/>
              <a:t>xOy</a:t>
            </a:r>
            <a:r>
              <a:rPr lang="en-US" sz="2667" dirty="0"/>
              <a:t> </a:t>
            </a:r>
            <a:r>
              <a:rPr lang="en-US" sz="2667" dirty="0" err="1"/>
              <a:t>trong</a:t>
            </a:r>
            <a:r>
              <a:rPr lang="en-US" sz="2667" dirty="0"/>
              <a:t> </a:t>
            </a:r>
            <a:r>
              <a:rPr lang="en-US" sz="2667" dirty="0" err="1"/>
              <a:t>Hình</a:t>
            </a:r>
            <a:r>
              <a:rPr lang="en-US" sz="2667" dirty="0"/>
              <a:t> 77a.</a:t>
            </a:r>
            <a:endParaRPr lang="vi-VN" sz="2667" b="1" dirty="0"/>
          </a:p>
        </p:txBody>
      </p:sp>
      <p:grpSp>
        <p:nvGrpSpPr>
          <p:cNvPr id="294" name="Group 293">
            <a:extLst>
              <a:ext uri="{FF2B5EF4-FFF2-40B4-BE49-F238E27FC236}">
                <a16:creationId xmlns:a16="http://schemas.microsoft.com/office/drawing/2014/main" id="{87E575A9-9902-438D-9F1B-710E4F62E9E6}"/>
              </a:ext>
            </a:extLst>
          </p:cNvPr>
          <p:cNvGrpSpPr/>
          <p:nvPr/>
        </p:nvGrpSpPr>
        <p:grpSpPr>
          <a:xfrm>
            <a:off x="5302316" y="1"/>
            <a:ext cx="1326617" cy="1506025"/>
            <a:chOff x="1153627" y="2784661"/>
            <a:chExt cx="2733846" cy="3103562"/>
          </a:xfrm>
        </p:grpSpPr>
        <p:pic>
          <p:nvPicPr>
            <p:cNvPr id="295" name="Picture 294" descr="Background pattern&#10;&#10;Description automatically generated">
              <a:extLst>
                <a:ext uri="{FF2B5EF4-FFF2-40B4-BE49-F238E27FC236}">
                  <a16:creationId xmlns:a16="http://schemas.microsoft.com/office/drawing/2014/main" id="{B7F4DCA1-3F8F-401D-A8CA-4E370CF2528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1153627" y="2784661"/>
              <a:ext cx="2733846" cy="310356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96" name="Picture 295">
              <a:extLst>
                <a:ext uri="{FF2B5EF4-FFF2-40B4-BE49-F238E27FC236}">
                  <a16:creationId xmlns:a16="http://schemas.microsoft.com/office/drawing/2014/main" id="{E082C86B-8EC2-421F-BE93-C5076D8A6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5826" y="2983406"/>
              <a:ext cx="2082307" cy="2082307"/>
            </a:xfrm>
            <a:prstGeom prst="rect">
              <a:avLst/>
            </a:prstGeom>
          </p:spPr>
        </p:pic>
      </p:grpSp>
      <p:grpSp>
        <p:nvGrpSpPr>
          <p:cNvPr id="3290" name="Google Shape;3290;p51"/>
          <p:cNvGrpSpPr/>
          <p:nvPr/>
        </p:nvGrpSpPr>
        <p:grpSpPr>
          <a:xfrm>
            <a:off x="10474853" y="206570"/>
            <a:ext cx="1148872" cy="1003780"/>
            <a:chOff x="7243088" y="762855"/>
            <a:chExt cx="861654" cy="752835"/>
          </a:xfrm>
        </p:grpSpPr>
        <p:sp>
          <p:nvSpPr>
            <p:cNvPr id="3291" name="Google Shape;3291;p51"/>
            <p:cNvSpPr/>
            <p:nvPr/>
          </p:nvSpPr>
          <p:spPr>
            <a:xfrm>
              <a:off x="724399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292" name="Google Shape;3292;p51"/>
            <p:cNvSpPr/>
            <p:nvPr/>
          </p:nvSpPr>
          <p:spPr>
            <a:xfrm>
              <a:off x="725764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3293" name="Google Shape;3293;p51"/>
            <p:cNvSpPr/>
            <p:nvPr/>
          </p:nvSpPr>
          <p:spPr>
            <a:xfrm>
              <a:off x="724308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94" name="Google Shape;3294;p51"/>
            <p:cNvSpPr/>
            <p:nvPr/>
          </p:nvSpPr>
          <p:spPr>
            <a:xfrm>
              <a:off x="724642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295" name="Google Shape;3295;p51"/>
            <p:cNvSpPr/>
            <p:nvPr/>
          </p:nvSpPr>
          <p:spPr>
            <a:xfrm>
              <a:off x="728449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296" name="Google Shape;3296;p51"/>
            <p:cNvSpPr/>
            <p:nvPr/>
          </p:nvSpPr>
          <p:spPr>
            <a:xfrm>
              <a:off x="725910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297" name="Google Shape;3297;p51"/>
            <p:cNvSpPr/>
            <p:nvPr/>
          </p:nvSpPr>
          <p:spPr>
            <a:xfrm>
              <a:off x="727068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298" name="Google Shape;3298;p51"/>
            <p:cNvSpPr/>
            <p:nvPr/>
          </p:nvSpPr>
          <p:spPr>
            <a:xfrm>
              <a:off x="732196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299" name="Google Shape;3299;p51"/>
            <p:cNvSpPr/>
            <p:nvPr/>
          </p:nvSpPr>
          <p:spPr>
            <a:xfrm>
              <a:off x="729660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00" name="Google Shape;3300;p51"/>
            <p:cNvSpPr/>
            <p:nvPr/>
          </p:nvSpPr>
          <p:spPr>
            <a:xfrm>
              <a:off x="730818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01" name="Google Shape;3301;p51"/>
            <p:cNvSpPr/>
            <p:nvPr/>
          </p:nvSpPr>
          <p:spPr>
            <a:xfrm>
              <a:off x="735950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02" name="Google Shape;3302;p51"/>
            <p:cNvSpPr/>
            <p:nvPr/>
          </p:nvSpPr>
          <p:spPr>
            <a:xfrm>
              <a:off x="733411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03" name="Google Shape;3303;p51"/>
            <p:cNvSpPr/>
            <p:nvPr/>
          </p:nvSpPr>
          <p:spPr>
            <a:xfrm>
              <a:off x="734570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04" name="Google Shape;3304;p51"/>
            <p:cNvSpPr/>
            <p:nvPr/>
          </p:nvSpPr>
          <p:spPr>
            <a:xfrm>
              <a:off x="739700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05" name="Google Shape;3305;p51"/>
            <p:cNvSpPr/>
            <p:nvPr/>
          </p:nvSpPr>
          <p:spPr>
            <a:xfrm>
              <a:off x="737159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06" name="Google Shape;3306;p51"/>
            <p:cNvSpPr/>
            <p:nvPr/>
          </p:nvSpPr>
          <p:spPr>
            <a:xfrm>
              <a:off x="738320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07" name="Google Shape;3307;p51"/>
            <p:cNvSpPr/>
            <p:nvPr/>
          </p:nvSpPr>
          <p:spPr>
            <a:xfrm>
              <a:off x="743448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08" name="Google Shape;3308;p51"/>
            <p:cNvSpPr/>
            <p:nvPr/>
          </p:nvSpPr>
          <p:spPr>
            <a:xfrm>
              <a:off x="740913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09" name="Google Shape;3309;p51"/>
            <p:cNvSpPr/>
            <p:nvPr/>
          </p:nvSpPr>
          <p:spPr>
            <a:xfrm>
              <a:off x="742072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10" name="Google Shape;3310;p51"/>
            <p:cNvSpPr/>
            <p:nvPr/>
          </p:nvSpPr>
          <p:spPr>
            <a:xfrm>
              <a:off x="747201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11" name="Google Shape;3311;p51"/>
            <p:cNvSpPr/>
            <p:nvPr/>
          </p:nvSpPr>
          <p:spPr>
            <a:xfrm>
              <a:off x="744663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12" name="Google Shape;3312;p51"/>
            <p:cNvSpPr/>
            <p:nvPr/>
          </p:nvSpPr>
          <p:spPr>
            <a:xfrm>
              <a:off x="745821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13" name="Google Shape;3313;p51"/>
            <p:cNvSpPr/>
            <p:nvPr/>
          </p:nvSpPr>
          <p:spPr>
            <a:xfrm>
              <a:off x="750949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14" name="Google Shape;3314;p51"/>
            <p:cNvSpPr/>
            <p:nvPr/>
          </p:nvSpPr>
          <p:spPr>
            <a:xfrm>
              <a:off x="748413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15" name="Google Shape;3315;p51"/>
            <p:cNvSpPr/>
            <p:nvPr/>
          </p:nvSpPr>
          <p:spPr>
            <a:xfrm>
              <a:off x="749571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16" name="Google Shape;3316;p51"/>
            <p:cNvSpPr/>
            <p:nvPr/>
          </p:nvSpPr>
          <p:spPr>
            <a:xfrm>
              <a:off x="754701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17" name="Google Shape;3317;p51"/>
            <p:cNvSpPr/>
            <p:nvPr/>
          </p:nvSpPr>
          <p:spPr>
            <a:xfrm>
              <a:off x="752163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18" name="Google Shape;3318;p51"/>
            <p:cNvSpPr/>
            <p:nvPr/>
          </p:nvSpPr>
          <p:spPr>
            <a:xfrm>
              <a:off x="753321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19" name="Google Shape;3319;p51"/>
            <p:cNvSpPr/>
            <p:nvPr/>
          </p:nvSpPr>
          <p:spPr>
            <a:xfrm>
              <a:off x="758451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20" name="Google Shape;3320;p51"/>
            <p:cNvSpPr/>
            <p:nvPr/>
          </p:nvSpPr>
          <p:spPr>
            <a:xfrm>
              <a:off x="755916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21" name="Google Shape;3321;p51"/>
            <p:cNvSpPr/>
            <p:nvPr/>
          </p:nvSpPr>
          <p:spPr>
            <a:xfrm>
              <a:off x="757071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22" name="Google Shape;3322;p51"/>
            <p:cNvSpPr/>
            <p:nvPr/>
          </p:nvSpPr>
          <p:spPr>
            <a:xfrm>
              <a:off x="762199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23" name="Google Shape;3323;p51"/>
            <p:cNvSpPr/>
            <p:nvPr/>
          </p:nvSpPr>
          <p:spPr>
            <a:xfrm>
              <a:off x="759664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24" name="Google Shape;3324;p51"/>
            <p:cNvSpPr/>
            <p:nvPr/>
          </p:nvSpPr>
          <p:spPr>
            <a:xfrm>
              <a:off x="760824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25" name="Google Shape;3325;p51"/>
            <p:cNvSpPr/>
            <p:nvPr/>
          </p:nvSpPr>
          <p:spPr>
            <a:xfrm>
              <a:off x="765952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26" name="Google Shape;3326;p51"/>
            <p:cNvSpPr/>
            <p:nvPr/>
          </p:nvSpPr>
          <p:spPr>
            <a:xfrm>
              <a:off x="763414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27" name="Google Shape;3327;p51"/>
            <p:cNvSpPr/>
            <p:nvPr/>
          </p:nvSpPr>
          <p:spPr>
            <a:xfrm>
              <a:off x="764572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28" name="Google Shape;3328;p51"/>
            <p:cNvSpPr/>
            <p:nvPr/>
          </p:nvSpPr>
          <p:spPr>
            <a:xfrm>
              <a:off x="769700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29" name="Google Shape;3329;p51"/>
            <p:cNvSpPr/>
            <p:nvPr/>
          </p:nvSpPr>
          <p:spPr>
            <a:xfrm>
              <a:off x="767164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30" name="Google Shape;3330;p51"/>
            <p:cNvSpPr/>
            <p:nvPr/>
          </p:nvSpPr>
          <p:spPr>
            <a:xfrm>
              <a:off x="768322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31" name="Google Shape;3331;p51"/>
            <p:cNvSpPr/>
            <p:nvPr/>
          </p:nvSpPr>
          <p:spPr>
            <a:xfrm>
              <a:off x="773450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32" name="Google Shape;3332;p51"/>
            <p:cNvSpPr/>
            <p:nvPr/>
          </p:nvSpPr>
          <p:spPr>
            <a:xfrm>
              <a:off x="770915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33" name="Google Shape;3333;p51"/>
            <p:cNvSpPr/>
            <p:nvPr/>
          </p:nvSpPr>
          <p:spPr>
            <a:xfrm>
              <a:off x="772072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34" name="Google Shape;3334;p51"/>
            <p:cNvSpPr/>
            <p:nvPr/>
          </p:nvSpPr>
          <p:spPr>
            <a:xfrm>
              <a:off x="777204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35" name="Google Shape;3335;p51"/>
            <p:cNvSpPr/>
            <p:nvPr/>
          </p:nvSpPr>
          <p:spPr>
            <a:xfrm>
              <a:off x="774663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36" name="Google Shape;3336;p51"/>
            <p:cNvSpPr/>
            <p:nvPr/>
          </p:nvSpPr>
          <p:spPr>
            <a:xfrm>
              <a:off x="775822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37" name="Google Shape;3337;p51"/>
            <p:cNvSpPr/>
            <p:nvPr/>
          </p:nvSpPr>
          <p:spPr>
            <a:xfrm>
              <a:off x="780951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38" name="Google Shape;3338;p51"/>
            <p:cNvSpPr/>
            <p:nvPr/>
          </p:nvSpPr>
          <p:spPr>
            <a:xfrm>
              <a:off x="778415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39" name="Google Shape;3339;p51"/>
            <p:cNvSpPr/>
            <p:nvPr/>
          </p:nvSpPr>
          <p:spPr>
            <a:xfrm>
              <a:off x="779576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40" name="Google Shape;3340;p51"/>
            <p:cNvSpPr/>
            <p:nvPr/>
          </p:nvSpPr>
          <p:spPr>
            <a:xfrm>
              <a:off x="784705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41" name="Google Shape;3341;p51"/>
            <p:cNvSpPr/>
            <p:nvPr/>
          </p:nvSpPr>
          <p:spPr>
            <a:xfrm>
              <a:off x="782165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42" name="Google Shape;3342;p51"/>
            <p:cNvSpPr/>
            <p:nvPr/>
          </p:nvSpPr>
          <p:spPr>
            <a:xfrm>
              <a:off x="783323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43" name="Google Shape;3343;p51"/>
            <p:cNvSpPr/>
            <p:nvPr/>
          </p:nvSpPr>
          <p:spPr>
            <a:xfrm>
              <a:off x="788451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44" name="Google Shape;3344;p51"/>
            <p:cNvSpPr/>
            <p:nvPr/>
          </p:nvSpPr>
          <p:spPr>
            <a:xfrm>
              <a:off x="785915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45" name="Google Shape;3345;p51"/>
            <p:cNvSpPr/>
            <p:nvPr/>
          </p:nvSpPr>
          <p:spPr>
            <a:xfrm>
              <a:off x="787075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46" name="Google Shape;3346;p51"/>
            <p:cNvSpPr/>
            <p:nvPr/>
          </p:nvSpPr>
          <p:spPr>
            <a:xfrm>
              <a:off x="792201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47" name="Google Shape;3347;p51"/>
            <p:cNvSpPr/>
            <p:nvPr/>
          </p:nvSpPr>
          <p:spPr>
            <a:xfrm>
              <a:off x="789666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48" name="Google Shape;3348;p51"/>
            <p:cNvSpPr/>
            <p:nvPr/>
          </p:nvSpPr>
          <p:spPr>
            <a:xfrm>
              <a:off x="790825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49" name="Google Shape;3349;p51"/>
            <p:cNvSpPr/>
            <p:nvPr/>
          </p:nvSpPr>
          <p:spPr>
            <a:xfrm>
              <a:off x="795955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50" name="Google Shape;3350;p51"/>
            <p:cNvSpPr/>
            <p:nvPr/>
          </p:nvSpPr>
          <p:spPr>
            <a:xfrm>
              <a:off x="793414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51" name="Google Shape;3351;p51"/>
            <p:cNvSpPr/>
            <p:nvPr/>
          </p:nvSpPr>
          <p:spPr>
            <a:xfrm>
              <a:off x="794575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52" name="Google Shape;3352;p51"/>
            <p:cNvSpPr/>
            <p:nvPr/>
          </p:nvSpPr>
          <p:spPr>
            <a:xfrm>
              <a:off x="769408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3353" name="Google Shape;3353;p51"/>
            <p:cNvSpPr/>
            <p:nvPr/>
          </p:nvSpPr>
          <p:spPr>
            <a:xfrm>
              <a:off x="769024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pic>
        <p:nvPicPr>
          <p:cNvPr id="16" name="Picture 15">
            <a:extLst>
              <a:ext uri="{FF2B5EF4-FFF2-40B4-BE49-F238E27FC236}">
                <a16:creationId xmlns:a16="http://schemas.microsoft.com/office/drawing/2014/main" id="{56A1F7C0-9CEC-40FD-B18E-72BCB72A18E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43486" y="2721723"/>
            <a:ext cx="8547100" cy="3848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randombar(horizontal)">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Effect transition="in" filter="randombar(horizontal)">
                                      <p:cBhvr>
                                        <p:cTn id="12" dur="500"/>
                                        <p:tgtEl>
                                          <p:spTgt spid="29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17"/>
        <p:cNvGrpSpPr/>
        <p:nvPr/>
      </p:nvGrpSpPr>
      <p:grpSpPr>
        <a:xfrm>
          <a:off x="0" y="0"/>
          <a:ext cx="0" cy="0"/>
          <a:chOff x="0" y="0"/>
          <a:chExt cx="0" cy="0"/>
        </a:xfrm>
      </p:grpSpPr>
      <p:sp>
        <p:nvSpPr>
          <p:cNvPr id="3418" name="Google Shape;3418;p52"/>
          <p:cNvSpPr txBox="1">
            <a:spLocks noGrp="1"/>
          </p:cNvSpPr>
          <p:nvPr>
            <p:ph type="title"/>
          </p:nvPr>
        </p:nvSpPr>
        <p:spPr>
          <a:xfrm>
            <a:off x="570533" y="541867"/>
            <a:ext cx="3561200" cy="823067"/>
          </a:xfrm>
          <a:prstGeom prst="rect">
            <a:avLst/>
          </a:prstGeom>
        </p:spPr>
        <p:txBody>
          <a:bodyPr spcFirstLastPara="1" vert="horz" wrap="square" lIns="121900" tIns="121900" rIns="121900" bIns="121900" rtlCol="0" anchor="ctr" anchorCtr="0">
            <a:noAutofit/>
          </a:bodyPr>
          <a:lstStyle/>
          <a:p>
            <a:pPr algn="ctr"/>
            <a:r>
              <a:rPr lang="en" sz="3200" u="sng" dirty="0">
                <a:solidFill>
                  <a:srgbClr val="C00000"/>
                </a:solidFill>
              </a:rPr>
              <a:t>Cách đo góc xOy</a:t>
            </a:r>
            <a:endParaRPr sz="3200" u="sng" dirty="0">
              <a:solidFill>
                <a:srgbClr val="C00000"/>
              </a:solidFill>
            </a:endParaRPr>
          </a:p>
        </p:txBody>
      </p:sp>
      <p:sp>
        <p:nvSpPr>
          <p:cNvPr id="91" name="TextBox 90">
            <a:extLst>
              <a:ext uri="{FF2B5EF4-FFF2-40B4-BE49-F238E27FC236}">
                <a16:creationId xmlns:a16="http://schemas.microsoft.com/office/drawing/2014/main" id="{31EFD960-4630-45EF-81CC-CF5C0726A910}"/>
              </a:ext>
            </a:extLst>
          </p:cNvPr>
          <p:cNvSpPr txBox="1"/>
          <p:nvPr/>
        </p:nvSpPr>
        <p:spPr>
          <a:xfrm>
            <a:off x="1060450" y="1599359"/>
            <a:ext cx="10071100" cy="1152239"/>
          </a:xfrm>
          <a:prstGeom prst="rect">
            <a:avLst/>
          </a:prstGeom>
          <a:noFill/>
        </p:spPr>
        <p:txBody>
          <a:bodyPr wrap="square">
            <a:spAutoFit/>
          </a:bodyPr>
          <a:lstStyle/>
          <a:p>
            <a:pPr algn="just">
              <a:lnSpc>
                <a:spcPct val="135000"/>
              </a:lnSpc>
              <a:spcBef>
                <a:spcPts val="800"/>
              </a:spcBef>
              <a:spcAft>
                <a:spcPts val="800"/>
              </a:spcAft>
            </a:pPr>
            <a:r>
              <a:rPr lang="en-US" sz="2667" b="1" i="1" u="sng" dirty="0" err="1">
                <a:solidFill>
                  <a:srgbClr val="0070C0"/>
                </a:solidFill>
                <a:ea typeface="Times New Roman" panose="02020603050405020304" pitchFamily="18" charset="0"/>
              </a:rPr>
              <a:t>Bước</a:t>
            </a:r>
            <a:r>
              <a:rPr lang="en-US" sz="2667" b="1" i="1" u="sng" dirty="0">
                <a:solidFill>
                  <a:srgbClr val="0070C0"/>
                </a:solidFill>
                <a:ea typeface="Times New Roman" panose="02020603050405020304" pitchFamily="18" charset="0"/>
              </a:rPr>
              <a:t> 1:</a:t>
            </a:r>
            <a:r>
              <a:rPr lang="en-US" sz="2667" b="1" dirty="0">
                <a:solidFill>
                  <a:srgbClr val="0070C0"/>
                </a:solidFill>
                <a:ea typeface="Times New Roman" panose="02020603050405020304" pitchFamily="18" charset="0"/>
              </a:rPr>
              <a:t> </a:t>
            </a:r>
            <a:r>
              <a:rPr lang="en-US" sz="2667" dirty="0" err="1">
                <a:solidFill>
                  <a:srgbClr val="000000"/>
                </a:solidFill>
                <a:ea typeface="Times New Roman" panose="02020603050405020304" pitchFamily="18" charset="0"/>
              </a:rPr>
              <a:t>Đặt</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thước</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đo</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sao</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cho</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tâm</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của</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thước</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trùng</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với</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đỉnh</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của</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Vạch</a:t>
            </a:r>
            <a:r>
              <a:rPr lang="en-US" sz="2667" dirty="0">
                <a:solidFill>
                  <a:srgbClr val="000000"/>
                </a:solidFill>
                <a:ea typeface="Times New Roman" panose="02020603050405020304" pitchFamily="18" charset="0"/>
              </a:rPr>
              <a:t> 0 </a:t>
            </a:r>
            <a:r>
              <a:rPr lang="en-US" sz="2667" dirty="0" err="1">
                <a:solidFill>
                  <a:srgbClr val="000000"/>
                </a:solidFill>
                <a:ea typeface="Times New Roman" panose="02020603050405020304" pitchFamily="18" charset="0"/>
              </a:rPr>
              <a:t>của</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thước</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nằm</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trên</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cạnh</a:t>
            </a:r>
            <a:r>
              <a:rPr lang="en-US" sz="2667" dirty="0">
                <a:solidFill>
                  <a:srgbClr val="000000"/>
                </a:solidFill>
                <a:ea typeface="Times New Roman" panose="02020603050405020304" pitchFamily="18" charset="0"/>
              </a:rPr>
              <a:t> Ox.</a:t>
            </a:r>
            <a:endParaRPr lang="en-US" sz="2667" dirty="0">
              <a:solidFill>
                <a:srgbClr val="000000"/>
              </a:solidFill>
              <a:ea typeface="Calibri" panose="020F0502020204030204" pitchFamily="34" charset="0"/>
            </a:endParaRPr>
          </a:p>
        </p:txBody>
      </p:sp>
      <p:sp>
        <p:nvSpPr>
          <p:cNvPr id="93" name="TextBox 92">
            <a:extLst>
              <a:ext uri="{FF2B5EF4-FFF2-40B4-BE49-F238E27FC236}">
                <a16:creationId xmlns:a16="http://schemas.microsoft.com/office/drawing/2014/main" id="{F4E7A421-C5D1-40D2-BA55-10D880128AA5}"/>
              </a:ext>
            </a:extLst>
          </p:cNvPr>
          <p:cNvSpPr txBox="1"/>
          <p:nvPr/>
        </p:nvSpPr>
        <p:spPr>
          <a:xfrm>
            <a:off x="1060449" y="5022730"/>
            <a:ext cx="10071100" cy="1152239"/>
          </a:xfrm>
          <a:prstGeom prst="rect">
            <a:avLst/>
          </a:prstGeom>
          <a:noFill/>
        </p:spPr>
        <p:txBody>
          <a:bodyPr wrap="square">
            <a:spAutoFit/>
          </a:bodyPr>
          <a:lstStyle/>
          <a:p>
            <a:pPr algn="just">
              <a:lnSpc>
                <a:spcPct val="135000"/>
              </a:lnSpc>
              <a:spcBef>
                <a:spcPts val="800"/>
              </a:spcBef>
              <a:spcAft>
                <a:spcPts val="800"/>
              </a:spcAft>
            </a:pPr>
            <a:r>
              <a:rPr lang="en-US" sz="2667" b="1" i="1" u="sng" dirty="0" err="1">
                <a:solidFill>
                  <a:srgbClr val="0070C0"/>
                </a:solidFill>
                <a:ea typeface="Times New Roman" panose="02020603050405020304" pitchFamily="18" charset="0"/>
              </a:rPr>
              <a:t>Bước</a:t>
            </a:r>
            <a:r>
              <a:rPr lang="en-US" sz="2667" b="1" i="1" u="sng" dirty="0">
                <a:solidFill>
                  <a:srgbClr val="0070C0"/>
                </a:solidFill>
                <a:ea typeface="Times New Roman" panose="02020603050405020304" pitchFamily="18" charset="0"/>
              </a:rPr>
              <a:t> 2:</a:t>
            </a:r>
            <a:r>
              <a:rPr lang="en-US" sz="2667" b="1" u="sng" dirty="0">
                <a:solidFill>
                  <a:srgbClr val="0070C0"/>
                </a:solidFill>
                <a:ea typeface="Times New Roman" panose="02020603050405020304" pitchFamily="18" charset="0"/>
              </a:rPr>
              <a:t> </a:t>
            </a:r>
            <a:r>
              <a:rPr lang="en-US" sz="2667" dirty="0" err="1">
                <a:solidFill>
                  <a:srgbClr val="000000"/>
                </a:solidFill>
                <a:ea typeface="Times New Roman" panose="02020603050405020304" pitchFamily="18" charset="0"/>
              </a:rPr>
              <a:t>Xác</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định</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xem</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cạnh</a:t>
            </a:r>
            <a:r>
              <a:rPr lang="en-US" sz="2667" dirty="0">
                <a:solidFill>
                  <a:srgbClr val="000000"/>
                </a:solidFill>
                <a:ea typeface="Times New Roman" panose="02020603050405020304" pitchFamily="18" charset="0"/>
              </a:rPr>
              <a:t> Oy </a:t>
            </a:r>
            <a:r>
              <a:rPr lang="en-US" sz="2667" dirty="0" err="1">
                <a:solidFill>
                  <a:srgbClr val="000000"/>
                </a:solidFill>
                <a:ea typeface="Times New Roman" panose="02020603050405020304" pitchFamily="18" charset="0"/>
              </a:rPr>
              <a:t>đi</a:t>
            </a:r>
            <a:r>
              <a:rPr lang="en-US" sz="2667" dirty="0">
                <a:solidFill>
                  <a:srgbClr val="000000"/>
                </a:solidFill>
                <a:ea typeface="Times New Roman" panose="02020603050405020304" pitchFamily="18" charset="0"/>
              </a:rPr>
              <a:t> qua </a:t>
            </a:r>
            <a:r>
              <a:rPr lang="en-US" sz="2667" dirty="0" err="1">
                <a:solidFill>
                  <a:srgbClr val="000000"/>
                </a:solidFill>
                <a:ea typeface="Times New Roman" panose="02020603050405020304" pitchFamily="18" charset="0"/>
              </a:rPr>
              <a:t>vạch</a:t>
            </a:r>
            <a:r>
              <a:rPr lang="en-US" sz="2667" dirty="0">
                <a:solidFill>
                  <a:srgbClr val="000000"/>
                </a:solidFill>
                <a:ea typeface="Times New Roman" panose="02020603050405020304" pitchFamily="18" charset="0"/>
              </a:rPr>
              <a:t> chia </a:t>
            </a:r>
            <a:r>
              <a:rPr lang="en-US" sz="2667" dirty="0" err="1">
                <a:solidFill>
                  <a:srgbClr val="000000"/>
                </a:solidFill>
                <a:ea typeface="Times New Roman" panose="02020603050405020304" pitchFamily="18" charset="0"/>
              </a:rPr>
              <a:t>độ</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nào</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thì</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đó</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chính</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là</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số</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đo</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của</a:t>
            </a:r>
            <a:r>
              <a:rPr lang="en-US" sz="2667" dirty="0">
                <a:solidFill>
                  <a:srgbClr val="000000"/>
                </a:solidFill>
                <a:ea typeface="Times New Roman" panose="02020603050405020304" pitchFamily="18" charset="0"/>
              </a:rPr>
              <a:t> </a:t>
            </a:r>
            <a:r>
              <a:rPr lang="en-US" sz="2667" dirty="0" err="1">
                <a:solidFill>
                  <a:srgbClr val="000000"/>
                </a:solidFill>
                <a:ea typeface="Times New Roman" panose="02020603050405020304" pitchFamily="18" charset="0"/>
              </a:rPr>
              <a:t>góc</a:t>
            </a:r>
            <a:r>
              <a:rPr lang="en-US" sz="2667" dirty="0">
                <a:solidFill>
                  <a:srgbClr val="000000"/>
                </a:solidFill>
                <a:ea typeface="Times New Roman" panose="02020603050405020304" pitchFamily="18" charset="0"/>
              </a:rPr>
              <a:t>.</a:t>
            </a:r>
            <a:endParaRPr lang="en-US" sz="2667" dirty="0">
              <a:solidFill>
                <a:srgbClr val="000000"/>
              </a:solidFill>
              <a:ea typeface="Calibri" panose="020F0502020204030204" pitchFamily="34" charset="0"/>
            </a:endParaRPr>
          </a:p>
        </p:txBody>
      </p:sp>
      <p:pic>
        <p:nvPicPr>
          <p:cNvPr id="94" name="Picture 93">
            <a:extLst>
              <a:ext uri="{FF2B5EF4-FFF2-40B4-BE49-F238E27FC236}">
                <a16:creationId xmlns:a16="http://schemas.microsoft.com/office/drawing/2014/main" id="{E6BD6B3A-8A7A-4344-BF61-7B203BA37F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38067" y="2497050"/>
            <a:ext cx="4915867" cy="22132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18"/>
                                        </p:tgtEl>
                                        <p:attrNameLst>
                                          <p:attrName>style.visibility</p:attrName>
                                        </p:attrNameLst>
                                      </p:cBhvr>
                                      <p:to>
                                        <p:strVal val="visible"/>
                                      </p:to>
                                    </p:set>
                                    <p:animEffect transition="in" filter="randombar(horizontal)">
                                      <p:cBhvr>
                                        <p:cTn id="7" dur="500"/>
                                        <p:tgtEl>
                                          <p:spTgt spid="34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 calcmode="lin" valueType="num">
                                      <p:cBhvr additive="base">
                                        <p:cTn id="12"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randombar(horizontal)">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additive="base">
                                        <p:cTn id="22" dur="500" fill="hold"/>
                                        <p:tgtEl>
                                          <p:spTgt spid="93"/>
                                        </p:tgtEl>
                                        <p:attrNameLst>
                                          <p:attrName>ppt_x</p:attrName>
                                        </p:attrNameLst>
                                      </p:cBhvr>
                                      <p:tavLst>
                                        <p:tav tm="0">
                                          <p:val>
                                            <p:strVal val="#ppt_x"/>
                                          </p:val>
                                        </p:tav>
                                        <p:tav tm="100000">
                                          <p:val>
                                            <p:strVal val="#ppt_x"/>
                                          </p:val>
                                        </p:tav>
                                      </p:tavLst>
                                    </p:anim>
                                    <p:anim calcmode="lin" valueType="num">
                                      <p:cBhvr additive="base">
                                        <p:cTn id="2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8" grpId="0" animBg="1"/>
      <p:bldP spid="91" grpId="0" build="allAtOnce"/>
      <p:bldP spid="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4"/>
        <p:cNvGrpSpPr/>
        <p:nvPr/>
      </p:nvGrpSpPr>
      <p:grpSpPr>
        <a:xfrm>
          <a:off x="0" y="0"/>
          <a:ext cx="0" cy="0"/>
          <a:chOff x="0" y="0"/>
          <a:chExt cx="0" cy="0"/>
        </a:xfrm>
      </p:grpSpPr>
      <p:grpSp>
        <p:nvGrpSpPr>
          <p:cNvPr id="78" name="Group 77">
            <a:extLst>
              <a:ext uri="{FF2B5EF4-FFF2-40B4-BE49-F238E27FC236}">
                <a16:creationId xmlns:a16="http://schemas.microsoft.com/office/drawing/2014/main" id="{B1753CA6-7A53-4D4B-BB4A-25B8FF3EADCF}"/>
              </a:ext>
            </a:extLst>
          </p:cNvPr>
          <p:cNvGrpSpPr/>
          <p:nvPr/>
        </p:nvGrpSpPr>
        <p:grpSpPr>
          <a:xfrm>
            <a:off x="3423766" y="796205"/>
            <a:ext cx="5720695" cy="949299"/>
            <a:chOff x="1627666" y="2571750"/>
            <a:chExt cx="6389297" cy="1042061"/>
          </a:xfrm>
        </p:grpSpPr>
        <p:sp>
          <p:nvSpPr>
            <p:cNvPr id="79" name="Freeform 3">
              <a:extLst>
                <a:ext uri="{FF2B5EF4-FFF2-40B4-BE49-F238E27FC236}">
                  <a16:creationId xmlns:a16="http://schemas.microsoft.com/office/drawing/2014/main" id="{B57B468C-CE3B-42CD-BFDE-3F94D9929A31}"/>
                </a:ext>
              </a:extLst>
            </p:cNvPr>
            <p:cNvSpPr/>
            <p:nvPr/>
          </p:nvSpPr>
          <p:spPr>
            <a:xfrm>
              <a:off x="1627666" y="2571751"/>
              <a:ext cx="6389297" cy="1042060"/>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609585">
                <a:lnSpc>
                  <a:spcPct val="135000"/>
                </a:lnSpc>
                <a:spcBef>
                  <a:spcPts val="400"/>
                </a:spcBef>
                <a:spcAft>
                  <a:spcPts val="400"/>
                </a:spcAft>
              </a:pPr>
              <a:r>
                <a:rPr lang="en-US" sz="1333" dirty="0">
                  <a:solidFill>
                    <a:srgbClr val="F2F4CF"/>
                  </a:solidFill>
                  <a:ea typeface="Times New Roman" panose="02020603050405020304" pitchFamily="18" charset="0"/>
                </a:rPr>
                <a:t>           </a:t>
              </a:r>
              <a:endParaRPr lang="en-US" sz="1333" b="1" dirty="0">
                <a:solidFill>
                  <a:srgbClr val="F2F4CF"/>
                </a:solidFill>
                <a:ea typeface="Calibri" panose="020F0502020204030204" pitchFamily="34" charset="0"/>
              </a:endParaRPr>
            </a:p>
          </p:txBody>
        </p:sp>
        <p:pic>
          <p:nvPicPr>
            <p:cNvPr id="80" name="Picture 79">
              <a:extLst>
                <a:ext uri="{FF2B5EF4-FFF2-40B4-BE49-F238E27FC236}">
                  <a16:creationId xmlns:a16="http://schemas.microsoft.com/office/drawing/2014/main" id="{48C700C1-120C-4A21-B0BF-9417BBF0DA8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1627666" y="2571750"/>
              <a:ext cx="874096" cy="801335"/>
            </a:xfrm>
            <a:prstGeom prst="rect">
              <a:avLst/>
            </a:prstGeom>
          </p:spPr>
        </p:pic>
      </p:grpSp>
      <p:sp>
        <p:nvSpPr>
          <p:cNvPr id="6" name="TextBox 5">
            <a:extLst>
              <a:ext uri="{FF2B5EF4-FFF2-40B4-BE49-F238E27FC236}">
                <a16:creationId xmlns:a16="http://schemas.microsoft.com/office/drawing/2014/main" id="{43A92284-9410-4A89-A0F3-A0928E5AF749}"/>
              </a:ext>
            </a:extLst>
          </p:cNvPr>
          <p:cNvSpPr txBox="1"/>
          <p:nvPr/>
        </p:nvSpPr>
        <p:spPr>
          <a:xfrm>
            <a:off x="4326927" y="894466"/>
            <a:ext cx="9025467" cy="584775"/>
          </a:xfrm>
          <a:prstGeom prst="rect">
            <a:avLst/>
          </a:prstGeom>
          <a:noFill/>
        </p:spPr>
        <p:txBody>
          <a:bodyPr wrap="square" rtlCol="0">
            <a:spAutoFit/>
          </a:bodyPr>
          <a:lstStyle/>
          <a:p>
            <a:pPr algn="l"/>
            <a:r>
              <a:rPr lang="en-US" sz="3200" b="1" dirty="0" err="1">
                <a:solidFill>
                  <a:srgbClr val="002060"/>
                </a:solidFill>
              </a:rPr>
              <a:t>Mỗi</a:t>
            </a:r>
            <a:r>
              <a:rPr lang="en-US" sz="3200" b="1" dirty="0">
                <a:solidFill>
                  <a:srgbClr val="002060"/>
                </a:solidFill>
              </a:rPr>
              <a:t> </a:t>
            </a:r>
            <a:r>
              <a:rPr lang="en-US" sz="3200" b="1" dirty="0" err="1">
                <a:solidFill>
                  <a:srgbClr val="002060"/>
                </a:solidFill>
              </a:rPr>
              <a:t>góc</a:t>
            </a:r>
            <a:r>
              <a:rPr lang="en-US" sz="3200" b="1" dirty="0">
                <a:solidFill>
                  <a:srgbClr val="002060"/>
                </a:solidFill>
              </a:rPr>
              <a:t> </a:t>
            </a:r>
            <a:r>
              <a:rPr lang="en-US" sz="3200" b="1" dirty="0" err="1">
                <a:solidFill>
                  <a:srgbClr val="002060"/>
                </a:solidFill>
              </a:rPr>
              <a:t>có</a:t>
            </a:r>
            <a:r>
              <a:rPr lang="en-US" sz="3200" b="1" dirty="0">
                <a:solidFill>
                  <a:srgbClr val="002060"/>
                </a:solidFill>
              </a:rPr>
              <a:t> </a:t>
            </a:r>
            <a:r>
              <a:rPr lang="en-US" sz="3200" b="1" dirty="0" err="1">
                <a:solidFill>
                  <a:srgbClr val="002060"/>
                </a:solidFill>
              </a:rPr>
              <a:t>một</a:t>
            </a:r>
            <a:r>
              <a:rPr lang="en-US" sz="3200" b="1" dirty="0">
                <a:solidFill>
                  <a:srgbClr val="002060"/>
                </a:solidFill>
              </a:rPr>
              <a:t> </a:t>
            </a:r>
            <a:r>
              <a:rPr lang="en-US" sz="3200" b="1" dirty="0" err="1">
                <a:solidFill>
                  <a:srgbClr val="002060"/>
                </a:solidFill>
              </a:rPr>
              <a:t>số</a:t>
            </a:r>
            <a:r>
              <a:rPr lang="en-US" sz="3200" b="1" dirty="0">
                <a:solidFill>
                  <a:srgbClr val="002060"/>
                </a:solidFill>
              </a:rPr>
              <a:t> </a:t>
            </a:r>
            <a:r>
              <a:rPr lang="en-US" sz="3200" b="1" dirty="0" err="1">
                <a:solidFill>
                  <a:srgbClr val="002060"/>
                </a:solidFill>
              </a:rPr>
              <a:t>đo</a:t>
            </a:r>
            <a:r>
              <a:rPr lang="en-US" sz="3200" b="1" dirty="0">
                <a:solidFill>
                  <a:srgbClr val="002060"/>
                </a:solidFill>
              </a:rPr>
              <a:t>.</a:t>
            </a:r>
            <a:endParaRPr lang="vi-VN" sz="3200" b="1" dirty="0">
              <a:solidFill>
                <a:srgbClr val="002060"/>
              </a:solidFill>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FB22845-B95A-4A02-B99A-7C98B5019FB3}"/>
                  </a:ext>
                </a:extLst>
              </p:cNvPr>
              <p:cNvSpPr txBox="1"/>
              <p:nvPr/>
            </p:nvSpPr>
            <p:spPr>
              <a:xfrm>
                <a:off x="668867" y="1843763"/>
                <a:ext cx="10854267" cy="4340484"/>
              </a:xfrm>
              <a:prstGeom prst="rect">
                <a:avLst/>
              </a:prstGeom>
              <a:noFill/>
            </p:spPr>
            <p:txBody>
              <a:bodyPr wrap="square" rtlCol="0">
                <a:spAutoFit/>
              </a:bodyPr>
              <a:lstStyle/>
              <a:p>
                <a:pPr algn="just">
                  <a:lnSpc>
                    <a:spcPct val="120000"/>
                  </a:lnSpc>
                  <a:spcBef>
                    <a:spcPts val="800"/>
                  </a:spcBef>
                  <a:spcAft>
                    <a:spcPts val="800"/>
                  </a:spcAft>
                </a:pPr>
                <a:r>
                  <a:rPr lang="en-US" sz="3200" b="1" i="1" dirty="0" err="1">
                    <a:solidFill>
                      <a:srgbClr val="000000"/>
                    </a:solidFill>
                    <a:ea typeface="Times New Roman" panose="02020603050405020304" pitchFamily="18" charset="0"/>
                  </a:rPr>
                  <a:t>Chú</a:t>
                </a:r>
                <a:r>
                  <a:rPr lang="en-US" sz="3200" b="1" i="1" dirty="0">
                    <a:solidFill>
                      <a:srgbClr val="000000"/>
                    </a:solidFill>
                    <a:ea typeface="Times New Roman" panose="02020603050405020304" pitchFamily="18" charset="0"/>
                  </a:rPr>
                  <a:t> ý:</a:t>
                </a:r>
                <a:endParaRPr lang="en-US" sz="3200" dirty="0">
                  <a:solidFill>
                    <a:srgbClr val="000000"/>
                  </a:solidFill>
                  <a:ea typeface="Calibri" panose="020F0502020204030204" pitchFamily="34" charset="0"/>
                </a:endParaRPr>
              </a:p>
              <a:p>
                <a:pPr algn="just">
                  <a:lnSpc>
                    <a:spcPct val="120000"/>
                  </a:lnSpc>
                  <a:spcBef>
                    <a:spcPts val="800"/>
                  </a:spcBef>
                  <a:spcAft>
                    <a:spcPts val="800"/>
                  </a:spcAft>
                </a:pP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Nếu</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số</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đo</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của</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góc</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xOy</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là</a:t>
                </a:r>
                <a:r>
                  <a:rPr lang="en-US" sz="3200" dirty="0">
                    <a:solidFill>
                      <a:srgbClr val="000000"/>
                    </a:solidFill>
                    <a:ea typeface="Times New Roman" panose="02020603050405020304" pitchFamily="18" charset="0"/>
                  </a:rPr>
                  <a:t> n</a:t>
                </a:r>
                <a:r>
                  <a:rPr lang="en-US" sz="3200" baseline="30000" dirty="0">
                    <a:solidFill>
                      <a:srgbClr val="000000"/>
                    </a:solidFill>
                    <a:ea typeface="Times New Roman" panose="02020603050405020304" pitchFamily="18" charset="0"/>
                  </a:rPr>
                  <a:t>0</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thì</a:t>
                </a:r>
                <a:r>
                  <a:rPr lang="en-US" sz="3200" dirty="0">
                    <a:solidFill>
                      <a:srgbClr val="000000"/>
                    </a:solidFill>
                    <a:ea typeface="Times New Roman" panose="02020603050405020304" pitchFamily="18" charset="0"/>
                  </a:rPr>
                  <a:t> ta </a:t>
                </a:r>
                <a:r>
                  <a:rPr lang="en-US" sz="3200" dirty="0" err="1">
                    <a:solidFill>
                      <a:srgbClr val="000000"/>
                    </a:solidFill>
                    <a:ea typeface="Times New Roman" panose="02020603050405020304" pitchFamily="18" charset="0"/>
                  </a:rPr>
                  <a:t>kí</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hiệu</a:t>
                </a:r>
                <a:r>
                  <a:rPr lang="en-US" sz="3200" dirty="0">
                    <a:solidFill>
                      <a:srgbClr val="000000"/>
                    </a:solidFill>
                    <a:ea typeface="Times New Roman" panose="02020603050405020304" pitchFamily="18" charset="0"/>
                  </a:rPr>
                  <a:t> </a:t>
                </a:r>
                <a14:m>
                  <m:oMath xmlns:m="http://schemas.openxmlformats.org/officeDocument/2006/math">
                    <m:acc>
                      <m:accPr>
                        <m:chr m:val="̂"/>
                        <m:ctrlPr>
                          <a:rPr lang="en-US" sz="3200" i="1">
                            <a:solidFill>
                              <a:srgbClr val="000000"/>
                            </a:solidFill>
                            <a:latin typeface="Cambria Math" panose="02040503050406030204" pitchFamily="18" charset="0"/>
                            <a:ea typeface="Times New Roman" panose="02020603050405020304" pitchFamily="18" charset="0"/>
                          </a:rPr>
                        </m:ctrlPr>
                      </m:accPr>
                      <m:e>
                        <m:r>
                          <a:rPr lang="en-US" sz="3200" i="1">
                            <a:solidFill>
                              <a:srgbClr val="000000"/>
                            </a:solidFill>
                            <a:latin typeface="Cambria Math" panose="02040503050406030204" pitchFamily="18" charset="0"/>
                            <a:ea typeface="Times New Roman" panose="02020603050405020304" pitchFamily="18" charset="0"/>
                          </a:rPr>
                          <m:t>𝑥𝑂𝑦</m:t>
                        </m:r>
                      </m:e>
                    </m:acc>
                  </m:oMath>
                </a14:m>
                <a:r>
                  <a:rPr lang="en-US" sz="3200" dirty="0">
                    <a:solidFill>
                      <a:srgbClr val="000000"/>
                    </a:solidFill>
                    <a:ea typeface="Times New Roman" panose="02020603050405020304" pitchFamily="18" charset="0"/>
                  </a:rPr>
                  <a:t> = n</a:t>
                </a:r>
                <a:r>
                  <a:rPr lang="en-US" sz="3200" baseline="30000" dirty="0">
                    <a:solidFill>
                      <a:srgbClr val="000000"/>
                    </a:solidFill>
                    <a:ea typeface="Times New Roman" panose="02020603050405020304" pitchFamily="18" charset="0"/>
                  </a:rPr>
                  <a:t>0 </a:t>
                </a:r>
                <a:r>
                  <a:rPr lang="en-US" sz="3200" dirty="0" err="1">
                    <a:solidFill>
                      <a:srgbClr val="000000"/>
                    </a:solidFill>
                    <a:ea typeface="Times New Roman" panose="02020603050405020304" pitchFamily="18" charset="0"/>
                  </a:rPr>
                  <a:t>hoặc</a:t>
                </a:r>
                <a:r>
                  <a:rPr lang="en-US" sz="3200" dirty="0">
                    <a:solidFill>
                      <a:srgbClr val="000000"/>
                    </a:solidFill>
                    <a:ea typeface="Times New Roman" panose="02020603050405020304" pitchFamily="18" charset="0"/>
                  </a:rPr>
                  <a:t> </a:t>
                </a:r>
                <a14:m>
                  <m:oMath xmlns:m="http://schemas.openxmlformats.org/officeDocument/2006/math">
                    <m:acc>
                      <m:accPr>
                        <m:chr m:val="̂"/>
                        <m:ctrlPr>
                          <a:rPr lang="en-US" sz="3200" i="1">
                            <a:solidFill>
                              <a:srgbClr val="000000"/>
                            </a:solidFill>
                            <a:latin typeface="Cambria Math" panose="02040503050406030204" pitchFamily="18" charset="0"/>
                            <a:ea typeface="Times New Roman" panose="02020603050405020304" pitchFamily="18" charset="0"/>
                          </a:rPr>
                        </m:ctrlPr>
                      </m:accPr>
                      <m:e>
                        <m:r>
                          <a:rPr lang="en-US" sz="3200" i="1">
                            <a:solidFill>
                              <a:srgbClr val="000000"/>
                            </a:solidFill>
                            <a:latin typeface="Cambria Math" panose="02040503050406030204" pitchFamily="18" charset="0"/>
                            <a:ea typeface="Times New Roman" panose="02020603050405020304" pitchFamily="18" charset="0"/>
                          </a:rPr>
                          <m:t>𝑦𝑂𝑥</m:t>
                        </m:r>
                      </m:e>
                    </m:acc>
                  </m:oMath>
                </a14:m>
                <a:r>
                  <a:rPr lang="en-US" sz="3200" dirty="0">
                    <a:solidFill>
                      <a:srgbClr val="000000"/>
                    </a:solidFill>
                    <a:ea typeface="Times New Roman" panose="02020603050405020304" pitchFamily="18" charset="0"/>
                  </a:rPr>
                  <a:t> = n</a:t>
                </a:r>
                <a:r>
                  <a:rPr lang="en-US" sz="3200" baseline="30000" dirty="0">
                    <a:solidFill>
                      <a:srgbClr val="000000"/>
                    </a:solidFill>
                    <a:ea typeface="Times New Roman" panose="02020603050405020304" pitchFamily="18" charset="0"/>
                  </a:rPr>
                  <a:t>0</a:t>
                </a:r>
                <a:endParaRPr lang="en-US" sz="3200" dirty="0">
                  <a:solidFill>
                    <a:srgbClr val="000000"/>
                  </a:solidFill>
                  <a:ea typeface="Calibri" panose="020F0502020204030204" pitchFamily="34" charset="0"/>
                </a:endParaRPr>
              </a:p>
              <a:p>
                <a:pPr algn="just">
                  <a:lnSpc>
                    <a:spcPct val="120000"/>
                  </a:lnSpc>
                  <a:spcBef>
                    <a:spcPts val="800"/>
                  </a:spcBef>
                  <a:spcAft>
                    <a:spcPts val="800"/>
                  </a:spcAft>
                </a:pP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Trong</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hình</a:t>
                </a:r>
                <a:r>
                  <a:rPr lang="en-US" sz="3200" dirty="0">
                    <a:solidFill>
                      <a:srgbClr val="000000"/>
                    </a:solidFill>
                    <a:ea typeface="Times New Roman" panose="02020603050405020304" pitchFamily="18" charset="0"/>
                  </a:rPr>
                  <a:t> 77b, </a:t>
                </a:r>
                <a:r>
                  <a:rPr lang="en-US" sz="3200" dirty="0" err="1">
                    <a:solidFill>
                      <a:srgbClr val="000000"/>
                    </a:solidFill>
                    <a:ea typeface="Times New Roman" panose="02020603050405020304" pitchFamily="18" charset="0"/>
                  </a:rPr>
                  <a:t>số</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đo</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góc</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xOy</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là</a:t>
                </a:r>
                <a:r>
                  <a:rPr lang="en-US" sz="3200" dirty="0">
                    <a:solidFill>
                      <a:srgbClr val="000000"/>
                    </a:solidFill>
                    <a:ea typeface="Times New Roman" panose="02020603050405020304" pitchFamily="18" charset="0"/>
                  </a:rPr>
                  <a:t> 40</a:t>
                </a:r>
                <a:r>
                  <a:rPr lang="en-US" sz="3200" baseline="30000" dirty="0">
                    <a:solidFill>
                      <a:srgbClr val="000000"/>
                    </a:solidFill>
                    <a:ea typeface="Times New Roman" panose="02020603050405020304" pitchFamily="18" charset="0"/>
                  </a:rPr>
                  <a:t>0</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nên</a:t>
                </a:r>
                <a:r>
                  <a:rPr lang="en-US" sz="3200" dirty="0">
                    <a:solidFill>
                      <a:srgbClr val="000000"/>
                    </a:solidFill>
                    <a:ea typeface="Times New Roman" panose="02020603050405020304" pitchFamily="18" charset="0"/>
                  </a:rPr>
                  <a:t> ta </a:t>
                </a:r>
                <a:r>
                  <a:rPr lang="en-US" sz="3200" dirty="0" err="1">
                    <a:solidFill>
                      <a:srgbClr val="000000"/>
                    </a:solidFill>
                    <a:ea typeface="Times New Roman" panose="02020603050405020304" pitchFamily="18" charset="0"/>
                  </a:rPr>
                  <a:t>viết</a:t>
                </a:r>
                <a:r>
                  <a:rPr lang="en-US" sz="3200" dirty="0">
                    <a:solidFill>
                      <a:srgbClr val="000000"/>
                    </a:solidFill>
                    <a:ea typeface="Times New Roman" panose="02020603050405020304" pitchFamily="18" charset="0"/>
                  </a:rPr>
                  <a:t> </a:t>
                </a:r>
                <a14:m>
                  <m:oMath xmlns:m="http://schemas.openxmlformats.org/officeDocument/2006/math">
                    <m:acc>
                      <m:accPr>
                        <m:chr m:val="̂"/>
                        <m:ctrlPr>
                          <a:rPr lang="en-US" sz="3200" i="1">
                            <a:solidFill>
                              <a:srgbClr val="000000"/>
                            </a:solidFill>
                            <a:latin typeface="Cambria Math" panose="02040503050406030204" pitchFamily="18" charset="0"/>
                            <a:ea typeface="Times New Roman" panose="02020603050405020304" pitchFamily="18" charset="0"/>
                          </a:rPr>
                        </m:ctrlPr>
                      </m:accPr>
                      <m:e>
                        <m:r>
                          <a:rPr lang="en-US" sz="3200" i="1">
                            <a:solidFill>
                              <a:srgbClr val="000000"/>
                            </a:solidFill>
                            <a:latin typeface="Cambria Math" panose="02040503050406030204" pitchFamily="18" charset="0"/>
                            <a:ea typeface="Times New Roman" panose="02020603050405020304" pitchFamily="18" charset="0"/>
                          </a:rPr>
                          <m:t>𝑥𝑂𝑦</m:t>
                        </m:r>
                      </m:e>
                    </m:acc>
                  </m:oMath>
                </a14:m>
                <a:r>
                  <a:rPr lang="en-US" sz="3200" dirty="0">
                    <a:solidFill>
                      <a:srgbClr val="000000"/>
                    </a:solidFill>
                    <a:ea typeface="Times New Roman" panose="02020603050405020304" pitchFamily="18" charset="0"/>
                  </a:rPr>
                  <a:t> = 40</a:t>
                </a:r>
                <a:r>
                  <a:rPr lang="en-US" sz="3200" baseline="30000" dirty="0">
                    <a:solidFill>
                      <a:srgbClr val="000000"/>
                    </a:solidFill>
                    <a:ea typeface="Times New Roman" panose="02020603050405020304" pitchFamily="18" charset="0"/>
                  </a:rPr>
                  <a:t>0 </a:t>
                </a:r>
                <a:endParaRPr lang="en-US" sz="3200" dirty="0">
                  <a:solidFill>
                    <a:srgbClr val="000000"/>
                  </a:solidFill>
                  <a:ea typeface="Calibri" panose="020F0502020204030204" pitchFamily="34" charset="0"/>
                </a:endParaRPr>
              </a:p>
              <a:p>
                <a:pPr algn="just">
                  <a:lnSpc>
                    <a:spcPct val="120000"/>
                  </a:lnSpc>
                  <a:spcBef>
                    <a:spcPts val="800"/>
                  </a:spcBef>
                  <a:spcAft>
                    <a:spcPts val="800"/>
                  </a:spcAft>
                </a:pP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Chúng</a:t>
                </a:r>
                <a:r>
                  <a:rPr lang="en-US" sz="3200" dirty="0">
                    <a:solidFill>
                      <a:srgbClr val="000000"/>
                    </a:solidFill>
                    <a:ea typeface="Times New Roman" panose="02020603050405020304" pitchFamily="18" charset="0"/>
                  </a:rPr>
                  <a:t> ta </a:t>
                </a:r>
                <a:r>
                  <a:rPr lang="en-US" sz="3200" dirty="0" err="1">
                    <a:solidFill>
                      <a:srgbClr val="000000"/>
                    </a:solidFill>
                    <a:ea typeface="Times New Roman" panose="02020603050405020304" pitchFamily="18" charset="0"/>
                  </a:rPr>
                  <a:t>chỉ</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xét</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các</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góc</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có</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số</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đo</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không</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vượt</a:t>
                </a:r>
                <a:r>
                  <a:rPr lang="en-US" sz="3200" dirty="0">
                    <a:solidFill>
                      <a:srgbClr val="000000"/>
                    </a:solidFill>
                    <a:ea typeface="Times New Roman" panose="02020603050405020304" pitchFamily="18" charset="0"/>
                  </a:rPr>
                  <a:t> </a:t>
                </a:r>
                <a:r>
                  <a:rPr lang="en-US" sz="3200" dirty="0" err="1">
                    <a:solidFill>
                      <a:srgbClr val="000000"/>
                    </a:solidFill>
                    <a:ea typeface="Times New Roman" panose="02020603050405020304" pitchFamily="18" charset="0"/>
                  </a:rPr>
                  <a:t>quá</a:t>
                </a:r>
                <a:r>
                  <a:rPr lang="en-US" sz="3200" dirty="0">
                    <a:solidFill>
                      <a:srgbClr val="000000"/>
                    </a:solidFill>
                    <a:ea typeface="Times New Roman" panose="02020603050405020304" pitchFamily="18" charset="0"/>
                  </a:rPr>
                  <a:t> 180</a:t>
                </a:r>
                <a:r>
                  <a:rPr lang="en-US" sz="3200" baseline="30000" dirty="0">
                    <a:solidFill>
                      <a:srgbClr val="000000"/>
                    </a:solidFill>
                    <a:ea typeface="Times New Roman" panose="02020603050405020304" pitchFamily="18" charset="0"/>
                  </a:rPr>
                  <a:t>0</a:t>
                </a:r>
                <a:r>
                  <a:rPr lang="en-US" sz="3200" dirty="0">
                    <a:solidFill>
                      <a:srgbClr val="000000"/>
                    </a:solidFill>
                    <a:ea typeface="Times New Roman" panose="02020603050405020304" pitchFamily="18" charset="0"/>
                  </a:rPr>
                  <a:t>.</a:t>
                </a:r>
                <a:endParaRPr lang="en-US" sz="3200" dirty="0">
                  <a:solidFill>
                    <a:srgbClr val="000000"/>
                  </a:solidFill>
                  <a:ea typeface="Calibri" panose="020F0502020204030204" pitchFamily="34" charset="0"/>
                </a:endParaRPr>
              </a:p>
              <a:p>
                <a:pPr algn="l">
                  <a:lnSpc>
                    <a:spcPct val="120000"/>
                  </a:lnSpc>
                </a:pPr>
                <a:endParaRPr lang="vi-VN" sz="3200" b="1" dirty="0">
                  <a:solidFill>
                    <a:srgbClr val="002060"/>
                  </a:solidFill>
                </a:endParaRPr>
              </a:p>
            </p:txBody>
          </p:sp>
        </mc:Choice>
        <mc:Fallback>
          <p:sp>
            <p:nvSpPr>
              <p:cNvPr id="7" name="TextBox 6">
                <a:extLst>
                  <a:ext uri="{FF2B5EF4-FFF2-40B4-BE49-F238E27FC236}">
                    <a16:creationId xmlns:a16="http://schemas.microsoft.com/office/drawing/2014/main" id="{BFB22845-B95A-4A02-B99A-7C98B5019FB3}"/>
                  </a:ext>
                </a:extLst>
              </p:cNvPr>
              <p:cNvSpPr txBox="1">
                <a:spLocks noRot="1" noChangeAspect="1" noMove="1" noResize="1" noEditPoints="1" noAdjustHandles="1" noChangeArrowheads="1" noChangeShapeType="1" noTextEdit="1"/>
              </p:cNvSpPr>
              <p:nvPr/>
            </p:nvSpPr>
            <p:spPr>
              <a:xfrm>
                <a:off x="668867" y="1843763"/>
                <a:ext cx="10854267" cy="4340484"/>
              </a:xfrm>
              <a:prstGeom prst="rect">
                <a:avLst/>
              </a:prstGeom>
              <a:blipFill>
                <a:blip r:embed="rId5"/>
                <a:stretch>
                  <a:fillRect l="-1461" t="-421" r="-146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5"/>
        <p:cNvGrpSpPr/>
        <p:nvPr/>
      </p:nvGrpSpPr>
      <p:grpSpPr>
        <a:xfrm>
          <a:off x="0" y="0"/>
          <a:ext cx="0" cy="0"/>
          <a:chOff x="0" y="0"/>
          <a:chExt cx="0" cy="0"/>
        </a:xfrm>
      </p:grpSpPr>
      <p:sp>
        <p:nvSpPr>
          <p:cNvPr id="3962" name="Google Shape;3962;p56"/>
          <p:cNvSpPr txBox="1">
            <a:spLocks noGrp="1"/>
          </p:cNvSpPr>
          <p:nvPr>
            <p:ph type="title"/>
          </p:nvPr>
        </p:nvSpPr>
        <p:spPr>
          <a:xfrm>
            <a:off x="960000" y="720000"/>
            <a:ext cx="10148267" cy="1227333"/>
          </a:xfrm>
          <a:prstGeom prst="rect">
            <a:avLst/>
          </a:prstGeom>
        </p:spPr>
        <p:txBody>
          <a:bodyPr spcFirstLastPara="1" vert="horz" wrap="square" lIns="121900" tIns="121900" rIns="121900" bIns="121900" rtlCol="0" anchor="ctr" anchorCtr="0">
            <a:noAutofit/>
          </a:bodyPr>
          <a:lstStyle/>
          <a:p>
            <a:pPr algn="just">
              <a:lnSpc>
                <a:spcPct val="120000"/>
              </a:lnSpc>
            </a:pPr>
            <a:r>
              <a:rPr lang="en" sz="3200" b="1" dirty="0">
                <a:solidFill>
                  <a:srgbClr val="0070C0"/>
                </a:solidFill>
              </a:rPr>
              <a:t>Luyện tập 3. </a:t>
            </a:r>
            <a:r>
              <a:rPr lang="en" sz="3200" dirty="0"/>
              <a:t>Dùng thước đo góc để đo góc quyển sách toán của em.</a:t>
            </a:r>
            <a:endParaRPr sz="3200" b="1" dirty="0"/>
          </a:p>
        </p:txBody>
      </p:sp>
      <p:pic>
        <p:nvPicPr>
          <p:cNvPr id="82" name="Picture 81">
            <a:extLst>
              <a:ext uri="{FF2B5EF4-FFF2-40B4-BE49-F238E27FC236}">
                <a16:creationId xmlns:a16="http://schemas.microsoft.com/office/drawing/2014/main" id="{5E09367F-CD4C-4530-95E5-C067177032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960000" y="2646473"/>
            <a:ext cx="3004387" cy="3004387"/>
          </a:xfrm>
          <a:prstGeom prst="rect">
            <a:avLst/>
          </a:prstGeom>
        </p:spPr>
      </p:pic>
      <p:sp>
        <p:nvSpPr>
          <p:cNvPr id="24" name="Arrow: Right 23">
            <a:extLst>
              <a:ext uri="{FF2B5EF4-FFF2-40B4-BE49-F238E27FC236}">
                <a16:creationId xmlns:a16="http://schemas.microsoft.com/office/drawing/2014/main" id="{7AEE0EF5-1FCF-4BB1-B758-4C5DA22F9F2C}"/>
              </a:ext>
            </a:extLst>
          </p:cNvPr>
          <p:cNvSpPr/>
          <p:nvPr/>
        </p:nvSpPr>
        <p:spPr>
          <a:xfrm>
            <a:off x="4419600" y="3742267"/>
            <a:ext cx="1913467" cy="812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pic>
        <p:nvPicPr>
          <p:cNvPr id="5122" name="Picture 2" descr="Hình ảnh Học Sinh, Sinh Viên Clipart, Học Tập, đọc Hiểu miễn phí tải tập  tin PNG PSDComment và Vector">
            <a:extLst>
              <a:ext uri="{FF2B5EF4-FFF2-40B4-BE49-F238E27FC236}">
                <a16:creationId xmlns:a16="http://schemas.microsoft.com/office/drawing/2014/main" id="{487958FF-F8FF-4393-AB81-F482B76D864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42600" y="2375535"/>
            <a:ext cx="3847133" cy="3847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circle(in)">
                                      <p:cBhvr>
                                        <p:cTn id="7" dur="2000"/>
                                        <p:tgtEl>
                                          <p:spTgt spid="8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randombar(horizont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7"/>
        <p:cNvGrpSpPr/>
        <p:nvPr/>
      </p:nvGrpSpPr>
      <p:grpSpPr>
        <a:xfrm>
          <a:off x="0" y="0"/>
          <a:ext cx="0" cy="0"/>
          <a:chOff x="0" y="0"/>
          <a:chExt cx="0" cy="0"/>
        </a:xfrm>
      </p:grpSpPr>
      <p:grpSp>
        <p:nvGrpSpPr>
          <p:cNvPr id="4062" name="Google Shape;4062;p57"/>
          <p:cNvGrpSpPr/>
          <p:nvPr/>
        </p:nvGrpSpPr>
        <p:grpSpPr>
          <a:xfrm>
            <a:off x="10139226" y="5385151"/>
            <a:ext cx="994241" cy="1239627"/>
            <a:chOff x="6496103" y="3793969"/>
            <a:chExt cx="745681" cy="929720"/>
          </a:xfrm>
        </p:grpSpPr>
        <p:sp>
          <p:nvSpPr>
            <p:cNvPr id="4063" name="Google Shape;4063;p57"/>
            <p:cNvSpPr/>
            <p:nvPr/>
          </p:nvSpPr>
          <p:spPr>
            <a:xfrm rot="961257">
              <a:off x="7000527" y="3820345"/>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2400"/>
            </a:p>
          </p:txBody>
        </p:sp>
        <p:sp>
          <p:nvSpPr>
            <p:cNvPr id="4064" name="Google Shape;4064;p57"/>
            <p:cNvSpPr/>
            <p:nvPr/>
          </p:nvSpPr>
          <p:spPr>
            <a:xfrm rot="961257">
              <a:off x="6995904" y="3853726"/>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065" name="Google Shape;4065;p57"/>
            <p:cNvSpPr/>
            <p:nvPr/>
          </p:nvSpPr>
          <p:spPr>
            <a:xfrm rot="961257">
              <a:off x="7116338" y="3832193"/>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066" name="Google Shape;4066;p57"/>
            <p:cNvSpPr/>
            <p:nvPr/>
          </p:nvSpPr>
          <p:spPr>
            <a:xfrm rot="961257">
              <a:off x="6530193" y="4469807"/>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067" name="Google Shape;4067;p57"/>
            <p:cNvSpPr/>
            <p:nvPr/>
          </p:nvSpPr>
          <p:spPr>
            <a:xfrm rot="961257">
              <a:off x="6552600" y="4574741"/>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4068" name="Google Shape;4068;p57"/>
            <p:cNvSpPr/>
            <p:nvPr/>
          </p:nvSpPr>
          <p:spPr>
            <a:xfrm rot="961257">
              <a:off x="6625853" y="4643924"/>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4069" name="Google Shape;4069;p57"/>
            <p:cNvSpPr/>
            <p:nvPr/>
          </p:nvSpPr>
          <p:spPr>
            <a:xfrm rot="961257">
              <a:off x="6640231" y="3884288"/>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070" name="Google Shape;4070;p57"/>
            <p:cNvSpPr/>
            <p:nvPr/>
          </p:nvSpPr>
          <p:spPr>
            <a:xfrm rot="961257">
              <a:off x="6720030" y="3912439"/>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071" name="Google Shape;4071;p57"/>
            <p:cNvSpPr/>
            <p:nvPr/>
          </p:nvSpPr>
          <p:spPr>
            <a:xfrm rot="961257">
              <a:off x="6988643" y="3829246"/>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072" name="Google Shape;4072;p57"/>
            <p:cNvSpPr/>
            <p:nvPr/>
          </p:nvSpPr>
          <p:spPr>
            <a:xfrm rot="961257">
              <a:off x="7109532" y="3807848"/>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073" name="Google Shape;4073;p57"/>
            <p:cNvSpPr/>
            <p:nvPr/>
          </p:nvSpPr>
          <p:spPr>
            <a:xfrm rot="961257">
              <a:off x="6513069" y="4515706"/>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074" name="Google Shape;4074;p57"/>
            <p:cNvSpPr/>
            <p:nvPr/>
          </p:nvSpPr>
          <p:spPr>
            <a:xfrm rot="961257">
              <a:off x="6633220" y="3859878"/>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075" name="Google Shape;4075;p57"/>
            <p:cNvSpPr/>
            <p:nvPr/>
          </p:nvSpPr>
          <p:spPr>
            <a:xfrm rot="961257">
              <a:off x="6713394" y="3888160"/>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sp>
        <p:nvSpPr>
          <p:cNvPr id="129" name="Google Shape;3962;p56">
            <a:extLst>
              <a:ext uri="{FF2B5EF4-FFF2-40B4-BE49-F238E27FC236}">
                <a16:creationId xmlns:a16="http://schemas.microsoft.com/office/drawing/2014/main" id="{F9F99BD1-15B4-4843-99BA-060CCB59EACA}"/>
              </a:ext>
            </a:extLst>
          </p:cNvPr>
          <p:cNvSpPr txBox="1">
            <a:spLocks noGrp="1"/>
          </p:cNvSpPr>
          <p:nvPr>
            <p:ph type="title"/>
          </p:nvPr>
        </p:nvSpPr>
        <p:spPr>
          <a:xfrm>
            <a:off x="960000" y="720000"/>
            <a:ext cx="10161009" cy="820933"/>
          </a:xfrm>
          <a:prstGeom prst="rect">
            <a:avLst/>
          </a:prstGeom>
        </p:spPr>
        <p:txBody>
          <a:bodyPr spcFirstLastPara="1" vert="horz" wrap="square" lIns="121900" tIns="121900" rIns="121900" bIns="121900" rtlCol="0" anchor="ctr" anchorCtr="0">
            <a:noAutofit/>
          </a:bodyPr>
          <a:lstStyle/>
          <a:p>
            <a:pPr algn="just">
              <a:lnSpc>
                <a:spcPct val="120000"/>
              </a:lnSpc>
            </a:pPr>
            <a:r>
              <a:rPr lang="en" i="1" dirty="0"/>
              <a:t>Dùng thước đo góc để vẽ góc xOy có số đo bằng 70</a:t>
            </a:r>
            <a:r>
              <a:rPr lang="en" i="1" baseline="30000" dirty="0"/>
              <a:t>o</a:t>
            </a:r>
            <a:endParaRPr b="1" i="1" dirty="0"/>
          </a:p>
        </p:txBody>
      </p:sp>
      <p:sp>
        <p:nvSpPr>
          <p:cNvPr id="51" name="TextBox 50">
            <a:extLst>
              <a:ext uri="{FF2B5EF4-FFF2-40B4-BE49-F238E27FC236}">
                <a16:creationId xmlns:a16="http://schemas.microsoft.com/office/drawing/2014/main" id="{0A184E86-816A-4C9B-808B-100143537FE7}"/>
              </a:ext>
            </a:extLst>
          </p:cNvPr>
          <p:cNvSpPr txBox="1"/>
          <p:nvPr/>
        </p:nvSpPr>
        <p:spPr>
          <a:xfrm>
            <a:off x="959999" y="1786143"/>
            <a:ext cx="4148667" cy="502766"/>
          </a:xfrm>
          <a:prstGeom prst="rect">
            <a:avLst/>
          </a:prstGeom>
          <a:noFill/>
        </p:spPr>
        <p:txBody>
          <a:bodyPr wrap="square" rtlCol="0">
            <a:spAutoFit/>
          </a:bodyPr>
          <a:lstStyle/>
          <a:p>
            <a:pPr algn="l"/>
            <a:r>
              <a:rPr lang="en-US" sz="2667" b="1" u="sng" dirty="0" err="1">
                <a:solidFill>
                  <a:srgbClr val="002060"/>
                </a:solidFill>
              </a:rPr>
              <a:t>Bước</a:t>
            </a:r>
            <a:r>
              <a:rPr lang="en-US" sz="2667" b="1" u="sng" dirty="0">
                <a:solidFill>
                  <a:srgbClr val="002060"/>
                </a:solidFill>
              </a:rPr>
              <a:t> 1.</a:t>
            </a:r>
            <a:r>
              <a:rPr lang="en-US" sz="2667" b="1" dirty="0">
                <a:solidFill>
                  <a:srgbClr val="002060"/>
                </a:solidFill>
              </a:rPr>
              <a:t> </a:t>
            </a:r>
            <a:r>
              <a:rPr lang="en-US" sz="2667" dirty="0" err="1">
                <a:solidFill>
                  <a:srgbClr val="00040C"/>
                </a:solidFill>
              </a:rPr>
              <a:t>Vẽ</a:t>
            </a:r>
            <a:r>
              <a:rPr lang="en-US" sz="2667" dirty="0">
                <a:solidFill>
                  <a:srgbClr val="00040C"/>
                </a:solidFill>
              </a:rPr>
              <a:t> </a:t>
            </a:r>
            <a:r>
              <a:rPr lang="en-US" sz="2667" dirty="0" err="1">
                <a:solidFill>
                  <a:srgbClr val="00040C"/>
                </a:solidFill>
              </a:rPr>
              <a:t>tia</a:t>
            </a:r>
            <a:r>
              <a:rPr lang="en-US" sz="2667" dirty="0">
                <a:solidFill>
                  <a:srgbClr val="00040C"/>
                </a:solidFill>
              </a:rPr>
              <a:t> Ox</a:t>
            </a:r>
            <a:endParaRPr lang="vi-VN" sz="2667" dirty="0">
              <a:solidFill>
                <a:srgbClr val="00040C"/>
              </a:solidFill>
            </a:endParaRPr>
          </a:p>
        </p:txBody>
      </p:sp>
      <p:pic>
        <p:nvPicPr>
          <p:cNvPr id="53" name="Picture 52">
            <a:extLst>
              <a:ext uri="{FF2B5EF4-FFF2-40B4-BE49-F238E27FC236}">
                <a16:creationId xmlns:a16="http://schemas.microsoft.com/office/drawing/2014/main" id="{B09015BB-EB00-4E6C-9A84-2A75CE822876}"/>
              </a:ext>
            </a:extLst>
          </p:cNvPr>
          <p:cNvPicPr>
            <a:picLocks noChangeAspect="1"/>
          </p:cNvPicPr>
          <p:nvPr/>
        </p:nvPicPr>
        <p:blipFill>
          <a:blip r:embed="rId3"/>
          <a:stretch>
            <a:fillRect/>
          </a:stretch>
        </p:blipFill>
        <p:spPr>
          <a:xfrm>
            <a:off x="4282440" y="1676250"/>
            <a:ext cx="4778587" cy="753265"/>
          </a:xfrm>
          <a:prstGeom prst="rect">
            <a:avLst/>
          </a:prstGeom>
        </p:spPr>
      </p:pic>
      <p:sp>
        <p:nvSpPr>
          <p:cNvPr id="133" name="TextBox 132">
            <a:extLst>
              <a:ext uri="{FF2B5EF4-FFF2-40B4-BE49-F238E27FC236}">
                <a16:creationId xmlns:a16="http://schemas.microsoft.com/office/drawing/2014/main" id="{55E1174E-1781-4011-9D33-1DF00CCF52FB}"/>
              </a:ext>
            </a:extLst>
          </p:cNvPr>
          <p:cNvSpPr txBox="1"/>
          <p:nvPr/>
        </p:nvSpPr>
        <p:spPr>
          <a:xfrm>
            <a:off x="959999" y="2468386"/>
            <a:ext cx="10554669" cy="1113703"/>
          </a:xfrm>
          <a:prstGeom prst="rect">
            <a:avLst/>
          </a:prstGeom>
          <a:noFill/>
        </p:spPr>
        <p:txBody>
          <a:bodyPr wrap="square" rtlCol="0">
            <a:spAutoFit/>
          </a:bodyPr>
          <a:lstStyle/>
          <a:p>
            <a:pPr algn="l">
              <a:lnSpc>
                <a:spcPct val="130000"/>
              </a:lnSpc>
            </a:pPr>
            <a:r>
              <a:rPr lang="en-US" sz="2667" b="1" u="sng" dirty="0" err="1">
                <a:solidFill>
                  <a:srgbClr val="002060"/>
                </a:solidFill>
              </a:rPr>
              <a:t>Bước</a:t>
            </a:r>
            <a:r>
              <a:rPr lang="en-US" sz="2667" b="1" u="sng" dirty="0">
                <a:solidFill>
                  <a:srgbClr val="002060"/>
                </a:solidFill>
              </a:rPr>
              <a:t> 2.</a:t>
            </a:r>
            <a:r>
              <a:rPr lang="en-US" sz="2667" b="1" dirty="0">
                <a:solidFill>
                  <a:srgbClr val="002060"/>
                </a:solidFill>
              </a:rPr>
              <a:t> </a:t>
            </a:r>
            <a:r>
              <a:rPr lang="en-US" sz="2667" dirty="0" err="1">
                <a:solidFill>
                  <a:srgbClr val="00040C"/>
                </a:solidFill>
              </a:rPr>
              <a:t>Đặt</a:t>
            </a:r>
            <a:r>
              <a:rPr lang="en-US" sz="2667" dirty="0">
                <a:solidFill>
                  <a:srgbClr val="00040C"/>
                </a:solidFill>
              </a:rPr>
              <a:t> </a:t>
            </a:r>
            <a:r>
              <a:rPr lang="en-US" sz="2667" dirty="0" err="1">
                <a:solidFill>
                  <a:srgbClr val="00040C"/>
                </a:solidFill>
              </a:rPr>
              <a:t>thước</a:t>
            </a:r>
            <a:r>
              <a:rPr lang="en-US" sz="2667" dirty="0">
                <a:solidFill>
                  <a:srgbClr val="00040C"/>
                </a:solidFill>
              </a:rPr>
              <a:t> </a:t>
            </a:r>
            <a:r>
              <a:rPr lang="en-US" sz="2667" dirty="0" err="1">
                <a:solidFill>
                  <a:srgbClr val="00040C"/>
                </a:solidFill>
              </a:rPr>
              <a:t>đo</a:t>
            </a:r>
            <a:r>
              <a:rPr lang="en-US" sz="2667" dirty="0">
                <a:solidFill>
                  <a:srgbClr val="00040C"/>
                </a:solidFill>
              </a:rPr>
              <a:t> </a:t>
            </a:r>
            <a:r>
              <a:rPr lang="en-US" sz="2667" dirty="0" err="1">
                <a:solidFill>
                  <a:srgbClr val="00040C"/>
                </a:solidFill>
              </a:rPr>
              <a:t>góc</a:t>
            </a:r>
            <a:r>
              <a:rPr lang="en-US" sz="2667" dirty="0">
                <a:solidFill>
                  <a:srgbClr val="00040C"/>
                </a:solidFill>
              </a:rPr>
              <a:t> </a:t>
            </a:r>
            <a:r>
              <a:rPr lang="en-US" sz="2667" dirty="0" err="1">
                <a:solidFill>
                  <a:srgbClr val="00040C"/>
                </a:solidFill>
              </a:rPr>
              <a:t>sao</a:t>
            </a:r>
            <a:r>
              <a:rPr lang="en-US" sz="2667" dirty="0">
                <a:solidFill>
                  <a:srgbClr val="00040C"/>
                </a:solidFill>
              </a:rPr>
              <a:t> </a:t>
            </a:r>
            <a:r>
              <a:rPr lang="en-US" sz="2667" dirty="0" err="1">
                <a:solidFill>
                  <a:srgbClr val="00040C"/>
                </a:solidFill>
              </a:rPr>
              <a:t>tâm</a:t>
            </a:r>
            <a:r>
              <a:rPr lang="en-US" sz="2667" dirty="0">
                <a:solidFill>
                  <a:srgbClr val="00040C"/>
                </a:solidFill>
              </a:rPr>
              <a:t> </a:t>
            </a:r>
            <a:r>
              <a:rPr lang="en-US" sz="2667" dirty="0" err="1">
                <a:solidFill>
                  <a:srgbClr val="00040C"/>
                </a:solidFill>
              </a:rPr>
              <a:t>của</a:t>
            </a:r>
            <a:r>
              <a:rPr lang="en-US" sz="2667" dirty="0">
                <a:solidFill>
                  <a:srgbClr val="00040C"/>
                </a:solidFill>
              </a:rPr>
              <a:t> </a:t>
            </a:r>
            <a:r>
              <a:rPr lang="en-US" sz="2667" dirty="0" err="1">
                <a:solidFill>
                  <a:srgbClr val="00040C"/>
                </a:solidFill>
              </a:rPr>
              <a:t>thước</a:t>
            </a:r>
            <a:r>
              <a:rPr lang="en-US" sz="2667" dirty="0">
                <a:solidFill>
                  <a:srgbClr val="00040C"/>
                </a:solidFill>
              </a:rPr>
              <a:t> </a:t>
            </a:r>
            <a:r>
              <a:rPr lang="en-US" sz="2667" dirty="0" err="1">
                <a:solidFill>
                  <a:srgbClr val="00040C"/>
                </a:solidFill>
              </a:rPr>
              <a:t>trùng</a:t>
            </a:r>
            <a:r>
              <a:rPr lang="en-US" sz="2667" dirty="0">
                <a:solidFill>
                  <a:srgbClr val="00040C"/>
                </a:solidFill>
              </a:rPr>
              <a:t> </a:t>
            </a:r>
            <a:r>
              <a:rPr lang="en-US" sz="2667" dirty="0" err="1">
                <a:solidFill>
                  <a:srgbClr val="00040C"/>
                </a:solidFill>
              </a:rPr>
              <a:t>với</a:t>
            </a:r>
            <a:r>
              <a:rPr lang="en-US" sz="2667" dirty="0">
                <a:solidFill>
                  <a:srgbClr val="00040C"/>
                </a:solidFill>
              </a:rPr>
              <a:t> O, </a:t>
            </a:r>
            <a:r>
              <a:rPr lang="en-US" sz="2667" dirty="0" err="1">
                <a:solidFill>
                  <a:srgbClr val="00040C"/>
                </a:solidFill>
              </a:rPr>
              <a:t>vạch</a:t>
            </a:r>
            <a:r>
              <a:rPr lang="en-US" sz="2667" dirty="0">
                <a:solidFill>
                  <a:srgbClr val="00040C"/>
                </a:solidFill>
              </a:rPr>
              <a:t> 0 </a:t>
            </a:r>
            <a:r>
              <a:rPr lang="en-US" sz="2667" dirty="0" err="1">
                <a:solidFill>
                  <a:srgbClr val="00040C"/>
                </a:solidFill>
              </a:rPr>
              <a:t>của</a:t>
            </a:r>
            <a:r>
              <a:rPr lang="en-US" sz="2667" dirty="0">
                <a:solidFill>
                  <a:srgbClr val="00040C"/>
                </a:solidFill>
              </a:rPr>
              <a:t> </a:t>
            </a:r>
            <a:r>
              <a:rPr lang="en-US" sz="2667" dirty="0" err="1">
                <a:solidFill>
                  <a:srgbClr val="00040C"/>
                </a:solidFill>
              </a:rPr>
              <a:t>thước</a:t>
            </a:r>
            <a:r>
              <a:rPr lang="en-US" sz="2667" dirty="0">
                <a:solidFill>
                  <a:srgbClr val="00040C"/>
                </a:solidFill>
              </a:rPr>
              <a:t> </a:t>
            </a:r>
            <a:r>
              <a:rPr lang="en-US" sz="2667" dirty="0" err="1">
                <a:solidFill>
                  <a:srgbClr val="00040C"/>
                </a:solidFill>
              </a:rPr>
              <a:t>nằm</a:t>
            </a:r>
            <a:r>
              <a:rPr lang="en-US" sz="2667" dirty="0">
                <a:solidFill>
                  <a:srgbClr val="00040C"/>
                </a:solidFill>
              </a:rPr>
              <a:t> </a:t>
            </a:r>
            <a:r>
              <a:rPr lang="en-US" sz="2667" dirty="0" err="1">
                <a:solidFill>
                  <a:srgbClr val="00040C"/>
                </a:solidFill>
              </a:rPr>
              <a:t>trên</a:t>
            </a:r>
            <a:r>
              <a:rPr lang="en-US" sz="2667" dirty="0">
                <a:solidFill>
                  <a:srgbClr val="00040C"/>
                </a:solidFill>
              </a:rPr>
              <a:t> </a:t>
            </a:r>
            <a:r>
              <a:rPr lang="en-US" sz="2667" dirty="0" err="1">
                <a:solidFill>
                  <a:srgbClr val="00040C"/>
                </a:solidFill>
              </a:rPr>
              <a:t>tia</a:t>
            </a:r>
            <a:r>
              <a:rPr lang="en-US" sz="2667" dirty="0">
                <a:solidFill>
                  <a:srgbClr val="00040C"/>
                </a:solidFill>
              </a:rPr>
              <a:t> Ox.</a:t>
            </a:r>
            <a:endParaRPr lang="vi-VN" sz="2667" dirty="0">
              <a:solidFill>
                <a:srgbClr val="00040C"/>
              </a:solidFill>
            </a:endParaRPr>
          </a:p>
        </p:txBody>
      </p:sp>
      <p:pic>
        <p:nvPicPr>
          <p:cNvPr id="55" name="Picture 54">
            <a:extLst>
              <a:ext uri="{FF2B5EF4-FFF2-40B4-BE49-F238E27FC236}">
                <a16:creationId xmlns:a16="http://schemas.microsoft.com/office/drawing/2014/main" id="{C67738E4-B25A-46DB-BB23-61367CC970C6}"/>
              </a:ext>
            </a:extLst>
          </p:cNvPr>
          <p:cNvPicPr>
            <a:picLocks noChangeAspect="1"/>
          </p:cNvPicPr>
          <p:nvPr/>
        </p:nvPicPr>
        <p:blipFill>
          <a:blip r:embed="rId4"/>
          <a:stretch>
            <a:fillRect/>
          </a:stretch>
        </p:blipFill>
        <p:spPr>
          <a:xfrm>
            <a:off x="2212616" y="3316843"/>
            <a:ext cx="7032984" cy="31568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
                                        </p:tgtEl>
                                        <p:attrNameLst>
                                          <p:attrName>style.visibility</p:attrName>
                                        </p:attrNameLst>
                                      </p:cBhvr>
                                      <p:to>
                                        <p:strVal val="visible"/>
                                      </p:to>
                                    </p:set>
                                    <p:anim calcmode="lin" valueType="num">
                                      <p:cBhvr additive="base">
                                        <p:cTn id="18" dur="500" fill="hold"/>
                                        <p:tgtEl>
                                          <p:spTgt spid="133"/>
                                        </p:tgtEl>
                                        <p:attrNameLst>
                                          <p:attrName>ppt_x</p:attrName>
                                        </p:attrNameLst>
                                      </p:cBhvr>
                                      <p:tavLst>
                                        <p:tav tm="0">
                                          <p:val>
                                            <p:strVal val="#ppt_x"/>
                                          </p:val>
                                        </p:tav>
                                        <p:tav tm="100000">
                                          <p:val>
                                            <p:strVal val="#ppt_x"/>
                                          </p:val>
                                        </p:tav>
                                      </p:tavLst>
                                    </p:anim>
                                    <p:anim calcmode="lin" valueType="num">
                                      <p:cBhvr additive="base">
                                        <p:cTn id="19"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randombar(horizontal)">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649</Words>
  <Application>Microsoft Office PowerPoint</Application>
  <PresentationFormat>Widescreen</PresentationFormat>
  <Paragraphs>50</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Bahiana</vt:lpstr>
      <vt:lpstr>Calibri</vt:lpstr>
      <vt:lpstr>Calibri Light</vt:lpstr>
      <vt:lpstr>Cambria Math</vt:lpstr>
      <vt:lpstr>Symbol</vt:lpstr>
      <vt:lpstr>Times New Roman</vt:lpstr>
      <vt:lpstr>Office Theme</vt:lpstr>
      <vt:lpstr>CHÀO MỪNG CÁC EM ĐẾN VỚI TIẾT HỌC!</vt:lpstr>
      <vt:lpstr>BÀI 5. GÓC (tiết 116)</vt:lpstr>
      <vt:lpstr>SỐ ĐO  CỦA GÓC</vt:lpstr>
      <vt:lpstr>HĐ3.  a) Hãy quan sát thước đo góc và cho biết thước đo góc có đặc điểm gì? b) Dùng thước đo góc để xác định số đo góc xOy trong Hình 77a.</vt:lpstr>
      <vt:lpstr>HĐ3.  a) Hãy quan sát thước đo góc và cho biết thước đo góc có đặc điểm gì? b) Dùng thước đo góc để xác định số đo góc xOy trong Hình 77a.</vt:lpstr>
      <vt:lpstr>Cách đo góc xOy</vt:lpstr>
      <vt:lpstr>PowerPoint Presentation</vt:lpstr>
      <vt:lpstr>Luyện tập 3. Dùng thước đo góc để đo góc quyển sách toán của em.</vt:lpstr>
      <vt:lpstr>Dùng thước đo góc để vẽ góc xOy có số đo bằng 70o</vt:lpstr>
      <vt:lpstr>PowerPoint Presentation</vt:lpstr>
      <vt:lpstr>PowerPoint Presentation</vt:lpstr>
      <vt:lpstr>HĐ4. Sử dụng thước đo góc để đo các góc trong hình 80 và so sánh số đo góc  của chúng.</vt:lpstr>
      <vt:lpstr>Ta có thể so sánh hai góc dựa vào số đo của chúng.</vt:lpstr>
      <vt:lpstr>Luyện tập 4. Ở hình 81 có HB = HC = CD. Đo góc để trả lời các câu hỏi sau:</vt:lpstr>
      <vt:lpstr>PowerPoint Presentation</vt:lpstr>
      <vt:lpstr>HƯỚNG DẪN VỀ NHÀ</vt:lpstr>
      <vt:lpstr>CẢM ƠN CÁC EM ĐÃ CHÚ Ý BÀI GIẢNG!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dc:title>
  <dc:creator>Thanh Tran Kim</dc:creator>
  <cp:lastModifiedBy>Thanh Tran Kim</cp:lastModifiedBy>
  <cp:revision>1</cp:revision>
  <dcterms:created xsi:type="dcterms:W3CDTF">2024-05-25T08:59:52Z</dcterms:created>
  <dcterms:modified xsi:type="dcterms:W3CDTF">2024-05-25T09:03:39Z</dcterms:modified>
</cp:coreProperties>
</file>