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90" r:id="rId2"/>
    <p:sldId id="261" r:id="rId3"/>
    <p:sldId id="289" r:id="rId4"/>
    <p:sldId id="313" r:id="rId5"/>
    <p:sldId id="316" r:id="rId6"/>
    <p:sldId id="317" r:id="rId7"/>
    <p:sldId id="274" r:id="rId8"/>
    <p:sldId id="318" r:id="rId9"/>
    <p:sldId id="258" r:id="rId10"/>
    <p:sldId id="319" r:id="rId11"/>
    <p:sldId id="259" r:id="rId12"/>
    <p:sldId id="282" r:id="rId13"/>
    <p:sldId id="260" r:id="rId14"/>
    <p:sldId id="267" r:id="rId15"/>
    <p:sldId id="322" r:id="rId16"/>
    <p:sldId id="265" r:id="rId17"/>
    <p:sldId id="278" r:id="rId18"/>
    <p:sldId id="264" r:id="rId19"/>
    <p:sldId id="266" r:id="rId20"/>
    <p:sldId id="320" r:id="rId21"/>
    <p:sldId id="28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48D8C-6AFC-4C24-8DD6-4BB6026EA7E9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59D734-EF8D-43CD-BF59-E0AD8FF20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64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0" name="Google Shape;7850;gb381e02fd5_3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51" name="Google Shape;7851;gb381e02fd5_3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5" name="Google Shape;7755;gb2f2eeebda_0_12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56" name="Google Shape;7756;gb2f2eeebda_0_12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7" name="Google Shape;7747;gb2f2eeebda_0_10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48" name="Google Shape;7748;gb2f2eeebda_0_10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9" name="Google Shape;7799;gb308c710a5_0_34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00" name="Google Shape;7800;gb308c710a5_0_34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3" name="Google Shape;7743;g7899609942_0_58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44" name="Google Shape;7744;g7899609942_0_58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" name="Google Shape;7751;gb2f2eeebda_0_19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52" name="Google Shape;7752;gb2f2eeebda_0_19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0" name="Google Shape;7840;gb308c710a5_0_2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1" name="Google Shape;7841;gb308c710a5_0_2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0" name="Google Shape;7730;g7899609942_0_49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31" name="Google Shape;7731;g7899609942_0_49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5" name="Google Shape;7845;gb308c710a5_0_26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6" name="Google Shape;7846;gb308c710a5_0_26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8" name="Google Shape;7708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9" name="Google Shape;7709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" name="Google Shape;7783;gb2f2eeebda_0_40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4" name="Google Shape;7784;gb2f2eeebda_0_40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4" name="Google Shape;7714;gb727be822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15" name="Google Shape;7715;gb727be822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" name="Google Shape;7720;gb727be822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21" name="Google Shape;7721;gb727be822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5" name="Google Shape;7815;gb308c710a5_0_18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16" name="Google Shape;7816;gb308c710a5_0_18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6" name="Google Shape;7726;g7899609942_0_5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27" name="Google Shape;7727;g7899609942_0_5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52E82-1EDC-EB74-0527-A300B6CEE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45B75C-4739-025A-59BB-DCAFF1F10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BD4DD-AC82-88F9-5DF0-F1EC167AC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69FDE-683C-A2FF-9661-24CA52E1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19BDA-58B8-603F-1AB0-438F0EF7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8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FFC43-A95D-358A-858A-E91F4C3D7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C2CFCF-211A-4CF7-C11C-7E62E621A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7E6C3-EC33-5045-E86A-36B694289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C05F2-37C2-1384-13D0-EC380C7DD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B16A6-EFB0-8003-0767-EF92331BF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5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37D7E1-CD25-04C0-8F21-429C615B89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BEE4C-A534-434E-6472-7BF8F8CF10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2AEF0-E687-1468-0C72-706011122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D1AA7-1D8C-A0D2-D821-550ADB4A7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DCC2A-A2B0-1CAD-ECF8-4FD4592B2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 Layout 1">
    <p:bg>
      <p:bgPr>
        <a:solidFill>
          <a:schemeClr val="lt1"/>
        </a:solidFill>
        <a:effectLst/>
      </p:bgPr>
    </p:bg>
    <p:spTree>
      <p:nvGrpSpPr>
        <p:cNvPr id="1" name="Shape 7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0" name="Google Shape;7670;p44"/>
          <p:cNvSpPr/>
          <p:nvPr/>
        </p:nvSpPr>
        <p:spPr>
          <a:xfrm>
            <a:off x="577538" y="771220"/>
            <a:ext cx="11135711" cy="5629521"/>
          </a:xfrm>
          <a:custGeom>
            <a:avLst/>
            <a:gdLst/>
            <a:ahLst/>
            <a:cxnLst/>
            <a:rect l="l" t="t" r="r" b="b"/>
            <a:pathLst>
              <a:path w="167816" h="89547" extrusionOk="0">
                <a:moveTo>
                  <a:pt x="165961" y="1"/>
                </a:moveTo>
                <a:lnTo>
                  <a:pt x="1" y="396"/>
                </a:lnTo>
                <a:lnTo>
                  <a:pt x="882" y="85656"/>
                </a:lnTo>
                <a:lnTo>
                  <a:pt x="2706" y="87236"/>
                </a:lnTo>
                <a:lnTo>
                  <a:pt x="167815" y="89546"/>
                </a:lnTo>
                <a:lnTo>
                  <a:pt x="167754" y="1612"/>
                </a:lnTo>
                <a:lnTo>
                  <a:pt x="165961" y="1"/>
                </a:lnTo>
                <a:close/>
              </a:path>
            </a:pathLst>
          </a:custGeom>
          <a:solidFill>
            <a:srgbClr val="56401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1" name="Google Shape;7671;p44"/>
          <p:cNvSpPr/>
          <p:nvPr/>
        </p:nvSpPr>
        <p:spPr>
          <a:xfrm>
            <a:off x="617883" y="817112"/>
            <a:ext cx="10738367" cy="5211017"/>
          </a:xfrm>
          <a:custGeom>
            <a:avLst/>
            <a:gdLst/>
            <a:ahLst/>
            <a:cxnLst/>
            <a:rect l="l" t="t" r="r" b="b"/>
            <a:pathLst>
              <a:path w="161828" h="82890" extrusionOk="0">
                <a:moveTo>
                  <a:pt x="161797" y="0"/>
                </a:moveTo>
                <a:lnTo>
                  <a:pt x="0" y="365"/>
                </a:lnTo>
                <a:lnTo>
                  <a:pt x="912" y="80762"/>
                </a:lnTo>
                <a:lnTo>
                  <a:pt x="161827" y="82889"/>
                </a:lnTo>
                <a:lnTo>
                  <a:pt x="161827" y="82889"/>
                </a:lnTo>
                <a:lnTo>
                  <a:pt x="16179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2" name="Google Shape;7672;p44"/>
          <p:cNvSpPr/>
          <p:nvPr/>
        </p:nvSpPr>
        <p:spPr>
          <a:xfrm>
            <a:off x="539251" y="660451"/>
            <a:ext cx="11075127" cy="5627509"/>
          </a:xfrm>
          <a:custGeom>
            <a:avLst/>
            <a:gdLst/>
            <a:ahLst/>
            <a:cxnLst/>
            <a:rect l="l" t="t" r="r" b="b"/>
            <a:pathLst>
              <a:path w="166903" h="89515" extrusionOk="0">
                <a:moveTo>
                  <a:pt x="162708" y="6565"/>
                </a:moveTo>
                <a:lnTo>
                  <a:pt x="162708" y="84439"/>
                </a:lnTo>
                <a:lnTo>
                  <a:pt x="5988" y="82433"/>
                </a:lnTo>
                <a:lnTo>
                  <a:pt x="5076" y="6900"/>
                </a:lnTo>
                <a:lnTo>
                  <a:pt x="162708" y="6565"/>
                </a:lnTo>
                <a:close/>
                <a:moveTo>
                  <a:pt x="165049" y="0"/>
                </a:moveTo>
                <a:lnTo>
                  <a:pt x="163438" y="1611"/>
                </a:lnTo>
                <a:lnTo>
                  <a:pt x="912" y="1976"/>
                </a:lnTo>
                <a:lnTo>
                  <a:pt x="1793" y="83284"/>
                </a:lnTo>
                <a:lnTo>
                  <a:pt x="0" y="85624"/>
                </a:lnTo>
                <a:lnTo>
                  <a:pt x="1793" y="87235"/>
                </a:lnTo>
                <a:lnTo>
                  <a:pt x="166903" y="89515"/>
                </a:lnTo>
                <a:lnTo>
                  <a:pt x="166872" y="1581"/>
                </a:lnTo>
                <a:lnTo>
                  <a:pt x="1650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3" name="Google Shape;7673;p44"/>
          <p:cNvSpPr/>
          <p:nvPr/>
        </p:nvSpPr>
        <p:spPr>
          <a:xfrm>
            <a:off x="478733" y="660451"/>
            <a:ext cx="11016667" cy="5528180"/>
          </a:xfrm>
          <a:custGeom>
            <a:avLst/>
            <a:gdLst/>
            <a:ahLst/>
            <a:cxnLst/>
            <a:rect l="l" t="t" r="r" b="b"/>
            <a:pathLst>
              <a:path w="166022" h="87935" extrusionOk="0">
                <a:moveTo>
                  <a:pt x="161796" y="4955"/>
                </a:moveTo>
                <a:lnTo>
                  <a:pt x="161796" y="82858"/>
                </a:lnTo>
                <a:lnTo>
                  <a:pt x="5107" y="80852"/>
                </a:lnTo>
                <a:lnTo>
                  <a:pt x="4195" y="5289"/>
                </a:lnTo>
                <a:lnTo>
                  <a:pt x="161796" y="4955"/>
                </a:lnTo>
                <a:close/>
                <a:moveTo>
                  <a:pt x="165961" y="0"/>
                </a:moveTo>
                <a:lnTo>
                  <a:pt x="0" y="395"/>
                </a:lnTo>
                <a:lnTo>
                  <a:pt x="912" y="85655"/>
                </a:lnTo>
                <a:lnTo>
                  <a:pt x="166021" y="87934"/>
                </a:lnTo>
                <a:lnTo>
                  <a:pt x="165961" y="0"/>
                </a:lnTo>
                <a:close/>
              </a:path>
            </a:pathLst>
          </a:custGeom>
          <a:solidFill>
            <a:schemeClr val="dk2"/>
          </a:solidFill>
          <a:ln w="19050" cap="flat" cmpd="sng">
            <a:solidFill>
              <a:srgbClr val="D4BB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4" name="Google Shape;7674;p44"/>
          <p:cNvSpPr/>
          <p:nvPr/>
        </p:nvSpPr>
        <p:spPr>
          <a:xfrm>
            <a:off x="5583591" y="2544530"/>
            <a:ext cx="67" cy="6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5" name="Google Shape;7675;p44"/>
          <p:cNvSpPr/>
          <p:nvPr/>
        </p:nvSpPr>
        <p:spPr>
          <a:xfrm>
            <a:off x="5581601" y="2544530"/>
            <a:ext cx="2057" cy="1949"/>
          </a:xfrm>
          <a:custGeom>
            <a:avLst/>
            <a:gdLst/>
            <a:ahLst/>
            <a:cxnLst/>
            <a:rect l="l" t="t" r="r" b="b"/>
            <a:pathLst>
              <a:path w="31" h="31" extrusionOk="0">
                <a:moveTo>
                  <a:pt x="0" y="30"/>
                </a:moveTo>
                <a:cubicBezTo>
                  <a:pt x="31" y="0"/>
                  <a:pt x="31" y="0"/>
                  <a:pt x="31" y="0"/>
                </a:cubicBezTo>
                <a:lnTo>
                  <a:pt x="31" y="0"/>
                </a:lnTo>
                <a:cubicBezTo>
                  <a:pt x="31" y="0"/>
                  <a:pt x="0" y="30"/>
                  <a:pt x="0" y="3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6" name="Google Shape;7676;p44"/>
          <p:cNvSpPr/>
          <p:nvPr/>
        </p:nvSpPr>
        <p:spPr>
          <a:xfrm>
            <a:off x="8209643" y="1843202"/>
            <a:ext cx="67" cy="2012"/>
          </a:xfrm>
          <a:custGeom>
            <a:avLst/>
            <a:gdLst/>
            <a:ahLst/>
            <a:cxnLst/>
            <a:rect l="l" t="t" r="r" b="b"/>
            <a:pathLst>
              <a:path w="1" h="32" extrusionOk="0">
                <a:moveTo>
                  <a:pt x="1" y="31"/>
                </a:moveTo>
                <a:cubicBezTo>
                  <a:pt x="1" y="1"/>
                  <a:pt x="1" y="1"/>
                  <a:pt x="1" y="1"/>
                </a:cubicBezTo>
                <a:lnTo>
                  <a:pt x="1" y="1"/>
                </a:lnTo>
                <a:cubicBezTo>
                  <a:pt x="1" y="1"/>
                  <a:pt x="1" y="1"/>
                  <a:pt x="1" y="3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7" name="Google Shape;7677;p44"/>
          <p:cNvSpPr/>
          <p:nvPr/>
        </p:nvSpPr>
        <p:spPr>
          <a:xfrm>
            <a:off x="-12433" y="-17600"/>
            <a:ext cx="12192000" cy="231200"/>
          </a:xfrm>
          <a:prstGeom prst="rect">
            <a:avLst/>
          </a:prstGeom>
          <a:solidFill>
            <a:srgbClr val="FFF2D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8" name="Google Shape;7678;p44"/>
          <p:cNvSpPr/>
          <p:nvPr/>
        </p:nvSpPr>
        <p:spPr>
          <a:xfrm>
            <a:off x="0" y="218436"/>
            <a:ext cx="12192000" cy="94000"/>
          </a:xfrm>
          <a:prstGeom prst="rect">
            <a:avLst/>
          </a:prstGeom>
          <a:solidFill>
            <a:srgbClr val="D5BA8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95325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1"/>
        </a:solidFill>
        <a:effectLst/>
      </p:bgPr>
    </p:bg>
    <p:spTree>
      <p:nvGrpSpPr>
        <p:cNvPr id="1" name="Shape 2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2" name="Google Shape;2712;p15"/>
          <p:cNvSpPr/>
          <p:nvPr/>
        </p:nvSpPr>
        <p:spPr>
          <a:xfrm>
            <a:off x="0" y="1"/>
            <a:ext cx="12242832" cy="4281604"/>
          </a:xfrm>
          <a:custGeom>
            <a:avLst/>
            <a:gdLst/>
            <a:ahLst/>
            <a:cxnLst/>
            <a:rect l="l" t="t" r="r" b="b"/>
            <a:pathLst>
              <a:path w="284960" h="118604" extrusionOk="0">
                <a:moveTo>
                  <a:pt x="0" y="0"/>
                </a:moveTo>
                <a:lnTo>
                  <a:pt x="0" y="118604"/>
                </a:lnTo>
                <a:lnTo>
                  <a:pt x="284960" y="118604"/>
                </a:lnTo>
                <a:lnTo>
                  <a:pt x="284960" y="0"/>
                </a:lnTo>
                <a:close/>
              </a:path>
            </a:pathLst>
          </a:custGeom>
          <a:solidFill>
            <a:srgbClr val="F2E3C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3" name="Google Shape;2713;p15"/>
          <p:cNvSpPr/>
          <p:nvPr/>
        </p:nvSpPr>
        <p:spPr>
          <a:xfrm>
            <a:off x="0" y="4281548"/>
            <a:ext cx="12242832" cy="2576457"/>
          </a:xfrm>
          <a:custGeom>
            <a:avLst/>
            <a:gdLst/>
            <a:ahLst/>
            <a:cxnLst/>
            <a:rect l="l" t="t" r="r" b="b"/>
            <a:pathLst>
              <a:path w="284960" h="71370" extrusionOk="0">
                <a:moveTo>
                  <a:pt x="0" y="1"/>
                </a:moveTo>
                <a:lnTo>
                  <a:pt x="0" y="71369"/>
                </a:lnTo>
                <a:lnTo>
                  <a:pt x="284960" y="71369"/>
                </a:lnTo>
                <a:lnTo>
                  <a:pt x="28496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4" name="Google Shape;2714;p15"/>
          <p:cNvSpPr/>
          <p:nvPr/>
        </p:nvSpPr>
        <p:spPr>
          <a:xfrm>
            <a:off x="0" y="4051122"/>
            <a:ext cx="12242832" cy="230463"/>
          </a:xfrm>
          <a:custGeom>
            <a:avLst/>
            <a:gdLst/>
            <a:ahLst/>
            <a:cxnLst/>
            <a:rect l="l" t="t" r="r" b="b"/>
            <a:pathLst>
              <a:path w="284960" h="6384" extrusionOk="0">
                <a:moveTo>
                  <a:pt x="0" y="0"/>
                </a:moveTo>
                <a:lnTo>
                  <a:pt x="0" y="6384"/>
                </a:lnTo>
                <a:lnTo>
                  <a:pt x="284960" y="6384"/>
                </a:lnTo>
                <a:lnTo>
                  <a:pt x="284960" y="0"/>
                </a:lnTo>
                <a:close/>
              </a:path>
            </a:pathLst>
          </a:custGeom>
          <a:solidFill>
            <a:srgbClr val="DCBE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5" name="Google Shape;2715;p15"/>
          <p:cNvSpPr/>
          <p:nvPr/>
        </p:nvSpPr>
        <p:spPr>
          <a:xfrm>
            <a:off x="0" y="4051122"/>
            <a:ext cx="12242832" cy="52705"/>
          </a:xfrm>
          <a:custGeom>
            <a:avLst/>
            <a:gdLst/>
            <a:ahLst/>
            <a:cxnLst/>
            <a:rect l="l" t="t" r="r" b="b"/>
            <a:pathLst>
              <a:path w="284960" h="1460" extrusionOk="0">
                <a:moveTo>
                  <a:pt x="0" y="0"/>
                </a:moveTo>
                <a:lnTo>
                  <a:pt x="0" y="1459"/>
                </a:lnTo>
                <a:lnTo>
                  <a:pt x="284960" y="1459"/>
                </a:lnTo>
                <a:lnTo>
                  <a:pt x="284960" y="0"/>
                </a:lnTo>
                <a:close/>
              </a:path>
            </a:pathLst>
          </a:custGeom>
          <a:solidFill>
            <a:srgbClr val="FFEFD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6" name="Google Shape;2716;p15"/>
          <p:cNvSpPr/>
          <p:nvPr/>
        </p:nvSpPr>
        <p:spPr>
          <a:xfrm>
            <a:off x="3589956" y="600196"/>
            <a:ext cx="5076075" cy="2631293"/>
          </a:xfrm>
          <a:custGeom>
            <a:avLst/>
            <a:gdLst/>
            <a:ahLst/>
            <a:cxnLst/>
            <a:rect l="l" t="t" r="r" b="b"/>
            <a:pathLst>
              <a:path w="118149" h="72889" extrusionOk="0">
                <a:moveTo>
                  <a:pt x="1551" y="0"/>
                </a:moveTo>
                <a:lnTo>
                  <a:pt x="1" y="72889"/>
                </a:lnTo>
                <a:lnTo>
                  <a:pt x="118149" y="72889"/>
                </a:lnTo>
                <a:lnTo>
                  <a:pt x="116204" y="0"/>
                </a:lnTo>
                <a:lnTo>
                  <a:pt x="61704" y="31946"/>
                </a:lnTo>
                <a:lnTo>
                  <a:pt x="1551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7" name="Google Shape;2717;p15"/>
          <p:cNvSpPr/>
          <p:nvPr/>
        </p:nvSpPr>
        <p:spPr>
          <a:xfrm>
            <a:off x="3776722" y="701131"/>
            <a:ext cx="4689533" cy="2376752"/>
          </a:xfrm>
          <a:custGeom>
            <a:avLst/>
            <a:gdLst/>
            <a:ahLst/>
            <a:cxnLst/>
            <a:rect l="l" t="t" r="r" b="b"/>
            <a:pathLst>
              <a:path w="109152" h="65838" extrusionOk="0">
                <a:moveTo>
                  <a:pt x="0" y="1"/>
                </a:moveTo>
                <a:lnTo>
                  <a:pt x="0" y="65838"/>
                </a:lnTo>
                <a:lnTo>
                  <a:pt x="109151" y="65838"/>
                </a:lnTo>
                <a:lnTo>
                  <a:pt x="10915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8" name="Google Shape;2718;p15"/>
          <p:cNvSpPr/>
          <p:nvPr/>
        </p:nvSpPr>
        <p:spPr>
          <a:xfrm>
            <a:off x="3656551" y="600197"/>
            <a:ext cx="4929828" cy="2577540"/>
          </a:xfrm>
          <a:custGeom>
            <a:avLst/>
            <a:gdLst/>
            <a:ahLst/>
            <a:cxnLst/>
            <a:rect l="l" t="t" r="r" b="b"/>
            <a:pathLst>
              <a:path w="114745" h="71400" extrusionOk="0">
                <a:moveTo>
                  <a:pt x="111948" y="2797"/>
                </a:moveTo>
                <a:lnTo>
                  <a:pt x="111948" y="68634"/>
                </a:lnTo>
                <a:lnTo>
                  <a:pt x="2797" y="68634"/>
                </a:lnTo>
                <a:lnTo>
                  <a:pt x="2797" y="2797"/>
                </a:lnTo>
                <a:close/>
                <a:moveTo>
                  <a:pt x="1" y="0"/>
                </a:moveTo>
                <a:lnTo>
                  <a:pt x="1" y="2797"/>
                </a:lnTo>
                <a:lnTo>
                  <a:pt x="1" y="68634"/>
                </a:lnTo>
                <a:lnTo>
                  <a:pt x="1" y="71400"/>
                </a:lnTo>
                <a:lnTo>
                  <a:pt x="114745" y="71400"/>
                </a:lnTo>
                <a:lnTo>
                  <a:pt x="114745" y="0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9" name="Google Shape;2719;p15"/>
          <p:cNvSpPr/>
          <p:nvPr/>
        </p:nvSpPr>
        <p:spPr>
          <a:xfrm>
            <a:off x="3776722" y="685788"/>
            <a:ext cx="4689533" cy="2392095"/>
          </a:xfrm>
          <a:custGeom>
            <a:avLst/>
            <a:gdLst/>
            <a:ahLst/>
            <a:cxnLst/>
            <a:rect l="l" t="t" r="r" b="b"/>
            <a:pathLst>
              <a:path w="109152" h="66263" extrusionOk="0">
                <a:moveTo>
                  <a:pt x="0" y="0"/>
                </a:moveTo>
                <a:lnTo>
                  <a:pt x="0" y="66263"/>
                </a:lnTo>
                <a:lnTo>
                  <a:pt x="1946" y="2736"/>
                </a:lnTo>
                <a:lnTo>
                  <a:pt x="107480" y="2736"/>
                </a:lnTo>
                <a:lnTo>
                  <a:pt x="109151" y="66263"/>
                </a:lnTo>
                <a:lnTo>
                  <a:pt x="10915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0" name="Google Shape;2720;p15"/>
          <p:cNvSpPr/>
          <p:nvPr/>
        </p:nvSpPr>
        <p:spPr>
          <a:xfrm>
            <a:off x="3776722" y="3077835"/>
            <a:ext cx="4689533" cy="27472"/>
          </a:xfrm>
          <a:custGeom>
            <a:avLst/>
            <a:gdLst/>
            <a:ahLst/>
            <a:cxnLst/>
            <a:rect l="l" t="t" r="r" b="b"/>
            <a:pathLst>
              <a:path w="109152" h="761" extrusionOk="0">
                <a:moveTo>
                  <a:pt x="0" y="1"/>
                </a:moveTo>
                <a:lnTo>
                  <a:pt x="0" y="760"/>
                </a:lnTo>
                <a:lnTo>
                  <a:pt x="109151" y="760"/>
                </a:lnTo>
                <a:lnTo>
                  <a:pt x="109151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1" name="Google Shape;2721;p15"/>
          <p:cNvSpPr/>
          <p:nvPr/>
        </p:nvSpPr>
        <p:spPr>
          <a:xfrm>
            <a:off x="3655262" y="600196"/>
            <a:ext cx="4931116" cy="11011"/>
          </a:xfrm>
          <a:custGeom>
            <a:avLst/>
            <a:gdLst/>
            <a:ahLst/>
            <a:cxnLst/>
            <a:rect l="l" t="t" r="r" b="b"/>
            <a:pathLst>
              <a:path w="114775" h="305" extrusionOk="0">
                <a:moveTo>
                  <a:pt x="1" y="0"/>
                </a:moveTo>
                <a:lnTo>
                  <a:pt x="1" y="304"/>
                </a:lnTo>
                <a:lnTo>
                  <a:pt x="114775" y="304"/>
                </a:lnTo>
                <a:lnTo>
                  <a:pt x="114775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2" name="Google Shape;2722;p15"/>
          <p:cNvSpPr/>
          <p:nvPr/>
        </p:nvSpPr>
        <p:spPr>
          <a:xfrm>
            <a:off x="4231197" y="2940692"/>
            <a:ext cx="429676" cy="134977"/>
          </a:xfrm>
          <a:custGeom>
            <a:avLst/>
            <a:gdLst/>
            <a:ahLst/>
            <a:cxnLst/>
            <a:rect l="l" t="t" r="r" b="b"/>
            <a:pathLst>
              <a:path w="10001" h="3739" extrusionOk="0">
                <a:moveTo>
                  <a:pt x="669" y="0"/>
                </a:moveTo>
                <a:cubicBezTo>
                  <a:pt x="304" y="0"/>
                  <a:pt x="0" y="304"/>
                  <a:pt x="0" y="669"/>
                </a:cubicBezTo>
                <a:lnTo>
                  <a:pt x="0" y="3070"/>
                </a:lnTo>
                <a:cubicBezTo>
                  <a:pt x="0" y="3435"/>
                  <a:pt x="304" y="3739"/>
                  <a:pt x="669" y="3739"/>
                </a:cubicBezTo>
                <a:lnTo>
                  <a:pt x="9362" y="3739"/>
                </a:lnTo>
                <a:cubicBezTo>
                  <a:pt x="9727" y="3739"/>
                  <a:pt x="10000" y="3435"/>
                  <a:pt x="10000" y="3070"/>
                </a:cubicBezTo>
                <a:lnTo>
                  <a:pt x="10000" y="669"/>
                </a:lnTo>
                <a:cubicBezTo>
                  <a:pt x="10000" y="304"/>
                  <a:pt x="9727" y="0"/>
                  <a:pt x="9362" y="0"/>
                </a:cubicBezTo>
                <a:lnTo>
                  <a:pt x="7143" y="486"/>
                </a:lnTo>
                <a:lnTo>
                  <a:pt x="66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3" name="Google Shape;2723;p15"/>
          <p:cNvSpPr/>
          <p:nvPr/>
        </p:nvSpPr>
        <p:spPr>
          <a:xfrm>
            <a:off x="1132235" y="677016"/>
            <a:ext cx="1282412" cy="1049029"/>
          </a:xfrm>
          <a:custGeom>
            <a:avLst/>
            <a:gdLst/>
            <a:ahLst/>
            <a:cxnLst/>
            <a:rect l="l" t="t" r="r" b="b"/>
            <a:pathLst>
              <a:path w="29849" h="29059" extrusionOk="0">
                <a:moveTo>
                  <a:pt x="14924" y="0"/>
                </a:moveTo>
                <a:cubicBezTo>
                  <a:pt x="6687" y="0"/>
                  <a:pt x="0" y="6505"/>
                  <a:pt x="0" y="14529"/>
                </a:cubicBezTo>
                <a:cubicBezTo>
                  <a:pt x="0" y="22554"/>
                  <a:pt x="6687" y="29058"/>
                  <a:pt x="14924" y="29058"/>
                </a:cubicBezTo>
                <a:cubicBezTo>
                  <a:pt x="23162" y="29058"/>
                  <a:pt x="29849" y="22554"/>
                  <a:pt x="29849" y="14529"/>
                </a:cubicBezTo>
                <a:cubicBezTo>
                  <a:pt x="29849" y="6505"/>
                  <a:pt x="23162" y="0"/>
                  <a:pt x="14924" y="0"/>
                </a:cubicBez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4" name="Google Shape;2724;p15"/>
          <p:cNvSpPr/>
          <p:nvPr/>
        </p:nvSpPr>
        <p:spPr>
          <a:xfrm>
            <a:off x="1103493" y="575865"/>
            <a:ext cx="1342519" cy="1049391"/>
          </a:xfrm>
          <a:custGeom>
            <a:avLst/>
            <a:gdLst/>
            <a:ahLst/>
            <a:cxnLst/>
            <a:rect l="l" t="t" r="r" b="b"/>
            <a:pathLst>
              <a:path w="31248" h="29069" extrusionOk="0">
                <a:moveTo>
                  <a:pt x="15629" y="1"/>
                </a:moveTo>
                <a:cubicBezTo>
                  <a:pt x="8618" y="1"/>
                  <a:pt x="2455" y="5073"/>
                  <a:pt x="1277" y="12194"/>
                </a:cubicBezTo>
                <a:cubicBezTo>
                  <a:pt x="0" y="20128"/>
                  <a:pt x="5380" y="27574"/>
                  <a:pt x="13283" y="28881"/>
                </a:cubicBezTo>
                <a:cubicBezTo>
                  <a:pt x="14068" y="29008"/>
                  <a:pt x="14848" y="29069"/>
                  <a:pt x="15618" y="29069"/>
                </a:cubicBezTo>
                <a:cubicBezTo>
                  <a:pt x="22630" y="29069"/>
                  <a:pt x="28793" y="23996"/>
                  <a:pt x="29971" y="16875"/>
                </a:cubicBezTo>
                <a:cubicBezTo>
                  <a:pt x="31247" y="8942"/>
                  <a:pt x="25867" y="1495"/>
                  <a:pt x="17964" y="188"/>
                </a:cubicBezTo>
                <a:cubicBezTo>
                  <a:pt x="17179" y="62"/>
                  <a:pt x="16399" y="1"/>
                  <a:pt x="15629" y="1"/>
                </a:cubicBezTo>
                <a:close/>
              </a:path>
            </a:pathLst>
          </a:custGeom>
          <a:solidFill>
            <a:srgbClr val="FFFFFF"/>
          </a:solidFill>
          <a:ln w="57000" cap="flat" cmpd="sng">
            <a:solidFill>
              <a:srgbClr val="254368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5" name="Google Shape;2725;p15"/>
          <p:cNvSpPr/>
          <p:nvPr/>
        </p:nvSpPr>
        <p:spPr>
          <a:xfrm>
            <a:off x="1714657" y="1058845"/>
            <a:ext cx="152820" cy="128444"/>
          </a:xfrm>
          <a:custGeom>
            <a:avLst/>
            <a:gdLst/>
            <a:ahLst/>
            <a:cxnLst/>
            <a:rect l="l" t="t" r="r" b="b"/>
            <a:pathLst>
              <a:path w="3557" h="3558" extrusionOk="0">
                <a:moveTo>
                  <a:pt x="1764" y="1"/>
                </a:moveTo>
                <a:cubicBezTo>
                  <a:pt x="791" y="1"/>
                  <a:pt x="1" y="791"/>
                  <a:pt x="1" y="1794"/>
                </a:cubicBezTo>
                <a:cubicBezTo>
                  <a:pt x="1" y="2767"/>
                  <a:pt x="791" y="3557"/>
                  <a:pt x="1764" y="3557"/>
                </a:cubicBezTo>
                <a:cubicBezTo>
                  <a:pt x="2767" y="3557"/>
                  <a:pt x="3557" y="2767"/>
                  <a:pt x="3557" y="1794"/>
                </a:cubicBezTo>
                <a:cubicBezTo>
                  <a:pt x="3557" y="791"/>
                  <a:pt x="2767" y="1"/>
                  <a:pt x="1764" y="1"/>
                </a:cubicBezTo>
                <a:close/>
              </a:path>
            </a:pathLst>
          </a:custGeom>
          <a:solidFill>
            <a:srgbClr val="8E8E8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6" name="Google Shape;2726;p15"/>
          <p:cNvSpPr/>
          <p:nvPr/>
        </p:nvSpPr>
        <p:spPr>
          <a:xfrm>
            <a:off x="1714657" y="1035812"/>
            <a:ext cx="152820" cy="128408"/>
          </a:xfrm>
          <a:custGeom>
            <a:avLst/>
            <a:gdLst/>
            <a:ahLst/>
            <a:cxnLst/>
            <a:rect l="l" t="t" r="r" b="b"/>
            <a:pathLst>
              <a:path w="3557" h="3557" extrusionOk="0">
                <a:moveTo>
                  <a:pt x="1764" y="0"/>
                </a:moveTo>
                <a:cubicBezTo>
                  <a:pt x="791" y="0"/>
                  <a:pt x="1" y="791"/>
                  <a:pt x="1" y="1794"/>
                </a:cubicBezTo>
                <a:cubicBezTo>
                  <a:pt x="1" y="2766"/>
                  <a:pt x="791" y="3557"/>
                  <a:pt x="1764" y="3557"/>
                </a:cubicBezTo>
                <a:cubicBezTo>
                  <a:pt x="2767" y="3557"/>
                  <a:pt x="3557" y="2766"/>
                  <a:pt x="3557" y="1794"/>
                </a:cubicBezTo>
                <a:cubicBezTo>
                  <a:pt x="3557" y="821"/>
                  <a:pt x="2767" y="0"/>
                  <a:pt x="1764" y="0"/>
                </a:cubicBezTo>
                <a:close/>
              </a:path>
            </a:pathLst>
          </a:custGeom>
          <a:solidFill>
            <a:srgbClr val="0E26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7" name="Google Shape;2727;p15"/>
          <p:cNvSpPr/>
          <p:nvPr/>
        </p:nvSpPr>
        <p:spPr>
          <a:xfrm>
            <a:off x="1790403" y="677017"/>
            <a:ext cx="43" cy="79023"/>
          </a:xfrm>
          <a:custGeom>
            <a:avLst/>
            <a:gdLst/>
            <a:ahLst/>
            <a:cxnLst/>
            <a:rect l="l" t="t" r="r" b="b"/>
            <a:pathLst>
              <a:path w="1" h="2189" fill="none" extrusionOk="0">
                <a:moveTo>
                  <a:pt x="1" y="0"/>
                </a:moveTo>
                <a:lnTo>
                  <a:pt x="1" y="2189"/>
                </a:lnTo>
              </a:path>
            </a:pathLst>
          </a:custGeom>
          <a:noFill/>
          <a:ln w="19000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8" name="Google Shape;2728;p15"/>
          <p:cNvSpPr/>
          <p:nvPr/>
        </p:nvSpPr>
        <p:spPr>
          <a:xfrm>
            <a:off x="1790403" y="1431937"/>
            <a:ext cx="43" cy="82308"/>
          </a:xfrm>
          <a:custGeom>
            <a:avLst/>
            <a:gdLst/>
            <a:ahLst/>
            <a:cxnLst/>
            <a:rect l="l" t="t" r="r" b="b"/>
            <a:pathLst>
              <a:path w="1" h="2280" fill="none" extrusionOk="0">
                <a:moveTo>
                  <a:pt x="1" y="0"/>
                </a:moveTo>
                <a:lnTo>
                  <a:pt x="1" y="2280"/>
                </a:lnTo>
              </a:path>
            </a:pathLst>
          </a:custGeom>
          <a:noFill/>
          <a:ln w="19000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9" name="Google Shape;2729;p15"/>
          <p:cNvSpPr/>
          <p:nvPr/>
        </p:nvSpPr>
        <p:spPr>
          <a:xfrm>
            <a:off x="1542284" y="732971"/>
            <a:ext cx="47045" cy="69168"/>
          </a:xfrm>
          <a:custGeom>
            <a:avLst/>
            <a:gdLst/>
            <a:ahLst/>
            <a:cxnLst/>
            <a:rect l="l" t="t" r="r" b="b"/>
            <a:pathLst>
              <a:path w="1095" h="1916" fill="none" extrusionOk="0">
                <a:moveTo>
                  <a:pt x="0" y="0"/>
                </a:moveTo>
                <a:lnTo>
                  <a:pt x="1095" y="1915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0" name="Google Shape;2730;p15"/>
          <p:cNvSpPr/>
          <p:nvPr/>
        </p:nvSpPr>
        <p:spPr>
          <a:xfrm>
            <a:off x="1990230" y="1385837"/>
            <a:ext cx="49665" cy="71369"/>
          </a:xfrm>
          <a:custGeom>
            <a:avLst/>
            <a:gdLst/>
            <a:ahLst/>
            <a:cxnLst/>
            <a:rect l="l" t="t" r="r" b="b"/>
            <a:pathLst>
              <a:path w="1156" h="1977" fill="none" extrusionOk="0">
                <a:moveTo>
                  <a:pt x="0" y="1"/>
                </a:moveTo>
                <a:lnTo>
                  <a:pt x="1155" y="1976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1" name="Google Shape;2731;p15"/>
          <p:cNvSpPr/>
          <p:nvPr/>
        </p:nvSpPr>
        <p:spPr>
          <a:xfrm>
            <a:off x="1359430" y="886577"/>
            <a:ext cx="82317" cy="39529"/>
          </a:xfrm>
          <a:custGeom>
            <a:avLst/>
            <a:gdLst/>
            <a:ahLst/>
            <a:cxnLst/>
            <a:rect l="l" t="t" r="r" b="b"/>
            <a:pathLst>
              <a:path w="1916" h="1095" fill="none" extrusionOk="0">
                <a:moveTo>
                  <a:pt x="1" y="1"/>
                </a:moveTo>
                <a:lnTo>
                  <a:pt x="1916" y="1095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2" name="Google Shape;2732;p15"/>
          <p:cNvSpPr/>
          <p:nvPr/>
        </p:nvSpPr>
        <p:spPr>
          <a:xfrm>
            <a:off x="2137768" y="1262953"/>
            <a:ext cx="84939" cy="41732"/>
          </a:xfrm>
          <a:custGeom>
            <a:avLst/>
            <a:gdLst/>
            <a:ahLst/>
            <a:cxnLst/>
            <a:rect l="l" t="t" r="r" b="b"/>
            <a:pathLst>
              <a:path w="1977" h="1156" fill="none" extrusionOk="0">
                <a:moveTo>
                  <a:pt x="1" y="0"/>
                </a:moveTo>
                <a:lnTo>
                  <a:pt x="1976" y="1155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3" name="Google Shape;2733;p15"/>
          <p:cNvSpPr/>
          <p:nvPr/>
        </p:nvSpPr>
        <p:spPr>
          <a:xfrm>
            <a:off x="1292835" y="1095053"/>
            <a:ext cx="95379" cy="36"/>
          </a:xfrm>
          <a:custGeom>
            <a:avLst/>
            <a:gdLst/>
            <a:ahLst/>
            <a:cxnLst/>
            <a:rect l="l" t="t" r="r" b="b"/>
            <a:pathLst>
              <a:path w="2220" h="1" fill="none" extrusionOk="0">
                <a:moveTo>
                  <a:pt x="1" y="1"/>
                </a:moveTo>
                <a:lnTo>
                  <a:pt x="2220" y="1"/>
                </a:lnTo>
              </a:path>
            </a:pathLst>
          </a:custGeom>
          <a:noFill/>
          <a:ln w="19000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4" name="Google Shape;2734;p15"/>
          <p:cNvSpPr/>
          <p:nvPr/>
        </p:nvSpPr>
        <p:spPr>
          <a:xfrm>
            <a:off x="2191301" y="1095053"/>
            <a:ext cx="98000" cy="36"/>
          </a:xfrm>
          <a:custGeom>
            <a:avLst/>
            <a:gdLst/>
            <a:ahLst/>
            <a:cxnLst/>
            <a:rect l="l" t="t" r="r" b="b"/>
            <a:pathLst>
              <a:path w="2281" h="1" fill="none" extrusionOk="0">
                <a:moveTo>
                  <a:pt x="1" y="1"/>
                </a:moveTo>
                <a:lnTo>
                  <a:pt x="2281" y="1"/>
                </a:lnTo>
              </a:path>
            </a:pathLst>
          </a:custGeom>
          <a:noFill/>
          <a:ln w="19000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5" name="Google Shape;2735;p15"/>
          <p:cNvSpPr/>
          <p:nvPr/>
        </p:nvSpPr>
        <p:spPr>
          <a:xfrm>
            <a:off x="1359430" y="1265156"/>
            <a:ext cx="82317" cy="39529"/>
          </a:xfrm>
          <a:custGeom>
            <a:avLst/>
            <a:gdLst/>
            <a:ahLst/>
            <a:cxnLst/>
            <a:rect l="l" t="t" r="r" b="b"/>
            <a:pathLst>
              <a:path w="1916" h="1095" fill="none" extrusionOk="0">
                <a:moveTo>
                  <a:pt x="1" y="1094"/>
                </a:moveTo>
                <a:lnTo>
                  <a:pt x="1916" y="0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6" name="Google Shape;2736;p15"/>
          <p:cNvSpPr/>
          <p:nvPr/>
        </p:nvSpPr>
        <p:spPr>
          <a:xfrm>
            <a:off x="2137768" y="886576"/>
            <a:ext cx="84939" cy="40648"/>
          </a:xfrm>
          <a:custGeom>
            <a:avLst/>
            <a:gdLst/>
            <a:ahLst/>
            <a:cxnLst/>
            <a:rect l="l" t="t" r="r" b="b"/>
            <a:pathLst>
              <a:path w="1977" h="1126" fill="none" extrusionOk="0">
                <a:moveTo>
                  <a:pt x="1" y="1125"/>
                </a:moveTo>
                <a:lnTo>
                  <a:pt x="1976" y="1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7" name="Google Shape;2737;p15"/>
          <p:cNvSpPr/>
          <p:nvPr/>
        </p:nvSpPr>
        <p:spPr>
          <a:xfrm>
            <a:off x="1542284" y="1389122"/>
            <a:ext cx="47045" cy="68084"/>
          </a:xfrm>
          <a:custGeom>
            <a:avLst/>
            <a:gdLst/>
            <a:ahLst/>
            <a:cxnLst/>
            <a:rect l="l" t="t" r="r" b="b"/>
            <a:pathLst>
              <a:path w="1095" h="1886" fill="none" extrusionOk="0">
                <a:moveTo>
                  <a:pt x="0" y="1885"/>
                </a:moveTo>
                <a:lnTo>
                  <a:pt x="1095" y="1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8" name="Google Shape;2738;p15"/>
          <p:cNvSpPr/>
          <p:nvPr/>
        </p:nvSpPr>
        <p:spPr>
          <a:xfrm>
            <a:off x="1990230" y="732971"/>
            <a:ext cx="49665" cy="71333"/>
          </a:xfrm>
          <a:custGeom>
            <a:avLst/>
            <a:gdLst/>
            <a:ahLst/>
            <a:cxnLst/>
            <a:rect l="l" t="t" r="r" b="b"/>
            <a:pathLst>
              <a:path w="1156" h="1976" fill="none" extrusionOk="0">
                <a:moveTo>
                  <a:pt x="0" y="1976"/>
                </a:moveTo>
                <a:lnTo>
                  <a:pt x="1155" y="0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9" name="Google Shape;2739;p15"/>
          <p:cNvSpPr/>
          <p:nvPr/>
        </p:nvSpPr>
        <p:spPr>
          <a:xfrm>
            <a:off x="1292835" y="1095053"/>
            <a:ext cx="95379" cy="36"/>
          </a:xfrm>
          <a:custGeom>
            <a:avLst/>
            <a:gdLst/>
            <a:ahLst/>
            <a:cxnLst/>
            <a:rect l="l" t="t" r="r" b="b"/>
            <a:pathLst>
              <a:path w="2220" h="1" fill="none" extrusionOk="0">
                <a:moveTo>
                  <a:pt x="1" y="1"/>
                </a:moveTo>
                <a:lnTo>
                  <a:pt x="2220" y="1"/>
                </a:lnTo>
              </a:path>
            </a:pathLst>
          </a:custGeom>
          <a:noFill/>
          <a:ln w="19000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0" name="Google Shape;2740;p15"/>
          <p:cNvSpPr/>
          <p:nvPr/>
        </p:nvSpPr>
        <p:spPr>
          <a:xfrm>
            <a:off x="2191301" y="1095053"/>
            <a:ext cx="98000" cy="36"/>
          </a:xfrm>
          <a:custGeom>
            <a:avLst/>
            <a:gdLst/>
            <a:ahLst/>
            <a:cxnLst/>
            <a:rect l="l" t="t" r="r" b="b"/>
            <a:pathLst>
              <a:path w="2281" h="1" fill="none" extrusionOk="0">
                <a:moveTo>
                  <a:pt x="1" y="1"/>
                </a:moveTo>
                <a:lnTo>
                  <a:pt x="2281" y="1"/>
                </a:lnTo>
              </a:path>
            </a:pathLst>
          </a:custGeom>
          <a:noFill/>
          <a:ln w="19000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1" name="Google Shape;2741;p15"/>
          <p:cNvSpPr/>
          <p:nvPr/>
        </p:nvSpPr>
        <p:spPr>
          <a:xfrm>
            <a:off x="1790404" y="956789"/>
            <a:ext cx="286049" cy="143787"/>
          </a:xfrm>
          <a:custGeom>
            <a:avLst/>
            <a:gdLst/>
            <a:ahLst/>
            <a:cxnLst/>
            <a:rect l="l" t="t" r="r" b="b"/>
            <a:pathLst>
              <a:path w="6658" h="3983" fill="none" extrusionOk="0">
                <a:moveTo>
                  <a:pt x="1" y="3983"/>
                </a:moveTo>
                <a:lnTo>
                  <a:pt x="6657" y="1"/>
                </a:lnTo>
              </a:path>
            </a:pathLst>
          </a:custGeom>
          <a:noFill/>
          <a:ln w="9875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2" name="Google Shape;2742;p15"/>
          <p:cNvSpPr/>
          <p:nvPr/>
        </p:nvSpPr>
        <p:spPr>
          <a:xfrm>
            <a:off x="1571028" y="956789"/>
            <a:ext cx="219413" cy="143787"/>
          </a:xfrm>
          <a:custGeom>
            <a:avLst/>
            <a:gdLst/>
            <a:ahLst/>
            <a:cxnLst/>
            <a:rect l="l" t="t" r="r" b="b"/>
            <a:pathLst>
              <a:path w="5107" h="3983" fill="none" extrusionOk="0">
                <a:moveTo>
                  <a:pt x="5107" y="3983"/>
                </a:moveTo>
                <a:lnTo>
                  <a:pt x="0" y="1"/>
                </a:lnTo>
              </a:path>
            </a:pathLst>
          </a:custGeom>
          <a:noFill/>
          <a:ln w="19000" cap="rnd" cmpd="sng">
            <a:solidFill>
              <a:srgbClr val="0E26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3" name="Google Shape;2743;p15"/>
          <p:cNvSpPr/>
          <p:nvPr/>
        </p:nvSpPr>
        <p:spPr>
          <a:xfrm>
            <a:off x="9450955" y="566189"/>
            <a:ext cx="2299741" cy="3820752"/>
          </a:xfrm>
          <a:custGeom>
            <a:avLst/>
            <a:gdLst/>
            <a:ahLst/>
            <a:cxnLst/>
            <a:rect l="l" t="t" r="r" b="b"/>
            <a:pathLst>
              <a:path w="53528" h="105838" extrusionOk="0">
                <a:moveTo>
                  <a:pt x="1" y="0"/>
                </a:moveTo>
                <a:lnTo>
                  <a:pt x="1" y="105838"/>
                </a:lnTo>
                <a:lnTo>
                  <a:pt x="53528" y="105838"/>
                </a:lnTo>
                <a:lnTo>
                  <a:pt x="53528" y="0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4" name="Google Shape;2744;p15"/>
          <p:cNvSpPr/>
          <p:nvPr/>
        </p:nvSpPr>
        <p:spPr>
          <a:xfrm>
            <a:off x="9644251" y="715391"/>
            <a:ext cx="1917109" cy="3133877"/>
          </a:xfrm>
          <a:custGeom>
            <a:avLst/>
            <a:gdLst/>
            <a:ahLst/>
            <a:cxnLst/>
            <a:rect l="l" t="t" r="r" b="b"/>
            <a:pathLst>
              <a:path w="44622" h="86811" extrusionOk="0">
                <a:moveTo>
                  <a:pt x="0" y="1"/>
                </a:moveTo>
                <a:lnTo>
                  <a:pt x="0" y="86811"/>
                </a:lnTo>
                <a:lnTo>
                  <a:pt x="44621" y="86811"/>
                </a:lnTo>
                <a:lnTo>
                  <a:pt x="44621" y="1"/>
                </a:lnTo>
                <a:close/>
              </a:path>
            </a:pathLst>
          </a:custGeom>
          <a:solidFill>
            <a:srgbClr val="FFEBD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5" name="Google Shape;2745;p15"/>
          <p:cNvSpPr/>
          <p:nvPr/>
        </p:nvSpPr>
        <p:spPr>
          <a:xfrm>
            <a:off x="9644251" y="715391"/>
            <a:ext cx="1917109" cy="621100"/>
          </a:xfrm>
          <a:custGeom>
            <a:avLst/>
            <a:gdLst/>
            <a:ahLst/>
            <a:cxnLst/>
            <a:rect l="l" t="t" r="r" b="b"/>
            <a:pathLst>
              <a:path w="44622" h="17205" extrusionOk="0">
                <a:moveTo>
                  <a:pt x="0" y="1"/>
                </a:moveTo>
                <a:lnTo>
                  <a:pt x="0" y="17205"/>
                </a:lnTo>
                <a:lnTo>
                  <a:pt x="44621" y="17205"/>
                </a:lnTo>
                <a:lnTo>
                  <a:pt x="4462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6" name="Google Shape;2746;p15"/>
          <p:cNvSpPr/>
          <p:nvPr/>
        </p:nvSpPr>
        <p:spPr>
          <a:xfrm>
            <a:off x="9644251" y="1396811"/>
            <a:ext cx="1917109" cy="609043"/>
          </a:xfrm>
          <a:custGeom>
            <a:avLst/>
            <a:gdLst/>
            <a:ahLst/>
            <a:cxnLst/>
            <a:rect l="l" t="t" r="r" b="b"/>
            <a:pathLst>
              <a:path w="44622" h="16871" extrusionOk="0">
                <a:moveTo>
                  <a:pt x="0" y="1"/>
                </a:moveTo>
                <a:lnTo>
                  <a:pt x="0" y="16870"/>
                </a:lnTo>
                <a:lnTo>
                  <a:pt x="44621" y="16870"/>
                </a:lnTo>
                <a:lnTo>
                  <a:pt x="4462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7" name="Google Shape;2747;p15"/>
          <p:cNvSpPr/>
          <p:nvPr/>
        </p:nvSpPr>
        <p:spPr>
          <a:xfrm>
            <a:off x="10598871" y="2077111"/>
            <a:ext cx="3952" cy="1772149"/>
          </a:xfrm>
          <a:custGeom>
            <a:avLst/>
            <a:gdLst/>
            <a:ahLst/>
            <a:cxnLst/>
            <a:rect l="l" t="t" r="r" b="b"/>
            <a:pathLst>
              <a:path w="92" h="49090" extrusionOk="0">
                <a:moveTo>
                  <a:pt x="1" y="1"/>
                </a:moveTo>
                <a:lnTo>
                  <a:pt x="1" y="49090"/>
                </a:lnTo>
                <a:lnTo>
                  <a:pt x="92" y="49090"/>
                </a:lnTo>
                <a:lnTo>
                  <a:pt x="92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8" name="Google Shape;2748;p15"/>
          <p:cNvSpPr/>
          <p:nvPr/>
        </p:nvSpPr>
        <p:spPr>
          <a:xfrm>
            <a:off x="10682437" y="2180284"/>
            <a:ext cx="62727" cy="52669"/>
          </a:xfrm>
          <a:custGeom>
            <a:avLst/>
            <a:gdLst/>
            <a:ahLst/>
            <a:cxnLst/>
            <a:rect l="l" t="t" r="r" b="b"/>
            <a:pathLst>
              <a:path w="1460" h="1459" extrusionOk="0">
                <a:moveTo>
                  <a:pt x="730" y="0"/>
                </a:moveTo>
                <a:cubicBezTo>
                  <a:pt x="335" y="0"/>
                  <a:pt x="1" y="334"/>
                  <a:pt x="1" y="730"/>
                </a:cubicBezTo>
                <a:cubicBezTo>
                  <a:pt x="1" y="1125"/>
                  <a:pt x="335" y="1459"/>
                  <a:pt x="730" y="1459"/>
                </a:cubicBezTo>
                <a:cubicBezTo>
                  <a:pt x="1125" y="1459"/>
                  <a:pt x="1460" y="1125"/>
                  <a:pt x="1460" y="730"/>
                </a:cubicBezTo>
                <a:cubicBezTo>
                  <a:pt x="1460" y="334"/>
                  <a:pt x="1125" y="0"/>
                  <a:pt x="730" y="0"/>
                </a:cubicBez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9" name="Google Shape;2749;p15"/>
          <p:cNvSpPr/>
          <p:nvPr/>
        </p:nvSpPr>
        <p:spPr>
          <a:xfrm>
            <a:off x="10682437" y="2164908"/>
            <a:ext cx="62727" cy="52705"/>
          </a:xfrm>
          <a:custGeom>
            <a:avLst/>
            <a:gdLst/>
            <a:ahLst/>
            <a:cxnLst/>
            <a:rect l="l" t="t" r="r" b="b"/>
            <a:pathLst>
              <a:path w="1460" h="1460" extrusionOk="0">
                <a:moveTo>
                  <a:pt x="730" y="0"/>
                </a:moveTo>
                <a:cubicBezTo>
                  <a:pt x="335" y="0"/>
                  <a:pt x="1" y="335"/>
                  <a:pt x="1" y="730"/>
                </a:cubicBezTo>
                <a:cubicBezTo>
                  <a:pt x="1" y="1125"/>
                  <a:pt x="335" y="1459"/>
                  <a:pt x="730" y="1459"/>
                </a:cubicBezTo>
                <a:cubicBezTo>
                  <a:pt x="1125" y="1459"/>
                  <a:pt x="1460" y="1125"/>
                  <a:pt x="1460" y="730"/>
                </a:cubicBezTo>
                <a:cubicBezTo>
                  <a:pt x="1460" y="335"/>
                  <a:pt x="1125" y="0"/>
                  <a:pt x="730" y="0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0" name="Google Shape;2750;p15"/>
          <p:cNvSpPr/>
          <p:nvPr/>
        </p:nvSpPr>
        <p:spPr>
          <a:xfrm>
            <a:off x="10700739" y="2174797"/>
            <a:ext cx="6573" cy="5523"/>
          </a:xfrm>
          <a:custGeom>
            <a:avLst/>
            <a:gdLst/>
            <a:ahLst/>
            <a:cxnLst/>
            <a:rect l="l" t="t" r="r" b="b"/>
            <a:pathLst>
              <a:path w="153" h="153" extrusionOk="0">
                <a:moveTo>
                  <a:pt x="61" y="0"/>
                </a:moveTo>
                <a:cubicBezTo>
                  <a:pt x="31" y="0"/>
                  <a:pt x="0" y="30"/>
                  <a:pt x="0" y="61"/>
                </a:cubicBezTo>
                <a:cubicBezTo>
                  <a:pt x="0" y="122"/>
                  <a:pt x="31" y="152"/>
                  <a:pt x="61" y="152"/>
                </a:cubicBezTo>
                <a:cubicBezTo>
                  <a:pt x="122" y="152"/>
                  <a:pt x="152" y="122"/>
                  <a:pt x="152" y="61"/>
                </a:cubicBezTo>
                <a:cubicBezTo>
                  <a:pt x="152" y="30"/>
                  <a:pt x="122" y="0"/>
                  <a:pt x="61" y="0"/>
                </a:cubicBez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1" name="Google Shape;2751;p15"/>
          <p:cNvSpPr/>
          <p:nvPr/>
        </p:nvSpPr>
        <p:spPr>
          <a:xfrm>
            <a:off x="10459152" y="2180284"/>
            <a:ext cx="61395" cy="52669"/>
          </a:xfrm>
          <a:custGeom>
            <a:avLst/>
            <a:gdLst/>
            <a:ahLst/>
            <a:cxnLst/>
            <a:rect l="l" t="t" r="r" b="b"/>
            <a:pathLst>
              <a:path w="1429" h="1459" extrusionOk="0">
                <a:moveTo>
                  <a:pt x="730" y="0"/>
                </a:moveTo>
                <a:cubicBezTo>
                  <a:pt x="304" y="0"/>
                  <a:pt x="0" y="334"/>
                  <a:pt x="0" y="730"/>
                </a:cubicBezTo>
                <a:cubicBezTo>
                  <a:pt x="0" y="1125"/>
                  <a:pt x="304" y="1459"/>
                  <a:pt x="730" y="1459"/>
                </a:cubicBezTo>
                <a:cubicBezTo>
                  <a:pt x="1125" y="1459"/>
                  <a:pt x="1429" y="1125"/>
                  <a:pt x="1429" y="730"/>
                </a:cubicBezTo>
                <a:cubicBezTo>
                  <a:pt x="1429" y="334"/>
                  <a:pt x="1125" y="0"/>
                  <a:pt x="730" y="0"/>
                </a:cubicBez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2" name="Google Shape;2752;p15"/>
          <p:cNvSpPr/>
          <p:nvPr/>
        </p:nvSpPr>
        <p:spPr>
          <a:xfrm>
            <a:off x="10459152" y="2164908"/>
            <a:ext cx="61395" cy="52705"/>
          </a:xfrm>
          <a:custGeom>
            <a:avLst/>
            <a:gdLst/>
            <a:ahLst/>
            <a:cxnLst/>
            <a:rect l="l" t="t" r="r" b="b"/>
            <a:pathLst>
              <a:path w="1429" h="1460" extrusionOk="0">
                <a:moveTo>
                  <a:pt x="730" y="0"/>
                </a:moveTo>
                <a:cubicBezTo>
                  <a:pt x="304" y="0"/>
                  <a:pt x="0" y="335"/>
                  <a:pt x="0" y="730"/>
                </a:cubicBezTo>
                <a:cubicBezTo>
                  <a:pt x="0" y="1125"/>
                  <a:pt x="304" y="1459"/>
                  <a:pt x="730" y="1459"/>
                </a:cubicBezTo>
                <a:cubicBezTo>
                  <a:pt x="1125" y="1459"/>
                  <a:pt x="1429" y="1125"/>
                  <a:pt x="1429" y="730"/>
                </a:cubicBezTo>
                <a:cubicBezTo>
                  <a:pt x="1429" y="335"/>
                  <a:pt x="1125" y="0"/>
                  <a:pt x="730" y="0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3" name="Google Shape;2753;p15"/>
          <p:cNvSpPr/>
          <p:nvPr/>
        </p:nvSpPr>
        <p:spPr>
          <a:xfrm>
            <a:off x="10476123" y="2174797"/>
            <a:ext cx="6573" cy="5523"/>
          </a:xfrm>
          <a:custGeom>
            <a:avLst/>
            <a:gdLst/>
            <a:ahLst/>
            <a:cxnLst/>
            <a:rect l="l" t="t" r="r" b="b"/>
            <a:pathLst>
              <a:path w="153" h="153" extrusionOk="0">
                <a:moveTo>
                  <a:pt x="61" y="0"/>
                </a:moveTo>
                <a:cubicBezTo>
                  <a:pt x="31" y="0"/>
                  <a:pt x="0" y="30"/>
                  <a:pt x="0" y="61"/>
                </a:cubicBezTo>
                <a:cubicBezTo>
                  <a:pt x="0" y="122"/>
                  <a:pt x="31" y="152"/>
                  <a:pt x="61" y="152"/>
                </a:cubicBezTo>
                <a:cubicBezTo>
                  <a:pt x="122" y="152"/>
                  <a:pt x="152" y="122"/>
                  <a:pt x="152" y="61"/>
                </a:cubicBezTo>
                <a:cubicBezTo>
                  <a:pt x="152" y="30"/>
                  <a:pt x="122" y="0"/>
                  <a:pt x="61" y="0"/>
                </a:cubicBez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4" name="Google Shape;2754;p15"/>
          <p:cNvSpPr/>
          <p:nvPr/>
        </p:nvSpPr>
        <p:spPr>
          <a:xfrm>
            <a:off x="9644251" y="2077111"/>
            <a:ext cx="1917109" cy="11011"/>
          </a:xfrm>
          <a:custGeom>
            <a:avLst/>
            <a:gdLst/>
            <a:ahLst/>
            <a:cxnLst/>
            <a:rect l="l" t="t" r="r" b="b"/>
            <a:pathLst>
              <a:path w="44622" h="305" extrusionOk="0">
                <a:moveTo>
                  <a:pt x="0" y="1"/>
                </a:moveTo>
                <a:lnTo>
                  <a:pt x="0" y="305"/>
                </a:lnTo>
                <a:lnTo>
                  <a:pt x="44621" y="305"/>
                </a:lnTo>
                <a:lnTo>
                  <a:pt x="44621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5" name="Google Shape;2755;p15"/>
          <p:cNvSpPr/>
          <p:nvPr/>
        </p:nvSpPr>
        <p:spPr>
          <a:xfrm>
            <a:off x="9644251" y="715391"/>
            <a:ext cx="1917109" cy="621100"/>
          </a:xfrm>
          <a:custGeom>
            <a:avLst/>
            <a:gdLst/>
            <a:ahLst/>
            <a:cxnLst/>
            <a:rect l="l" t="t" r="r" b="b"/>
            <a:pathLst>
              <a:path w="44622" h="17205" extrusionOk="0">
                <a:moveTo>
                  <a:pt x="0" y="1"/>
                </a:moveTo>
                <a:lnTo>
                  <a:pt x="0" y="17205"/>
                </a:lnTo>
                <a:lnTo>
                  <a:pt x="1672" y="17205"/>
                </a:lnTo>
                <a:lnTo>
                  <a:pt x="3921" y="2949"/>
                </a:lnTo>
                <a:lnTo>
                  <a:pt x="40487" y="2949"/>
                </a:lnTo>
                <a:lnTo>
                  <a:pt x="43010" y="17205"/>
                </a:lnTo>
                <a:lnTo>
                  <a:pt x="44621" y="17205"/>
                </a:lnTo>
                <a:lnTo>
                  <a:pt x="44621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6" name="Google Shape;2756;p15"/>
          <p:cNvSpPr/>
          <p:nvPr/>
        </p:nvSpPr>
        <p:spPr>
          <a:xfrm>
            <a:off x="9644251" y="1390241"/>
            <a:ext cx="1917109" cy="621100"/>
          </a:xfrm>
          <a:custGeom>
            <a:avLst/>
            <a:gdLst/>
            <a:ahLst/>
            <a:cxnLst/>
            <a:rect l="l" t="t" r="r" b="b"/>
            <a:pathLst>
              <a:path w="44622" h="17205" extrusionOk="0">
                <a:moveTo>
                  <a:pt x="0" y="0"/>
                </a:moveTo>
                <a:lnTo>
                  <a:pt x="0" y="17204"/>
                </a:lnTo>
                <a:lnTo>
                  <a:pt x="1672" y="17204"/>
                </a:lnTo>
                <a:lnTo>
                  <a:pt x="3921" y="2949"/>
                </a:lnTo>
                <a:lnTo>
                  <a:pt x="40487" y="2949"/>
                </a:lnTo>
                <a:lnTo>
                  <a:pt x="43010" y="17204"/>
                </a:lnTo>
                <a:lnTo>
                  <a:pt x="44621" y="17204"/>
                </a:lnTo>
                <a:lnTo>
                  <a:pt x="44621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7" name="Google Shape;2757;p15"/>
          <p:cNvSpPr/>
          <p:nvPr/>
        </p:nvSpPr>
        <p:spPr>
          <a:xfrm>
            <a:off x="9644251" y="2088086"/>
            <a:ext cx="1917109" cy="1761175"/>
          </a:xfrm>
          <a:custGeom>
            <a:avLst/>
            <a:gdLst/>
            <a:ahLst/>
            <a:cxnLst/>
            <a:rect l="l" t="t" r="r" b="b"/>
            <a:pathLst>
              <a:path w="44622" h="48786" extrusionOk="0">
                <a:moveTo>
                  <a:pt x="0" y="1"/>
                </a:moveTo>
                <a:lnTo>
                  <a:pt x="0" y="48786"/>
                </a:lnTo>
                <a:lnTo>
                  <a:pt x="1095" y="1004"/>
                </a:lnTo>
                <a:lnTo>
                  <a:pt x="43405" y="1004"/>
                </a:lnTo>
                <a:lnTo>
                  <a:pt x="44621" y="48786"/>
                </a:lnTo>
                <a:lnTo>
                  <a:pt x="44621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8" name="Google Shape;2758;p15"/>
          <p:cNvSpPr/>
          <p:nvPr/>
        </p:nvSpPr>
        <p:spPr>
          <a:xfrm>
            <a:off x="9670373" y="2088086"/>
            <a:ext cx="1779971" cy="1761175"/>
          </a:xfrm>
          <a:custGeom>
            <a:avLst/>
            <a:gdLst/>
            <a:ahLst/>
            <a:cxnLst/>
            <a:rect l="l" t="t" r="r" b="b"/>
            <a:pathLst>
              <a:path w="41430" h="48786" extrusionOk="0">
                <a:moveTo>
                  <a:pt x="32128" y="1"/>
                </a:moveTo>
                <a:lnTo>
                  <a:pt x="0" y="48786"/>
                </a:lnTo>
                <a:lnTo>
                  <a:pt x="10578" y="48786"/>
                </a:lnTo>
                <a:lnTo>
                  <a:pt x="41430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9" name="Google Shape;2759;p15"/>
          <p:cNvSpPr/>
          <p:nvPr/>
        </p:nvSpPr>
        <p:spPr>
          <a:xfrm>
            <a:off x="10745122" y="2664167"/>
            <a:ext cx="816260" cy="1185091"/>
          </a:xfrm>
          <a:custGeom>
            <a:avLst/>
            <a:gdLst/>
            <a:ahLst/>
            <a:cxnLst/>
            <a:rect l="l" t="t" r="r" b="b"/>
            <a:pathLst>
              <a:path w="18999" h="32828" extrusionOk="0">
                <a:moveTo>
                  <a:pt x="18998" y="0"/>
                </a:moveTo>
                <a:lnTo>
                  <a:pt x="1" y="32828"/>
                </a:lnTo>
                <a:lnTo>
                  <a:pt x="18998" y="32828"/>
                </a:lnTo>
                <a:cubicBezTo>
                  <a:pt x="18998" y="32402"/>
                  <a:pt x="18998" y="0"/>
                  <a:pt x="18998" y="0"/>
                </a:cubicBez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0" name="Google Shape;2760;p15"/>
          <p:cNvSpPr/>
          <p:nvPr/>
        </p:nvSpPr>
        <p:spPr>
          <a:xfrm>
            <a:off x="9644251" y="2088085"/>
            <a:ext cx="780944" cy="954664"/>
          </a:xfrm>
          <a:custGeom>
            <a:avLst/>
            <a:gdLst/>
            <a:ahLst/>
            <a:cxnLst/>
            <a:rect l="l" t="t" r="r" b="b"/>
            <a:pathLst>
              <a:path w="18177" h="26445" extrusionOk="0">
                <a:moveTo>
                  <a:pt x="0" y="1"/>
                </a:moveTo>
                <a:lnTo>
                  <a:pt x="0" y="26445"/>
                </a:lnTo>
                <a:lnTo>
                  <a:pt x="18177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1" name="Google Shape;2761;p15"/>
          <p:cNvSpPr/>
          <p:nvPr/>
        </p:nvSpPr>
        <p:spPr>
          <a:xfrm>
            <a:off x="9450955" y="566190"/>
            <a:ext cx="2295832" cy="20865"/>
          </a:xfrm>
          <a:custGeom>
            <a:avLst/>
            <a:gdLst/>
            <a:ahLst/>
            <a:cxnLst/>
            <a:rect l="l" t="t" r="r" b="b"/>
            <a:pathLst>
              <a:path w="53437" h="578" extrusionOk="0">
                <a:moveTo>
                  <a:pt x="1" y="0"/>
                </a:moveTo>
                <a:lnTo>
                  <a:pt x="1" y="578"/>
                </a:lnTo>
                <a:lnTo>
                  <a:pt x="53436" y="578"/>
                </a:lnTo>
                <a:lnTo>
                  <a:pt x="53436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2" name="Google Shape;2762;p15"/>
          <p:cNvSpPr/>
          <p:nvPr/>
        </p:nvSpPr>
        <p:spPr>
          <a:xfrm>
            <a:off x="9644251" y="695645"/>
            <a:ext cx="1917109" cy="19783"/>
          </a:xfrm>
          <a:custGeom>
            <a:avLst/>
            <a:gdLst/>
            <a:ahLst/>
            <a:cxnLst/>
            <a:rect l="l" t="t" r="r" b="b"/>
            <a:pathLst>
              <a:path w="44622" h="548" extrusionOk="0">
                <a:moveTo>
                  <a:pt x="0" y="1"/>
                </a:moveTo>
                <a:lnTo>
                  <a:pt x="0" y="548"/>
                </a:lnTo>
                <a:lnTo>
                  <a:pt x="44621" y="548"/>
                </a:lnTo>
                <a:lnTo>
                  <a:pt x="44621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3" name="Google Shape;2763;p15"/>
          <p:cNvSpPr/>
          <p:nvPr/>
        </p:nvSpPr>
        <p:spPr>
          <a:xfrm>
            <a:off x="9644251" y="3849215"/>
            <a:ext cx="1917109" cy="37364"/>
          </a:xfrm>
          <a:custGeom>
            <a:avLst/>
            <a:gdLst/>
            <a:ahLst/>
            <a:cxnLst/>
            <a:rect l="l" t="t" r="r" b="b"/>
            <a:pathLst>
              <a:path w="44622" h="1035" extrusionOk="0">
                <a:moveTo>
                  <a:pt x="0" y="1"/>
                </a:moveTo>
                <a:lnTo>
                  <a:pt x="0" y="1034"/>
                </a:lnTo>
                <a:lnTo>
                  <a:pt x="44621" y="1034"/>
                </a:lnTo>
                <a:lnTo>
                  <a:pt x="44621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4" name="Google Shape;2764;p15"/>
          <p:cNvSpPr/>
          <p:nvPr/>
        </p:nvSpPr>
        <p:spPr>
          <a:xfrm>
            <a:off x="9450955" y="4358367"/>
            <a:ext cx="2299741" cy="28555"/>
          </a:xfrm>
          <a:custGeom>
            <a:avLst/>
            <a:gdLst/>
            <a:ahLst/>
            <a:cxnLst/>
            <a:rect l="l" t="t" r="r" b="b"/>
            <a:pathLst>
              <a:path w="53528" h="791" extrusionOk="0">
                <a:moveTo>
                  <a:pt x="1" y="0"/>
                </a:moveTo>
                <a:lnTo>
                  <a:pt x="1" y="791"/>
                </a:lnTo>
                <a:lnTo>
                  <a:pt x="53528" y="791"/>
                </a:lnTo>
                <a:lnTo>
                  <a:pt x="5352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5" name="Google Shape;2765;p15"/>
          <p:cNvSpPr/>
          <p:nvPr/>
        </p:nvSpPr>
        <p:spPr>
          <a:xfrm>
            <a:off x="9644251" y="795496"/>
            <a:ext cx="128031" cy="540995"/>
          </a:xfrm>
          <a:custGeom>
            <a:avLst/>
            <a:gdLst/>
            <a:ahLst/>
            <a:cxnLst/>
            <a:rect l="l" t="t" r="r" b="b"/>
            <a:pathLst>
              <a:path w="2980" h="14986" extrusionOk="0">
                <a:moveTo>
                  <a:pt x="365" y="1"/>
                </a:moveTo>
                <a:cubicBezTo>
                  <a:pt x="183" y="1"/>
                  <a:pt x="0" y="153"/>
                  <a:pt x="0" y="366"/>
                </a:cubicBezTo>
                <a:lnTo>
                  <a:pt x="0" y="14986"/>
                </a:lnTo>
                <a:lnTo>
                  <a:pt x="2979" y="14986"/>
                </a:lnTo>
                <a:lnTo>
                  <a:pt x="2979" y="366"/>
                </a:lnTo>
                <a:cubicBezTo>
                  <a:pt x="2979" y="153"/>
                  <a:pt x="2827" y="1"/>
                  <a:pt x="261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6" name="Google Shape;2766;p15"/>
          <p:cNvSpPr/>
          <p:nvPr/>
        </p:nvSpPr>
        <p:spPr>
          <a:xfrm>
            <a:off x="9659932" y="795496"/>
            <a:ext cx="43" cy="540995"/>
          </a:xfrm>
          <a:custGeom>
            <a:avLst/>
            <a:gdLst/>
            <a:ahLst/>
            <a:cxnLst/>
            <a:rect l="l" t="t" r="r" b="b"/>
            <a:pathLst>
              <a:path w="1" h="14986" fill="none" extrusionOk="0">
                <a:moveTo>
                  <a:pt x="0" y="1"/>
                </a:moveTo>
                <a:lnTo>
                  <a:pt x="0" y="1498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7" name="Google Shape;2767;p15"/>
          <p:cNvSpPr/>
          <p:nvPr/>
        </p:nvSpPr>
        <p:spPr>
          <a:xfrm>
            <a:off x="9756559" y="795496"/>
            <a:ext cx="43" cy="540995"/>
          </a:xfrm>
          <a:custGeom>
            <a:avLst/>
            <a:gdLst/>
            <a:ahLst/>
            <a:cxnLst/>
            <a:rect l="l" t="t" r="r" b="b"/>
            <a:pathLst>
              <a:path w="1" h="14986" fill="none" extrusionOk="0">
                <a:moveTo>
                  <a:pt x="0" y="1"/>
                </a:moveTo>
                <a:lnTo>
                  <a:pt x="0" y="1498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8" name="Google Shape;2768;p15"/>
          <p:cNvSpPr/>
          <p:nvPr/>
        </p:nvSpPr>
        <p:spPr>
          <a:xfrm>
            <a:off x="9644251" y="1165303"/>
            <a:ext cx="128031" cy="171187"/>
          </a:xfrm>
          <a:custGeom>
            <a:avLst/>
            <a:gdLst/>
            <a:ahLst/>
            <a:cxnLst/>
            <a:rect l="l" t="t" r="r" b="b"/>
            <a:pathLst>
              <a:path w="2980" h="4742" extrusionOk="0">
                <a:moveTo>
                  <a:pt x="2979" y="0"/>
                </a:moveTo>
                <a:cubicBezTo>
                  <a:pt x="2785" y="970"/>
                  <a:pt x="697" y="3228"/>
                  <a:pt x="122" y="3228"/>
                </a:cubicBezTo>
                <a:cubicBezTo>
                  <a:pt x="66" y="3228"/>
                  <a:pt x="24" y="3207"/>
                  <a:pt x="0" y="3161"/>
                </a:cubicBezTo>
                <a:lnTo>
                  <a:pt x="0" y="4742"/>
                </a:lnTo>
                <a:lnTo>
                  <a:pt x="2979" y="4742"/>
                </a:lnTo>
                <a:lnTo>
                  <a:pt x="2979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9" name="Google Shape;2769;p15"/>
          <p:cNvSpPr/>
          <p:nvPr/>
        </p:nvSpPr>
        <p:spPr>
          <a:xfrm>
            <a:off x="9772242" y="795496"/>
            <a:ext cx="127988" cy="540995"/>
          </a:xfrm>
          <a:custGeom>
            <a:avLst/>
            <a:gdLst/>
            <a:ahLst/>
            <a:cxnLst/>
            <a:rect l="l" t="t" r="r" b="b"/>
            <a:pathLst>
              <a:path w="2979" h="14986" extrusionOk="0">
                <a:moveTo>
                  <a:pt x="365" y="1"/>
                </a:moveTo>
                <a:cubicBezTo>
                  <a:pt x="182" y="1"/>
                  <a:pt x="0" y="153"/>
                  <a:pt x="0" y="366"/>
                </a:cubicBezTo>
                <a:lnTo>
                  <a:pt x="0" y="14986"/>
                </a:lnTo>
                <a:lnTo>
                  <a:pt x="2979" y="14986"/>
                </a:lnTo>
                <a:lnTo>
                  <a:pt x="2979" y="366"/>
                </a:lnTo>
                <a:cubicBezTo>
                  <a:pt x="2979" y="153"/>
                  <a:pt x="2796" y="1"/>
                  <a:pt x="2614" y="1"/>
                </a:cubicBezTo>
                <a:close/>
              </a:path>
            </a:pathLst>
          </a:custGeom>
          <a:solidFill>
            <a:srgbClr val="FF81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0" name="Google Shape;2770;p15"/>
          <p:cNvSpPr/>
          <p:nvPr/>
        </p:nvSpPr>
        <p:spPr>
          <a:xfrm>
            <a:off x="9787880" y="795496"/>
            <a:ext cx="43" cy="540995"/>
          </a:xfrm>
          <a:custGeom>
            <a:avLst/>
            <a:gdLst/>
            <a:ahLst/>
            <a:cxnLst/>
            <a:rect l="l" t="t" r="r" b="b"/>
            <a:pathLst>
              <a:path w="1" h="14986" fill="none" extrusionOk="0">
                <a:moveTo>
                  <a:pt x="1" y="1"/>
                </a:moveTo>
                <a:lnTo>
                  <a:pt x="1" y="1498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1" name="Google Shape;2771;p15"/>
          <p:cNvSpPr/>
          <p:nvPr/>
        </p:nvSpPr>
        <p:spPr>
          <a:xfrm>
            <a:off x="9883217" y="795496"/>
            <a:ext cx="43" cy="540995"/>
          </a:xfrm>
          <a:custGeom>
            <a:avLst/>
            <a:gdLst/>
            <a:ahLst/>
            <a:cxnLst/>
            <a:rect l="l" t="t" r="r" b="b"/>
            <a:pathLst>
              <a:path w="1" h="14986" fill="none" extrusionOk="0">
                <a:moveTo>
                  <a:pt x="1" y="1"/>
                </a:moveTo>
                <a:lnTo>
                  <a:pt x="1" y="1498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2" name="Google Shape;2772;p15"/>
          <p:cNvSpPr/>
          <p:nvPr/>
        </p:nvSpPr>
        <p:spPr>
          <a:xfrm>
            <a:off x="9772242" y="1165303"/>
            <a:ext cx="127988" cy="171187"/>
          </a:xfrm>
          <a:custGeom>
            <a:avLst/>
            <a:gdLst/>
            <a:ahLst/>
            <a:cxnLst/>
            <a:rect l="l" t="t" r="r" b="b"/>
            <a:pathLst>
              <a:path w="2979" h="4742" extrusionOk="0">
                <a:moveTo>
                  <a:pt x="2979" y="0"/>
                </a:moveTo>
                <a:cubicBezTo>
                  <a:pt x="2757" y="970"/>
                  <a:pt x="691" y="3228"/>
                  <a:pt x="121" y="3228"/>
                </a:cubicBezTo>
                <a:cubicBezTo>
                  <a:pt x="65" y="3228"/>
                  <a:pt x="24" y="3207"/>
                  <a:pt x="0" y="3161"/>
                </a:cubicBezTo>
                <a:lnTo>
                  <a:pt x="0" y="4742"/>
                </a:lnTo>
                <a:lnTo>
                  <a:pt x="2979" y="4742"/>
                </a:lnTo>
                <a:lnTo>
                  <a:pt x="2979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3" name="Google Shape;2773;p15"/>
          <p:cNvSpPr/>
          <p:nvPr/>
        </p:nvSpPr>
        <p:spPr>
          <a:xfrm>
            <a:off x="9894990" y="787699"/>
            <a:ext cx="195913" cy="548792"/>
          </a:xfrm>
          <a:custGeom>
            <a:avLst/>
            <a:gdLst/>
            <a:ahLst/>
            <a:cxnLst/>
            <a:rect l="l" t="t" r="r" b="b"/>
            <a:pathLst>
              <a:path w="4560" h="15202" extrusionOk="0">
                <a:moveTo>
                  <a:pt x="1929" y="0"/>
                </a:moveTo>
                <a:cubicBezTo>
                  <a:pt x="1763" y="0"/>
                  <a:pt x="1609" y="141"/>
                  <a:pt x="1581" y="308"/>
                </a:cubicBezTo>
                <a:lnTo>
                  <a:pt x="0" y="14867"/>
                </a:lnTo>
                <a:lnTo>
                  <a:pt x="2949" y="15202"/>
                </a:lnTo>
                <a:lnTo>
                  <a:pt x="4529" y="642"/>
                </a:lnTo>
                <a:cubicBezTo>
                  <a:pt x="4560" y="430"/>
                  <a:pt x="4408" y="247"/>
                  <a:pt x="4225" y="247"/>
                </a:cubicBezTo>
                <a:lnTo>
                  <a:pt x="1976" y="4"/>
                </a:lnTo>
                <a:cubicBezTo>
                  <a:pt x="1960" y="1"/>
                  <a:pt x="1944" y="0"/>
                  <a:pt x="192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4" name="Google Shape;2774;p15"/>
          <p:cNvSpPr/>
          <p:nvPr/>
        </p:nvSpPr>
        <p:spPr>
          <a:xfrm>
            <a:off x="9910629" y="787844"/>
            <a:ext cx="69257" cy="537673"/>
          </a:xfrm>
          <a:custGeom>
            <a:avLst/>
            <a:gdLst/>
            <a:ahLst/>
            <a:cxnLst/>
            <a:rect l="l" t="t" r="r" b="b"/>
            <a:pathLst>
              <a:path w="1612" h="14894" fill="none" extrusionOk="0">
                <a:moveTo>
                  <a:pt x="1612" y="0"/>
                </a:moveTo>
                <a:lnTo>
                  <a:pt x="1" y="14894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5" name="Google Shape;2775;p15"/>
          <p:cNvSpPr/>
          <p:nvPr/>
        </p:nvSpPr>
        <p:spPr>
          <a:xfrm>
            <a:off x="10005966" y="796615"/>
            <a:ext cx="69257" cy="537709"/>
          </a:xfrm>
          <a:custGeom>
            <a:avLst/>
            <a:gdLst/>
            <a:ahLst/>
            <a:cxnLst/>
            <a:rect l="l" t="t" r="r" b="b"/>
            <a:pathLst>
              <a:path w="1612" h="14895" fill="none" extrusionOk="0">
                <a:moveTo>
                  <a:pt x="1612" y="0"/>
                </a:moveTo>
                <a:lnTo>
                  <a:pt x="1" y="14894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6" name="Google Shape;2776;p15"/>
          <p:cNvSpPr/>
          <p:nvPr/>
        </p:nvSpPr>
        <p:spPr>
          <a:xfrm>
            <a:off x="9894990" y="1165303"/>
            <a:ext cx="148911" cy="171187"/>
          </a:xfrm>
          <a:custGeom>
            <a:avLst/>
            <a:gdLst/>
            <a:ahLst/>
            <a:cxnLst/>
            <a:rect l="l" t="t" r="r" b="b"/>
            <a:pathLst>
              <a:path w="3466" h="4742" extrusionOk="0">
                <a:moveTo>
                  <a:pt x="3465" y="0"/>
                </a:moveTo>
                <a:cubicBezTo>
                  <a:pt x="3164" y="932"/>
                  <a:pt x="886" y="2901"/>
                  <a:pt x="307" y="2901"/>
                </a:cubicBezTo>
                <a:cubicBezTo>
                  <a:pt x="244" y="2901"/>
                  <a:pt x="201" y="2878"/>
                  <a:pt x="183" y="2827"/>
                </a:cubicBezTo>
                <a:lnTo>
                  <a:pt x="0" y="4407"/>
                </a:lnTo>
                <a:lnTo>
                  <a:pt x="2949" y="4742"/>
                </a:lnTo>
                <a:lnTo>
                  <a:pt x="3465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7" name="Google Shape;2777;p15"/>
          <p:cNvSpPr/>
          <p:nvPr/>
        </p:nvSpPr>
        <p:spPr>
          <a:xfrm>
            <a:off x="10092153" y="795496"/>
            <a:ext cx="128031" cy="540995"/>
          </a:xfrm>
          <a:custGeom>
            <a:avLst/>
            <a:gdLst/>
            <a:ahLst/>
            <a:cxnLst/>
            <a:rect l="l" t="t" r="r" b="b"/>
            <a:pathLst>
              <a:path w="2980" h="14986" extrusionOk="0">
                <a:moveTo>
                  <a:pt x="366" y="1"/>
                </a:moveTo>
                <a:cubicBezTo>
                  <a:pt x="153" y="1"/>
                  <a:pt x="1" y="153"/>
                  <a:pt x="1" y="366"/>
                </a:cubicBezTo>
                <a:lnTo>
                  <a:pt x="1" y="14986"/>
                </a:lnTo>
                <a:lnTo>
                  <a:pt x="2980" y="14986"/>
                </a:lnTo>
                <a:lnTo>
                  <a:pt x="2980" y="366"/>
                </a:lnTo>
                <a:cubicBezTo>
                  <a:pt x="2980" y="153"/>
                  <a:pt x="2797" y="1"/>
                  <a:pt x="2585" y="1"/>
                </a:cubicBezTo>
                <a:close/>
              </a:path>
            </a:pathLst>
          </a:custGeom>
          <a:solidFill>
            <a:srgbClr val="FF81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8" name="Google Shape;2778;p15"/>
          <p:cNvSpPr/>
          <p:nvPr/>
        </p:nvSpPr>
        <p:spPr>
          <a:xfrm>
            <a:off x="10107833" y="795496"/>
            <a:ext cx="43" cy="540995"/>
          </a:xfrm>
          <a:custGeom>
            <a:avLst/>
            <a:gdLst/>
            <a:ahLst/>
            <a:cxnLst/>
            <a:rect l="l" t="t" r="r" b="b"/>
            <a:pathLst>
              <a:path w="1" h="14986" fill="none" extrusionOk="0">
                <a:moveTo>
                  <a:pt x="1" y="1"/>
                </a:moveTo>
                <a:lnTo>
                  <a:pt x="1" y="1498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9" name="Google Shape;2779;p15"/>
          <p:cNvSpPr/>
          <p:nvPr/>
        </p:nvSpPr>
        <p:spPr>
          <a:xfrm>
            <a:off x="10203172" y="795496"/>
            <a:ext cx="43" cy="540995"/>
          </a:xfrm>
          <a:custGeom>
            <a:avLst/>
            <a:gdLst/>
            <a:ahLst/>
            <a:cxnLst/>
            <a:rect l="l" t="t" r="r" b="b"/>
            <a:pathLst>
              <a:path w="1" h="14986" fill="none" extrusionOk="0">
                <a:moveTo>
                  <a:pt x="1" y="1"/>
                </a:moveTo>
                <a:lnTo>
                  <a:pt x="1" y="1498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0" name="Google Shape;2780;p15"/>
          <p:cNvSpPr/>
          <p:nvPr/>
        </p:nvSpPr>
        <p:spPr>
          <a:xfrm>
            <a:off x="10092153" y="1165303"/>
            <a:ext cx="128031" cy="171187"/>
          </a:xfrm>
          <a:custGeom>
            <a:avLst/>
            <a:gdLst/>
            <a:ahLst/>
            <a:cxnLst/>
            <a:rect l="l" t="t" r="r" b="b"/>
            <a:pathLst>
              <a:path w="2980" h="4742" extrusionOk="0">
                <a:moveTo>
                  <a:pt x="2980" y="0"/>
                </a:moveTo>
                <a:cubicBezTo>
                  <a:pt x="2758" y="970"/>
                  <a:pt x="667" y="3228"/>
                  <a:pt x="115" y="3228"/>
                </a:cubicBezTo>
                <a:cubicBezTo>
                  <a:pt x="62" y="3228"/>
                  <a:pt x="22" y="3207"/>
                  <a:pt x="1" y="3161"/>
                </a:cubicBezTo>
                <a:lnTo>
                  <a:pt x="1" y="4742"/>
                </a:lnTo>
                <a:lnTo>
                  <a:pt x="2980" y="4742"/>
                </a:lnTo>
                <a:lnTo>
                  <a:pt x="2980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1" name="Google Shape;2781;p15"/>
          <p:cNvSpPr/>
          <p:nvPr/>
        </p:nvSpPr>
        <p:spPr>
          <a:xfrm>
            <a:off x="11433365" y="1463739"/>
            <a:ext cx="128031" cy="542113"/>
          </a:xfrm>
          <a:custGeom>
            <a:avLst/>
            <a:gdLst/>
            <a:ahLst/>
            <a:cxnLst/>
            <a:rect l="l" t="t" r="r" b="b"/>
            <a:pathLst>
              <a:path w="2980" h="15017" extrusionOk="0">
                <a:moveTo>
                  <a:pt x="396" y="1"/>
                </a:moveTo>
                <a:cubicBezTo>
                  <a:pt x="183" y="1"/>
                  <a:pt x="0" y="183"/>
                  <a:pt x="0" y="365"/>
                </a:cubicBezTo>
                <a:lnTo>
                  <a:pt x="0" y="15016"/>
                </a:lnTo>
                <a:lnTo>
                  <a:pt x="2979" y="15016"/>
                </a:lnTo>
                <a:lnTo>
                  <a:pt x="2979" y="365"/>
                </a:lnTo>
                <a:cubicBezTo>
                  <a:pt x="2979" y="183"/>
                  <a:pt x="2827" y="1"/>
                  <a:pt x="2614" y="1"/>
                </a:cubicBezTo>
                <a:close/>
              </a:path>
            </a:pathLst>
          </a:custGeom>
          <a:solidFill>
            <a:srgbClr val="FF81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2" name="Google Shape;2782;p15"/>
          <p:cNvSpPr/>
          <p:nvPr/>
        </p:nvSpPr>
        <p:spPr>
          <a:xfrm>
            <a:off x="11449047" y="1463739"/>
            <a:ext cx="43" cy="542113"/>
          </a:xfrm>
          <a:custGeom>
            <a:avLst/>
            <a:gdLst/>
            <a:ahLst/>
            <a:cxnLst/>
            <a:rect l="l" t="t" r="r" b="b"/>
            <a:pathLst>
              <a:path w="1" h="15017" fill="none" extrusionOk="0">
                <a:moveTo>
                  <a:pt x="0" y="1"/>
                </a:moveTo>
                <a:lnTo>
                  <a:pt x="0" y="1501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3" name="Google Shape;2783;p15"/>
          <p:cNvSpPr/>
          <p:nvPr/>
        </p:nvSpPr>
        <p:spPr>
          <a:xfrm>
            <a:off x="11545672" y="1463739"/>
            <a:ext cx="43" cy="542113"/>
          </a:xfrm>
          <a:custGeom>
            <a:avLst/>
            <a:gdLst/>
            <a:ahLst/>
            <a:cxnLst/>
            <a:rect l="l" t="t" r="r" b="b"/>
            <a:pathLst>
              <a:path w="1" h="15017" fill="none" extrusionOk="0">
                <a:moveTo>
                  <a:pt x="0" y="1"/>
                </a:moveTo>
                <a:lnTo>
                  <a:pt x="0" y="1501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4" name="Google Shape;2784;p15"/>
          <p:cNvSpPr/>
          <p:nvPr/>
        </p:nvSpPr>
        <p:spPr>
          <a:xfrm>
            <a:off x="11433365" y="1834630"/>
            <a:ext cx="128031" cy="171223"/>
          </a:xfrm>
          <a:custGeom>
            <a:avLst/>
            <a:gdLst/>
            <a:ahLst/>
            <a:cxnLst/>
            <a:rect l="l" t="t" r="r" b="b"/>
            <a:pathLst>
              <a:path w="2980" h="4743" extrusionOk="0">
                <a:moveTo>
                  <a:pt x="2979" y="0"/>
                </a:moveTo>
                <a:cubicBezTo>
                  <a:pt x="2785" y="969"/>
                  <a:pt x="701" y="3199"/>
                  <a:pt x="124" y="3199"/>
                </a:cubicBezTo>
                <a:cubicBezTo>
                  <a:pt x="67" y="3199"/>
                  <a:pt x="25" y="3177"/>
                  <a:pt x="0" y="3131"/>
                </a:cubicBezTo>
                <a:lnTo>
                  <a:pt x="0" y="4742"/>
                </a:lnTo>
                <a:lnTo>
                  <a:pt x="2979" y="4742"/>
                </a:lnTo>
                <a:lnTo>
                  <a:pt x="2979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5" name="Google Shape;2785;p15"/>
          <p:cNvSpPr/>
          <p:nvPr/>
        </p:nvSpPr>
        <p:spPr>
          <a:xfrm>
            <a:off x="10213613" y="871089"/>
            <a:ext cx="185473" cy="465401"/>
          </a:xfrm>
          <a:custGeom>
            <a:avLst/>
            <a:gdLst/>
            <a:ahLst/>
            <a:cxnLst/>
            <a:rect l="l" t="t" r="r" b="b"/>
            <a:pathLst>
              <a:path w="4317" h="12892" extrusionOk="0">
                <a:moveTo>
                  <a:pt x="2608" y="0"/>
                </a:moveTo>
                <a:cubicBezTo>
                  <a:pt x="2591" y="0"/>
                  <a:pt x="2572" y="1"/>
                  <a:pt x="2554" y="4"/>
                </a:cubicBezTo>
                <a:lnTo>
                  <a:pt x="335" y="247"/>
                </a:lnTo>
                <a:cubicBezTo>
                  <a:pt x="122" y="278"/>
                  <a:pt x="1" y="460"/>
                  <a:pt x="1" y="642"/>
                </a:cubicBezTo>
                <a:lnTo>
                  <a:pt x="1369" y="12892"/>
                </a:lnTo>
                <a:lnTo>
                  <a:pt x="4317" y="12557"/>
                </a:lnTo>
                <a:lnTo>
                  <a:pt x="2949" y="308"/>
                </a:lnTo>
                <a:cubicBezTo>
                  <a:pt x="2949" y="141"/>
                  <a:pt x="2797" y="0"/>
                  <a:pt x="26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6" name="Google Shape;2786;p15"/>
          <p:cNvSpPr/>
          <p:nvPr/>
        </p:nvSpPr>
        <p:spPr>
          <a:xfrm>
            <a:off x="10228005" y="880006"/>
            <a:ext cx="60105" cy="454319"/>
          </a:xfrm>
          <a:custGeom>
            <a:avLst/>
            <a:gdLst/>
            <a:ahLst/>
            <a:cxnLst/>
            <a:rect l="l" t="t" r="r" b="b"/>
            <a:pathLst>
              <a:path w="1399" h="12585" fill="none" extrusionOk="0">
                <a:moveTo>
                  <a:pt x="0" y="0"/>
                </a:moveTo>
                <a:lnTo>
                  <a:pt x="1398" y="12584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7" name="Google Shape;2787;p15"/>
          <p:cNvSpPr/>
          <p:nvPr/>
        </p:nvSpPr>
        <p:spPr>
          <a:xfrm>
            <a:off x="10323344" y="871233"/>
            <a:ext cx="60105" cy="454283"/>
          </a:xfrm>
          <a:custGeom>
            <a:avLst/>
            <a:gdLst/>
            <a:ahLst/>
            <a:cxnLst/>
            <a:rect l="l" t="t" r="r" b="b"/>
            <a:pathLst>
              <a:path w="1399" h="12584" fill="none" extrusionOk="0">
                <a:moveTo>
                  <a:pt x="0" y="0"/>
                </a:moveTo>
                <a:lnTo>
                  <a:pt x="1398" y="12584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8" name="Google Shape;2788;p15"/>
          <p:cNvSpPr/>
          <p:nvPr/>
        </p:nvSpPr>
        <p:spPr>
          <a:xfrm>
            <a:off x="10265856" y="1180645"/>
            <a:ext cx="133229" cy="155844"/>
          </a:xfrm>
          <a:custGeom>
            <a:avLst/>
            <a:gdLst/>
            <a:ahLst/>
            <a:cxnLst/>
            <a:rect l="l" t="t" r="r" b="b"/>
            <a:pathLst>
              <a:path w="3101" h="4317" extrusionOk="0">
                <a:moveTo>
                  <a:pt x="2675" y="1"/>
                </a:moveTo>
                <a:cubicBezTo>
                  <a:pt x="2563" y="846"/>
                  <a:pt x="649" y="3022"/>
                  <a:pt x="103" y="3022"/>
                </a:cubicBezTo>
                <a:cubicBezTo>
                  <a:pt x="60" y="3022"/>
                  <a:pt x="25" y="3008"/>
                  <a:pt x="1" y="2979"/>
                </a:cubicBezTo>
                <a:lnTo>
                  <a:pt x="1" y="2979"/>
                </a:lnTo>
                <a:lnTo>
                  <a:pt x="153" y="4317"/>
                </a:lnTo>
                <a:lnTo>
                  <a:pt x="3101" y="3982"/>
                </a:lnTo>
                <a:lnTo>
                  <a:pt x="2675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9" name="Google Shape;2789;p15"/>
          <p:cNvSpPr/>
          <p:nvPr/>
        </p:nvSpPr>
        <p:spPr>
          <a:xfrm>
            <a:off x="9641630" y="1458109"/>
            <a:ext cx="197244" cy="548828"/>
          </a:xfrm>
          <a:custGeom>
            <a:avLst/>
            <a:gdLst/>
            <a:ahLst/>
            <a:cxnLst/>
            <a:rect l="l" t="t" r="r" b="b"/>
            <a:pathLst>
              <a:path w="4591" h="15203" extrusionOk="0">
                <a:moveTo>
                  <a:pt x="1953" y="1"/>
                </a:moveTo>
                <a:cubicBezTo>
                  <a:pt x="1764" y="1"/>
                  <a:pt x="1611" y="145"/>
                  <a:pt x="1611" y="339"/>
                </a:cubicBezTo>
                <a:lnTo>
                  <a:pt x="0" y="14868"/>
                </a:lnTo>
                <a:lnTo>
                  <a:pt x="2979" y="15203"/>
                </a:lnTo>
                <a:lnTo>
                  <a:pt x="4560" y="643"/>
                </a:lnTo>
                <a:cubicBezTo>
                  <a:pt x="4590" y="461"/>
                  <a:pt x="4438" y="278"/>
                  <a:pt x="4225" y="248"/>
                </a:cubicBezTo>
                <a:lnTo>
                  <a:pt x="2007" y="5"/>
                </a:lnTo>
                <a:cubicBezTo>
                  <a:pt x="1988" y="2"/>
                  <a:pt x="1970" y="1"/>
                  <a:pt x="19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0" name="Google Shape;2790;p15"/>
          <p:cNvSpPr/>
          <p:nvPr/>
        </p:nvSpPr>
        <p:spPr>
          <a:xfrm>
            <a:off x="9658601" y="1458252"/>
            <a:ext cx="69257" cy="538792"/>
          </a:xfrm>
          <a:custGeom>
            <a:avLst/>
            <a:gdLst/>
            <a:ahLst/>
            <a:cxnLst/>
            <a:rect l="l" t="t" r="r" b="b"/>
            <a:pathLst>
              <a:path w="1612" h="14925" fill="none" extrusionOk="0">
                <a:moveTo>
                  <a:pt x="1612" y="1"/>
                </a:moveTo>
                <a:lnTo>
                  <a:pt x="1" y="14925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1" name="Google Shape;2791;p15"/>
          <p:cNvSpPr/>
          <p:nvPr/>
        </p:nvSpPr>
        <p:spPr>
          <a:xfrm>
            <a:off x="9752650" y="1467025"/>
            <a:ext cx="70545" cy="538828"/>
          </a:xfrm>
          <a:custGeom>
            <a:avLst/>
            <a:gdLst/>
            <a:ahLst/>
            <a:cxnLst/>
            <a:rect l="l" t="t" r="r" b="b"/>
            <a:pathLst>
              <a:path w="1642" h="14926" fill="none" extrusionOk="0">
                <a:moveTo>
                  <a:pt x="1641" y="1"/>
                </a:moveTo>
                <a:lnTo>
                  <a:pt x="0" y="14925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2" name="Google Shape;2792;p15"/>
          <p:cNvSpPr/>
          <p:nvPr/>
        </p:nvSpPr>
        <p:spPr>
          <a:xfrm>
            <a:off x="9641629" y="1836831"/>
            <a:ext cx="150200" cy="170103"/>
          </a:xfrm>
          <a:custGeom>
            <a:avLst/>
            <a:gdLst/>
            <a:ahLst/>
            <a:cxnLst/>
            <a:rect l="l" t="t" r="r" b="b"/>
            <a:pathLst>
              <a:path w="3496" h="4712" extrusionOk="0">
                <a:moveTo>
                  <a:pt x="3496" y="0"/>
                </a:moveTo>
                <a:cubicBezTo>
                  <a:pt x="3196" y="927"/>
                  <a:pt x="942" y="2879"/>
                  <a:pt x="325" y="2879"/>
                </a:cubicBezTo>
                <a:cubicBezTo>
                  <a:pt x="254" y="2879"/>
                  <a:pt x="205" y="2853"/>
                  <a:pt x="183" y="2797"/>
                </a:cubicBezTo>
                <a:lnTo>
                  <a:pt x="0" y="4377"/>
                </a:lnTo>
                <a:lnTo>
                  <a:pt x="2979" y="4712"/>
                </a:lnTo>
                <a:lnTo>
                  <a:pt x="3496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3" name="Google Shape;2793;p15"/>
          <p:cNvSpPr/>
          <p:nvPr/>
        </p:nvSpPr>
        <p:spPr>
          <a:xfrm>
            <a:off x="9838835" y="1465941"/>
            <a:ext cx="127988" cy="542077"/>
          </a:xfrm>
          <a:custGeom>
            <a:avLst/>
            <a:gdLst/>
            <a:ahLst/>
            <a:cxnLst/>
            <a:rect l="l" t="t" r="r" b="b"/>
            <a:pathLst>
              <a:path w="2979" h="15016" extrusionOk="0">
                <a:moveTo>
                  <a:pt x="395" y="0"/>
                </a:moveTo>
                <a:cubicBezTo>
                  <a:pt x="183" y="0"/>
                  <a:pt x="0" y="183"/>
                  <a:pt x="0" y="365"/>
                </a:cubicBezTo>
                <a:lnTo>
                  <a:pt x="0" y="15016"/>
                </a:lnTo>
                <a:lnTo>
                  <a:pt x="2979" y="15016"/>
                </a:lnTo>
                <a:lnTo>
                  <a:pt x="2979" y="365"/>
                </a:lnTo>
                <a:cubicBezTo>
                  <a:pt x="2979" y="183"/>
                  <a:pt x="2827" y="0"/>
                  <a:pt x="2614" y="0"/>
                </a:cubicBez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4" name="Google Shape;2794;p15"/>
          <p:cNvSpPr/>
          <p:nvPr/>
        </p:nvSpPr>
        <p:spPr>
          <a:xfrm>
            <a:off x="9854475" y="1465941"/>
            <a:ext cx="43" cy="542077"/>
          </a:xfrm>
          <a:custGeom>
            <a:avLst/>
            <a:gdLst/>
            <a:ahLst/>
            <a:cxnLst/>
            <a:rect l="l" t="t" r="r" b="b"/>
            <a:pathLst>
              <a:path w="1" h="15016" fill="none" extrusionOk="0">
                <a:moveTo>
                  <a:pt x="1" y="0"/>
                </a:moveTo>
                <a:lnTo>
                  <a:pt x="1" y="1501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5" name="Google Shape;2795;p15"/>
          <p:cNvSpPr/>
          <p:nvPr/>
        </p:nvSpPr>
        <p:spPr>
          <a:xfrm>
            <a:off x="9951144" y="1465941"/>
            <a:ext cx="43" cy="542077"/>
          </a:xfrm>
          <a:custGeom>
            <a:avLst/>
            <a:gdLst/>
            <a:ahLst/>
            <a:cxnLst/>
            <a:rect l="l" t="t" r="r" b="b"/>
            <a:pathLst>
              <a:path w="1" h="15016" fill="none" extrusionOk="0">
                <a:moveTo>
                  <a:pt x="0" y="0"/>
                </a:moveTo>
                <a:lnTo>
                  <a:pt x="0" y="15016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6" name="Google Shape;2796;p15"/>
          <p:cNvSpPr/>
          <p:nvPr/>
        </p:nvSpPr>
        <p:spPr>
          <a:xfrm>
            <a:off x="9838835" y="1835713"/>
            <a:ext cx="127988" cy="172305"/>
          </a:xfrm>
          <a:custGeom>
            <a:avLst/>
            <a:gdLst/>
            <a:ahLst/>
            <a:cxnLst/>
            <a:rect l="l" t="t" r="r" b="b"/>
            <a:pathLst>
              <a:path w="2979" h="4773" extrusionOk="0">
                <a:moveTo>
                  <a:pt x="2979" y="1"/>
                </a:moveTo>
                <a:cubicBezTo>
                  <a:pt x="2785" y="971"/>
                  <a:pt x="696" y="3229"/>
                  <a:pt x="122" y="3229"/>
                </a:cubicBezTo>
                <a:cubicBezTo>
                  <a:pt x="66" y="3229"/>
                  <a:pt x="24" y="3208"/>
                  <a:pt x="0" y="3162"/>
                </a:cubicBezTo>
                <a:lnTo>
                  <a:pt x="0" y="4773"/>
                </a:lnTo>
                <a:lnTo>
                  <a:pt x="2979" y="4773"/>
                </a:lnTo>
                <a:lnTo>
                  <a:pt x="2979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7" name="Google Shape;2797;p15"/>
          <p:cNvSpPr/>
          <p:nvPr/>
        </p:nvSpPr>
        <p:spPr>
          <a:xfrm>
            <a:off x="9960296" y="1541643"/>
            <a:ext cx="186761" cy="465293"/>
          </a:xfrm>
          <a:custGeom>
            <a:avLst/>
            <a:gdLst/>
            <a:ahLst/>
            <a:cxnLst/>
            <a:rect l="l" t="t" r="r" b="b"/>
            <a:pathLst>
              <a:path w="4347" h="12889" extrusionOk="0">
                <a:moveTo>
                  <a:pt x="2584" y="1"/>
                </a:moveTo>
                <a:lnTo>
                  <a:pt x="365" y="244"/>
                </a:lnTo>
                <a:cubicBezTo>
                  <a:pt x="152" y="274"/>
                  <a:pt x="0" y="457"/>
                  <a:pt x="30" y="669"/>
                </a:cubicBezTo>
                <a:lnTo>
                  <a:pt x="1398" y="12889"/>
                </a:lnTo>
                <a:lnTo>
                  <a:pt x="4347" y="12554"/>
                </a:lnTo>
                <a:lnTo>
                  <a:pt x="2979" y="335"/>
                </a:lnTo>
                <a:cubicBezTo>
                  <a:pt x="2979" y="122"/>
                  <a:pt x="2796" y="1"/>
                  <a:pt x="25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8" name="Google Shape;2798;p15"/>
          <p:cNvSpPr/>
          <p:nvPr/>
        </p:nvSpPr>
        <p:spPr>
          <a:xfrm>
            <a:off x="9975934" y="1551535"/>
            <a:ext cx="60105" cy="454319"/>
          </a:xfrm>
          <a:custGeom>
            <a:avLst/>
            <a:gdLst/>
            <a:ahLst/>
            <a:cxnLst/>
            <a:rect l="l" t="t" r="r" b="b"/>
            <a:pathLst>
              <a:path w="1399" h="12585" fill="none" extrusionOk="0">
                <a:moveTo>
                  <a:pt x="1" y="0"/>
                </a:moveTo>
                <a:lnTo>
                  <a:pt x="1399" y="12584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9" name="Google Shape;2799;p15"/>
          <p:cNvSpPr/>
          <p:nvPr/>
        </p:nvSpPr>
        <p:spPr>
          <a:xfrm>
            <a:off x="10069983" y="1541644"/>
            <a:ext cx="61395" cy="455401"/>
          </a:xfrm>
          <a:custGeom>
            <a:avLst/>
            <a:gdLst/>
            <a:ahLst/>
            <a:cxnLst/>
            <a:rect l="l" t="t" r="r" b="b"/>
            <a:pathLst>
              <a:path w="1429" h="12615" fill="none" extrusionOk="0">
                <a:moveTo>
                  <a:pt x="0" y="1"/>
                </a:moveTo>
                <a:lnTo>
                  <a:pt x="1429" y="12615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0" name="Google Shape;2800;p15"/>
          <p:cNvSpPr/>
          <p:nvPr/>
        </p:nvSpPr>
        <p:spPr>
          <a:xfrm>
            <a:off x="10013828" y="1851091"/>
            <a:ext cx="133229" cy="155844"/>
          </a:xfrm>
          <a:custGeom>
            <a:avLst/>
            <a:gdLst/>
            <a:ahLst/>
            <a:cxnLst/>
            <a:rect l="l" t="t" r="r" b="b"/>
            <a:pathLst>
              <a:path w="3101" h="4317" extrusionOk="0">
                <a:moveTo>
                  <a:pt x="2675" y="0"/>
                </a:moveTo>
                <a:cubicBezTo>
                  <a:pt x="2562" y="845"/>
                  <a:pt x="622" y="3022"/>
                  <a:pt x="97" y="3022"/>
                </a:cubicBezTo>
                <a:cubicBezTo>
                  <a:pt x="55" y="3022"/>
                  <a:pt x="23" y="3008"/>
                  <a:pt x="0" y="2979"/>
                </a:cubicBezTo>
                <a:lnTo>
                  <a:pt x="0" y="2979"/>
                </a:lnTo>
                <a:lnTo>
                  <a:pt x="152" y="4317"/>
                </a:lnTo>
                <a:lnTo>
                  <a:pt x="3101" y="3982"/>
                </a:lnTo>
                <a:lnTo>
                  <a:pt x="2675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1" name="Google Shape;2801;p15"/>
          <p:cNvSpPr/>
          <p:nvPr/>
        </p:nvSpPr>
        <p:spPr>
          <a:xfrm>
            <a:off x="10887461" y="1898274"/>
            <a:ext cx="544603" cy="107577"/>
          </a:xfrm>
          <a:custGeom>
            <a:avLst/>
            <a:gdLst/>
            <a:ahLst/>
            <a:cxnLst/>
            <a:rect l="l" t="t" r="r" b="b"/>
            <a:pathLst>
              <a:path w="12676" h="2980" extrusionOk="0">
                <a:moveTo>
                  <a:pt x="396" y="0"/>
                </a:moveTo>
                <a:cubicBezTo>
                  <a:pt x="183" y="0"/>
                  <a:pt x="1" y="183"/>
                  <a:pt x="1" y="365"/>
                </a:cubicBezTo>
                <a:lnTo>
                  <a:pt x="1" y="2614"/>
                </a:lnTo>
                <a:cubicBezTo>
                  <a:pt x="1" y="2797"/>
                  <a:pt x="183" y="2979"/>
                  <a:pt x="396" y="2979"/>
                </a:cubicBezTo>
                <a:lnTo>
                  <a:pt x="12676" y="2979"/>
                </a:lnTo>
                <a:lnTo>
                  <a:pt x="126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2" name="Google Shape;2802;p15"/>
          <p:cNvSpPr/>
          <p:nvPr/>
        </p:nvSpPr>
        <p:spPr>
          <a:xfrm>
            <a:off x="10888793" y="1992638"/>
            <a:ext cx="543272" cy="36"/>
          </a:xfrm>
          <a:custGeom>
            <a:avLst/>
            <a:gdLst/>
            <a:ahLst/>
            <a:cxnLst/>
            <a:rect l="l" t="t" r="r" b="b"/>
            <a:pathLst>
              <a:path w="12645" h="1" fill="none" extrusionOk="0">
                <a:moveTo>
                  <a:pt x="0" y="0"/>
                </a:moveTo>
                <a:lnTo>
                  <a:pt x="12645" y="0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3" name="Google Shape;2803;p15"/>
          <p:cNvSpPr/>
          <p:nvPr/>
        </p:nvSpPr>
        <p:spPr>
          <a:xfrm>
            <a:off x="10887461" y="1911450"/>
            <a:ext cx="544603" cy="36"/>
          </a:xfrm>
          <a:custGeom>
            <a:avLst/>
            <a:gdLst/>
            <a:ahLst/>
            <a:cxnLst/>
            <a:rect l="l" t="t" r="r" b="b"/>
            <a:pathLst>
              <a:path w="12676" h="1" fill="none" extrusionOk="0">
                <a:moveTo>
                  <a:pt x="1" y="0"/>
                </a:moveTo>
                <a:lnTo>
                  <a:pt x="12676" y="0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4" name="Google Shape;2804;p15"/>
          <p:cNvSpPr/>
          <p:nvPr/>
        </p:nvSpPr>
        <p:spPr>
          <a:xfrm>
            <a:off x="10969738" y="1822573"/>
            <a:ext cx="381385" cy="75737"/>
          </a:xfrm>
          <a:custGeom>
            <a:avLst/>
            <a:gdLst/>
            <a:ahLst/>
            <a:cxnLst/>
            <a:rect l="l" t="t" r="r" b="b"/>
            <a:pathLst>
              <a:path w="8877" h="2098" extrusionOk="0">
                <a:moveTo>
                  <a:pt x="396" y="0"/>
                </a:moveTo>
                <a:cubicBezTo>
                  <a:pt x="183" y="0"/>
                  <a:pt x="1" y="182"/>
                  <a:pt x="1" y="395"/>
                </a:cubicBezTo>
                <a:lnTo>
                  <a:pt x="1" y="1733"/>
                </a:lnTo>
                <a:cubicBezTo>
                  <a:pt x="1" y="1915"/>
                  <a:pt x="183" y="2097"/>
                  <a:pt x="396" y="2097"/>
                </a:cubicBezTo>
                <a:lnTo>
                  <a:pt x="8876" y="2097"/>
                </a:lnTo>
                <a:lnTo>
                  <a:pt x="8876" y="0"/>
                </a:lnTo>
                <a:close/>
              </a:path>
            </a:pathLst>
          </a:custGeom>
          <a:solidFill>
            <a:srgbClr val="519DA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5" name="Google Shape;2805;p15"/>
          <p:cNvSpPr/>
          <p:nvPr/>
        </p:nvSpPr>
        <p:spPr>
          <a:xfrm>
            <a:off x="10969738" y="1888382"/>
            <a:ext cx="381385" cy="36"/>
          </a:xfrm>
          <a:custGeom>
            <a:avLst/>
            <a:gdLst/>
            <a:ahLst/>
            <a:cxnLst/>
            <a:rect l="l" t="t" r="r" b="b"/>
            <a:pathLst>
              <a:path w="8877" h="1" fill="none" extrusionOk="0">
                <a:moveTo>
                  <a:pt x="1" y="1"/>
                </a:moveTo>
                <a:lnTo>
                  <a:pt x="8876" y="1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6" name="Google Shape;2806;p15"/>
          <p:cNvSpPr/>
          <p:nvPr/>
        </p:nvSpPr>
        <p:spPr>
          <a:xfrm>
            <a:off x="10969738" y="1832427"/>
            <a:ext cx="381385" cy="36"/>
          </a:xfrm>
          <a:custGeom>
            <a:avLst/>
            <a:gdLst/>
            <a:ahLst/>
            <a:cxnLst/>
            <a:rect l="l" t="t" r="r" b="b"/>
            <a:pathLst>
              <a:path w="8877" h="1" fill="none" extrusionOk="0">
                <a:moveTo>
                  <a:pt x="1" y="1"/>
                </a:moveTo>
                <a:lnTo>
                  <a:pt x="8876" y="1"/>
                </a:lnTo>
              </a:path>
            </a:pathLst>
          </a:custGeom>
          <a:noFill/>
          <a:ln w="4550" cap="flat" cmpd="sng">
            <a:solidFill>
              <a:srgbClr val="D8D3CE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7" name="Google Shape;2807;p15"/>
          <p:cNvSpPr/>
          <p:nvPr/>
        </p:nvSpPr>
        <p:spPr>
          <a:xfrm>
            <a:off x="11023315" y="863545"/>
            <a:ext cx="255976" cy="432369"/>
          </a:xfrm>
          <a:custGeom>
            <a:avLst/>
            <a:gdLst/>
            <a:ahLst/>
            <a:cxnLst/>
            <a:rect l="l" t="t" r="r" b="b"/>
            <a:pathLst>
              <a:path w="5958" h="11977" extrusionOk="0">
                <a:moveTo>
                  <a:pt x="0" y="0"/>
                </a:moveTo>
                <a:lnTo>
                  <a:pt x="0" y="487"/>
                </a:lnTo>
                <a:cubicBezTo>
                  <a:pt x="3040" y="487"/>
                  <a:pt x="5502" y="2949"/>
                  <a:pt x="5502" y="5988"/>
                </a:cubicBezTo>
                <a:cubicBezTo>
                  <a:pt x="5502" y="9028"/>
                  <a:pt x="3040" y="11490"/>
                  <a:pt x="0" y="11490"/>
                </a:cubicBezTo>
                <a:lnTo>
                  <a:pt x="0" y="11976"/>
                </a:lnTo>
                <a:cubicBezTo>
                  <a:pt x="3283" y="11976"/>
                  <a:pt x="5958" y="9301"/>
                  <a:pt x="5958" y="5988"/>
                </a:cubicBezTo>
                <a:cubicBezTo>
                  <a:pt x="5958" y="2675"/>
                  <a:pt x="3283" y="0"/>
                  <a:pt x="0" y="0"/>
                </a:cubicBez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8" name="Google Shape;2808;p15"/>
          <p:cNvSpPr/>
          <p:nvPr/>
        </p:nvSpPr>
        <p:spPr>
          <a:xfrm>
            <a:off x="10903144" y="1313421"/>
            <a:ext cx="239048" cy="23068"/>
          </a:xfrm>
          <a:custGeom>
            <a:avLst/>
            <a:gdLst/>
            <a:ahLst/>
            <a:cxnLst/>
            <a:rect l="l" t="t" r="r" b="b"/>
            <a:pathLst>
              <a:path w="5564" h="639" extrusionOk="0">
                <a:moveTo>
                  <a:pt x="2797" y="1"/>
                </a:moveTo>
                <a:lnTo>
                  <a:pt x="1" y="396"/>
                </a:lnTo>
                <a:lnTo>
                  <a:pt x="1" y="639"/>
                </a:lnTo>
                <a:lnTo>
                  <a:pt x="5563" y="639"/>
                </a:lnTo>
                <a:lnTo>
                  <a:pt x="5563" y="396"/>
                </a:lnTo>
                <a:lnTo>
                  <a:pt x="2797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9" name="Google Shape;2809;p15"/>
          <p:cNvSpPr/>
          <p:nvPr/>
        </p:nvSpPr>
        <p:spPr>
          <a:xfrm>
            <a:off x="11020694" y="1254180"/>
            <a:ext cx="5241" cy="63680"/>
          </a:xfrm>
          <a:custGeom>
            <a:avLst/>
            <a:gdLst/>
            <a:ahLst/>
            <a:cxnLst/>
            <a:rect l="l" t="t" r="r" b="b"/>
            <a:pathLst>
              <a:path w="122" h="1764" extrusionOk="0">
                <a:moveTo>
                  <a:pt x="0" y="0"/>
                </a:moveTo>
                <a:lnTo>
                  <a:pt x="0" y="1763"/>
                </a:lnTo>
                <a:lnTo>
                  <a:pt x="122" y="1763"/>
                </a:lnTo>
                <a:lnTo>
                  <a:pt x="122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0" name="Google Shape;2810;p15"/>
          <p:cNvSpPr/>
          <p:nvPr/>
        </p:nvSpPr>
        <p:spPr>
          <a:xfrm>
            <a:off x="11020694" y="863544"/>
            <a:ext cx="5241" cy="70251"/>
          </a:xfrm>
          <a:custGeom>
            <a:avLst/>
            <a:gdLst/>
            <a:ahLst/>
            <a:cxnLst/>
            <a:rect l="l" t="t" r="r" b="b"/>
            <a:pathLst>
              <a:path w="122" h="1946" extrusionOk="0">
                <a:moveTo>
                  <a:pt x="0" y="0"/>
                </a:moveTo>
                <a:lnTo>
                  <a:pt x="0" y="1946"/>
                </a:lnTo>
                <a:lnTo>
                  <a:pt x="122" y="1946"/>
                </a:lnTo>
                <a:lnTo>
                  <a:pt x="122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1" name="Google Shape;2811;p15"/>
          <p:cNvSpPr/>
          <p:nvPr/>
        </p:nvSpPr>
        <p:spPr>
          <a:xfrm>
            <a:off x="10796077" y="901918"/>
            <a:ext cx="454467" cy="355621"/>
          </a:xfrm>
          <a:custGeom>
            <a:avLst/>
            <a:gdLst/>
            <a:ahLst/>
            <a:cxnLst/>
            <a:rect l="l" t="t" r="r" b="b"/>
            <a:pathLst>
              <a:path w="10578" h="9851" extrusionOk="0">
                <a:moveTo>
                  <a:pt x="5295" y="0"/>
                </a:moveTo>
                <a:cubicBezTo>
                  <a:pt x="2902" y="0"/>
                  <a:pt x="810" y="1721"/>
                  <a:pt x="426" y="4135"/>
                </a:cubicBezTo>
                <a:cubicBezTo>
                  <a:pt x="0" y="6810"/>
                  <a:pt x="1824" y="9333"/>
                  <a:pt x="4499" y="9789"/>
                </a:cubicBezTo>
                <a:cubicBezTo>
                  <a:pt x="4760" y="9830"/>
                  <a:pt x="5019" y="9850"/>
                  <a:pt x="5276" y="9850"/>
                </a:cubicBezTo>
                <a:cubicBezTo>
                  <a:pt x="7646" y="9850"/>
                  <a:pt x="9741" y="8129"/>
                  <a:pt x="10152" y="5716"/>
                </a:cubicBezTo>
                <a:cubicBezTo>
                  <a:pt x="10578" y="3041"/>
                  <a:pt x="8754" y="487"/>
                  <a:pt x="6079" y="62"/>
                </a:cubicBezTo>
                <a:cubicBezTo>
                  <a:pt x="5816" y="20"/>
                  <a:pt x="5553" y="0"/>
                  <a:pt x="5295" y="0"/>
                </a:cubicBezTo>
                <a:close/>
              </a:path>
            </a:pathLst>
          </a:custGeom>
          <a:solidFill>
            <a:srgbClr val="519DA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2" name="Google Shape;2812;p15"/>
          <p:cNvSpPr/>
          <p:nvPr/>
        </p:nvSpPr>
        <p:spPr>
          <a:xfrm>
            <a:off x="11075517" y="916214"/>
            <a:ext cx="172455" cy="258981"/>
          </a:xfrm>
          <a:custGeom>
            <a:avLst/>
            <a:gdLst/>
            <a:ahLst/>
            <a:cxnLst/>
            <a:rect l="l" t="t" r="r" b="b"/>
            <a:pathLst>
              <a:path w="4014" h="7174" extrusionOk="0">
                <a:moveTo>
                  <a:pt x="1612" y="0"/>
                </a:moveTo>
                <a:lnTo>
                  <a:pt x="1521" y="851"/>
                </a:lnTo>
                <a:lnTo>
                  <a:pt x="1825" y="912"/>
                </a:lnTo>
                <a:lnTo>
                  <a:pt x="1916" y="639"/>
                </a:lnTo>
                <a:lnTo>
                  <a:pt x="2037" y="730"/>
                </a:lnTo>
                <a:lnTo>
                  <a:pt x="2007" y="1247"/>
                </a:lnTo>
                <a:lnTo>
                  <a:pt x="852" y="1459"/>
                </a:lnTo>
                <a:lnTo>
                  <a:pt x="761" y="1854"/>
                </a:lnTo>
                <a:lnTo>
                  <a:pt x="244" y="1946"/>
                </a:lnTo>
                <a:lnTo>
                  <a:pt x="153" y="2766"/>
                </a:lnTo>
                <a:lnTo>
                  <a:pt x="366" y="2766"/>
                </a:lnTo>
                <a:lnTo>
                  <a:pt x="578" y="2918"/>
                </a:lnTo>
                <a:lnTo>
                  <a:pt x="730" y="2766"/>
                </a:lnTo>
                <a:lnTo>
                  <a:pt x="1095" y="2675"/>
                </a:lnTo>
                <a:lnTo>
                  <a:pt x="1369" y="2037"/>
                </a:lnTo>
                <a:lnTo>
                  <a:pt x="1794" y="1946"/>
                </a:lnTo>
                <a:lnTo>
                  <a:pt x="1764" y="2827"/>
                </a:lnTo>
                <a:lnTo>
                  <a:pt x="1369" y="2979"/>
                </a:lnTo>
                <a:lnTo>
                  <a:pt x="2098" y="2979"/>
                </a:lnTo>
                <a:lnTo>
                  <a:pt x="2037" y="1824"/>
                </a:lnTo>
                <a:lnTo>
                  <a:pt x="2098" y="1794"/>
                </a:lnTo>
                <a:lnTo>
                  <a:pt x="2585" y="2523"/>
                </a:lnTo>
                <a:lnTo>
                  <a:pt x="2463" y="3101"/>
                </a:lnTo>
                <a:lnTo>
                  <a:pt x="2858" y="3253"/>
                </a:lnTo>
                <a:lnTo>
                  <a:pt x="3071" y="3253"/>
                </a:lnTo>
                <a:lnTo>
                  <a:pt x="3071" y="3405"/>
                </a:lnTo>
                <a:lnTo>
                  <a:pt x="2797" y="3769"/>
                </a:lnTo>
                <a:lnTo>
                  <a:pt x="1673" y="3861"/>
                </a:lnTo>
                <a:lnTo>
                  <a:pt x="639" y="3222"/>
                </a:lnTo>
                <a:lnTo>
                  <a:pt x="305" y="3253"/>
                </a:lnTo>
                <a:lnTo>
                  <a:pt x="1" y="4803"/>
                </a:lnTo>
                <a:lnTo>
                  <a:pt x="761" y="5168"/>
                </a:lnTo>
                <a:lnTo>
                  <a:pt x="1338" y="5441"/>
                </a:lnTo>
                <a:lnTo>
                  <a:pt x="913" y="7082"/>
                </a:lnTo>
                <a:lnTo>
                  <a:pt x="1186" y="7174"/>
                </a:lnTo>
                <a:lnTo>
                  <a:pt x="2797" y="5107"/>
                </a:lnTo>
                <a:lnTo>
                  <a:pt x="2524" y="4134"/>
                </a:lnTo>
                <a:lnTo>
                  <a:pt x="2615" y="4104"/>
                </a:lnTo>
                <a:lnTo>
                  <a:pt x="3010" y="5289"/>
                </a:lnTo>
                <a:lnTo>
                  <a:pt x="3770" y="4681"/>
                </a:lnTo>
                <a:lnTo>
                  <a:pt x="3132" y="3952"/>
                </a:lnTo>
                <a:lnTo>
                  <a:pt x="3223" y="3891"/>
                </a:lnTo>
                <a:lnTo>
                  <a:pt x="3344" y="4043"/>
                </a:lnTo>
                <a:lnTo>
                  <a:pt x="4013" y="2158"/>
                </a:lnTo>
                <a:lnTo>
                  <a:pt x="3770" y="1277"/>
                </a:lnTo>
                <a:lnTo>
                  <a:pt x="3010" y="456"/>
                </a:lnTo>
                <a:lnTo>
                  <a:pt x="2311" y="31"/>
                </a:lnTo>
                <a:lnTo>
                  <a:pt x="1612" y="0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3" name="Google Shape;2813;p15"/>
          <p:cNvSpPr/>
          <p:nvPr/>
        </p:nvSpPr>
        <p:spPr>
          <a:xfrm>
            <a:off x="10809138" y="893146"/>
            <a:ext cx="182852" cy="343492"/>
          </a:xfrm>
          <a:custGeom>
            <a:avLst/>
            <a:gdLst/>
            <a:ahLst/>
            <a:cxnLst/>
            <a:rect l="l" t="t" r="r" b="b"/>
            <a:pathLst>
              <a:path w="4256" h="9515" extrusionOk="0">
                <a:moveTo>
                  <a:pt x="3861" y="1"/>
                </a:moveTo>
                <a:lnTo>
                  <a:pt x="2037" y="305"/>
                </a:lnTo>
                <a:lnTo>
                  <a:pt x="1125" y="822"/>
                </a:lnTo>
                <a:lnTo>
                  <a:pt x="456" y="1612"/>
                </a:lnTo>
                <a:lnTo>
                  <a:pt x="365" y="2129"/>
                </a:lnTo>
                <a:lnTo>
                  <a:pt x="0" y="3983"/>
                </a:lnTo>
                <a:lnTo>
                  <a:pt x="973" y="5229"/>
                </a:lnTo>
                <a:lnTo>
                  <a:pt x="851" y="6870"/>
                </a:lnTo>
                <a:lnTo>
                  <a:pt x="3830" y="9424"/>
                </a:lnTo>
                <a:lnTo>
                  <a:pt x="4256" y="9515"/>
                </a:lnTo>
                <a:lnTo>
                  <a:pt x="3617" y="5533"/>
                </a:lnTo>
                <a:lnTo>
                  <a:pt x="1186" y="5837"/>
                </a:lnTo>
                <a:lnTo>
                  <a:pt x="1186" y="5320"/>
                </a:lnTo>
                <a:lnTo>
                  <a:pt x="3253" y="5077"/>
                </a:lnTo>
                <a:lnTo>
                  <a:pt x="3769" y="2433"/>
                </a:lnTo>
                <a:lnTo>
                  <a:pt x="2645" y="2281"/>
                </a:lnTo>
                <a:lnTo>
                  <a:pt x="2250" y="1338"/>
                </a:lnTo>
                <a:lnTo>
                  <a:pt x="2310" y="1126"/>
                </a:lnTo>
                <a:lnTo>
                  <a:pt x="2857" y="2098"/>
                </a:lnTo>
                <a:lnTo>
                  <a:pt x="4256" y="1734"/>
                </a:lnTo>
                <a:lnTo>
                  <a:pt x="3921" y="396"/>
                </a:lnTo>
                <a:lnTo>
                  <a:pt x="3861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4" name="Google Shape;2814;p15"/>
          <p:cNvSpPr/>
          <p:nvPr/>
        </p:nvSpPr>
        <p:spPr>
          <a:xfrm>
            <a:off x="10811760" y="1044584"/>
            <a:ext cx="423145" cy="212917"/>
          </a:xfrm>
          <a:custGeom>
            <a:avLst/>
            <a:gdLst/>
            <a:ahLst/>
            <a:cxnLst/>
            <a:rect l="l" t="t" r="r" b="b"/>
            <a:pathLst>
              <a:path w="9849" h="5898" extrusionOk="0">
                <a:moveTo>
                  <a:pt x="91" y="1"/>
                </a:moveTo>
                <a:cubicBezTo>
                  <a:pt x="30" y="305"/>
                  <a:pt x="0" y="639"/>
                  <a:pt x="0" y="973"/>
                </a:cubicBezTo>
                <a:cubicBezTo>
                  <a:pt x="0" y="3678"/>
                  <a:pt x="2189" y="5897"/>
                  <a:pt x="4924" y="5897"/>
                </a:cubicBezTo>
                <a:cubicBezTo>
                  <a:pt x="7629" y="5897"/>
                  <a:pt x="9848" y="3678"/>
                  <a:pt x="9848" y="973"/>
                </a:cubicBezTo>
                <a:cubicBezTo>
                  <a:pt x="9848" y="639"/>
                  <a:pt x="9787" y="305"/>
                  <a:pt x="9727" y="1"/>
                </a:cubicBezTo>
                <a:cubicBezTo>
                  <a:pt x="9301" y="2250"/>
                  <a:pt x="7295" y="3952"/>
                  <a:pt x="4924" y="3952"/>
                </a:cubicBezTo>
                <a:cubicBezTo>
                  <a:pt x="2523" y="3952"/>
                  <a:pt x="547" y="2250"/>
                  <a:pt x="91" y="1"/>
                </a:cubicBez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5" name="Google Shape;2815;p15"/>
          <p:cNvSpPr/>
          <p:nvPr/>
        </p:nvSpPr>
        <p:spPr>
          <a:xfrm>
            <a:off x="10944949" y="923903"/>
            <a:ext cx="155441" cy="77940"/>
          </a:xfrm>
          <a:custGeom>
            <a:avLst/>
            <a:gdLst/>
            <a:ahLst/>
            <a:cxnLst/>
            <a:rect l="l" t="t" r="r" b="b"/>
            <a:pathLst>
              <a:path w="3618" h="2159" extrusionOk="0">
                <a:moveTo>
                  <a:pt x="1824" y="0"/>
                </a:moveTo>
                <a:cubicBezTo>
                  <a:pt x="821" y="0"/>
                  <a:pt x="0" y="486"/>
                  <a:pt x="0" y="1064"/>
                </a:cubicBezTo>
                <a:cubicBezTo>
                  <a:pt x="0" y="1672"/>
                  <a:pt x="821" y="2158"/>
                  <a:pt x="1824" y="2158"/>
                </a:cubicBezTo>
                <a:cubicBezTo>
                  <a:pt x="2797" y="2158"/>
                  <a:pt x="3617" y="1672"/>
                  <a:pt x="3617" y="1064"/>
                </a:cubicBezTo>
                <a:cubicBezTo>
                  <a:pt x="3617" y="486"/>
                  <a:pt x="2797" y="0"/>
                  <a:pt x="1824" y="0"/>
                </a:cubicBez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6" name="Google Shape;2816;p15"/>
          <p:cNvSpPr/>
          <p:nvPr/>
        </p:nvSpPr>
        <p:spPr>
          <a:xfrm>
            <a:off x="703882" y="1999208"/>
            <a:ext cx="2109071" cy="1090725"/>
          </a:xfrm>
          <a:custGeom>
            <a:avLst/>
            <a:gdLst/>
            <a:ahLst/>
            <a:cxnLst/>
            <a:rect l="l" t="t" r="r" b="b"/>
            <a:pathLst>
              <a:path w="49090" h="30214" extrusionOk="0">
                <a:moveTo>
                  <a:pt x="1003" y="1"/>
                </a:moveTo>
                <a:lnTo>
                  <a:pt x="0" y="30214"/>
                </a:lnTo>
                <a:lnTo>
                  <a:pt x="49089" y="30214"/>
                </a:lnTo>
                <a:lnTo>
                  <a:pt x="47904" y="1"/>
                </a:lnTo>
                <a:lnTo>
                  <a:pt x="25624" y="13071"/>
                </a:lnTo>
                <a:lnTo>
                  <a:pt x="1003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7" name="Google Shape;2817;p15"/>
          <p:cNvSpPr/>
          <p:nvPr/>
        </p:nvSpPr>
        <p:spPr>
          <a:xfrm>
            <a:off x="796599" y="2040903"/>
            <a:ext cx="1918399" cy="972245"/>
          </a:xfrm>
          <a:custGeom>
            <a:avLst/>
            <a:gdLst/>
            <a:ahLst/>
            <a:cxnLst/>
            <a:rect l="l" t="t" r="r" b="b"/>
            <a:pathLst>
              <a:path w="44652" h="26932" extrusionOk="0">
                <a:moveTo>
                  <a:pt x="0" y="1"/>
                </a:moveTo>
                <a:lnTo>
                  <a:pt x="0" y="26931"/>
                </a:lnTo>
                <a:lnTo>
                  <a:pt x="44652" y="26931"/>
                </a:lnTo>
                <a:lnTo>
                  <a:pt x="44652" y="1"/>
                </a:lnTo>
                <a:close/>
              </a:path>
            </a:pathLst>
          </a:custGeom>
          <a:solidFill>
            <a:srgbClr val="D696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8" name="Google Shape;2818;p15"/>
          <p:cNvSpPr/>
          <p:nvPr/>
        </p:nvSpPr>
        <p:spPr>
          <a:xfrm>
            <a:off x="746975" y="1999208"/>
            <a:ext cx="2016355" cy="1054517"/>
          </a:xfrm>
          <a:custGeom>
            <a:avLst/>
            <a:gdLst/>
            <a:ahLst/>
            <a:cxnLst/>
            <a:rect l="l" t="t" r="r" b="b"/>
            <a:pathLst>
              <a:path w="46932" h="29211" extrusionOk="0">
                <a:moveTo>
                  <a:pt x="45807" y="1156"/>
                </a:moveTo>
                <a:lnTo>
                  <a:pt x="45807" y="28086"/>
                </a:lnTo>
                <a:lnTo>
                  <a:pt x="1155" y="28086"/>
                </a:lnTo>
                <a:lnTo>
                  <a:pt x="1155" y="1156"/>
                </a:lnTo>
                <a:close/>
                <a:moveTo>
                  <a:pt x="0" y="1"/>
                </a:moveTo>
                <a:lnTo>
                  <a:pt x="0" y="1156"/>
                </a:lnTo>
                <a:lnTo>
                  <a:pt x="0" y="28086"/>
                </a:lnTo>
                <a:lnTo>
                  <a:pt x="0" y="29211"/>
                </a:lnTo>
                <a:lnTo>
                  <a:pt x="46931" y="29211"/>
                </a:lnTo>
                <a:lnTo>
                  <a:pt x="46931" y="1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9" name="Google Shape;2819;p15"/>
          <p:cNvSpPr/>
          <p:nvPr/>
        </p:nvSpPr>
        <p:spPr>
          <a:xfrm>
            <a:off x="796599" y="2034333"/>
            <a:ext cx="1918399" cy="978816"/>
          </a:xfrm>
          <a:custGeom>
            <a:avLst/>
            <a:gdLst/>
            <a:ahLst/>
            <a:cxnLst/>
            <a:rect l="l" t="t" r="r" b="b"/>
            <a:pathLst>
              <a:path w="44652" h="27114" extrusionOk="0">
                <a:moveTo>
                  <a:pt x="0" y="0"/>
                </a:moveTo>
                <a:lnTo>
                  <a:pt x="0" y="27113"/>
                </a:lnTo>
                <a:lnTo>
                  <a:pt x="791" y="1125"/>
                </a:lnTo>
                <a:lnTo>
                  <a:pt x="43953" y="1125"/>
                </a:lnTo>
                <a:lnTo>
                  <a:pt x="44652" y="27113"/>
                </a:lnTo>
                <a:lnTo>
                  <a:pt x="44652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0" name="Google Shape;2820;p15"/>
          <p:cNvSpPr/>
          <p:nvPr/>
        </p:nvSpPr>
        <p:spPr>
          <a:xfrm>
            <a:off x="796599" y="3013107"/>
            <a:ext cx="1918399" cy="11011"/>
          </a:xfrm>
          <a:custGeom>
            <a:avLst/>
            <a:gdLst/>
            <a:ahLst/>
            <a:cxnLst/>
            <a:rect l="l" t="t" r="r" b="b"/>
            <a:pathLst>
              <a:path w="44652" h="305" extrusionOk="0">
                <a:moveTo>
                  <a:pt x="0" y="0"/>
                </a:moveTo>
                <a:lnTo>
                  <a:pt x="0" y="304"/>
                </a:lnTo>
                <a:lnTo>
                  <a:pt x="44652" y="304"/>
                </a:lnTo>
                <a:lnTo>
                  <a:pt x="44652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1" name="Google Shape;2821;p15"/>
          <p:cNvSpPr/>
          <p:nvPr/>
        </p:nvSpPr>
        <p:spPr>
          <a:xfrm>
            <a:off x="746975" y="1999208"/>
            <a:ext cx="2017644" cy="4440"/>
          </a:xfrm>
          <a:custGeom>
            <a:avLst/>
            <a:gdLst/>
            <a:ahLst/>
            <a:cxnLst/>
            <a:rect l="l" t="t" r="r" b="b"/>
            <a:pathLst>
              <a:path w="46962" h="123" extrusionOk="0">
                <a:moveTo>
                  <a:pt x="0" y="1"/>
                </a:moveTo>
                <a:lnTo>
                  <a:pt x="0" y="122"/>
                </a:lnTo>
                <a:lnTo>
                  <a:pt x="46962" y="122"/>
                </a:lnTo>
                <a:lnTo>
                  <a:pt x="46962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2" name="Google Shape;2822;p15"/>
          <p:cNvSpPr/>
          <p:nvPr/>
        </p:nvSpPr>
        <p:spPr>
          <a:xfrm>
            <a:off x="1154404" y="2443596"/>
            <a:ext cx="256019" cy="216203"/>
          </a:xfrm>
          <a:custGeom>
            <a:avLst/>
            <a:gdLst/>
            <a:ahLst/>
            <a:cxnLst/>
            <a:rect l="l" t="t" r="r" b="b"/>
            <a:pathLst>
              <a:path w="5959" h="5989" extrusionOk="0">
                <a:moveTo>
                  <a:pt x="1" y="1"/>
                </a:moveTo>
                <a:lnTo>
                  <a:pt x="1" y="5989"/>
                </a:lnTo>
                <a:lnTo>
                  <a:pt x="5958" y="5989"/>
                </a:lnTo>
                <a:lnTo>
                  <a:pt x="5837" y="1"/>
                </a:lnTo>
                <a:lnTo>
                  <a:pt x="2706" y="1551"/>
                </a:lnTo>
                <a:lnTo>
                  <a:pt x="1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3" name="Google Shape;2823;p15"/>
          <p:cNvSpPr/>
          <p:nvPr/>
        </p:nvSpPr>
        <p:spPr>
          <a:xfrm>
            <a:off x="1154405" y="2443597"/>
            <a:ext cx="250777" cy="209633"/>
          </a:xfrm>
          <a:custGeom>
            <a:avLst/>
            <a:gdLst/>
            <a:ahLst/>
            <a:cxnLst/>
            <a:rect l="l" t="t" r="r" b="b"/>
            <a:pathLst>
              <a:path w="5837" h="5807" extrusionOk="0">
                <a:moveTo>
                  <a:pt x="1" y="1"/>
                </a:moveTo>
                <a:lnTo>
                  <a:pt x="366" y="5563"/>
                </a:lnTo>
                <a:lnTo>
                  <a:pt x="5837" y="5807"/>
                </a:lnTo>
                <a:lnTo>
                  <a:pt x="583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4" name="Google Shape;2824;p15"/>
          <p:cNvSpPr/>
          <p:nvPr/>
        </p:nvSpPr>
        <p:spPr>
          <a:xfrm>
            <a:off x="1266712" y="2456773"/>
            <a:ext cx="13104" cy="9928"/>
          </a:xfrm>
          <a:custGeom>
            <a:avLst/>
            <a:gdLst/>
            <a:ahLst/>
            <a:cxnLst/>
            <a:rect l="l" t="t" r="r" b="b"/>
            <a:pathLst>
              <a:path w="305" h="275" extrusionOk="0">
                <a:moveTo>
                  <a:pt x="153" y="1"/>
                </a:moveTo>
                <a:cubicBezTo>
                  <a:pt x="62" y="1"/>
                  <a:pt x="1" y="61"/>
                  <a:pt x="1" y="122"/>
                </a:cubicBezTo>
                <a:cubicBezTo>
                  <a:pt x="1" y="213"/>
                  <a:pt x="62" y="274"/>
                  <a:pt x="153" y="274"/>
                </a:cubicBezTo>
                <a:cubicBezTo>
                  <a:pt x="214" y="274"/>
                  <a:pt x="305" y="213"/>
                  <a:pt x="305" y="122"/>
                </a:cubicBezTo>
                <a:cubicBezTo>
                  <a:pt x="305" y="61"/>
                  <a:pt x="214" y="1"/>
                  <a:pt x="153" y="1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5" name="Google Shape;2825;p15"/>
          <p:cNvSpPr/>
          <p:nvPr/>
        </p:nvSpPr>
        <p:spPr>
          <a:xfrm>
            <a:off x="1907953" y="2389845"/>
            <a:ext cx="284719" cy="243639"/>
          </a:xfrm>
          <a:custGeom>
            <a:avLst/>
            <a:gdLst/>
            <a:ahLst/>
            <a:cxnLst/>
            <a:rect l="l" t="t" r="r" b="b"/>
            <a:pathLst>
              <a:path w="6627" h="6749" extrusionOk="0">
                <a:moveTo>
                  <a:pt x="882" y="1"/>
                </a:moveTo>
                <a:lnTo>
                  <a:pt x="0" y="5897"/>
                </a:lnTo>
                <a:lnTo>
                  <a:pt x="5897" y="6748"/>
                </a:lnTo>
                <a:lnTo>
                  <a:pt x="6626" y="821"/>
                </a:lnTo>
                <a:lnTo>
                  <a:pt x="3344" y="1915"/>
                </a:lnTo>
                <a:lnTo>
                  <a:pt x="882" y="1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6" name="Google Shape;2826;p15"/>
          <p:cNvSpPr/>
          <p:nvPr/>
        </p:nvSpPr>
        <p:spPr>
          <a:xfrm>
            <a:off x="1926212" y="2389844"/>
            <a:ext cx="266459" cy="238152"/>
          </a:xfrm>
          <a:custGeom>
            <a:avLst/>
            <a:gdLst/>
            <a:ahLst/>
            <a:cxnLst/>
            <a:rect l="l" t="t" r="r" b="b"/>
            <a:pathLst>
              <a:path w="6202" h="6597" extrusionOk="0">
                <a:moveTo>
                  <a:pt x="457" y="1"/>
                </a:moveTo>
                <a:lnTo>
                  <a:pt x="1" y="5533"/>
                </a:lnTo>
                <a:lnTo>
                  <a:pt x="5381" y="6596"/>
                </a:lnTo>
                <a:lnTo>
                  <a:pt x="6201" y="821"/>
                </a:lnTo>
                <a:lnTo>
                  <a:pt x="4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7" name="Google Shape;2827;p15"/>
          <p:cNvSpPr/>
          <p:nvPr/>
        </p:nvSpPr>
        <p:spPr>
          <a:xfrm>
            <a:off x="2052914" y="2416197"/>
            <a:ext cx="13061" cy="11011"/>
          </a:xfrm>
          <a:custGeom>
            <a:avLst/>
            <a:gdLst/>
            <a:ahLst/>
            <a:cxnLst/>
            <a:rect l="l" t="t" r="r" b="b"/>
            <a:pathLst>
              <a:path w="304" h="305" extrusionOk="0">
                <a:moveTo>
                  <a:pt x="182" y="0"/>
                </a:moveTo>
                <a:cubicBezTo>
                  <a:pt x="91" y="0"/>
                  <a:pt x="30" y="61"/>
                  <a:pt x="0" y="122"/>
                </a:cubicBezTo>
                <a:cubicBezTo>
                  <a:pt x="0" y="213"/>
                  <a:pt x="61" y="274"/>
                  <a:pt x="122" y="304"/>
                </a:cubicBezTo>
                <a:cubicBezTo>
                  <a:pt x="213" y="304"/>
                  <a:pt x="274" y="243"/>
                  <a:pt x="304" y="182"/>
                </a:cubicBezTo>
                <a:cubicBezTo>
                  <a:pt x="304" y="91"/>
                  <a:pt x="243" y="30"/>
                  <a:pt x="182" y="0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8" name="Google Shape;2828;p15"/>
          <p:cNvSpPr/>
          <p:nvPr/>
        </p:nvSpPr>
        <p:spPr>
          <a:xfrm>
            <a:off x="1715945" y="2577491"/>
            <a:ext cx="306931" cy="256779"/>
          </a:xfrm>
          <a:custGeom>
            <a:avLst/>
            <a:gdLst/>
            <a:ahLst/>
            <a:cxnLst/>
            <a:rect l="l" t="t" r="r" b="b"/>
            <a:pathLst>
              <a:path w="7144" h="7113" extrusionOk="0">
                <a:moveTo>
                  <a:pt x="5685" y="0"/>
                </a:moveTo>
                <a:lnTo>
                  <a:pt x="3010" y="2189"/>
                </a:lnTo>
                <a:lnTo>
                  <a:pt x="1" y="1277"/>
                </a:lnTo>
                <a:lnTo>
                  <a:pt x="1" y="1277"/>
                </a:lnTo>
                <a:lnTo>
                  <a:pt x="1338" y="7113"/>
                </a:lnTo>
                <a:lnTo>
                  <a:pt x="7144" y="5806"/>
                </a:lnTo>
                <a:lnTo>
                  <a:pt x="5685" y="0"/>
                </a:lnTo>
                <a:close/>
              </a:path>
            </a:pathLst>
          </a:custGeom>
          <a:solidFill>
            <a:srgbClr val="D8D3C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9" name="Google Shape;2829;p15"/>
          <p:cNvSpPr/>
          <p:nvPr/>
        </p:nvSpPr>
        <p:spPr>
          <a:xfrm>
            <a:off x="1715946" y="2577491"/>
            <a:ext cx="299111" cy="239235"/>
          </a:xfrm>
          <a:custGeom>
            <a:avLst/>
            <a:gdLst/>
            <a:ahLst/>
            <a:cxnLst/>
            <a:rect l="l" t="t" r="r" b="b"/>
            <a:pathLst>
              <a:path w="6962" h="6627" extrusionOk="0">
                <a:moveTo>
                  <a:pt x="5685" y="0"/>
                </a:moveTo>
                <a:lnTo>
                  <a:pt x="1" y="1277"/>
                </a:lnTo>
                <a:lnTo>
                  <a:pt x="1582" y="6626"/>
                </a:lnTo>
                <a:lnTo>
                  <a:pt x="6962" y="5684"/>
                </a:lnTo>
                <a:lnTo>
                  <a:pt x="5685" y="0"/>
                </a:lnTo>
                <a:close/>
              </a:path>
            </a:pathLst>
          </a:custGeom>
          <a:solidFill>
            <a:srgbClr val="B6D1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0" name="Google Shape;2830;p15"/>
          <p:cNvSpPr/>
          <p:nvPr/>
        </p:nvSpPr>
        <p:spPr>
          <a:xfrm>
            <a:off x="1829586" y="2614494"/>
            <a:ext cx="14393" cy="10505"/>
          </a:xfrm>
          <a:custGeom>
            <a:avLst/>
            <a:gdLst/>
            <a:ahLst/>
            <a:cxnLst/>
            <a:rect l="l" t="t" r="r" b="b"/>
            <a:pathLst>
              <a:path w="335" h="291" extrusionOk="0">
                <a:moveTo>
                  <a:pt x="169" y="1"/>
                </a:moveTo>
                <a:cubicBezTo>
                  <a:pt x="154" y="1"/>
                  <a:pt x="139" y="3"/>
                  <a:pt x="122" y="9"/>
                </a:cubicBezTo>
                <a:cubicBezTo>
                  <a:pt x="61" y="9"/>
                  <a:pt x="0" y="100"/>
                  <a:pt x="31" y="191"/>
                </a:cubicBezTo>
                <a:cubicBezTo>
                  <a:pt x="31" y="241"/>
                  <a:pt x="92" y="290"/>
                  <a:pt x="147" y="290"/>
                </a:cubicBezTo>
                <a:cubicBezTo>
                  <a:pt x="159" y="290"/>
                  <a:pt x="172" y="288"/>
                  <a:pt x="183" y="282"/>
                </a:cubicBezTo>
                <a:cubicBezTo>
                  <a:pt x="274" y="282"/>
                  <a:pt x="335" y="191"/>
                  <a:pt x="304" y="100"/>
                </a:cubicBezTo>
                <a:cubicBezTo>
                  <a:pt x="280" y="50"/>
                  <a:pt x="234" y="1"/>
                  <a:pt x="169" y="1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1" name="Google Shape;2831;p15"/>
          <p:cNvSpPr/>
          <p:nvPr/>
        </p:nvSpPr>
        <p:spPr>
          <a:xfrm>
            <a:off x="980744" y="5072675"/>
            <a:ext cx="3023201" cy="217323"/>
          </a:xfrm>
          <a:custGeom>
            <a:avLst/>
            <a:gdLst/>
            <a:ahLst/>
            <a:cxnLst/>
            <a:rect l="l" t="t" r="r" b="b"/>
            <a:pathLst>
              <a:path w="70367" h="6020" extrusionOk="0">
                <a:moveTo>
                  <a:pt x="35168" y="1"/>
                </a:moveTo>
                <a:cubicBezTo>
                  <a:pt x="15745" y="1"/>
                  <a:pt x="0" y="1338"/>
                  <a:pt x="0" y="3010"/>
                </a:cubicBezTo>
                <a:cubicBezTo>
                  <a:pt x="0" y="4682"/>
                  <a:pt x="15745" y="6019"/>
                  <a:pt x="35168" y="6019"/>
                </a:cubicBezTo>
                <a:cubicBezTo>
                  <a:pt x="54621" y="6019"/>
                  <a:pt x="70366" y="4682"/>
                  <a:pt x="70366" y="3010"/>
                </a:cubicBezTo>
                <a:cubicBezTo>
                  <a:pt x="70366" y="1338"/>
                  <a:pt x="54621" y="1"/>
                  <a:pt x="35168" y="1"/>
                </a:cubicBezTo>
                <a:close/>
              </a:path>
            </a:pathLst>
          </a:custGeom>
          <a:solidFill>
            <a:srgbClr val="9677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2" name="Google Shape;2832;p15"/>
          <p:cNvSpPr/>
          <p:nvPr/>
        </p:nvSpPr>
        <p:spPr>
          <a:xfrm>
            <a:off x="3435887" y="3864594"/>
            <a:ext cx="181563" cy="1323353"/>
          </a:xfrm>
          <a:custGeom>
            <a:avLst/>
            <a:gdLst/>
            <a:ahLst/>
            <a:cxnLst/>
            <a:rect l="l" t="t" r="r" b="b"/>
            <a:pathLst>
              <a:path w="4226" h="36658" extrusionOk="0">
                <a:moveTo>
                  <a:pt x="0" y="0"/>
                </a:moveTo>
                <a:lnTo>
                  <a:pt x="2918" y="36657"/>
                </a:lnTo>
                <a:lnTo>
                  <a:pt x="4225" y="36657"/>
                </a:lnTo>
                <a:lnTo>
                  <a:pt x="4225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3" name="Google Shape;2833;p15"/>
          <p:cNvSpPr/>
          <p:nvPr/>
        </p:nvSpPr>
        <p:spPr>
          <a:xfrm>
            <a:off x="1586667" y="3941378"/>
            <a:ext cx="1849228" cy="36"/>
          </a:xfrm>
          <a:custGeom>
            <a:avLst/>
            <a:gdLst/>
            <a:ahLst/>
            <a:cxnLst/>
            <a:rect l="l" t="t" r="r" b="b"/>
            <a:pathLst>
              <a:path w="43042" h="1" extrusionOk="0">
                <a:moveTo>
                  <a:pt x="43041" y="1"/>
                </a:moveTo>
                <a:lnTo>
                  <a:pt x="1" y="1"/>
                </a:lnTo>
              </a:path>
            </a:pathLst>
          </a:custGeom>
          <a:solidFill>
            <a:srgbClr val="102B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4" name="Google Shape;2834;p15"/>
          <p:cNvSpPr/>
          <p:nvPr/>
        </p:nvSpPr>
        <p:spPr>
          <a:xfrm>
            <a:off x="1128281" y="3828385"/>
            <a:ext cx="2751587" cy="1359563"/>
          </a:xfrm>
          <a:custGeom>
            <a:avLst/>
            <a:gdLst/>
            <a:ahLst/>
            <a:cxnLst/>
            <a:rect l="l" t="t" r="r" b="b"/>
            <a:pathLst>
              <a:path w="64045" h="37661" extrusionOk="0">
                <a:moveTo>
                  <a:pt x="1" y="0"/>
                </a:moveTo>
                <a:lnTo>
                  <a:pt x="1" y="3131"/>
                </a:lnTo>
                <a:lnTo>
                  <a:pt x="1" y="37660"/>
                </a:lnTo>
                <a:lnTo>
                  <a:pt x="1338" y="37660"/>
                </a:lnTo>
                <a:lnTo>
                  <a:pt x="4256" y="3131"/>
                </a:lnTo>
                <a:lnTo>
                  <a:pt x="59820" y="3131"/>
                </a:lnTo>
                <a:lnTo>
                  <a:pt x="62738" y="37660"/>
                </a:lnTo>
                <a:lnTo>
                  <a:pt x="64045" y="37660"/>
                </a:lnTo>
                <a:lnTo>
                  <a:pt x="64045" y="3131"/>
                </a:lnTo>
                <a:lnTo>
                  <a:pt x="64045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5" name="Google Shape;2835;p15"/>
          <p:cNvSpPr/>
          <p:nvPr/>
        </p:nvSpPr>
        <p:spPr>
          <a:xfrm>
            <a:off x="1076080" y="3809722"/>
            <a:ext cx="2857320" cy="18700"/>
          </a:xfrm>
          <a:custGeom>
            <a:avLst/>
            <a:gdLst/>
            <a:ahLst/>
            <a:cxnLst/>
            <a:rect l="l" t="t" r="r" b="b"/>
            <a:pathLst>
              <a:path w="66506" h="518" extrusionOk="0">
                <a:moveTo>
                  <a:pt x="0" y="0"/>
                </a:moveTo>
                <a:lnTo>
                  <a:pt x="0" y="517"/>
                </a:lnTo>
                <a:lnTo>
                  <a:pt x="66506" y="517"/>
                </a:lnTo>
                <a:lnTo>
                  <a:pt x="66506" y="0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6" name="Google Shape;2836;p15"/>
          <p:cNvSpPr/>
          <p:nvPr/>
        </p:nvSpPr>
        <p:spPr>
          <a:xfrm>
            <a:off x="1128281" y="3828386"/>
            <a:ext cx="2751587" cy="55991"/>
          </a:xfrm>
          <a:custGeom>
            <a:avLst/>
            <a:gdLst/>
            <a:ahLst/>
            <a:cxnLst/>
            <a:rect l="l" t="t" r="r" b="b"/>
            <a:pathLst>
              <a:path w="64045" h="1551" extrusionOk="0">
                <a:moveTo>
                  <a:pt x="1" y="0"/>
                </a:moveTo>
                <a:lnTo>
                  <a:pt x="1" y="1550"/>
                </a:lnTo>
                <a:lnTo>
                  <a:pt x="64045" y="1550"/>
                </a:lnTo>
                <a:lnTo>
                  <a:pt x="64045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7" name="Google Shape;2837;p15"/>
          <p:cNvSpPr/>
          <p:nvPr/>
        </p:nvSpPr>
        <p:spPr>
          <a:xfrm>
            <a:off x="1403854" y="3898601"/>
            <a:ext cx="182852" cy="1289348"/>
          </a:xfrm>
          <a:custGeom>
            <a:avLst/>
            <a:gdLst/>
            <a:ahLst/>
            <a:cxnLst/>
            <a:rect l="l" t="t" r="r" b="b"/>
            <a:pathLst>
              <a:path w="4256" h="35716" extrusionOk="0">
                <a:moveTo>
                  <a:pt x="0" y="0"/>
                </a:moveTo>
                <a:lnTo>
                  <a:pt x="0" y="35715"/>
                </a:lnTo>
                <a:lnTo>
                  <a:pt x="1338" y="35715"/>
                </a:lnTo>
                <a:lnTo>
                  <a:pt x="4256" y="1186"/>
                </a:lnTo>
                <a:lnTo>
                  <a:pt x="0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8" name="Google Shape;2838;p15"/>
          <p:cNvSpPr/>
          <p:nvPr/>
        </p:nvSpPr>
        <p:spPr>
          <a:xfrm>
            <a:off x="3442417" y="3941378"/>
            <a:ext cx="175032" cy="132812"/>
          </a:xfrm>
          <a:custGeom>
            <a:avLst/>
            <a:gdLst/>
            <a:ahLst/>
            <a:cxnLst/>
            <a:rect l="l" t="t" r="r" b="b"/>
            <a:pathLst>
              <a:path w="4074" h="3679" extrusionOk="0">
                <a:moveTo>
                  <a:pt x="0" y="1"/>
                </a:moveTo>
                <a:lnTo>
                  <a:pt x="304" y="3679"/>
                </a:lnTo>
                <a:lnTo>
                  <a:pt x="4073" y="1430"/>
                </a:lnTo>
                <a:lnTo>
                  <a:pt x="407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9" name="Google Shape;2839;p15"/>
          <p:cNvSpPr/>
          <p:nvPr/>
        </p:nvSpPr>
        <p:spPr>
          <a:xfrm>
            <a:off x="1403854" y="3941377"/>
            <a:ext cx="182852" cy="138299"/>
          </a:xfrm>
          <a:custGeom>
            <a:avLst/>
            <a:gdLst/>
            <a:ahLst/>
            <a:cxnLst/>
            <a:rect l="l" t="t" r="r" b="b"/>
            <a:pathLst>
              <a:path w="4256" h="3831" extrusionOk="0">
                <a:moveTo>
                  <a:pt x="0" y="1"/>
                </a:moveTo>
                <a:lnTo>
                  <a:pt x="0" y="1338"/>
                </a:lnTo>
                <a:lnTo>
                  <a:pt x="3921" y="3831"/>
                </a:lnTo>
                <a:lnTo>
                  <a:pt x="425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0" name="Google Shape;2840;p15"/>
          <p:cNvSpPr/>
          <p:nvPr/>
        </p:nvSpPr>
        <p:spPr>
          <a:xfrm>
            <a:off x="2841692" y="4312269"/>
            <a:ext cx="139760" cy="910767"/>
          </a:xfrm>
          <a:custGeom>
            <a:avLst/>
            <a:gdLst/>
            <a:ahLst/>
            <a:cxnLst/>
            <a:rect l="l" t="t" r="r" b="b"/>
            <a:pathLst>
              <a:path w="3253" h="25229" extrusionOk="0">
                <a:moveTo>
                  <a:pt x="0" y="1"/>
                </a:moveTo>
                <a:lnTo>
                  <a:pt x="2219" y="25229"/>
                </a:lnTo>
                <a:lnTo>
                  <a:pt x="3252" y="25229"/>
                </a:lnTo>
                <a:lnTo>
                  <a:pt x="3252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1" name="Google Shape;2841;p15"/>
          <p:cNvSpPr/>
          <p:nvPr/>
        </p:nvSpPr>
        <p:spPr>
          <a:xfrm>
            <a:off x="2846892" y="4371508"/>
            <a:ext cx="134561" cy="149273"/>
          </a:xfrm>
          <a:custGeom>
            <a:avLst/>
            <a:gdLst/>
            <a:ahLst/>
            <a:cxnLst/>
            <a:rect l="l" t="t" r="r" b="b"/>
            <a:pathLst>
              <a:path w="3132" h="4135" extrusionOk="0">
                <a:moveTo>
                  <a:pt x="1" y="1"/>
                </a:moveTo>
                <a:lnTo>
                  <a:pt x="305" y="4135"/>
                </a:lnTo>
                <a:lnTo>
                  <a:pt x="3131" y="1673"/>
                </a:lnTo>
                <a:lnTo>
                  <a:pt x="3131" y="1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2" name="Google Shape;2842;p15"/>
          <p:cNvSpPr/>
          <p:nvPr/>
        </p:nvSpPr>
        <p:spPr>
          <a:xfrm>
            <a:off x="1949713" y="4312269"/>
            <a:ext cx="139803" cy="910767"/>
          </a:xfrm>
          <a:custGeom>
            <a:avLst/>
            <a:gdLst/>
            <a:ahLst/>
            <a:cxnLst/>
            <a:rect l="l" t="t" r="r" b="b"/>
            <a:pathLst>
              <a:path w="3254" h="25229" extrusionOk="0">
                <a:moveTo>
                  <a:pt x="1" y="1"/>
                </a:moveTo>
                <a:lnTo>
                  <a:pt x="1" y="25229"/>
                </a:lnTo>
                <a:lnTo>
                  <a:pt x="1034" y="25229"/>
                </a:lnTo>
                <a:lnTo>
                  <a:pt x="325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3" name="Google Shape;2843;p15"/>
          <p:cNvSpPr/>
          <p:nvPr/>
        </p:nvSpPr>
        <p:spPr>
          <a:xfrm>
            <a:off x="1949714" y="4371508"/>
            <a:ext cx="134561" cy="149273"/>
          </a:xfrm>
          <a:custGeom>
            <a:avLst/>
            <a:gdLst/>
            <a:ahLst/>
            <a:cxnLst/>
            <a:rect l="l" t="t" r="r" b="b"/>
            <a:pathLst>
              <a:path w="3132" h="4135" extrusionOk="0">
                <a:moveTo>
                  <a:pt x="1" y="1"/>
                </a:moveTo>
                <a:lnTo>
                  <a:pt x="1" y="1673"/>
                </a:lnTo>
                <a:lnTo>
                  <a:pt x="2828" y="4135"/>
                </a:lnTo>
                <a:lnTo>
                  <a:pt x="3132" y="1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4" name="Google Shape;2844;p15"/>
          <p:cNvSpPr/>
          <p:nvPr/>
        </p:nvSpPr>
        <p:spPr>
          <a:xfrm>
            <a:off x="1949714" y="4278261"/>
            <a:ext cx="1031721" cy="34043"/>
          </a:xfrm>
          <a:custGeom>
            <a:avLst/>
            <a:gdLst/>
            <a:ahLst/>
            <a:cxnLst/>
            <a:rect l="l" t="t" r="r" b="b"/>
            <a:pathLst>
              <a:path w="24014" h="943" extrusionOk="0">
                <a:moveTo>
                  <a:pt x="1" y="0"/>
                </a:moveTo>
                <a:lnTo>
                  <a:pt x="1" y="943"/>
                </a:lnTo>
                <a:lnTo>
                  <a:pt x="24013" y="943"/>
                </a:lnTo>
                <a:lnTo>
                  <a:pt x="24013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5" name="Google Shape;2845;p15"/>
          <p:cNvSpPr/>
          <p:nvPr/>
        </p:nvSpPr>
        <p:spPr>
          <a:xfrm>
            <a:off x="1949714" y="4312269"/>
            <a:ext cx="1031721" cy="75737"/>
          </a:xfrm>
          <a:custGeom>
            <a:avLst/>
            <a:gdLst/>
            <a:ahLst/>
            <a:cxnLst/>
            <a:rect l="l" t="t" r="r" b="b"/>
            <a:pathLst>
              <a:path w="24014" h="2098" extrusionOk="0">
                <a:moveTo>
                  <a:pt x="1" y="1"/>
                </a:moveTo>
                <a:lnTo>
                  <a:pt x="1" y="2098"/>
                </a:lnTo>
                <a:lnTo>
                  <a:pt x="24013" y="2098"/>
                </a:lnTo>
                <a:lnTo>
                  <a:pt x="2401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6" name="Google Shape;2846;p15"/>
          <p:cNvSpPr/>
          <p:nvPr/>
        </p:nvSpPr>
        <p:spPr>
          <a:xfrm>
            <a:off x="1800843" y="3297140"/>
            <a:ext cx="1342519" cy="1090869"/>
          </a:xfrm>
          <a:custGeom>
            <a:avLst/>
            <a:gdLst/>
            <a:ahLst/>
            <a:cxnLst/>
            <a:rect l="l" t="t" r="r" b="b"/>
            <a:pathLst>
              <a:path w="31248" h="30218" extrusionOk="0">
                <a:moveTo>
                  <a:pt x="17995" y="2771"/>
                </a:moveTo>
                <a:cubicBezTo>
                  <a:pt x="18420" y="2771"/>
                  <a:pt x="18785" y="3135"/>
                  <a:pt x="18785" y="3561"/>
                </a:cubicBezTo>
                <a:cubicBezTo>
                  <a:pt x="18785" y="3987"/>
                  <a:pt x="18420" y="4321"/>
                  <a:pt x="17995" y="4321"/>
                </a:cubicBezTo>
                <a:lnTo>
                  <a:pt x="12919" y="4321"/>
                </a:lnTo>
                <a:cubicBezTo>
                  <a:pt x="12493" y="4321"/>
                  <a:pt x="12159" y="3987"/>
                  <a:pt x="12159" y="3561"/>
                </a:cubicBezTo>
                <a:cubicBezTo>
                  <a:pt x="12159" y="3135"/>
                  <a:pt x="12493" y="2771"/>
                  <a:pt x="12919" y="2771"/>
                </a:cubicBezTo>
                <a:close/>
                <a:moveTo>
                  <a:pt x="14874" y="0"/>
                </a:moveTo>
                <a:cubicBezTo>
                  <a:pt x="11862" y="0"/>
                  <a:pt x="8840" y="821"/>
                  <a:pt x="6141" y="2558"/>
                </a:cubicBezTo>
                <a:cubicBezTo>
                  <a:pt x="1" y="6509"/>
                  <a:pt x="4134" y="25537"/>
                  <a:pt x="5016" y="30218"/>
                </a:cubicBezTo>
                <a:lnTo>
                  <a:pt x="25867" y="30218"/>
                </a:lnTo>
                <a:cubicBezTo>
                  <a:pt x="25837" y="30218"/>
                  <a:pt x="31247" y="8181"/>
                  <a:pt x="25655" y="3804"/>
                </a:cubicBezTo>
                <a:cubicBezTo>
                  <a:pt x="22537" y="1334"/>
                  <a:pt x="18714" y="0"/>
                  <a:pt x="14874" y="0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7" name="Google Shape;2847;p15"/>
          <p:cNvSpPr/>
          <p:nvPr/>
        </p:nvSpPr>
        <p:spPr>
          <a:xfrm>
            <a:off x="1923591" y="3741674"/>
            <a:ext cx="1104845" cy="646335"/>
          </a:xfrm>
          <a:custGeom>
            <a:avLst/>
            <a:gdLst/>
            <a:ahLst/>
            <a:cxnLst/>
            <a:rect l="l" t="t" r="r" b="b"/>
            <a:pathLst>
              <a:path w="25716" h="17904" extrusionOk="0">
                <a:moveTo>
                  <a:pt x="1" y="1"/>
                </a:moveTo>
                <a:lnTo>
                  <a:pt x="1" y="1"/>
                </a:lnTo>
                <a:cubicBezTo>
                  <a:pt x="366" y="10518"/>
                  <a:pt x="2189" y="17904"/>
                  <a:pt x="2159" y="17904"/>
                </a:cubicBezTo>
                <a:lnTo>
                  <a:pt x="22980" y="17904"/>
                </a:lnTo>
                <a:cubicBezTo>
                  <a:pt x="25716" y="8299"/>
                  <a:pt x="25321" y="488"/>
                  <a:pt x="25320" y="487"/>
                </a:cubicBezTo>
                <a:lnTo>
                  <a:pt x="25320" y="487"/>
                </a:lnTo>
                <a:cubicBezTo>
                  <a:pt x="24317" y="5989"/>
                  <a:pt x="20548" y="11490"/>
                  <a:pt x="13223" y="11490"/>
                </a:cubicBezTo>
                <a:cubicBezTo>
                  <a:pt x="5016" y="11490"/>
                  <a:pt x="1429" y="4256"/>
                  <a:pt x="1" y="1"/>
                </a:cubicBez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8" name="Google Shape;2848;p15"/>
          <p:cNvSpPr/>
          <p:nvPr/>
        </p:nvSpPr>
        <p:spPr>
          <a:xfrm>
            <a:off x="4612504" y="5072675"/>
            <a:ext cx="3023201" cy="217323"/>
          </a:xfrm>
          <a:custGeom>
            <a:avLst/>
            <a:gdLst/>
            <a:ahLst/>
            <a:cxnLst/>
            <a:rect l="l" t="t" r="r" b="b"/>
            <a:pathLst>
              <a:path w="70367" h="6020" extrusionOk="0">
                <a:moveTo>
                  <a:pt x="35168" y="1"/>
                </a:moveTo>
                <a:cubicBezTo>
                  <a:pt x="15746" y="1"/>
                  <a:pt x="1" y="1338"/>
                  <a:pt x="1" y="3010"/>
                </a:cubicBezTo>
                <a:cubicBezTo>
                  <a:pt x="1" y="4682"/>
                  <a:pt x="15746" y="6019"/>
                  <a:pt x="35168" y="6019"/>
                </a:cubicBezTo>
                <a:cubicBezTo>
                  <a:pt x="54622" y="6019"/>
                  <a:pt x="70367" y="4682"/>
                  <a:pt x="70367" y="3010"/>
                </a:cubicBezTo>
                <a:cubicBezTo>
                  <a:pt x="70367" y="1338"/>
                  <a:pt x="54622" y="1"/>
                  <a:pt x="35168" y="1"/>
                </a:cubicBezTo>
                <a:close/>
              </a:path>
            </a:pathLst>
          </a:custGeom>
          <a:solidFill>
            <a:srgbClr val="9677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9" name="Google Shape;2849;p15"/>
          <p:cNvSpPr/>
          <p:nvPr/>
        </p:nvSpPr>
        <p:spPr>
          <a:xfrm>
            <a:off x="7067646" y="3864594"/>
            <a:ext cx="181563" cy="1323353"/>
          </a:xfrm>
          <a:custGeom>
            <a:avLst/>
            <a:gdLst/>
            <a:ahLst/>
            <a:cxnLst/>
            <a:rect l="l" t="t" r="r" b="b"/>
            <a:pathLst>
              <a:path w="4226" h="36658" extrusionOk="0">
                <a:moveTo>
                  <a:pt x="1" y="0"/>
                </a:moveTo>
                <a:lnTo>
                  <a:pt x="2919" y="36657"/>
                </a:lnTo>
                <a:lnTo>
                  <a:pt x="4226" y="36657"/>
                </a:lnTo>
                <a:lnTo>
                  <a:pt x="4226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0" name="Google Shape;2850;p15"/>
          <p:cNvSpPr/>
          <p:nvPr/>
        </p:nvSpPr>
        <p:spPr>
          <a:xfrm>
            <a:off x="5218470" y="3941378"/>
            <a:ext cx="1849185" cy="36"/>
          </a:xfrm>
          <a:custGeom>
            <a:avLst/>
            <a:gdLst/>
            <a:ahLst/>
            <a:cxnLst/>
            <a:rect l="l" t="t" r="r" b="b"/>
            <a:pathLst>
              <a:path w="43041" h="1" extrusionOk="0">
                <a:moveTo>
                  <a:pt x="43041" y="1"/>
                </a:moveTo>
                <a:lnTo>
                  <a:pt x="0" y="1"/>
                </a:lnTo>
              </a:path>
            </a:pathLst>
          </a:custGeom>
          <a:solidFill>
            <a:srgbClr val="102B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1" name="Google Shape;2851;p15"/>
          <p:cNvSpPr/>
          <p:nvPr/>
        </p:nvSpPr>
        <p:spPr>
          <a:xfrm>
            <a:off x="4760085" y="3828385"/>
            <a:ext cx="2751587" cy="1359563"/>
          </a:xfrm>
          <a:custGeom>
            <a:avLst/>
            <a:gdLst/>
            <a:ahLst/>
            <a:cxnLst/>
            <a:rect l="l" t="t" r="r" b="b"/>
            <a:pathLst>
              <a:path w="64045" h="37661" extrusionOk="0">
                <a:moveTo>
                  <a:pt x="0" y="0"/>
                </a:moveTo>
                <a:lnTo>
                  <a:pt x="0" y="3131"/>
                </a:lnTo>
                <a:lnTo>
                  <a:pt x="0" y="37660"/>
                </a:lnTo>
                <a:lnTo>
                  <a:pt x="1338" y="37660"/>
                </a:lnTo>
                <a:lnTo>
                  <a:pt x="4256" y="3131"/>
                </a:lnTo>
                <a:lnTo>
                  <a:pt x="59819" y="3131"/>
                </a:lnTo>
                <a:lnTo>
                  <a:pt x="62737" y="37660"/>
                </a:lnTo>
                <a:lnTo>
                  <a:pt x="64044" y="37660"/>
                </a:lnTo>
                <a:lnTo>
                  <a:pt x="64044" y="3131"/>
                </a:lnTo>
                <a:lnTo>
                  <a:pt x="64044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2" name="Google Shape;2852;p15"/>
          <p:cNvSpPr/>
          <p:nvPr/>
        </p:nvSpPr>
        <p:spPr>
          <a:xfrm>
            <a:off x="4707840" y="3809722"/>
            <a:ext cx="2857363" cy="18700"/>
          </a:xfrm>
          <a:custGeom>
            <a:avLst/>
            <a:gdLst/>
            <a:ahLst/>
            <a:cxnLst/>
            <a:rect l="l" t="t" r="r" b="b"/>
            <a:pathLst>
              <a:path w="66507" h="518" extrusionOk="0">
                <a:moveTo>
                  <a:pt x="1" y="0"/>
                </a:moveTo>
                <a:lnTo>
                  <a:pt x="1" y="517"/>
                </a:lnTo>
                <a:lnTo>
                  <a:pt x="66506" y="517"/>
                </a:lnTo>
                <a:lnTo>
                  <a:pt x="66506" y="0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3" name="Google Shape;2853;p15"/>
          <p:cNvSpPr/>
          <p:nvPr/>
        </p:nvSpPr>
        <p:spPr>
          <a:xfrm>
            <a:off x="4760085" y="3828386"/>
            <a:ext cx="2751587" cy="55991"/>
          </a:xfrm>
          <a:custGeom>
            <a:avLst/>
            <a:gdLst/>
            <a:ahLst/>
            <a:cxnLst/>
            <a:rect l="l" t="t" r="r" b="b"/>
            <a:pathLst>
              <a:path w="64045" h="1551" extrusionOk="0">
                <a:moveTo>
                  <a:pt x="0" y="0"/>
                </a:moveTo>
                <a:lnTo>
                  <a:pt x="0" y="1550"/>
                </a:lnTo>
                <a:lnTo>
                  <a:pt x="64044" y="1550"/>
                </a:lnTo>
                <a:lnTo>
                  <a:pt x="64044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4" name="Google Shape;2854;p15"/>
          <p:cNvSpPr/>
          <p:nvPr/>
        </p:nvSpPr>
        <p:spPr>
          <a:xfrm>
            <a:off x="5035615" y="3898601"/>
            <a:ext cx="182895" cy="1289348"/>
          </a:xfrm>
          <a:custGeom>
            <a:avLst/>
            <a:gdLst/>
            <a:ahLst/>
            <a:cxnLst/>
            <a:rect l="l" t="t" r="r" b="b"/>
            <a:pathLst>
              <a:path w="4257" h="35716" extrusionOk="0">
                <a:moveTo>
                  <a:pt x="1" y="0"/>
                </a:moveTo>
                <a:lnTo>
                  <a:pt x="1" y="35715"/>
                </a:lnTo>
                <a:lnTo>
                  <a:pt x="1338" y="35715"/>
                </a:lnTo>
                <a:lnTo>
                  <a:pt x="4256" y="1186"/>
                </a:lnTo>
                <a:lnTo>
                  <a:pt x="1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5" name="Google Shape;2855;p15"/>
          <p:cNvSpPr/>
          <p:nvPr/>
        </p:nvSpPr>
        <p:spPr>
          <a:xfrm>
            <a:off x="7074177" y="3941378"/>
            <a:ext cx="175032" cy="132812"/>
          </a:xfrm>
          <a:custGeom>
            <a:avLst/>
            <a:gdLst/>
            <a:ahLst/>
            <a:cxnLst/>
            <a:rect l="l" t="t" r="r" b="b"/>
            <a:pathLst>
              <a:path w="4074" h="3679" extrusionOk="0">
                <a:moveTo>
                  <a:pt x="1" y="1"/>
                </a:moveTo>
                <a:lnTo>
                  <a:pt x="304" y="3679"/>
                </a:lnTo>
                <a:lnTo>
                  <a:pt x="4074" y="1430"/>
                </a:lnTo>
                <a:lnTo>
                  <a:pt x="407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6" name="Google Shape;2856;p15"/>
          <p:cNvSpPr/>
          <p:nvPr/>
        </p:nvSpPr>
        <p:spPr>
          <a:xfrm>
            <a:off x="5035615" y="3941377"/>
            <a:ext cx="182895" cy="138299"/>
          </a:xfrm>
          <a:custGeom>
            <a:avLst/>
            <a:gdLst/>
            <a:ahLst/>
            <a:cxnLst/>
            <a:rect l="l" t="t" r="r" b="b"/>
            <a:pathLst>
              <a:path w="4257" h="3831" extrusionOk="0">
                <a:moveTo>
                  <a:pt x="1" y="1"/>
                </a:moveTo>
                <a:lnTo>
                  <a:pt x="1" y="1338"/>
                </a:lnTo>
                <a:lnTo>
                  <a:pt x="3922" y="3831"/>
                </a:lnTo>
                <a:lnTo>
                  <a:pt x="425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7" name="Google Shape;2857;p15"/>
          <p:cNvSpPr/>
          <p:nvPr/>
        </p:nvSpPr>
        <p:spPr>
          <a:xfrm>
            <a:off x="6473453" y="4312269"/>
            <a:ext cx="139760" cy="910767"/>
          </a:xfrm>
          <a:custGeom>
            <a:avLst/>
            <a:gdLst/>
            <a:ahLst/>
            <a:cxnLst/>
            <a:rect l="l" t="t" r="r" b="b"/>
            <a:pathLst>
              <a:path w="3253" h="25229" extrusionOk="0">
                <a:moveTo>
                  <a:pt x="1" y="1"/>
                </a:moveTo>
                <a:lnTo>
                  <a:pt x="2219" y="25229"/>
                </a:lnTo>
                <a:lnTo>
                  <a:pt x="3253" y="25229"/>
                </a:lnTo>
                <a:lnTo>
                  <a:pt x="325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8" name="Google Shape;2858;p15"/>
          <p:cNvSpPr/>
          <p:nvPr/>
        </p:nvSpPr>
        <p:spPr>
          <a:xfrm>
            <a:off x="6478695" y="4371508"/>
            <a:ext cx="134519" cy="149273"/>
          </a:xfrm>
          <a:custGeom>
            <a:avLst/>
            <a:gdLst/>
            <a:ahLst/>
            <a:cxnLst/>
            <a:rect l="l" t="t" r="r" b="b"/>
            <a:pathLst>
              <a:path w="3131" h="4135" extrusionOk="0">
                <a:moveTo>
                  <a:pt x="0" y="1"/>
                </a:moveTo>
                <a:lnTo>
                  <a:pt x="304" y="4135"/>
                </a:lnTo>
                <a:lnTo>
                  <a:pt x="3131" y="1673"/>
                </a:lnTo>
                <a:lnTo>
                  <a:pt x="3131" y="1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9" name="Google Shape;2859;p15"/>
          <p:cNvSpPr/>
          <p:nvPr/>
        </p:nvSpPr>
        <p:spPr>
          <a:xfrm>
            <a:off x="5581517" y="4312269"/>
            <a:ext cx="139760" cy="910767"/>
          </a:xfrm>
          <a:custGeom>
            <a:avLst/>
            <a:gdLst/>
            <a:ahLst/>
            <a:cxnLst/>
            <a:rect l="l" t="t" r="r" b="b"/>
            <a:pathLst>
              <a:path w="3253" h="25229" extrusionOk="0">
                <a:moveTo>
                  <a:pt x="0" y="1"/>
                </a:moveTo>
                <a:lnTo>
                  <a:pt x="0" y="25229"/>
                </a:lnTo>
                <a:lnTo>
                  <a:pt x="1034" y="25229"/>
                </a:lnTo>
                <a:lnTo>
                  <a:pt x="325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0" name="Google Shape;2860;p15"/>
          <p:cNvSpPr/>
          <p:nvPr/>
        </p:nvSpPr>
        <p:spPr>
          <a:xfrm>
            <a:off x="5581518" y="4371508"/>
            <a:ext cx="134519" cy="149273"/>
          </a:xfrm>
          <a:custGeom>
            <a:avLst/>
            <a:gdLst/>
            <a:ahLst/>
            <a:cxnLst/>
            <a:rect l="l" t="t" r="r" b="b"/>
            <a:pathLst>
              <a:path w="3131" h="4135" extrusionOk="0">
                <a:moveTo>
                  <a:pt x="0" y="1"/>
                </a:moveTo>
                <a:lnTo>
                  <a:pt x="0" y="1673"/>
                </a:lnTo>
                <a:lnTo>
                  <a:pt x="2827" y="4135"/>
                </a:lnTo>
                <a:lnTo>
                  <a:pt x="3131" y="1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1" name="Google Shape;2861;p15"/>
          <p:cNvSpPr/>
          <p:nvPr/>
        </p:nvSpPr>
        <p:spPr>
          <a:xfrm>
            <a:off x="5581518" y="4278261"/>
            <a:ext cx="1031679" cy="34043"/>
          </a:xfrm>
          <a:custGeom>
            <a:avLst/>
            <a:gdLst/>
            <a:ahLst/>
            <a:cxnLst/>
            <a:rect l="l" t="t" r="r" b="b"/>
            <a:pathLst>
              <a:path w="24013" h="943" extrusionOk="0">
                <a:moveTo>
                  <a:pt x="0" y="0"/>
                </a:moveTo>
                <a:lnTo>
                  <a:pt x="0" y="943"/>
                </a:lnTo>
                <a:lnTo>
                  <a:pt x="24013" y="943"/>
                </a:lnTo>
                <a:lnTo>
                  <a:pt x="24013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2" name="Google Shape;2862;p15"/>
          <p:cNvSpPr/>
          <p:nvPr/>
        </p:nvSpPr>
        <p:spPr>
          <a:xfrm>
            <a:off x="5581518" y="4312269"/>
            <a:ext cx="1031679" cy="75737"/>
          </a:xfrm>
          <a:custGeom>
            <a:avLst/>
            <a:gdLst/>
            <a:ahLst/>
            <a:cxnLst/>
            <a:rect l="l" t="t" r="r" b="b"/>
            <a:pathLst>
              <a:path w="24013" h="2098" extrusionOk="0">
                <a:moveTo>
                  <a:pt x="0" y="1"/>
                </a:moveTo>
                <a:lnTo>
                  <a:pt x="0" y="2098"/>
                </a:lnTo>
                <a:lnTo>
                  <a:pt x="24013" y="2098"/>
                </a:lnTo>
                <a:lnTo>
                  <a:pt x="2401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3" name="Google Shape;2863;p15"/>
          <p:cNvSpPr/>
          <p:nvPr/>
        </p:nvSpPr>
        <p:spPr>
          <a:xfrm>
            <a:off x="5432647" y="3297140"/>
            <a:ext cx="1342475" cy="1090869"/>
          </a:xfrm>
          <a:custGeom>
            <a:avLst/>
            <a:gdLst/>
            <a:ahLst/>
            <a:cxnLst/>
            <a:rect l="l" t="t" r="r" b="b"/>
            <a:pathLst>
              <a:path w="31247" h="30218" extrusionOk="0">
                <a:moveTo>
                  <a:pt x="17994" y="2771"/>
                </a:moveTo>
                <a:cubicBezTo>
                  <a:pt x="18420" y="2771"/>
                  <a:pt x="18785" y="3135"/>
                  <a:pt x="18785" y="3561"/>
                </a:cubicBezTo>
                <a:cubicBezTo>
                  <a:pt x="18785" y="3987"/>
                  <a:pt x="18420" y="4321"/>
                  <a:pt x="17994" y="4321"/>
                </a:cubicBezTo>
                <a:lnTo>
                  <a:pt x="12949" y="4321"/>
                </a:lnTo>
                <a:cubicBezTo>
                  <a:pt x="12523" y="4321"/>
                  <a:pt x="12158" y="3987"/>
                  <a:pt x="12158" y="3561"/>
                </a:cubicBezTo>
                <a:cubicBezTo>
                  <a:pt x="12158" y="3135"/>
                  <a:pt x="12523" y="2771"/>
                  <a:pt x="12949" y="2771"/>
                </a:cubicBezTo>
                <a:close/>
                <a:moveTo>
                  <a:pt x="14873" y="0"/>
                </a:moveTo>
                <a:cubicBezTo>
                  <a:pt x="11861" y="0"/>
                  <a:pt x="8839" y="821"/>
                  <a:pt x="6140" y="2558"/>
                </a:cubicBezTo>
                <a:cubicBezTo>
                  <a:pt x="0" y="6509"/>
                  <a:pt x="4134" y="25537"/>
                  <a:pt x="5015" y="30218"/>
                </a:cubicBezTo>
                <a:lnTo>
                  <a:pt x="25836" y="30218"/>
                </a:lnTo>
                <a:cubicBezTo>
                  <a:pt x="25836" y="30218"/>
                  <a:pt x="31247" y="8181"/>
                  <a:pt x="25654" y="3804"/>
                </a:cubicBezTo>
                <a:cubicBezTo>
                  <a:pt x="22537" y="1334"/>
                  <a:pt x="18713" y="0"/>
                  <a:pt x="14873" y="0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4" name="Google Shape;2864;p15"/>
          <p:cNvSpPr/>
          <p:nvPr/>
        </p:nvSpPr>
        <p:spPr>
          <a:xfrm>
            <a:off x="5555395" y="3741674"/>
            <a:ext cx="1104803" cy="646335"/>
          </a:xfrm>
          <a:custGeom>
            <a:avLst/>
            <a:gdLst/>
            <a:ahLst/>
            <a:cxnLst/>
            <a:rect l="l" t="t" r="r" b="b"/>
            <a:pathLst>
              <a:path w="25715" h="17904" extrusionOk="0">
                <a:moveTo>
                  <a:pt x="0" y="1"/>
                </a:moveTo>
                <a:cubicBezTo>
                  <a:pt x="365" y="10518"/>
                  <a:pt x="2158" y="17904"/>
                  <a:pt x="2158" y="17904"/>
                </a:cubicBezTo>
                <a:lnTo>
                  <a:pt x="22979" y="17904"/>
                </a:lnTo>
                <a:cubicBezTo>
                  <a:pt x="25715" y="8299"/>
                  <a:pt x="25320" y="488"/>
                  <a:pt x="25320" y="487"/>
                </a:cubicBezTo>
                <a:lnTo>
                  <a:pt x="25320" y="487"/>
                </a:lnTo>
                <a:cubicBezTo>
                  <a:pt x="24317" y="5989"/>
                  <a:pt x="20548" y="11490"/>
                  <a:pt x="13222" y="11490"/>
                </a:cubicBezTo>
                <a:cubicBezTo>
                  <a:pt x="5016" y="11490"/>
                  <a:pt x="1429" y="4256"/>
                  <a:pt x="0" y="1"/>
                </a:cubicBez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5" name="Google Shape;2865;p15"/>
          <p:cNvSpPr/>
          <p:nvPr/>
        </p:nvSpPr>
        <p:spPr>
          <a:xfrm>
            <a:off x="8244308" y="5072675"/>
            <a:ext cx="3023201" cy="217323"/>
          </a:xfrm>
          <a:custGeom>
            <a:avLst/>
            <a:gdLst/>
            <a:ahLst/>
            <a:cxnLst/>
            <a:rect l="l" t="t" r="r" b="b"/>
            <a:pathLst>
              <a:path w="70367" h="6020" extrusionOk="0">
                <a:moveTo>
                  <a:pt x="35168" y="1"/>
                </a:moveTo>
                <a:cubicBezTo>
                  <a:pt x="15745" y="1"/>
                  <a:pt x="0" y="1338"/>
                  <a:pt x="0" y="3010"/>
                </a:cubicBezTo>
                <a:cubicBezTo>
                  <a:pt x="0" y="4682"/>
                  <a:pt x="15745" y="6019"/>
                  <a:pt x="35168" y="6019"/>
                </a:cubicBezTo>
                <a:cubicBezTo>
                  <a:pt x="54621" y="6019"/>
                  <a:pt x="70366" y="4682"/>
                  <a:pt x="70366" y="3010"/>
                </a:cubicBezTo>
                <a:cubicBezTo>
                  <a:pt x="70366" y="1338"/>
                  <a:pt x="54621" y="1"/>
                  <a:pt x="35168" y="1"/>
                </a:cubicBezTo>
                <a:close/>
              </a:path>
            </a:pathLst>
          </a:custGeom>
          <a:solidFill>
            <a:srgbClr val="9677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6" name="Google Shape;2866;p15"/>
          <p:cNvSpPr/>
          <p:nvPr/>
        </p:nvSpPr>
        <p:spPr>
          <a:xfrm>
            <a:off x="10699408" y="3864594"/>
            <a:ext cx="181563" cy="1323353"/>
          </a:xfrm>
          <a:custGeom>
            <a:avLst/>
            <a:gdLst/>
            <a:ahLst/>
            <a:cxnLst/>
            <a:rect l="l" t="t" r="r" b="b"/>
            <a:pathLst>
              <a:path w="4226" h="36658" extrusionOk="0">
                <a:moveTo>
                  <a:pt x="1" y="0"/>
                </a:moveTo>
                <a:lnTo>
                  <a:pt x="2919" y="36657"/>
                </a:lnTo>
                <a:lnTo>
                  <a:pt x="4226" y="36657"/>
                </a:lnTo>
                <a:lnTo>
                  <a:pt x="4226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7" name="Google Shape;2867;p15"/>
          <p:cNvSpPr/>
          <p:nvPr/>
        </p:nvSpPr>
        <p:spPr>
          <a:xfrm>
            <a:off x="8848942" y="3941378"/>
            <a:ext cx="1850473" cy="36"/>
          </a:xfrm>
          <a:custGeom>
            <a:avLst/>
            <a:gdLst/>
            <a:ahLst/>
            <a:cxnLst/>
            <a:rect l="l" t="t" r="r" b="b"/>
            <a:pathLst>
              <a:path w="43071" h="1" extrusionOk="0">
                <a:moveTo>
                  <a:pt x="43071" y="1"/>
                </a:moveTo>
                <a:lnTo>
                  <a:pt x="0" y="1"/>
                </a:lnTo>
              </a:path>
            </a:pathLst>
          </a:custGeom>
          <a:solidFill>
            <a:srgbClr val="102B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8" name="Google Shape;2868;p15"/>
          <p:cNvSpPr/>
          <p:nvPr/>
        </p:nvSpPr>
        <p:spPr>
          <a:xfrm>
            <a:off x="8391845" y="3828385"/>
            <a:ext cx="2751587" cy="1359563"/>
          </a:xfrm>
          <a:custGeom>
            <a:avLst/>
            <a:gdLst/>
            <a:ahLst/>
            <a:cxnLst/>
            <a:rect l="l" t="t" r="r" b="b"/>
            <a:pathLst>
              <a:path w="64045" h="37661" extrusionOk="0">
                <a:moveTo>
                  <a:pt x="1" y="0"/>
                </a:moveTo>
                <a:lnTo>
                  <a:pt x="1" y="3131"/>
                </a:lnTo>
                <a:lnTo>
                  <a:pt x="1" y="37660"/>
                </a:lnTo>
                <a:lnTo>
                  <a:pt x="1338" y="37660"/>
                </a:lnTo>
                <a:lnTo>
                  <a:pt x="4256" y="3131"/>
                </a:lnTo>
                <a:lnTo>
                  <a:pt x="59820" y="3131"/>
                </a:lnTo>
                <a:lnTo>
                  <a:pt x="62738" y="37660"/>
                </a:lnTo>
                <a:lnTo>
                  <a:pt x="64045" y="37660"/>
                </a:lnTo>
                <a:lnTo>
                  <a:pt x="64045" y="3131"/>
                </a:lnTo>
                <a:lnTo>
                  <a:pt x="64045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9" name="Google Shape;2869;p15"/>
          <p:cNvSpPr/>
          <p:nvPr/>
        </p:nvSpPr>
        <p:spPr>
          <a:xfrm>
            <a:off x="8339601" y="3809722"/>
            <a:ext cx="2857363" cy="18700"/>
          </a:xfrm>
          <a:custGeom>
            <a:avLst/>
            <a:gdLst/>
            <a:ahLst/>
            <a:cxnLst/>
            <a:rect l="l" t="t" r="r" b="b"/>
            <a:pathLst>
              <a:path w="66507" h="518" extrusionOk="0">
                <a:moveTo>
                  <a:pt x="1" y="0"/>
                </a:moveTo>
                <a:lnTo>
                  <a:pt x="1" y="517"/>
                </a:lnTo>
                <a:lnTo>
                  <a:pt x="66507" y="517"/>
                </a:lnTo>
                <a:lnTo>
                  <a:pt x="66507" y="0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0" name="Google Shape;2870;p15"/>
          <p:cNvSpPr/>
          <p:nvPr/>
        </p:nvSpPr>
        <p:spPr>
          <a:xfrm>
            <a:off x="8391845" y="3828386"/>
            <a:ext cx="2751587" cy="55991"/>
          </a:xfrm>
          <a:custGeom>
            <a:avLst/>
            <a:gdLst/>
            <a:ahLst/>
            <a:cxnLst/>
            <a:rect l="l" t="t" r="r" b="b"/>
            <a:pathLst>
              <a:path w="64045" h="1551" extrusionOk="0">
                <a:moveTo>
                  <a:pt x="1" y="0"/>
                </a:moveTo>
                <a:lnTo>
                  <a:pt x="1" y="1550"/>
                </a:lnTo>
                <a:lnTo>
                  <a:pt x="64045" y="1550"/>
                </a:lnTo>
                <a:lnTo>
                  <a:pt x="64045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1" name="Google Shape;2871;p15"/>
          <p:cNvSpPr/>
          <p:nvPr/>
        </p:nvSpPr>
        <p:spPr>
          <a:xfrm>
            <a:off x="8667418" y="3898601"/>
            <a:ext cx="182852" cy="1289348"/>
          </a:xfrm>
          <a:custGeom>
            <a:avLst/>
            <a:gdLst/>
            <a:ahLst/>
            <a:cxnLst/>
            <a:rect l="l" t="t" r="r" b="b"/>
            <a:pathLst>
              <a:path w="4256" h="35716" extrusionOk="0">
                <a:moveTo>
                  <a:pt x="0" y="0"/>
                </a:moveTo>
                <a:lnTo>
                  <a:pt x="0" y="35715"/>
                </a:lnTo>
                <a:lnTo>
                  <a:pt x="1338" y="35715"/>
                </a:lnTo>
                <a:lnTo>
                  <a:pt x="4256" y="1186"/>
                </a:lnTo>
                <a:lnTo>
                  <a:pt x="0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2" name="Google Shape;2872;p15"/>
          <p:cNvSpPr/>
          <p:nvPr/>
        </p:nvSpPr>
        <p:spPr>
          <a:xfrm>
            <a:off x="10705937" y="3941378"/>
            <a:ext cx="175032" cy="132812"/>
          </a:xfrm>
          <a:custGeom>
            <a:avLst/>
            <a:gdLst/>
            <a:ahLst/>
            <a:cxnLst/>
            <a:rect l="l" t="t" r="r" b="b"/>
            <a:pathLst>
              <a:path w="4074" h="3679" extrusionOk="0">
                <a:moveTo>
                  <a:pt x="1" y="1"/>
                </a:moveTo>
                <a:lnTo>
                  <a:pt x="305" y="3679"/>
                </a:lnTo>
                <a:lnTo>
                  <a:pt x="4074" y="1430"/>
                </a:lnTo>
                <a:lnTo>
                  <a:pt x="407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3" name="Google Shape;2873;p15"/>
          <p:cNvSpPr/>
          <p:nvPr/>
        </p:nvSpPr>
        <p:spPr>
          <a:xfrm>
            <a:off x="8667418" y="3941377"/>
            <a:ext cx="182852" cy="138299"/>
          </a:xfrm>
          <a:custGeom>
            <a:avLst/>
            <a:gdLst/>
            <a:ahLst/>
            <a:cxnLst/>
            <a:rect l="l" t="t" r="r" b="b"/>
            <a:pathLst>
              <a:path w="4256" h="3831" extrusionOk="0">
                <a:moveTo>
                  <a:pt x="0" y="1"/>
                </a:moveTo>
                <a:lnTo>
                  <a:pt x="0" y="1338"/>
                </a:lnTo>
                <a:lnTo>
                  <a:pt x="3921" y="3831"/>
                </a:lnTo>
                <a:lnTo>
                  <a:pt x="425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4" name="Google Shape;2874;p15"/>
          <p:cNvSpPr/>
          <p:nvPr/>
        </p:nvSpPr>
        <p:spPr>
          <a:xfrm>
            <a:off x="10105213" y="4312269"/>
            <a:ext cx="139803" cy="910767"/>
          </a:xfrm>
          <a:custGeom>
            <a:avLst/>
            <a:gdLst/>
            <a:ahLst/>
            <a:cxnLst/>
            <a:rect l="l" t="t" r="r" b="b"/>
            <a:pathLst>
              <a:path w="3254" h="25229" extrusionOk="0">
                <a:moveTo>
                  <a:pt x="1" y="1"/>
                </a:moveTo>
                <a:lnTo>
                  <a:pt x="2220" y="25229"/>
                </a:lnTo>
                <a:lnTo>
                  <a:pt x="3253" y="25229"/>
                </a:lnTo>
                <a:lnTo>
                  <a:pt x="325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5" name="Google Shape;2875;p15"/>
          <p:cNvSpPr/>
          <p:nvPr/>
        </p:nvSpPr>
        <p:spPr>
          <a:xfrm>
            <a:off x="10110456" y="4371508"/>
            <a:ext cx="134561" cy="149273"/>
          </a:xfrm>
          <a:custGeom>
            <a:avLst/>
            <a:gdLst/>
            <a:ahLst/>
            <a:cxnLst/>
            <a:rect l="l" t="t" r="r" b="b"/>
            <a:pathLst>
              <a:path w="3132" h="4135" extrusionOk="0">
                <a:moveTo>
                  <a:pt x="1" y="1"/>
                </a:moveTo>
                <a:lnTo>
                  <a:pt x="304" y="4135"/>
                </a:lnTo>
                <a:lnTo>
                  <a:pt x="3131" y="1673"/>
                </a:lnTo>
                <a:lnTo>
                  <a:pt x="3131" y="1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6" name="Google Shape;2876;p15"/>
          <p:cNvSpPr/>
          <p:nvPr/>
        </p:nvSpPr>
        <p:spPr>
          <a:xfrm>
            <a:off x="9213277" y="4312269"/>
            <a:ext cx="139803" cy="910767"/>
          </a:xfrm>
          <a:custGeom>
            <a:avLst/>
            <a:gdLst/>
            <a:ahLst/>
            <a:cxnLst/>
            <a:rect l="l" t="t" r="r" b="b"/>
            <a:pathLst>
              <a:path w="3254" h="25229" extrusionOk="0">
                <a:moveTo>
                  <a:pt x="1" y="1"/>
                </a:moveTo>
                <a:lnTo>
                  <a:pt x="1" y="25229"/>
                </a:lnTo>
                <a:lnTo>
                  <a:pt x="1034" y="25229"/>
                </a:lnTo>
                <a:lnTo>
                  <a:pt x="325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7" name="Google Shape;2877;p15"/>
          <p:cNvSpPr/>
          <p:nvPr/>
        </p:nvSpPr>
        <p:spPr>
          <a:xfrm>
            <a:off x="9213278" y="4371508"/>
            <a:ext cx="134561" cy="149273"/>
          </a:xfrm>
          <a:custGeom>
            <a:avLst/>
            <a:gdLst/>
            <a:ahLst/>
            <a:cxnLst/>
            <a:rect l="l" t="t" r="r" b="b"/>
            <a:pathLst>
              <a:path w="3132" h="4135" extrusionOk="0">
                <a:moveTo>
                  <a:pt x="1" y="1"/>
                </a:moveTo>
                <a:lnTo>
                  <a:pt x="1" y="1673"/>
                </a:lnTo>
                <a:lnTo>
                  <a:pt x="2827" y="4135"/>
                </a:lnTo>
                <a:lnTo>
                  <a:pt x="3131" y="1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8" name="Google Shape;2878;p15"/>
          <p:cNvSpPr/>
          <p:nvPr/>
        </p:nvSpPr>
        <p:spPr>
          <a:xfrm>
            <a:off x="9213278" y="4278261"/>
            <a:ext cx="1031721" cy="34043"/>
          </a:xfrm>
          <a:custGeom>
            <a:avLst/>
            <a:gdLst/>
            <a:ahLst/>
            <a:cxnLst/>
            <a:rect l="l" t="t" r="r" b="b"/>
            <a:pathLst>
              <a:path w="24014" h="943" extrusionOk="0">
                <a:moveTo>
                  <a:pt x="1" y="0"/>
                </a:moveTo>
                <a:lnTo>
                  <a:pt x="1" y="943"/>
                </a:lnTo>
                <a:lnTo>
                  <a:pt x="24013" y="943"/>
                </a:lnTo>
                <a:lnTo>
                  <a:pt x="24013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9" name="Google Shape;2879;p15"/>
          <p:cNvSpPr/>
          <p:nvPr/>
        </p:nvSpPr>
        <p:spPr>
          <a:xfrm>
            <a:off x="9213278" y="4312269"/>
            <a:ext cx="1031721" cy="75737"/>
          </a:xfrm>
          <a:custGeom>
            <a:avLst/>
            <a:gdLst/>
            <a:ahLst/>
            <a:cxnLst/>
            <a:rect l="l" t="t" r="r" b="b"/>
            <a:pathLst>
              <a:path w="24014" h="2098" extrusionOk="0">
                <a:moveTo>
                  <a:pt x="1" y="1"/>
                </a:moveTo>
                <a:lnTo>
                  <a:pt x="1" y="2098"/>
                </a:lnTo>
                <a:lnTo>
                  <a:pt x="24013" y="2098"/>
                </a:lnTo>
                <a:lnTo>
                  <a:pt x="2401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0" name="Google Shape;2880;p15"/>
          <p:cNvSpPr/>
          <p:nvPr/>
        </p:nvSpPr>
        <p:spPr>
          <a:xfrm>
            <a:off x="9064407" y="3297140"/>
            <a:ext cx="1342519" cy="1090869"/>
          </a:xfrm>
          <a:custGeom>
            <a:avLst/>
            <a:gdLst/>
            <a:ahLst/>
            <a:cxnLst/>
            <a:rect l="l" t="t" r="r" b="b"/>
            <a:pathLst>
              <a:path w="31248" h="30218" extrusionOk="0">
                <a:moveTo>
                  <a:pt x="17995" y="2771"/>
                </a:moveTo>
                <a:cubicBezTo>
                  <a:pt x="18420" y="2771"/>
                  <a:pt x="18785" y="3135"/>
                  <a:pt x="18785" y="3561"/>
                </a:cubicBezTo>
                <a:cubicBezTo>
                  <a:pt x="18785" y="3987"/>
                  <a:pt x="18420" y="4321"/>
                  <a:pt x="17995" y="4321"/>
                </a:cubicBezTo>
                <a:lnTo>
                  <a:pt x="12919" y="4321"/>
                </a:lnTo>
                <a:cubicBezTo>
                  <a:pt x="12493" y="4321"/>
                  <a:pt x="12159" y="3987"/>
                  <a:pt x="12159" y="3561"/>
                </a:cubicBezTo>
                <a:cubicBezTo>
                  <a:pt x="12159" y="3135"/>
                  <a:pt x="12493" y="2771"/>
                  <a:pt x="12919" y="2771"/>
                </a:cubicBezTo>
                <a:close/>
                <a:moveTo>
                  <a:pt x="14874" y="0"/>
                </a:moveTo>
                <a:cubicBezTo>
                  <a:pt x="11862" y="0"/>
                  <a:pt x="8840" y="821"/>
                  <a:pt x="6141" y="2558"/>
                </a:cubicBezTo>
                <a:cubicBezTo>
                  <a:pt x="1" y="6509"/>
                  <a:pt x="4134" y="25537"/>
                  <a:pt x="5016" y="30218"/>
                </a:cubicBezTo>
                <a:lnTo>
                  <a:pt x="25837" y="30218"/>
                </a:lnTo>
                <a:cubicBezTo>
                  <a:pt x="25837" y="30218"/>
                  <a:pt x="31247" y="8181"/>
                  <a:pt x="25655" y="3804"/>
                </a:cubicBezTo>
                <a:cubicBezTo>
                  <a:pt x="22537" y="1334"/>
                  <a:pt x="18714" y="0"/>
                  <a:pt x="14874" y="0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1" name="Google Shape;2881;p15"/>
          <p:cNvSpPr/>
          <p:nvPr/>
        </p:nvSpPr>
        <p:spPr>
          <a:xfrm>
            <a:off x="9187155" y="3741674"/>
            <a:ext cx="1104845" cy="646335"/>
          </a:xfrm>
          <a:custGeom>
            <a:avLst/>
            <a:gdLst/>
            <a:ahLst/>
            <a:cxnLst/>
            <a:rect l="l" t="t" r="r" b="b"/>
            <a:pathLst>
              <a:path w="25716" h="17904" extrusionOk="0">
                <a:moveTo>
                  <a:pt x="1" y="1"/>
                </a:moveTo>
                <a:cubicBezTo>
                  <a:pt x="366" y="10518"/>
                  <a:pt x="2159" y="17904"/>
                  <a:pt x="2159" y="17904"/>
                </a:cubicBezTo>
                <a:lnTo>
                  <a:pt x="22980" y="17904"/>
                </a:lnTo>
                <a:cubicBezTo>
                  <a:pt x="25715" y="8300"/>
                  <a:pt x="25320" y="488"/>
                  <a:pt x="25320" y="487"/>
                </a:cubicBezTo>
                <a:lnTo>
                  <a:pt x="25320" y="487"/>
                </a:lnTo>
                <a:cubicBezTo>
                  <a:pt x="24317" y="5989"/>
                  <a:pt x="20548" y="11490"/>
                  <a:pt x="13223" y="11490"/>
                </a:cubicBezTo>
                <a:cubicBezTo>
                  <a:pt x="5016" y="11490"/>
                  <a:pt x="1429" y="4256"/>
                  <a:pt x="1" y="1"/>
                </a:cubicBez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2" name="Google Shape;2882;p15"/>
          <p:cNvSpPr/>
          <p:nvPr/>
        </p:nvSpPr>
        <p:spPr>
          <a:xfrm>
            <a:off x="487086" y="6239095"/>
            <a:ext cx="3313117" cy="238152"/>
          </a:xfrm>
          <a:custGeom>
            <a:avLst/>
            <a:gdLst/>
            <a:ahLst/>
            <a:cxnLst/>
            <a:rect l="l" t="t" r="r" b="b"/>
            <a:pathLst>
              <a:path w="77115" h="6597" extrusionOk="0">
                <a:moveTo>
                  <a:pt x="38573" y="0"/>
                </a:moveTo>
                <a:cubicBezTo>
                  <a:pt x="17265" y="0"/>
                  <a:pt x="1" y="1459"/>
                  <a:pt x="1" y="3283"/>
                </a:cubicBezTo>
                <a:cubicBezTo>
                  <a:pt x="1" y="5107"/>
                  <a:pt x="17265" y="6596"/>
                  <a:pt x="38573" y="6596"/>
                </a:cubicBezTo>
                <a:cubicBezTo>
                  <a:pt x="59850" y="6596"/>
                  <a:pt x="77114" y="5107"/>
                  <a:pt x="77114" y="3283"/>
                </a:cubicBezTo>
                <a:cubicBezTo>
                  <a:pt x="77114" y="1459"/>
                  <a:pt x="59850" y="0"/>
                  <a:pt x="38573" y="0"/>
                </a:cubicBezTo>
                <a:close/>
              </a:path>
            </a:pathLst>
          </a:custGeom>
          <a:solidFill>
            <a:srgbClr val="9677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3" name="Google Shape;2883;p15"/>
          <p:cNvSpPr/>
          <p:nvPr/>
        </p:nvSpPr>
        <p:spPr>
          <a:xfrm>
            <a:off x="3178618" y="4914665"/>
            <a:ext cx="199823" cy="1450643"/>
          </a:xfrm>
          <a:custGeom>
            <a:avLst/>
            <a:gdLst/>
            <a:ahLst/>
            <a:cxnLst/>
            <a:rect l="l" t="t" r="r" b="b"/>
            <a:pathLst>
              <a:path w="4651" h="40184" extrusionOk="0">
                <a:moveTo>
                  <a:pt x="0" y="1"/>
                </a:moveTo>
                <a:lnTo>
                  <a:pt x="3192" y="40184"/>
                </a:lnTo>
                <a:lnTo>
                  <a:pt x="4651" y="40184"/>
                </a:lnTo>
                <a:lnTo>
                  <a:pt x="4651" y="1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4" name="Google Shape;2884;p15"/>
          <p:cNvSpPr/>
          <p:nvPr/>
        </p:nvSpPr>
        <p:spPr>
          <a:xfrm>
            <a:off x="1151827" y="4999175"/>
            <a:ext cx="2026795" cy="36"/>
          </a:xfrm>
          <a:custGeom>
            <a:avLst/>
            <a:gdLst/>
            <a:ahLst/>
            <a:cxnLst/>
            <a:rect l="l" t="t" r="r" b="b"/>
            <a:pathLst>
              <a:path w="47175" h="1" extrusionOk="0">
                <a:moveTo>
                  <a:pt x="47174" y="0"/>
                </a:moveTo>
                <a:lnTo>
                  <a:pt x="0" y="0"/>
                </a:lnTo>
              </a:path>
            </a:pathLst>
          </a:custGeom>
          <a:solidFill>
            <a:srgbClr val="102B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5" name="Google Shape;2885;p15"/>
          <p:cNvSpPr/>
          <p:nvPr/>
        </p:nvSpPr>
        <p:spPr>
          <a:xfrm>
            <a:off x="650348" y="4875172"/>
            <a:ext cx="3015339" cy="1489053"/>
          </a:xfrm>
          <a:custGeom>
            <a:avLst/>
            <a:gdLst/>
            <a:ahLst/>
            <a:cxnLst/>
            <a:rect l="l" t="t" r="r" b="b"/>
            <a:pathLst>
              <a:path w="70184" h="41248" extrusionOk="0">
                <a:moveTo>
                  <a:pt x="0" y="1"/>
                </a:moveTo>
                <a:lnTo>
                  <a:pt x="0" y="3435"/>
                </a:lnTo>
                <a:lnTo>
                  <a:pt x="0" y="41247"/>
                </a:lnTo>
                <a:lnTo>
                  <a:pt x="1459" y="41247"/>
                </a:lnTo>
                <a:lnTo>
                  <a:pt x="4620" y="3435"/>
                </a:lnTo>
                <a:lnTo>
                  <a:pt x="65533" y="3435"/>
                </a:lnTo>
                <a:lnTo>
                  <a:pt x="68725" y="41247"/>
                </a:lnTo>
                <a:lnTo>
                  <a:pt x="70184" y="41247"/>
                </a:lnTo>
                <a:lnTo>
                  <a:pt x="70184" y="3435"/>
                </a:lnTo>
                <a:lnTo>
                  <a:pt x="70184" y="1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6" name="Google Shape;2886;p15"/>
          <p:cNvSpPr/>
          <p:nvPr/>
        </p:nvSpPr>
        <p:spPr>
          <a:xfrm>
            <a:off x="592863" y="4854344"/>
            <a:ext cx="3130308" cy="20865"/>
          </a:xfrm>
          <a:custGeom>
            <a:avLst/>
            <a:gdLst/>
            <a:ahLst/>
            <a:cxnLst/>
            <a:rect l="l" t="t" r="r" b="b"/>
            <a:pathLst>
              <a:path w="72860" h="578" extrusionOk="0">
                <a:moveTo>
                  <a:pt x="1" y="0"/>
                </a:moveTo>
                <a:lnTo>
                  <a:pt x="1" y="578"/>
                </a:lnTo>
                <a:lnTo>
                  <a:pt x="72859" y="578"/>
                </a:lnTo>
                <a:lnTo>
                  <a:pt x="72859" y="0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7" name="Google Shape;2887;p15"/>
          <p:cNvSpPr/>
          <p:nvPr/>
        </p:nvSpPr>
        <p:spPr>
          <a:xfrm>
            <a:off x="650348" y="4875172"/>
            <a:ext cx="3015339" cy="60395"/>
          </a:xfrm>
          <a:custGeom>
            <a:avLst/>
            <a:gdLst/>
            <a:ahLst/>
            <a:cxnLst/>
            <a:rect l="l" t="t" r="r" b="b"/>
            <a:pathLst>
              <a:path w="70184" h="1673" extrusionOk="0">
                <a:moveTo>
                  <a:pt x="0" y="1"/>
                </a:moveTo>
                <a:lnTo>
                  <a:pt x="0" y="1672"/>
                </a:lnTo>
                <a:lnTo>
                  <a:pt x="70184" y="1672"/>
                </a:lnTo>
                <a:lnTo>
                  <a:pt x="7018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8" name="Google Shape;2888;p15"/>
          <p:cNvSpPr/>
          <p:nvPr/>
        </p:nvSpPr>
        <p:spPr>
          <a:xfrm>
            <a:off x="952001" y="4951992"/>
            <a:ext cx="199865" cy="1412232"/>
          </a:xfrm>
          <a:custGeom>
            <a:avLst/>
            <a:gdLst/>
            <a:ahLst/>
            <a:cxnLst/>
            <a:rect l="l" t="t" r="r" b="b"/>
            <a:pathLst>
              <a:path w="4652" h="39120" extrusionOk="0">
                <a:moveTo>
                  <a:pt x="0" y="0"/>
                </a:moveTo>
                <a:lnTo>
                  <a:pt x="0" y="39119"/>
                </a:lnTo>
                <a:lnTo>
                  <a:pt x="1459" y="39119"/>
                </a:lnTo>
                <a:lnTo>
                  <a:pt x="4651" y="1307"/>
                </a:lnTo>
                <a:lnTo>
                  <a:pt x="0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9" name="Google Shape;2889;p15"/>
          <p:cNvSpPr/>
          <p:nvPr/>
        </p:nvSpPr>
        <p:spPr>
          <a:xfrm>
            <a:off x="3186437" y="4999175"/>
            <a:ext cx="192003" cy="145952"/>
          </a:xfrm>
          <a:custGeom>
            <a:avLst/>
            <a:gdLst/>
            <a:ahLst/>
            <a:cxnLst/>
            <a:rect l="l" t="t" r="r" b="b"/>
            <a:pathLst>
              <a:path w="4469" h="4043" extrusionOk="0">
                <a:moveTo>
                  <a:pt x="1" y="0"/>
                </a:moveTo>
                <a:lnTo>
                  <a:pt x="335" y="4043"/>
                </a:lnTo>
                <a:lnTo>
                  <a:pt x="4469" y="1581"/>
                </a:lnTo>
                <a:lnTo>
                  <a:pt x="4469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0" name="Google Shape;2890;p15"/>
          <p:cNvSpPr/>
          <p:nvPr/>
        </p:nvSpPr>
        <p:spPr>
          <a:xfrm>
            <a:off x="952001" y="4999175"/>
            <a:ext cx="199865" cy="151440"/>
          </a:xfrm>
          <a:custGeom>
            <a:avLst/>
            <a:gdLst/>
            <a:ahLst/>
            <a:cxnLst/>
            <a:rect l="l" t="t" r="r" b="b"/>
            <a:pathLst>
              <a:path w="4652" h="4195" extrusionOk="0">
                <a:moveTo>
                  <a:pt x="0" y="0"/>
                </a:moveTo>
                <a:lnTo>
                  <a:pt x="0" y="1459"/>
                </a:lnTo>
                <a:lnTo>
                  <a:pt x="4286" y="4195"/>
                </a:lnTo>
                <a:lnTo>
                  <a:pt x="4651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1" name="Google Shape;2891;p15"/>
          <p:cNvSpPr/>
          <p:nvPr/>
        </p:nvSpPr>
        <p:spPr>
          <a:xfrm>
            <a:off x="2526938" y="5405153"/>
            <a:ext cx="152820" cy="998563"/>
          </a:xfrm>
          <a:custGeom>
            <a:avLst/>
            <a:gdLst/>
            <a:ahLst/>
            <a:cxnLst/>
            <a:rect l="l" t="t" r="r" b="b"/>
            <a:pathLst>
              <a:path w="3557" h="27661" extrusionOk="0">
                <a:moveTo>
                  <a:pt x="1" y="1"/>
                </a:moveTo>
                <a:lnTo>
                  <a:pt x="2463" y="27661"/>
                </a:lnTo>
                <a:lnTo>
                  <a:pt x="3557" y="27661"/>
                </a:lnTo>
                <a:lnTo>
                  <a:pt x="3557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2" name="Google Shape;2892;p15"/>
          <p:cNvSpPr/>
          <p:nvPr/>
        </p:nvSpPr>
        <p:spPr>
          <a:xfrm>
            <a:off x="2532179" y="5471000"/>
            <a:ext cx="147579" cy="162413"/>
          </a:xfrm>
          <a:custGeom>
            <a:avLst/>
            <a:gdLst/>
            <a:ahLst/>
            <a:cxnLst/>
            <a:rect l="l" t="t" r="r" b="b"/>
            <a:pathLst>
              <a:path w="3435" h="4499" extrusionOk="0">
                <a:moveTo>
                  <a:pt x="0" y="0"/>
                </a:moveTo>
                <a:lnTo>
                  <a:pt x="335" y="4499"/>
                </a:lnTo>
                <a:lnTo>
                  <a:pt x="3435" y="1824"/>
                </a:lnTo>
                <a:lnTo>
                  <a:pt x="3435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3" name="Google Shape;2893;p15"/>
          <p:cNvSpPr/>
          <p:nvPr/>
        </p:nvSpPr>
        <p:spPr>
          <a:xfrm>
            <a:off x="1550105" y="5405153"/>
            <a:ext cx="152820" cy="998563"/>
          </a:xfrm>
          <a:custGeom>
            <a:avLst/>
            <a:gdLst/>
            <a:ahLst/>
            <a:cxnLst/>
            <a:rect l="l" t="t" r="r" b="b"/>
            <a:pathLst>
              <a:path w="3557" h="27661" extrusionOk="0">
                <a:moveTo>
                  <a:pt x="1" y="1"/>
                </a:moveTo>
                <a:lnTo>
                  <a:pt x="1" y="27661"/>
                </a:lnTo>
                <a:lnTo>
                  <a:pt x="1125" y="27661"/>
                </a:lnTo>
                <a:lnTo>
                  <a:pt x="3557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4" name="Google Shape;2894;p15"/>
          <p:cNvSpPr/>
          <p:nvPr/>
        </p:nvSpPr>
        <p:spPr>
          <a:xfrm>
            <a:off x="1550105" y="5471000"/>
            <a:ext cx="147623" cy="162413"/>
          </a:xfrm>
          <a:custGeom>
            <a:avLst/>
            <a:gdLst/>
            <a:ahLst/>
            <a:cxnLst/>
            <a:rect l="l" t="t" r="r" b="b"/>
            <a:pathLst>
              <a:path w="3436" h="4499" extrusionOk="0">
                <a:moveTo>
                  <a:pt x="1" y="0"/>
                </a:moveTo>
                <a:lnTo>
                  <a:pt x="1" y="1824"/>
                </a:lnTo>
                <a:lnTo>
                  <a:pt x="3101" y="4499"/>
                </a:lnTo>
                <a:lnTo>
                  <a:pt x="3435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5" name="Google Shape;2895;p15"/>
          <p:cNvSpPr/>
          <p:nvPr/>
        </p:nvSpPr>
        <p:spPr>
          <a:xfrm>
            <a:off x="1550104" y="5367863"/>
            <a:ext cx="1129635" cy="37328"/>
          </a:xfrm>
          <a:custGeom>
            <a:avLst/>
            <a:gdLst/>
            <a:ahLst/>
            <a:cxnLst/>
            <a:rect l="l" t="t" r="r" b="b"/>
            <a:pathLst>
              <a:path w="26293" h="1034" extrusionOk="0">
                <a:moveTo>
                  <a:pt x="1" y="0"/>
                </a:moveTo>
                <a:lnTo>
                  <a:pt x="1" y="1034"/>
                </a:lnTo>
                <a:lnTo>
                  <a:pt x="26293" y="1034"/>
                </a:lnTo>
                <a:lnTo>
                  <a:pt x="26293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6" name="Google Shape;2896;p15"/>
          <p:cNvSpPr/>
          <p:nvPr/>
        </p:nvSpPr>
        <p:spPr>
          <a:xfrm>
            <a:off x="1550104" y="5405153"/>
            <a:ext cx="1129635" cy="83427"/>
          </a:xfrm>
          <a:custGeom>
            <a:avLst/>
            <a:gdLst/>
            <a:ahLst/>
            <a:cxnLst/>
            <a:rect l="l" t="t" r="r" b="b"/>
            <a:pathLst>
              <a:path w="26293" h="2311" extrusionOk="0">
                <a:moveTo>
                  <a:pt x="1" y="1"/>
                </a:moveTo>
                <a:lnTo>
                  <a:pt x="1" y="2311"/>
                </a:lnTo>
                <a:lnTo>
                  <a:pt x="26293" y="2311"/>
                </a:lnTo>
                <a:lnTo>
                  <a:pt x="2629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7" name="Google Shape;2897;p15"/>
          <p:cNvSpPr/>
          <p:nvPr/>
        </p:nvSpPr>
        <p:spPr>
          <a:xfrm>
            <a:off x="1386883" y="4293027"/>
            <a:ext cx="1470463" cy="1195560"/>
          </a:xfrm>
          <a:custGeom>
            <a:avLst/>
            <a:gdLst/>
            <a:ahLst/>
            <a:cxnLst/>
            <a:rect l="l" t="t" r="r" b="b"/>
            <a:pathLst>
              <a:path w="34226" h="33118" extrusionOk="0">
                <a:moveTo>
                  <a:pt x="19727" y="3026"/>
                </a:moveTo>
                <a:cubicBezTo>
                  <a:pt x="20183" y="3026"/>
                  <a:pt x="20578" y="3421"/>
                  <a:pt x="20578" y="3877"/>
                </a:cubicBezTo>
                <a:cubicBezTo>
                  <a:pt x="20578" y="4363"/>
                  <a:pt x="20183" y="4728"/>
                  <a:pt x="19727" y="4728"/>
                </a:cubicBezTo>
                <a:lnTo>
                  <a:pt x="14165" y="4728"/>
                </a:lnTo>
                <a:cubicBezTo>
                  <a:pt x="13709" y="4728"/>
                  <a:pt x="13314" y="4363"/>
                  <a:pt x="13314" y="3877"/>
                </a:cubicBezTo>
                <a:cubicBezTo>
                  <a:pt x="13314" y="3421"/>
                  <a:pt x="13709" y="3026"/>
                  <a:pt x="14165" y="3026"/>
                </a:cubicBezTo>
                <a:close/>
                <a:moveTo>
                  <a:pt x="16304" y="1"/>
                </a:moveTo>
                <a:cubicBezTo>
                  <a:pt x="13001" y="1"/>
                  <a:pt x="9686" y="901"/>
                  <a:pt x="6718" y="2813"/>
                </a:cubicBezTo>
                <a:cubicBezTo>
                  <a:pt x="0" y="7129"/>
                  <a:pt x="4529" y="28011"/>
                  <a:pt x="5502" y="33118"/>
                </a:cubicBezTo>
                <a:lnTo>
                  <a:pt x="28329" y="33118"/>
                </a:lnTo>
                <a:cubicBezTo>
                  <a:pt x="28329" y="33118"/>
                  <a:pt x="34226" y="8953"/>
                  <a:pt x="28116" y="4151"/>
                </a:cubicBezTo>
                <a:cubicBezTo>
                  <a:pt x="24694" y="1461"/>
                  <a:pt x="20509" y="1"/>
                  <a:pt x="16304" y="1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8" name="Google Shape;2898;p15"/>
          <p:cNvSpPr/>
          <p:nvPr/>
        </p:nvSpPr>
        <p:spPr>
          <a:xfrm>
            <a:off x="1521362" y="4780807"/>
            <a:ext cx="1210621" cy="707776"/>
          </a:xfrm>
          <a:custGeom>
            <a:avLst/>
            <a:gdLst/>
            <a:ahLst/>
            <a:cxnLst/>
            <a:rect l="l" t="t" r="r" b="b"/>
            <a:pathLst>
              <a:path w="28178" h="19606" extrusionOk="0">
                <a:moveTo>
                  <a:pt x="1" y="1"/>
                </a:moveTo>
                <a:cubicBezTo>
                  <a:pt x="396" y="11520"/>
                  <a:pt x="2372" y="19606"/>
                  <a:pt x="2372" y="19606"/>
                </a:cubicBezTo>
                <a:lnTo>
                  <a:pt x="25199" y="19606"/>
                </a:lnTo>
                <a:cubicBezTo>
                  <a:pt x="28178" y="9059"/>
                  <a:pt x="27752" y="518"/>
                  <a:pt x="27752" y="517"/>
                </a:cubicBezTo>
                <a:lnTo>
                  <a:pt x="27752" y="517"/>
                </a:lnTo>
                <a:cubicBezTo>
                  <a:pt x="26658" y="6536"/>
                  <a:pt x="22524" y="12584"/>
                  <a:pt x="14500" y="12584"/>
                </a:cubicBezTo>
                <a:cubicBezTo>
                  <a:pt x="5472" y="12584"/>
                  <a:pt x="1582" y="4651"/>
                  <a:pt x="1" y="1"/>
                </a:cubicBez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9" name="Google Shape;2899;p15"/>
          <p:cNvSpPr/>
          <p:nvPr/>
        </p:nvSpPr>
        <p:spPr>
          <a:xfrm>
            <a:off x="4467543" y="6239095"/>
            <a:ext cx="3313117" cy="238152"/>
          </a:xfrm>
          <a:custGeom>
            <a:avLst/>
            <a:gdLst/>
            <a:ahLst/>
            <a:cxnLst/>
            <a:rect l="l" t="t" r="r" b="b"/>
            <a:pathLst>
              <a:path w="77115" h="6597" extrusionOk="0">
                <a:moveTo>
                  <a:pt x="38542" y="0"/>
                </a:moveTo>
                <a:cubicBezTo>
                  <a:pt x="17265" y="0"/>
                  <a:pt x="1" y="1459"/>
                  <a:pt x="1" y="3283"/>
                </a:cubicBezTo>
                <a:cubicBezTo>
                  <a:pt x="1" y="5107"/>
                  <a:pt x="17265" y="6596"/>
                  <a:pt x="38542" y="6596"/>
                </a:cubicBezTo>
                <a:cubicBezTo>
                  <a:pt x="59850" y="6596"/>
                  <a:pt x="77115" y="5107"/>
                  <a:pt x="77115" y="3283"/>
                </a:cubicBezTo>
                <a:cubicBezTo>
                  <a:pt x="77115" y="1459"/>
                  <a:pt x="59850" y="0"/>
                  <a:pt x="38542" y="0"/>
                </a:cubicBezTo>
                <a:close/>
              </a:path>
            </a:pathLst>
          </a:custGeom>
          <a:solidFill>
            <a:srgbClr val="9677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0" name="Google Shape;2900;p15"/>
          <p:cNvSpPr/>
          <p:nvPr/>
        </p:nvSpPr>
        <p:spPr>
          <a:xfrm>
            <a:off x="7157744" y="4914665"/>
            <a:ext cx="199865" cy="1450643"/>
          </a:xfrm>
          <a:custGeom>
            <a:avLst/>
            <a:gdLst/>
            <a:ahLst/>
            <a:cxnLst/>
            <a:rect l="l" t="t" r="r" b="b"/>
            <a:pathLst>
              <a:path w="4652" h="40184" extrusionOk="0">
                <a:moveTo>
                  <a:pt x="1" y="1"/>
                </a:moveTo>
                <a:lnTo>
                  <a:pt x="3192" y="40184"/>
                </a:lnTo>
                <a:lnTo>
                  <a:pt x="4651" y="40184"/>
                </a:lnTo>
                <a:lnTo>
                  <a:pt x="4651" y="1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1" name="Google Shape;2901;p15"/>
          <p:cNvSpPr/>
          <p:nvPr/>
        </p:nvSpPr>
        <p:spPr>
          <a:xfrm>
            <a:off x="5130952" y="4999175"/>
            <a:ext cx="2026795" cy="36"/>
          </a:xfrm>
          <a:custGeom>
            <a:avLst/>
            <a:gdLst/>
            <a:ahLst/>
            <a:cxnLst/>
            <a:rect l="l" t="t" r="r" b="b"/>
            <a:pathLst>
              <a:path w="47175" h="1" extrusionOk="0">
                <a:moveTo>
                  <a:pt x="47175" y="0"/>
                </a:moveTo>
                <a:lnTo>
                  <a:pt x="1" y="0"/>
                </a:lnTo>
              </a:path>
            </a:pathLst>
          </a:custGeom>
          <a:solidFill>
            <a:srgbClr val="102B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2" name="Google Shape;2902;p15"/>
          <p:cNvSpPr/>
          <p:nvPr/>
        </p:nvSpPr>
        <p:spPr>
          <a:xfrm>
            <a:off x="4629475" y="4875172"/>
            <a:ext cx="3015381" cy="1489053"/>
          </a:xfrm>
          <a:custGeom>
            <a:avLst/>
            <a:gdLst/>
            <a:ahLst/>
            <a:cxnLst/>
            <a:rect l="l" t="t" r="r" b="b"/>
            <a:pathLst>
              <a:path w="70185" h="41248" extrusionOk="0">
                <a:moveTo>
                  <a:pt x="1" y="1"/>
                </a:moveTo>
                <a:lnTo>
                  <a:pt x="1" y="3435"/>
                </a:lnTo>
                <a:lnTo>
                  <a:pt x="1" y="41247"/>
                </a:lnTo>
                <a:lnTo>
                  <a:pt x="1460" y="41247"/>
                </a:lnTo>
                <a:lnTo>
                  <a:pt x="4651" y="3435"/>
                </a:lnTo>
                <a:lnTo>
                  <a:pt x="65564" y="3435"/>
                </a:lnTo>
                <a:lnTo>
                  <a:pt x="68725" y="41247"/>
                </a:lnTo>
                <a:lnTo>
                  <a:pt x="70184" y="41247"/>
                </a:lnTo>
                <a:lnTo>
                  <a:pt x="70184" y="3435"/>
                </a:lnTo>
                <a:lnTo>
                  <a:pt x="70184" y="1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3" name="Google Shape;2903;p15"/>
          <p:cNvSpPr/>
          <p:nvPr/>
        </p:nvSpPr>
        <p:spPr>
          <a:xfrm>
            <a:off x="4572032" y="4854344"/>
            <a:ext cx="3130265" cy="20865"/>
          </a:xfrm>
          <a:custGeom>
            <a:avLst/>
            <a:gdLst/>
            <a:ahLst/>
            <a:cxnLst/>
            <a:rect l="l" t="t" r="r" b="b"/>
            <a:pathLst>
              <a:path w="72859" h="578" extrusionOk="0">
                <a:moveTo>
                  <a:pt x="0" y="0"/>
                </a:moveTo>
                <a:lnTo>
                  <a:pt x="0" y="578"/>
                </a:lnTo>
                <a:lnTo>
                  <a:pt x="72859" y="578"/>
                </a:lnTo>
                <a:lnTo>
                  <a:pt x="72859" y="0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4" name="Google Shape;2904;p15"/>
          <p:cNvSpPr/>
          <p:nvPr/>
        </p:nvSpPr>
        <p:spPr>
          <a:xfrm>
            <a:off x="4629475" y="4875172"/>
            <a:ext cx="3015381" cy="60395"/>
          </a:xfrm>
          <a:custGeom>
            <a:avLst/>
            <a:gdLst/>
            <a:ahLst/>
            <a:cxnLst/>
            <a:rect l="l" t="t" r="r" b="b"/>
            <a:pathLst>
              <a:path w="70185" h="1673" extrusionOk="0">
                <a:moveTo>
                  <a:pt x="1" y="1"/>
                </a:moveTo>
                <a:lnTo>
                  <a:pt x="1" y="1672"/>
                </a:lnTo>
                <a:lnTo>
                  <a:pt x="70184" y="1672"/>
                </a:lnTo>
                <a:lnTo>
                  <a:pt x="7018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5" name="Google Shape;2905;p15"/>
          <p:cNvSpPr/>
          <p:nvPr/>
        </p:nvSpPr>
        <p:spPr>
          <a:xfrm>
            <a:off x="4932458" y="4951992"/>
            <a:ext cx="198533" cy="1412232"/>
          </a:xfrm>
          <a:custGeom>
            <a:avLst/>
            <a:gdLst/>
            <a:ahLst/>
            <a:cxnLst/>
            <a:rect l="l" t="t" r="r" b="b"/>
            <a:pathLst>
              <a:path w="4621" h="39120" extrusionOk="0">
                <a:moveTo>
                  <a:pt x="1" y="0"/>
                </a:moveTo>
                <a:lnTo>
                  <a:pt x="1" y="39119"/>
                </a:lnTo>
                <a:lnTo>
                  <a:pt x="1429" y="39119"/>
                </a:lnTo>
                <a:lnTo>
                  <a:pt x="4621" y="1307"/>
                </a:lnTo>
                <a:lnTo>
                  <a:pt x="1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6" name="Google Shape;2906;p15"/>
          <p:cNvSpPr/>
          <p:nvPr/>
        </p:nvSpPr>
        <p:spPr>
          <a:xfrm>
            <a:off x="7165605" y="4999175"/>
            <a:ext cx="192003" cy="145952"/>
          </a:xfrm>
          <a:custGeom>
            <a:avLst/>
            <a:gdLst/>
            <a:ahLst/>
            <a:cxnLst/>
            <a:rect l="l" t="t" r="r" b="b"/>
            <a:pathLst>
              <a:path w="4469" h="4043" extrusionOk="0">
                <a:moveTo>
                  <a:pt x="0" y="0"/>
                </a:moveTo>
                <a:lnTo>
                  <a:pt x="335" y="4043"/>
                </a:lnTo>
                <a:lnTo>
                  <a:pt x="4468" y="1581"/>
                </a:lnTo>
                <a:lnTo>
                  <a:pt x="4468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7" name="Google Shape;2907;p15"/>
          <p:cNvSpPr/>
          <p:nvPr/>
        </p:nvSpPr>
        <p:spPr>
          <a:xfrm>
            <a:off x="4932458" y="4999175"/>
            <a:ext cx="198533" cy="151440"/>
          </a:xfrm>
          <a:custGeom>
            <a:avLst/>
            <a:gdLst/>
            <a:ahLst/>
            <a:cxnLst/>
            <a:rect l="l" t="t" r="r" b="b"/>
            <a:pathLst>
              <a:path w="4621" h="4195" extrusionOk="0">
                <a:moveTo>
                  <a:pt x="1" y="0"/>
                </a:moveTo>
                <a:lnTo>
                  <a:pt x="1" y="1459"/>
                </a:lnTo>
                <a:lnTo>
                  <a:pt x="4256" y="4195"/>
                </a:lnTo>
                <a:lnTo>
                  <a:pt x="4621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8" name="Google Shape;2908;p15"/>
          <p:cNvSpPr/>
          <p:nvPr/>
        </p:nvSpPr>
        <p:spPr>
          <a:xfrm>
            <a:off x="6507395" y="5405153"/>
            <a:ext cx="152864" cy="998563"/>
          </a:xfrm>
          <a:custGeom>
            <a:avLst/>
            <a:gdLst/>
            <a:ahLst/>
            <a:cxnLst/>
            <a:rect l="l" t="t" r="r" b="b"/>
            <a:pathLst>
              <a:path w="3558" h="27661" extrusionOk="0">
                <a:moveTo>
                  <a:pt x="1" y="1"/>
                </a:moveTo>
                <a:lnTo>
                  <a:pt x="2432" y="27661"/>
                </a:lnTo>
                <a:lnTo>
                  <a:pt x="3557" y="27661"/>
                </a:lnTo>
                <a:lnTo>
                  <a:pt x="3557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9" name="Google Shape;2909;p15"/>
          <p:cNvSpPr/>
          <p:nvPr/>
        </p:nvSpPr>
        <p:spPr>
          <a:xfrm>
            <a:off x="6512637" y="5471000"/>
            <a:ext cx="147623" cy="162413"/>
          </a:xfrm>
          <a:custGeom>
            <a:avLst/>
            <a:gdLst/>
            <a:ahLst/>
            <a:cxnLst/>
            <a:rect l="l" t="t" r="r" b="b"/>
            <a:pathLst>
              <a:path w="3436" h="4499" extrusionOk="0">
                <a:moveTo>
                  <a:pt x="0" y="0"/>
                </a:moveTo>
                <a:lnTo>
                  <a:pt x="335" y="4499"/>
                </a:lnTo>
                <a:lnTo>
                  <a:pt x="3435" y="1824"/>
                </a:lnTo>
                <a:lnTo>
                  <a:pt x="3435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0" name="Google Shape;2910;p15"/>
          <p:cNvSpPr/>
          <p:nvPr/>
        </p:nvSpPr>
        <p:spPr>
          <a:xfrm>
            <a:off x="5529273" y="5405153"/>
            <a:ext cx="152820" cy="998563"/>
          </a:xfrm>
          <a:custGeom>
            <a:avLst/>
            <a:gdLst/>
            <a:ahLst/>
            <a:cxnLst/>
            <a:rect l="l" t="t" r="r" b="b"/>
            <a:pathLst>
              <a:path w="3557" h="27661" extrusionOk="0">
                <a:moveTo>
                  <a:pt x="0" y="1"/>
                </a:moveTo>
                <a:lnTo>
                  <a:pt x="0" y="27661"/>
                </a:lnTo>
                <a:lnTo>
                  <a:pt x="1125" y="27661"/>
                </a:lnTo>
                <a:lnTo>
                  <a:pt x="3557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1" name="Google Shape;2911;p15"/>
          <p:cNvSpPr/>
          <p:nvPr/>
        </p:nvSpPr>
        <p:spPr>
          <a:xfrm>
            <a:off x="5529273" y="5471000"/>
            <a:ext cx="147623" cy="162413"/>
          </a:xfrm>
          <a:custGeom>
            <a:avLst/>
            <a:gdLst/>
            <a:ahLst/>
            <a:cxnLst/>
            <a:rect l="l" t="t" r="r" b="b"/>
            <a:pathLst>
              <a:path w="3436" h="4499" extrusionOk="0">
                <a:moveTo>
                  <a:pt x="0" y="0"/>
                </a:moveTo>
                <a:lnTo>
                  <a:pt x="0" y="1824"/>
                </a:lnTo>
                <a:lnTo>
                  <a:pt x="3101" y="4499"/>
                </a:lnTo>
                <a:lnTo>
                  <a:pt x="3435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2" name="Google Shape;2912;p15"/>
          <p:cNvSpPr/>
          <p:nvPr/>
        </p:nvSpPr>
        <p:spPr>
          <a:xfrm>
            <a:off x="5529273" y="5367863"/>
            <a:ext cx="1130967" cy="37328"/>
          </a:xfrm>
          <a:custGeom>
            <a:avLst/>
            <a:gdLst/>
            <a:ahLst/>
            <a:cxnLst/>
            <a:rect l="l" t="t" r="r" b="b"/>
            <a:pathLst>
              <a:path w="26324" h="1034" extrusionOk="0">
                <a:moveTo>
                  <a:pt x="0" y="0"/>
                </a:moveTo>
                <a:lnTo>
                  <a:pt x="0" y="1034"/>
                </a:lnTo>
                <a:lnTo>
                  <a:pt x="26323" y="1034"/>
                </a:lnTo>
                <a:lnTo>
                  <a:pt x="26323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3" name="Google Shape;2913;p15"/>
          <p:cNvSpPr/>
          <p:nvPr/>
        </p:nvSpPr>
        <p:spPr>
          <a:xfrm>
            <a:off x="5529273" y="5405153"/>
            <a:ext cx="1130967" cy="83427"/>
          </a:xfrm>
          <a:custGeom>
            <a:avLst/>
            <a:gdLst/>
            <a:ahLst/>
            <a:cxnLst/>
            <a:rect l="l" t="t" r="r" b="b"/>
            <a:pathLst>
              <a:path w="26324" h="2311" extrusionOk="0">
                <a:moveTo>
                  <a:pt x="0" y="1"/>
                </a:moveTo>
                <a:lnTo>
                  <a:pt x="0" y="2311"/>
                </a:lnTo>
                <a:lnTo>
                  <a:pt x="26323" y="2311"/>
                </a:lnTo>
                <a:lnTo>
                  <a:pt x="2632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4" name="Google Shape;2914;p15"/>
          <p:cNvSpPr/>
          <p:nvPr/>
        </p:nvSpPr>
        <p:spPr>
          <a:xfrm>
            <a:off x="5366008" y="4293027"/>
            <a:ext cx="1470507" cy="1195560"/>
          </a:xfrm>
          <a:custGeom>
            <a:avLst/>
            <a:gdLst/>
            <a:ahLst/>
            <a:cxnLst/>
            <a:rect l="l" t="t" r="r" b="b"/>
            <a:pathLst>
              <a:path w="34227" h="33118" extrusionOk="0">
                <a:moveTo>
                  <a:pt x="19728" y="3026"/>
                </a:moveTo>
                <a:cubicBezTo>
                  <a:pt x="20214" y="3026"/>
                  <a:pt x="20579" y="3421"/>
                  <a:pt x="20579" y="3877"/>
                </a:cubicBezTo>
                <a:cubicBezTo>
                  <a:pt x="20579" y="4363"/>
                  <a:pt x="20214" y="4728"/>
                  <a:pt x="19728" y="4728"/>
                </a:cubicBezTo>
                <a:lnTo>
                  <a:pt x="14196" y="4728"/>
                </a:lnTo>
                <a:cubicBezTo>
                  <a:pt x="13709" y="4728"/>
                  <a:pt x="13345" y="4363"/>
                  <a:pt x="13345" y="3877"/>
                </a:cubicBezTo>
                <a:cubicBezTo>
                  <a:pt x="13345" y="3421"/>
                  <a:pt x="13709" y="3026"/>
                  <a:pt x="14196" y="3026"/>
                </a:cubicBezTo>
                <a:close/>
                <a:moveTo>
                  <a:pt x="16310" y="1"/>
                </a:moveTo>
                <a:cubicBezTo>
                  <a:pt x="13011" y="1"/>
                  <a:pt x="9704" y="901"/>
                  <a:pt x="6749" y="2813"/>
                </a:cubicBezTo>
                <a:cubicBezTo>
                  <a:pt x="1" y="7129"/>
                  <a:pt x="4560" y="28011"/>
                  <a:pt x="5533" y="33118"/>
                </a:cubicBezTo>
                <a:lnTo>
                  <a:pt x="28330" y="33118"/>
                </a:lnTo>
                <a:cubicBezTo>
                  <a:pt x="28330" y="33118"/>
                  <a:pt x="34227" y="8953"/>
                  <a:pt x="28117" y="4151"/>
                </a:cubicBezTo>
                <a:cubicBezTo>
                  <a:pt x="24695" y="1461"/>
                  <a:pt x="20510" y="1"/>
                  <a:pt x="16310" y="1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5" name="Google Shape;2915;p15"/>
          <p:cNvSpPr/>
          <p:nvPr/>
        </p:nvSpPr>
        <p:spPr>
          <a:xfrm>
            <a:off x="5500530" y="4780807"/>
            <a:ext cx="1211909" cy="707776"/>
          </a:xfrm>
          <a:custGeom>
            <a:avLst/>
            <a:gdLst/>
            <a:ahLst/>
            <a:cxnLst/>
            <a:rect l="l" t="t" r="r" b="b"/>
            <a:pathLst>
              <a:path w="28208" h="19606" extrusionOk="0">
                <a:moveTo>
                  <a:pt x="1" y="1"/>
                </a:moveTo>
                <a:lnTo>
                  <a:pt x="1" y="1"/>
                </a:lnTo>
                <a:cubicBezTo>
                  <a:pt x="426" y="11520"/>
                  <a:pt x="2402" y="19606"/>
                  <a:pt x="2372" y="19606"/>
                </a:cubicBezTo>
                <a:lnTo>
                  <a:pt x="25199" y="19606"/>
                </a:lnTo>
                <a:cubicBezTo>
                  <a:pt x="28208" y="9059"/>
                  <a:pt x="27752" y="518"/>
                  <a:pt x="27752" y="517"/>
                </a:cubicBezTo>
                <a:lnTo>
                  <a:pt x="27752" y="517"/>
                </a:lnTo>
                <a:cubicBezTo>
                  <a:pt x="26658" y="6536"/>
                  <a:pt x="22524" y="12584"/>
                  <a:pt x="14499" y="12584"/>
                </a:cubicBezTo>
                <a:cubicBezTo>
                  <a:pt x="5502" y="12584"/>
                  <a:pt x="1581" y="4651"/>
                  <a:pt x="1" y="1"/>
                </a:cubicBez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6" name="Google Shape;2916;p15"/>
          <p:cNvSpPr/>
          <p:nvPr/>
        </p:nvSpPr>
        <p:spPr>
          <a:xfrm>
            <a:off x="8446711" y="6239095"/>
            <a:ext cx="3313117" cy="238152"/>
          </a:xfrm>
          <a:custGeom>
            <a:avLst/>
            <a:gdLst/>
            <a:ahLst/>
            <a:cxnLst/>
            <a:rect l="l" t="t" r="r" b="b"/>
            <a:pathLst>
              <a:path w="77115" h="6597" extrusionOk="0">
                <a:moveTo>
                  <a:pt x="38573" y="0"/>
                </a:moveTo>
                <a:cubicBezTo>
                  <a:pt x="17265" y="0"/>
                  <a:pt x="0" y="1459"/>
                  <a:pt x="0" y="3283"/>
                </a:cubicBezTo>
                <a:cubicBezTo>
                  <a:pt x="0" y="5107"/>
                  <a:pt x="17265" y="6596"/>
                  <a:pt x="38573" y="6596"/>
                </a:cubicBezTo>
                <a:cubicBezTo>
                  <a:pt x="59850" y="6596"/>
                  <a:pt x="77114" y="5107"/>
                  <a:pt x="77114" y="3283"/>
                </a:cubicBezTo>
                <a:cubicBezTo>
                  <a:pt x="77114" y="1459"/>
                  <a:pt x="59850" y="0"/>
                  <a:pt x="38573" y="0"/>
                </a:cubicBezTo>
                <a:close/>
              </a:path>
            </a:pathLst>
          </a:custGeom>
          <a:solidFill>
            <a:srgbClr val="9677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7" name="Google Shape;2917;p15"/>
          <p:cNvSpPr/>
          <p:nvPr/>
        </p:nvSpPr>
        <p:spPr>
          <a:xfrm>
            <a:off x="11138201" y="4914665"/>
            <a:ext cx="199865" cy="1450643"/>
          </a:xfrm>
          <a:custGeom>
            <a:avLst/>
            <a:gdLst/>
            <a:ahLst/>
            <a:cxnLst/>
            <a:rect l="l" t="t" r="r" b="b"/>
            <a:pathLst>
              <a:path w="4652" h="40184" extrusionOk="0">
                <a:moveTo>
                  <a:pt x="1" y="1"/>
                </a:moveTo>
                <a:lnTo>
                  <a:pt x="3162" y="40184"/>
                </a:lnTo>
                <a:lnTo>
                  <a:pt x="4652" y="40184"/>
                </a:lnTo>
                <a:lnTo>
                  <a:pt x="4652" y="1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8" name="Google Shape;2918;p15"/>
          <p:cNvSpPr/>
          <p:nvPr/>
        </p:nvSpPr>
        <p:spPr>
          <a:xfrm>
            <a:off x="9110121" y="4999175"/>
            <a:ext cx="2028084" cy="36"/>
          </a:xfrm>
          <a:custGeom>
            <a:avLst/>
            <a:gdLst/>
            <a:ahLst/>
            <a:cxnLst/>
            <a:rect l="l" t="t" r="r" b="b"/>
            <a:pathLst>
              <a:path w="47205" h="1" extrusionOk="0">
                <a:moveTo>
                  <a:pt x="47205" y="0"/>
                </a:moveTo>
                <a:lnTo>
                  <a:pt x="0" y="0"/>
                </a:lnTo>
              </a:path>
            </a:pathLst>
          </a:custGeom>
          <a:solidFill>
            <a:srgbClr val="102B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9" name="Google Shape;2919;p15"/>
          <p:cNvSpPr/>
          <p:nvPr/>
        </p:nvSpPr>
        <p:spPr>
          <a:xfrm>
            <a:off x="8609932" y="4875172"/>
            <a:ext cx="3015381" cy="1489053"/>
          </a:xfrm>
          <a:custGeom>
            <a:avLst/>
            <a:gdLst/>
            <a:ahLst/>
            <a:cxnLst/>
            <a:rect l="l" t="t" r="r" b="b"/>
            <a:pathLst>
              <a:path w="70185" h="41248" extrusionOk="0">
                <a:moveTo>
                  <a:pt x="1" y="1"/>
                </a:moveTo>
                <a:lnTo>
                  <a:pt x="1" y="3435"/>
                </a:lnTo>
                <a:lnTo>
                  <a:pt x="1" y="41247"/>
                </a:lnTo>
                <a:lnTo>
                  <a:pt x="1460" y="41247"/>
                </a:lnTo>
                <a:lnTo>
                  <a:pt x="4621" y="3435"/>
                </a:lnTo>
                <a:lnTo>
                  <a:pt x="65534" y="3435"/>
                </a:lnTo>
                <a:lnTo>
                  <a:pt x="68726" y="41247"/>
                </a:lnTo>
                <a:lnTo>
                  <a:pt x="70185" y="41247"/>
                </a:lnTo>
                <a:lnTo>
                  <a:pt x="70185" y="3435"/>
                </a:lnTo>
                <a:lnTo>
                  <a:pt x="70185" y="1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0" name="Google Shape;2920;p15"/>
          <p:cNvSpPr/>
          <p:nvPr/>
        </p:nvSpPr>
        <p:spPr>
          <a:xfrm>
            <a:off x="8552489" y="4854344"/>
            <a:ext cx="3130265" cy="20865"/>
          </a:xfrm>
          <a:custGeom>
            <a:avLst/>
            <a:gdLst/>
            <a:ahLst/>
            <a:cxnLst/>
            <a:rect l="l" t="t" r="r" b="b"/>
            <a:pathLst>
              <a:path w="72859" h="578" extrusionOk="0">
                <a:moveTo>
                  <a:pt x="0" y="0"/>
                </a:moveTo>
                <a:lnTo>
                  <a:pt x="0" y="578"/>
                </a:lnTo>
                <a:lnTo>
                  <a:pt x="72859" y="578"/>
                </a:lnTo>
                <a:lnTo>
                  <a:pt x="72859" y="0"/>
                </a:lnTo>
                <a:close/>
              </a:path>
            </a:pathLst>
          </a:custGeom>
          <a:solidFill>
            <a:srgbClr val="EFBB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1" name="Google Shape;2921;p15"/>
          <p:cNvSpPr/>
          <p:nvPr/>
        </p:nvSpPr>
        <p:spPr>
          <a:xfrm>
            <a:off x="8609932" y="4875172"/>
            <a:ext cx="3015381" cy="60395"/>
          </a:xfrm>
          <a:custGeom>
            <a:avLst/>
            <a:gdLst/>
            <a:ahLst/>
            <a:cxnLst/>
            <a:rect l="l" t="t" r="r" b="b"/>
            <a:pathLst>
              <a:path w="70185" h="1673" extrusionOk="0">
                <a:moveTo>
                  <a:pt x="1" y="1"/>
                </a:moveTo>
                <a:lnTo>
                  <a:pt x="1" y="1672"/>
                </a:lnTo>
                <a:lnTo>
                  <a:pt x="70185" y="1672"/>
                </a:lnTo>
                <a:lnTo>
                  <a:pt x="7018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2" name="Google Shape;2922;p15"/>
          <p:cNvSpPr/>
          <p:nvPr/>
        </p:nvSpPr>
        <p:spPr>
          <a:xfrm>
            <a:off x="8911626" y="4951992"/>
            <a:ext cx="199823" cy="1412232"/>
          </a:xfrm>
          <a:custGeom>
            <a:avLst/>
            <a:gdLst/>
            <a:ahLst/>
            <a:cxnLst/>
            <a:rect l="l" t="t" r="r" b="b"/>
            <a:pathLst>
              <a:path w="4651" h="39120" extrusionOk="0">
                <a:moveTo>
                  <a:pt x="0" y="0"/>
                </a:moveTo>
                <a:lnTo>
                  <a:pt x="0" y="39119"/>
                </a:lnTo>
                <a:lnTo>
                  <a:pt x="1459" y="39119"/>
                </a:lnTo>
                <a:lnTo>
                  <a:pt x="4651" y="1307"/>
                </a:lnTo>
                <a:lnTo>
                  <a:pt x="0" y="0"/>
                </a:lnTo>
                <a:close/>
              </a:path>
            </a:pathLst>
          </a:custGeom>
          <a:solidFill>
            <a:srgbClr val="FFD7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3" name="Google Shape;2923;p15"/>
          <p:cNvSpPr/>
          <p:nvPr/>
        </p:nvSpPr>
        <p:spPr>
          <a:xfrm>
            <a:off x="11146063" y="4999175"/>
            <a:ext cx="192003" cy="145952"/>
          </a:xfrm>
          <a:custGeom>
            <a:avLst/>
            <a:gdLst/>
            <a:ahLst/>
            <a:cxnLst/>
            <a:rect l="l" t="t" r="r" b="b"/>
            <a:pathLst>
              <a:path w="4469" h="4043" extrusionOk="0">
                <a:moveTo>
                  <a:pt x="0" y="0"/>
                </a:moveTo>
                <a:lnTo>
                  <a:pt x="304" y="4043"/>
                </a:lnTo>
                <a:lnTo>
                  <a:pt x="4469" y="1581"/>
                </a:lnTo>
                <a:lnTo>
                  <a:pt x="4469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4" name="Google Shape;2924;p15"/>
          <p:cNvSpPr/>
          <p:nvPr/>
        </p:nvSpPr>
        <p:spPr>
          <a:xfrm>
            <a:off x="8911626" y="4999175"/>
            <a:ext cx="199823" cy="151440"/>
          </a:xfrm>
          <a:custGeom>
            <a:avLst/>
            <a:gdLst/>
            <a:ahLst/>
            <a:cxnLst/>
            <a:rect l="l" t="t" r="r" b="b"/>
            <a:pathLst>
              <a:path w="4651" h="4195" extrusionOk="0">
                <a:moveTo>
                  <a:pt x="0" y="0"/>
                </a:moveTo>
                <a:lnTo>
                  <a:pt x="0" y="1459"/>
                </a:lnTo>
                <a:lnTo>
                  <a:pt x="4286" y="4195"/>
                </a:lnTo>
                <a:lnTo>
                  <a:pt x="4651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5" name="Google Shape;2925;p15"/>
          <p:cNvSpPr/>
          <p:nvPr/>
        </p:nvSpPr>
        <p:spPr>
          <a:xfrm>
            <a:off x="10486563" y="5405153"/>
            <a:ext cx="152820" cy="998563"/>
          </a:xfrm>
          <a:custGeom>
            <a:avLst/>
            <a:gdLst/>
            <a:ahLst/>
            <a:cxnLst/>
            <a:rect l="l" t="t" r="r" b="b"/>
            <a:pathLst>
              <a:path w="3557" h="27661" extrusionOk="0">
                <a:moveTo>
                  <a:pt x="0" y="1"/>
                </a:moveTo>
                <a:lnTo>
                  <a:pt x="2432" y="27661"/>
                </a:lnTo>
                <a:lnTo>
                  <a:pt x="3557" y="27661"/>
                </a:lnTo>
                <a:lnTo>
                  <a:pt x="3557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6" name="Google Shape;2926;p15"/>
          <p:cNvSpPr/>
          <p:nvPr/>
        </p:nvSpPr>
        <p:spPr>
          <a:xfrm>
            <a:off x="10491804" y="5471000"/>
            <a:ext cx="147579" cy="162413"/>
          </a:xfrm>
          <a:custGeom>
            <a:avLst/>
            <a:gdLst/>
            <a:ahLst/>
            <a:cxnLst/>
            <a:rect l="l" t="t" r="r" b="b"/>
            <a:pathLst>
              <a:path w="3435" h="4499" extrusionOk="0">
                <a:moveTo>
                  <a:pt x="0" y="0"/>
                </a:moveTo>
                <a:lnTo>
                  <a:pt x="334" y="4499"/>
                </a:lnTo>
                <a:lnTo>
                  <a:pt x="3435" y="1824"/>
                </a:lnTo>
                <a:lnTo>
                  <a:pt x="3435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7" name="Google Shape;2927;p15"/>
          <p:cNvSpPr/>
          <p:nvPr/>
        </p:nvSpPr>
        <p:spPr>
          <a:xfrm>
            <a:off x="9509730" y="5405153"/>
            <a:ext cx="152820" cy="998563"/>
          </a:xfrm>
          <a:custGeom>
            <a:avLst/>
            <a:gdLst/>
            <a:ahLst/>
            <a:cxnLst/>
            <a:rect l="l" t="t" r="r" b="b"/>
            <a:pathLst>
              <a:path w="3557" h="27661" extrusionOk="0">
                <a:moveTo>
                  <a:pt x="1" y="1"/>
                </a:moveTo>
                <a:lnTo>
                  <a:pt x="1" y="27661"/>
                </a:lnTo>
                <a:lnTo>
                  <a:pt x="1095" y="27661"/>
                </a:lnTo>
                <a:lnTo>
                  <a:pt x="3557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8" name="Google Shape;2928;p15"/>
          <p:cNvSpPr/>
          <p:nvPr/>
        </p:nvSpPr>
        <p:spPr>
          <a:xfrm>
            <a:off x="9509729" y="5471000"/>
            <a:ext cx="146291" cy="162413"/>
          </a:xfrm>
          <a:custGeom>
            <a:avLst/>
            <a:gdLst/>
            <a:ahLst/>
            <a:cxnLst/>
            <a:rect l="l" t="t" r="r" b="b"/>
            <a:pathLst>
              <a:path w="3405" h="4499" extrusionOk="0">
                <a:moveTo>
                  <a:pt x="1" y="0"/>
                </a:moveTo>
                <a:lnTo>
                  <a:pt x="1" y="1824"/>
                </a:lnTo>
                <a:lnTo>
                  <a:pt x="3070" y="4499"/>
                </a:lnTo>
                <a:lnTo>
                  <a:pt x="3405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9" name="Google Shape;2929;p15"/>
          <p:cNvSpPr/>
          <p:nvPr/>
        </p:nvSpPr>
        <p:spPr>
          <a:xfrm>
            <a:off x="9509729" y="5367863"/>
            <a:ext cx="1129635" cy="37328"/>
          </a:xfrm>
          <a:custGeom>
            <a:avLst/>
            <a:gdLst/>
            <a:ahLst/>
            <a:cxnLst/>
            <a:rect l="l" t="t" r="r" b="b"/>
            <a:pathLst>
              <a:path w="26293" h="1034" extrusionOk="0">
                <a:moveTo>
                  <a:pt x="1" y="0"/>
                </a:moveTo>
                <a:lnTo>
                  <a:pt x="1" y="1034"/>
                </a:lnTo>
                <a:lnTo>
                  <a:pt x="26293" y="1034"/>
                </a:lnTo>
                <a:lnTo>
                  <a:pt x="26293" y="0"/>
                </a:ln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0" name="Google Shape;2930;p15"/>
          <p:cNvSpPr/>
          <p:nvPr/>
        </p:nvSpPr>
        <p:spPr>
          <a:xfrm>
            <a:off x="9509729" y="5405153"/>
            <a:ext cx="1129635" cy="83427"/>
          </a:xfrm>
          <a:custGeom>
            <a:avLst/>
            <a:gdLst/>
            <a:ahLst/>
            <a:cxnLst/>
            <a:rect l="l" t="t" r="r" b="b"/>
            <a:pathLst>
              <a:path w="26293" h="2311" extrusionOk="0">
                <a:moveTo>
                  <a:pt x="1" y="1"/>
                </a:moveTo>
                <a:lnTo>
                  <a:pt x="1" y="2311"/>
                </a:lnTo>
                <a:lnTo>
                  <a:pt x="26293" y="2311"/>
                </a:lnTo>
                <a:lnTo>
                  <a:pt x="26293" y="1"/>
                </a:ln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1" name="Google Shape;2931;p15"/>
          <p:cNvSpPr/>
          <p:nvPr/>
        </p:nvSpPr>
        <p:spPr>
          <a:xfrm>
            <a:off x="9346510" y="4293027"/>
            <a:ext cx="1470463" cy="1195560"/>
          </a:xfrm>
          <a:custGeom>
            <a:avLst/>
            <a:gdLst/>
            <a:ahLst/>
            <a:cxnLst/>
            <a:rect l="l" t="t" r="r" b="b"/>
            <a:pathLst>
              <a:path w="34226" h="33118" extrusionOk="0">
                <a:moveTo>
                  <a:pt x="19727" y="3026"/>
                </a:moveTo>
                <a:cubicBezTo>
                  <a:pt x="20183" y="3026"/>
                  <a:pt x="20578" y="3421"/>
                  <a:pt x="20578" y="3877"/>
                </a:cubicBezTo>
                <a:cubicBezTo>
                  <a:pt x="20578" y="4363"/>
                  <a:pt x="20183" y="4728"/>
                  <a:pt x="19727" y="4728"/>
                </a:cubicBezTo>
                <a:lnTo>
                  <a:pt x="14164" y="4728"/>
                </a:lnTo>
                <a:cubicBezTo>
                  <a:pt x="13709" y="4728"/>
                  <a:pt x="13313" y="4363"/>
                  <a:pt x="13313" y="3877"/>
                </a:cubicBezTo>
                <a:cubicBezTo>
                  <a:pt x="13313" y="3421"/>
                  <a:pt x="13709" y="3026"/>
                  <a:pt x="14164" y="3026"/>
                </a:cubicBezTo>
                <a:close/>
                <a:moveTo>
                  <a:pt x="16281" y="1"/>
                </a:moveTo>
                <a:cubicBezTo>
                  <a:pt x="12980" y="1"/>
                  <a:pt x="9672" y="901"/>
                  <a:pt x="6718" y="2813"/>
                </a:cubicBezTo>
                <a:cubicBezTo>
                  <a:pt x="0" y="7129"/>
                  <a:pt x="4529" y="28011"/>
                  <a:pt x="5502" y="33118"/>
                </a:cubicBezTo>
                <a:lnTo>
                  <a:pt x="28329" y="33118"/>
                </a:lnTo>
                <a:cubicBezTo>
                  <a:pt x="28329" y="33118"/>
                  <a:pt x="34226" y="8953"/>
                  <a:pt x="28116" y="4151"/>
                </a:cubicBezTo>
                <a:cubicBezTo>
                  <a:pt x="24677" y="1461"/>
                  <a:pt x="20485" y="1"/>
                  <a:pt x="16281" y="1"/>
                </a:cubicBezTo>
                <a:close/>
              </a:path>
            </a:pathLst>
          </a:custGeom>
          <a:solidFill>
            <a:srgbClr val="2543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2" name="Google Shape;2932;p15"/>
          <p:cNvSpPr/>
          <p:nvPr/>
        </p:nvSpPr>
        <p:spPr>
          <a:xfrm>
            <a:off x="9479698" y="4780807"/>
            <a:ext cx="1211909" cy="707776"/>
          </a:xfrm>
          <a:custGeom>
            <a:avLst/>
            <a:gdLst/>
            <a:ahLst/>
            <a:cxnLst/>
            <a:rect l="l" t="t" r="r" b="b"/>
            <a:pathLst>
              <a:path w="28208" h="19606" extrusionOk="0">
                <a:moveTo>
                  <a:pt x="0" y="1"/>
                </a:moveTo>
                <a:lnTo>
                  <a:pt x="0" y="1"/>
                </a:lnTo>
                <a:cubicBezTo>
                  <a:pt x="426" y="11520"/>
                  <a:pt x="2402" y="19606"/>
                  <a:pt x="2402" y="19606"/>
                </a:cubicBezTo>
                <a:lnTo>
                  <a:pt x="25229" y="19606"/>
                </a:lnTo>
                <a:cubicBezTo>
                  <a:pt x="28207" y="9059"/>
                  <a:pt x="27782" y="518"/>
                  <a:pt x="27782" y="517"/>
                </a:cubicBezTo>
                <a:lnTo>
                  <a:pt x="27782" y="517"/>
                </a:lnTo>
                <a:cubicBezTo>
                  <a:pt x="26688" y="6536"/>
                  <a:pt x="22554" y="12584"/>
                  <a:pt x="14530" y="12584"/>
                </a:cubicBezTo>
                <a:cubicBezTo>
                  <a:pt x="5502" y="12584"/>
                  <a:pt x="1611" y="4651"/>
                  <a:pt x="0" y="1"/>
                </a:cubicBezTo>
                <a:close/>
              </a:path>
            </a:pathLst>
          </a:custGeom>
          <a:solidFill>
            <a:srgbClr val="1129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09130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7">
  <p:cSld name="Background 27">
    <p:bg>
      <p:bgPr>
        <a:solidFill>
          <a:schemeClr val="lt1"/>
        </a:solidFill>
        <a:effectLst/>
      </p:bgPr>
    </p:bg>
    <p:spTree>
      <p:nvGrpSpPr>
        <p:cNvPr id="1" name="Shape 7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1" name="Google Shape;7461;p41"/>
          <p:cNvSpPr/>
          <p:nvPr/>
        </p:nvSpPr>
        <p:spPr>
          <a:xfrm rot="10800000" flipH="1">
            <a:off x="233" y="5957331"/>
            <a:ext cx="12191539" cy="186807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0" y="189973"/>
                </a:lnTo>
                <a:lnTo>
                  <a:pt x="284960" y="189973"/>
                </a:lnTo>
                <a:lnTo>
                  <a:pt x="284960" y="0"/>
                </a:lnTo>
                <a:close/>
              </a:path>
            </a:pathLst>
          </a:custGeom>
          <a:solidFill>
            <a:srgbClr val="FFF2D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2" name="Google Shape;7462;p41"/>
          <p:cNvSpPr/>
          <p:nvPr/>
        </p:nvSpPr>
        <p:spPr>
          <a:xfrm>
            <a:off x="123979" y="342336"/>
            <a:ext cx="1434397" cy="1210325"/>
          </a:xfrm>
          <a:custGeom>
            <a:avLst/>
            <a:gdLst/>
            <a:ahLst/>
            <a:cxnLst/>
            <a:rect l="l" t="t" r="r" b="b"/>
            <a:pathLst>
              <a:path w="33527" h="33527" extrusionOk="0">
                <a:moveTo>
                  <a:pt x="16779" y="1"/>
                </a:moveTo>
                <a:cubicBezTo>
                  <a:pt x="7508" y="1"/>
                  <a:pt x="0" y="7508"/>
                  <a:pt x="0" y="16749"/>
                </a:cubicBezTo>
                <a:cubicBezTo>
                  <a:pt x="0" y="26019"/>
                  <a:pt x="7508" y="33527"/>
                  <a:pt x="16779" y="33527"/>
                </a:cubicBezTo>
                <a:cubicBezTo>
                  <a:pt x="26019" y="33527"/>
                  <a:pt x="33527" y="26019"/>
                  <a:pt x="33527" y="16749"/>
                </a:cubicBezTo>
                <a:cubicBezTo>
                  <a:pt x="33527" y="7508"/>
                  <a:pt x="26019" y="1"/>
                  <a:pt x="1677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3" name="Google Shape;7463;p41"/>
          <p:cNvSpPr/>
          <p:nvPr/>
        </p:nvSpPr>
        <p:spPr>
          <a:xfrm>
            <a:off x="156494" y="424247"/>
            <a:ext cx="1370692" cy="1045420"/>
          </a:xfrm>
          <a:custGeom>
            <a:avLst/>
            <a:gdLst/>
            <a:ahLst/>
            <a:cxnLst/>
            <a:rect l="l" t="t" r="r" b="b"/>
            <a:pathLst>
              <a:path w="32038" h="28959" extrusionOk="0">
                <a:moveTo>
                  <a:pt x="15993" y="1"/>
                </a:moveTo>
                <a:cubicBezTo>
                  <a:pt x="9553" y="1"/>
                  <a:pt x="3697" y="4331"/>
                  <a:pt x="2006" y="10863"/>
                </a:cubicBezTo>
                <a:cubicBezTo>
                  <a:pt x="0" y="18583"/>
                  <a:pt x="4651" y="26486"/>
                  <a:pt x="12371" y="28492"/>
                </a:cubicBezTo>
                <a:cubicBezTo>
                  <a:pt x="13591" y="28808"/>
                  <a:pt x="14814" y="28958"/>
                  <a:pt x="16018" y="28958"/>
                </a:cubicBezTo>
                <a:cubicBezTo>
                  <a:pt x="22463" y="28958"/>
                  <a:pt x="28341" y="24633"/>
                  <a:pt x="30031" y="18127"/>
                </a:cubicBezTo>
                <a:cubicBezTo>
                  <a:pt x="32037" y="10376"/>
                  <a:pt x="27387" y="2473"/>
                  <a:pt x="19636" y="467"/>
                </a:cubicBezTo>
                <a:cubicBezTo>
                  <a:pt x="18417" y="152"/>
                  <a:pt x="17194" y="1"/>
                  <a:pt x="159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4" name="Google Shape;7464;p41"/>
          <p:cNvSpPr/>
          <p:nvPr/>
        </p:nvSpPr>
        <p:spPr>
          <a:xfrm>
            <a:off x="277443" y="470707"/>
            <a:ext cx="1128796" cy="952499"/>
          </a:xfrm>
          <a:custGeom>
            <a:avLst/>
            <a:gdLst/>
            <a:ahLst/>
            <a:cxnLst/>
            <a:rect l="l" t="t" r="r" b="b"/>
            <a:pathLst>
              <a:path w="26384" h="26385" extrusionOk="0">
                <a:moveTo>
                  <a:pt x="13192" y="1"/>
                </a:moveTo>
                <a:cubicBezTo>
                  <a:pt x="5897" y="1"/>
                  <a:pt x="0" y="5898"/>
                  <a:pt x="0" y="13193"/>
                </a:cubicBezTo>
                <a:cubicBezTo>
                  <a:pt x="0" y="20488"/>
                  <a:pt x="5897" y="26384"/>
                  <a:pt x="13192" y="26384"/>
                </a:cubicBezTo>
                <a:cubicBezTo>
                  <a:pt x="20487" y="26384"/>
                  <a:pt x="26383" y="20488"/>
                  <a:pt x="26383" y="13193"/>
                </a:cubicBezTo>
                <a:cubicBezTo>
                  <a:pt x="26383" y="5898"/>
                  <a:pt x="20487" y="1"/>
                  <a:pt x="13192" y="1"/>
                </a:cubicBezTo>
                <a:close/>
              </a:path>
            </a:pathLst>
          </a:custGeom>
          <a:solidFill>
            <a:srgbClr val="FFF9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5" name="Google Shape;7465;p41"/>
          <p:cNvSpPr/>
          <p:nvPr/>
        </p:nvSpPr>
        <p:spPr>
          <a:xfrm>
            <a:off x="742968" y="864631"/>
            <a:ext cx="196419" cy="165735"/>
          </a:xfrm>
          <a:custGeom>
            <a:avLst/>
            <a:gdLst/>
            <a:ahLst/>
            <a:cxnLst/>
            <a:rect l="l" t="t" r="r" b="b"/>
            <a:pathLst>
              <a:path w="4591" h="4591" extrusionOk="0">
                <a:moveTo>
                  <a:pt x="2311" y="1"/>
                </a:moveTo>
                <a:cubicBezTo>
                  <a:pt x="1034" y="1"/>
                  <a:pt x="1" y="1034"/>
                  <a:pt x="1" y="2281"/>
                </a:cubicBezTo>
                <a:cubicBezTo>
                  <a:pt x="1" y="3557"/>
                  <a:pt x="1034" y="4591"/>
                  <a:pt x="2311" y="4591"/>
                </a:cubicBezTo>
                <a:cubicBezTo>
                  <a:pt x="3557" y="4591"/>
                  <a:pt x="4590" y="3557"/>
                  <a:pt x="4590" y="2281"/>
                </a:cubicBezTo>
                <a:cubicBezTo>
                  <a:pt x="4590" y="1034"/>
                  <a:pt x="3557" y="1"/>
                  <a:pt x="2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6" name="Google Shape;7466;p41"/>
          <p:cNvSpPr/>
          <p:nvPr/>
        </p:nvSpPr>
        <p:spPr>
          <a:xfrm>
            <a:off x="599943" y="661820"/>
            <a:ext cx="465568" cy="302699"/>
          </a:xfrm>
          <a:custGeom>
            <a:avLst/>
            <a:gdLst/>
            <a:ahLst/>
            <a:cxnLst/>
            <a:rect l="l" t="t" r="r" b="b"/>
            <a:pathLst>
              <a:path w="10882" h="8385" extrusionOk="0">
                <a:moveTo>
                  <a:pt x="10191" y="0"/>
                </a:moveTo>
                <a:cubicBezTo>
                  <a:pt x="9978" y="0"/>
                  <a:pt x="9758" y="116"/>
                  <a:pt x="9636" y="300"/>
                </a:cubicBezTo>
                <a:lnTo>
                  <a:pt x="5927" y="6531"/>
                </a:lnTo>
                <a:lnTo>
                  <a:pt x="1094" y="2853"/>
                </a:lnTo>
                <a:cubicBezTo>
                  <a:pt x="983" y="2766"/>
                  <a:pt x="851" y="2725"/>
                  <a:pt x="720" y="2725"/>
                </a:cubicBezTo>
                <a:cubicBezTo>
                  <a:pt x="529" y="2725"/>
                  <a:pt x="339" y="2812"/>
                  <a:pt x="213" y="2975"/>
                </a:cubicBezTo>
                <a:cubicBezTo>
                  <a:pt x="0" y="3248"/>
                  <a:pt x="61" y="3613"/>
                  <a:pt x="334" y="3826"/>
                </a:cubicBezTo>
                <a:lnTo>
                  <a:pt x="6262" y="8385"/>
                </a:lnTo>
                <a:lnTo>
                  <a:pt x="10699" y="938"/>
                </a:lnTo>
                <a:cubicBezTo>
                  <a:pt x="10882" y="664"/>
                  <a:pt x="10791" y="269"/>
                  <a:pt x="10487" y="87"/>
                </a:cubicBezTo>
                <a:cubicBezTo>
                  <a:pt x="10397" y="27"/>
                  <a:pt x="10295" y="0"/>
                  <a:pt x="1019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7" name="Google Shape;7467;p41"/>
          <p:cNvSpPr/>
          <p:nvPr/>
        </p:nvSpPr>
        <p:spPr>
          <a:xfrm>
            <a:off x="-34" y="6144129"/>
            <a:ext cx="12191539" cy="713940"/>
          </a:xfrm>
          <a:custGeom>
            <a:avLst/>
            <a:gdLst/>
            <a:ahLst/>
            <a:cxnLst/>
            <a:rect l="l" t="t" r="r" b="b"/>
            <a:pathLst>
              <a:path w="284960" h="50670" extrusionOk="0">
                <a:moveTo>
                  <a:pt x="0" y="0"/>
                </a:moveTo>
                <a:lnTo>
                  <a:pt x="0" y="50670"/>
                </a:lnTo>
                <a:lnTo>
                  <a:pt x="284960" y="50670"/>
                </a:lnTo>
                <a:lnTo>
                  <a:pt x="28496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8" name="Google Shape;7468;p41"/>
          <p:cNvSpPr/>
          <p:nvPr/>
        </p:nvSpPr>
        <p:spPr>
          <a:xfrm>
            <a:off x="1670534" y="674567"/>
            <a:ext cx="8190551" cy="4344967"/>
          </a:xfrm>
          <a:custGeom>
            <a:avLst/>
            <a:gdLst/>
            <a:ahLst/>
            <a:cxnLst/>
            <a:rect l="l" t="t" r="r" b="b"/>
            <a:pathLst>
              <a:path w="134198" h="78604" extrusionOk="0">
                <a:moveTo>
                  <a:pt x="0" y="1"/>
                </a:moveTo>
                <a:lnTo>
                  <a:pt x="0" y="78603"/>
                </a:lnTo>
                <a:lnTo>
                  <a:pt x="134197" y="78603"/>
                </a:lnTo>
                <a:lnTo>
                  <a:pt x="13419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9" name="Google Shape;7469;p41"/>
          <p:cNvSpPr/>
          <p:nvPr/>
        </p:nvSpPr>
        <p:spPr>
          <a:xfrm>
            <a:off x="1880178" y="852666"/>
            <a:ext cx="7771252" cy="3987105"/>
          </a:xfrm>
          <a:custGeom>
            <a:avLst/>
            <a:gdLst/>
            <a:ahLst/>
            <a:cxnLst/>
            <a:rect l="l" t="t" r="r" b="b"/>
            <a:pathLst>
              <a:path w="127328" h="72130" extrusionOk="0">
                <a:moveTo>
                  <a:pt x="0" y="0"/>
                </a:moveTo>
                <a:lnTo>
                  <a:pt x="0" y="72129"/>
                </a:lnTo>
                <a:lnTo>
                  <a:pt x="127328" y="72129"/>
                </a:lnTo>
                <a:lnTo>
                  <a:pt x="12732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0" name="Google Shape;7470;p41"/>
          <p:cNvSpPr/>
          <p:nvPr/>
        </p:nvSpPr>
        <p:spPr>
          <a:xfrm>
            <a:off x="1880187" y="5019412"/>
            <a:ext cx="7770959" cy="182681"/>
          </a:xfrm>
          <a:custGeom>
            <a:avLst/>
            <a:gdLst/>
            <a:ahLst/>
            <a:cxnLst/>
            <a:rect l="l" t="t" r="r" b="b"/>
            <a:pathLst>
              <a:path w="134198" h="5503" extrusionOk="0">
                <a:moveTo>
                  <a:pt x="0" y="0"/>
                </a:moveTo>
                <a:lnTo>
                  <a:pt x="0" y="5502"/>
                </a:lnTo>
                <a:lnTo>
                  <a:pt x="134197" y="5502"/>
                </a:lnTo>
                <a:lnTo>
                  <a:pt x="13419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1" name="Google Shape;7471;p41"/>
          <p:cNvSpPr/>
          <p:nvPr/>
        </p:nvSpPr>
        <p:spPr>
          <a:xfrm>
            <a:off x="2531265" y="4915206"/>
            <a:ext cx="495408" cy="104252"/>
          </a:xfrm>
          <a:custGeom>
            <a:avLst/>
            <a:gdLst/>
            <a:ahLst/>
            <a:cxnLst/>
            <a:rect l="l" t="t" r="r" b="b"/>
            <a:pathLst>
              <a:path w="8117" h="1886" extrusionOk="0">
                <a:moveTo>
                  <a:pt x="1" y="1"/>
                </a:moveTo>
                <a:lnTo>
                  <a:pt x="1" y="1885"/>
                </a:lnTo>
                <a:lnTo>
                  <a:pt x="8117" y="1885"/>
                </a:lnTo>
                <a:lnTo>
                  <a:pt x="720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2" name="Google Shape;7472;p41"/>
          <p:cNvSpPr/>
          <p:nvPr/>
        </p:nvSpPr>
        <p:spPr>
          <a:xfrm>
            <a:off x="9963239" y="535471"/>
            <a:ext cx="1015676" cy="1067693"/>
          </a:xfrm>
          <a:custGeom>
            <a:avLst/>
            <a:gdLst/>
            <a:ahLst/>
            <a:cxnLst/>
            <a:rect l="l" t="t" r="r" b="b"/>
            <a:pathLst>
              <a:path w="23740" h="29576" extrusionOk="0">
                <a:moveTo>
                  <a:pt x="0" y="0"/>
                </a:moveTo>
                <a:lnTo>
                  <a:pt x="0" y="29575"/>
                </a:lnTo>
                <a:lnTo>
                  <a:pt x="23739" y="29575"/>
                </a:lnTo>
                <a:lnTo>
                  <a:pt x="23739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3" name="Google Shape;7473;p41"/>
          <p:cNvSpPr/>
          <p:nvPr/>
        </p:nvSpPr>
        <p:spPr>
          <a:xfrm>
            <a:off x="10093257" y="645180"/>
            <a:ext cx="756880" cy="848241"/>
          </a:xfrm>
          <a:custGeom>
            <a:avLst/>
            <a:gdLst/>
            <a:ahLst/>
            <a:cxnLst/>
            <a:rect l="l" t="t" r="r" b="b"/>
            <a:pathLst>
              <a:path w="17691" h="23497" extrusionOk="0">
                <a:moveTo>
                  <a:pt x="1" y="1"/>
                </a:moveTo>
                <a:lnTo>
                  <a:pt x="1" y="23497"/>
                </a:lnTo>
                <a:lnTo>
                  <a:pt x="17691" y="23497"/>
                </a:lnTo>
                <a:lnTo>
                  <a:pt x="17691" y="1"/>
                </a:lnTo>
                <a:close/>
              </a:path>
            </a:pathLst>
          </a:custGeom>
          <a:solidFill>
            <a:srgbClr val="E0EE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4" name="Google Shape;7474;p41"/>
          <p:cNvSpPr/>
          <p:nvPr/>
        </p:nvSpPr>
        <p:spPr>
          <a:xfrm>
            <a:off x="10231106" y="1077512"/>
            <a:ext cx="314757" cy="307283"/>
          </a:xfrm>
          <a:custGeom>
            <a:avLst/>
            <a:gdLst/>
            <a:ahLst/>
            <a:cxnLst/>
            <a:rect l="l" t="t" r="r" b="b"/>
            <a:pathLst>
              <a:path w="7357" h="8512" extrusionOk="0">
                <a:moveTo>
                  <a:pt x="1520" y="1"/>
                </a:moveTo>
                <a:lnTo>
                  <a:pt x="1" y="7174"/>
                </a:lnTo>
                <a:lnTo>
                  <a:pt x="5837" y="8511"/>
                </a:lnTo>
                <a:lnTo>
                  <a:pt x="7356" y="1338"/>
                </a:lnTo>
                <a:lnTo>
                  <a:pt x="15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5" name="Google Shape;7475;p41"/>
          <p:cNvSpPr/>
          <p:nvPr/>
        </p:nvSpPr>
        <p:spPr>
          <a:xfrm>
            <a:off x="10402753" y="721999"/>
            <a:ext cx="365455" cy="328113"/>
          </a:xfrm>
          <a:custGeom>
            <a:avLst/>
            <a:gdLst/>
            <a:ahLst/>
            <a:cxnLst/>
            <a:rect l="l" t="t" r="r" b="b"/>
            <a:pathLst>
              <a:path w="8542" h="9089" extrusionOk="0">
                <a:moveTo>
                  <a:pt x="5502" y="0"/>
                </a:moveTo>
                <a:lnTo>
                  <a:pt x="1" y="2432"/>
                </a:lnTo>
                <a:lnTo>
                  <a:pt x="3071" y="9089"/>
                </a:lnTo>
                <a:lnTo>
                  <a:pt x="8542" y="6657"/>
                </a:lnTo>
                <a:lnTo>
                  <a:pt x="550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6" name="Google Shape;7476;p41"/>
          <p:cNvSpPr/>
          <p:nvPr/>
        </p:nvSpPr>
        <p:spPr>
          <a:xfrm>
            <a:off x="11070835" y="535471"/>
            <a:ext cx="1015676" cy="1067693"/>
          </a:xfrm>
          <a:custGeom>
            <a:avLst/>
            <a:gdLst/>
            <a:ahLst/>
            <a:cxnLst/>
            <a:rect l="l" t="t" r="r" b="b"/>
            <a:pathLst>
              <a:path w="23740" h="29576" extrusionOk="0">
                <a:moveTo>
                  <a:pt x="1" y="0"/>
                </a:moveTo>
                <a:lnTo>
                  <a:pt x="1" y="29575"/>
                </a:lnTo>
                <a:lnTo>
                  <a:pt x="23740" y="29575"/>
                </a:lnTo>
                <a:lnTo>
                  <a:pt x="2374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7" name="Google Shape;7477;p41"/>
          <p:cNvSpPr/>
          <p:nvPr/>
        </p:nvSpPr>
        <p:spPr>
          <a:xfrm>
            <a:off x="11200896" y="645180"/>
            <a:ext cx="756880" cy="848241"/>
          </a:xfrm>
          <a:custGeom>
            <a:avLst/>
            <a:gdLst/>
            <a:ahLst/>
            <a:cxnLst/>
            <a:rect l="l" t="t" r="r" b="b"/>
            <a:pathLst>
              <a:path w="17691" h="23497" extrusionOk="0">
                <a:moveTo>
                  <a:pt x="0" y="1"/>
                </a:moveTo>
                <a:lnTo>
                  <a:pt x="0" y="23497"/>
                </a:lnTo>
                <a:lnTo>
                  <a:pt x="17691" y="23497"/>
                </a:lnTo>
                <a:lnTo>
                  <a:pt x="17691" y="1"/>
                </a:lnTo>
                <a:close/>
              </a:path>
            </a:pathLst>
          </a:custGeom>
          <a:solidFill>
            <a:srgbClr val="E0EE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8" name="Google Shape;7478;p41"/>
          <p:cNvSpPr/>
          <p:nvPr/>
        </p:nvSpPr>
        <p:spPr>
          <a:xfrm>
            <a:off x="11395946" y="750518"/>
            <a:ext cx="270561" cy="271075"/>
          </a:xfrm>
          <a:custGeom>
            <a:avLst/>
            <a:gdLst/>
            <a:ahLst/>
            <a:cxnLst/>
            <a:rect l="l" t="t" r="r" b="b"/>
            <a:pathLst>
              <a:path w="6324" h="7509" extrusionOk="0">
                <a:moveTo>
                  <a:pt x="5989" y="1"/>
                </a:moveTo>
                <a:lnTo>
                  <a:pt x="1" y="183"/>
                </a:lnTo>
                <a:lnTo>
                  <a:pt x="335" y="7508"/>
                </a:lnTo>
                <a:lnTo>
                  <a:pt x="6323" y="7326"/>
                </a:lnTo>
                <a:lnTo>
                  <a:pt x="598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9" name="Google Shape;7479;p41"/>
          <p:cNvSpPr/>
          <p:nvPr/>
        </p:nvSpPr>
        <p:spPr>
          <a:xfrm>
            <a:off x="11523397" y="1087405"/>
            <a:ext cx="286135" cy="287500"/>
          </a:xfrm>
          <a:custGeom>
            <a:avLst/>
            <a:gdLst/>
            <a:ahLst/>
            <a:cxnLst/>
            <a:rect l="l" t="t" r="r" b="b"/>
            <a:pathLst>
              <a:path w="6688" h="7964" extrusionOk="0">
                <a:moveTo>
                  <a:pt x="730" y="0"/>
                </a:moveTo>
                <a:lnTo>
                  <a:pt x="1" y="7295"/>
                </a:lnTo>
                <a:lnTo>
                  <a:pt x="5958" y="7964"/>
                </a:lnTo>
                <a:lnTo>
                  <a:pt x="6688" y="669"/>
                </a:lnTo>
                <a:lnTo>
                  <a:pt x="73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38701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4"/>
        </a:solidFill>
        <a:effectLst/>
      </p:bgPr>
    </p:bg>
    <p:spTree>
      <p:nvGrpSpPr>
        <p:cNvPr id="1" name="Shape 2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6" name="Google Shape;2456;p4"/>
          <p:cNvSpPr/>
          <p:nvPr/>
        </p:nvSpPr>
        <p:spPr>
          <a:xfrm rot="587667">
            <a:off x="1598690" y="2604453"/>
            <a:ext cx="9415463" cy="2491331"/>
          </a:xfrm>
          <a:custGeom>
            <a:avLst/>
            <a:gdLst/>
            <a:ahLst/>
            <a:cxnLst/>
            <a:rect l="l" t="t" r="r" b="b"/>
            <a:pathLst>
              <a:path w="130361" h="34217" extrusionOk="0">
                <a:moveTo>
                  <a:pt x="14256" y="10773"/>
                </a:moveTo>
                <a:lnTo>
                  <a:pt x="14256" y="10773"/>
                </a:lnTo>
                <a:cubicBezTo>
                  <a:pt x="14217" y="10789"/>
                  <a:pt x="14177" y="10805"/>
                  <a:pt x="14138" y="10821"/>
                </a:cubicBezTo>
                <a:lnTo>
                  <a:pt x="14138" y="10821"/>
                </a:lnTo>
                <a:cubicBezTo>
                  <a:pt x="14179" y="10807"/>
                  <a:pt x="14219" y="10791"/>
                  <a:pt x="14256" y="10773"/>
                </a:cubicBezTo>
                <a:close/>
                <a:moveTo>
                  <a:pt x="13070" y="11259"/>
                </a:moveTo>
                <a:cubicBezTo>
                  <a:pt x="13061" y="11263"/>
                  <a:pt x="13052" y="11268"/>
                  <a:pt x="13043" y="11272"/>
                </a:cubicBezTo>
                <a:lnTo>
                  <a:pt x="13043" y="11272"/>
                </a:lnTo>
                <a:cubicBezTo>
                  <a:pt x="13052" y="11268"/>
                  <a:pt x="13061" y="11263"/>
                  <a:pt x="13070" y="11259"/>
                </a:cubicBezTo>
                <a:close/>
                <a:moveTo>
                  <a:pt x="5532" y="17976"/>
                </a:moveTo>
                <a:lnTo>
                  <a:pt x="5532" y="17976"/>
                </a:lnTo>
                <a:cubicBezTo>
                  <a:pt x="5507" y="18104"/>
                  <a:pt x="5481" y="18210"/>
                  <a:pt x="5456" y="18330"/>
                </a:cubicBezTo>
                <a:lnTo>
                  <a:pt x="5456" y="18330"/>
                </a:lnTo>
                <a:cubicBezTo>
                  <a:pt x="5477" y="18212"/>
                  <a:pt x="5503" y="18094"/>
                  <a:pt x="5532" y="17976"/>
                </a:cubicBezTo>
                <a:close/>
                <a:moveTo>
                  <a:pt x="55691" y="0"/>
                </a:moveTo>
                <a:cubicBezTo>
                  <a:pt x="54666" y="0"/>
                  <a:pt x="53640" y="5"/>
                  <a:pt x="52615" y="13"/>
                </a:cubicBezTo>
                <a:cubicBezTo>
                  <a:pt x="45381" y="73"/>
                  <a:pt x="38147" y="316"/>
                  <a:pt x="30943" y="1228"/>
                </a:cubicBezTo>
                <a:cubicBezTo>
                  <a:pt x="23861" y="2110"/>
                  <a:pt x="16809" y="3630"/>
                  <a:pt x="10213" y="6456"/>
                </a:cubicBezTo>
                <a:cubicBezTo>
                  <a:pt x="7994" y="7429"/>
                  <a:pt x="5866" y="8584"/>
                  <a:pt x="3982" y="10134"/>
                </a:cubicBezTo>
                <a:cubicBezTo>
                  <a:pt x="2280" y="11532"/>
                  <a:pt x="882" y="13417"/>
                  <a:pt x="456" y="15605"/>
                </a:cubicBezTo>
                <a:cubicBezTo>
                  <a:pt x="0" y="18219"/>
                  <a:pt x="1246" y="20682"/>
                  <a:pt x="2918" y="22596"/>
                </a:cubicBezTo>
                <a:cubicBezTo>
                  <a:pt x="3404" y="23113"/>
                  <a:pt x="3921" y="23630"/>
                  <a:pt x="4407" y="24147"/>
                </a:cubicBezTo>
                <a:cubicBezTo>
                  <a:pt x="6535" y="26244"/>
                  <a:pt x="8693" y="28341"/>
                  <a:pt x="10821" y="30408"/>
                </a:cubicBezTo>
                <a:cubicBezTo>
                  <a:pt x="11824" y="31259"/>
                  <a:pt x="13009" y="32262"/>
                  <a:pt x="14225" y="32809"/>
                </a:cubicBezTo>
                <a:cubicBezTo>
                  <a:pt x="17082" y="34086"/>
                  <a:pt x="20274" y="34208"/>
                  <a:pt x="23344" y="34208"/>
                </a:cubicBezTo>
                <a:cubicBezTo>
                  <a:pt x="25605" y="34208"/>
                  <a:pt x="27867" y="34169"/>
                  <a:pt x="30128" y="34169"/>
                </a:cubicBezTo>
                <a:cubicBezTo>
                  <a:pt x="30694" y="34169"/>
                  <a:pt x="31259" y="34171"/>
                  <a:pt x="31824" y="34177"/>
                </a:cubicBezTo>
                <a:cubicBezTo>
                  <a:pt x="33551" y="34177"/>
                  <a:pt x="35277" y="34216"/>
                  <a:pt x="37004" y="34216"/>
                </a:cubicBezTo>
                <a:cubicBezTo>
                  <a:pt x="37435" y="34216"/>
                  <a:pt x="37867" y="34214"/>
                  <a:pt x="38299" y="34208"/>
                </a:cubicBezTo>
                <a:cubicBezTo>
                  <a:pt x="40791" y="34177"/>
                  <a:pt x="43284" y="34025"/>
                  <a:pt x="45746" y="33934"/>
                </a:cubicBezTo>
                <a:cubicBezTo>
                  <a:pt x="51886" y="33782"/>
                  <a:pt x="58025" y="33721"/>
                  <a:pt x="64165" y="33569"/>
                </a:cubicBezTo>
                <a:cubicBezTo>
                  <a:pt x="67418" y="33508"/>
                  <a:pt x="70640" y="33417"/>
                  <a:pt x="73862" y="33296"/>
                </a:cubicBezTo>
                <a:cubicBezTo>
                  <a:pt x="76992" y="33205"/>
                  <a:pt x="80093" y="33144"/>
                  <a:pt x="83193" y="32749"/>
                </a:cubicBezTo>
                <a:cubicBezTo>
                  <a:pt x="84196" y="32597"/>
                  <a:pt x="85199" y="32445"/>
                  <a:pt x="86202" y="32293"/>
                </a:cubicBezTo>
                <a:cubicBezTo>
                  <a:pt x="88300" y="31928"/>
                  <a:pt x="90336" y="31411"/>
                  <a:pt x="92373" y="30742"/>
                </a:cubicBezTo>
                <a:cubicBezTo>
                  <a:pt x="93284" y="30499"/>
                  <a:pt x="94227" y="30226"/>
                  <a:pt x="95139" y="29983"/>
                </a:cubicBezTo>
                <a:cubicBezTo>
                  <a:pt x="96932" y="29587"/>
                  <a:pt x="98756" y="29162"/>
                  <a:pt x="100549" y="28706"/>
                </a:cubicBezTo>
                <a:cubicBezTo>
                  <a:pt x="103163" y="28493"/>
                  <a:pt x="105777" y="28220"/>
                  <a:pt x="108361" y="27764"/>
                </a:cubicBezTo>
                <a:cubicBezTo>
                  <a:pt x="108786" y="27673"/>
                  <a:pt x="109242" y="27460"/>
                  <a:pt x="109607" y="27308"/>
                </a:cubicBezTo>
                <a:cubicBezTo>
                  <a:pt x="109709" y="27257"/>
                  <a:pt x="109960" y="27142"/>
                  <a:pt x="109824" y="27142"/>
                </a:cubicBezTo>
                <a:cubicBezTo>
                  <a:pt x="109798" y="27142"/>
                  <a:pt x="109757" y="27146"/>
                  <a:pt x="109698" y="27156"/>
                </a:cubicBezTo>
                <a:cubicBezTo>
                  <a:pt x="108513" y="27460"/>
                  <a:pt x="107479" y="27551"/>
                  <a:pt x="106233" y="27581"/>
                </a:cubicBezTo>
                <a:cubicBezTo>
                  <a:pt x="105780" y="27594"/>
                  <a:pt x="105327" y="27601"/>
                  <a:pt x="104873" y="27601"/>
                </a:cubicBezTo>
                <a:cubicBezTo>
                  <a:pt x="104232" y="27601"/>
                  <a:pt x="103591" y="27587"/>
                  <a:pt x="102950" y="27551"/>
                </a:cubicBezTo>
                <a:cubicBezTo>
                  <a:pt x="100914" y="27764"/>
                  <a:pt x="98877" y="27946"/>
                  <a:pt x="96841" y="28159"/>
                </a:cubicBezTo>
                <a:cubicBezTo>
                  <a:pt x="94774" y="28402"/>
                  <a:pt x="92707" y="28706"/>
                  <a:pt x="90640" y="28858"/>
                </a:cubicBezTo>
                <a:cubicBezTo>
                  <a:pt x="88269" y="29040"/>
                  <a:pt x="85898" y="29131"/>
                  <a:pt x="83527" y="29162"/>
                </a:cubicBezTo>
                <a:cubicBezTo>
                  <a:pt x="78561" y="29278"/>
                  <a:pt x="73587" y="29318"/>
                  <a:pt x="68614" y="29318"/>
                </a:cubicBezTo>
                <a:cubicBezTo>
                  <a:pt x="63177" y="29318"/>
                  <a:pt x="57740" y="29270"/>
                  <a:pt x="52311" y="29223"/>
                </a:cubicBezTo>
                <a:cubicBezTo>
                  <a:pt x="45168" y="29162"/>
                  <a:pt x="38055" y="29071"/>
                  <a:pt x="30943" y="28949"/>
                </a:cubicBezTo>
                <a:cubicBezTo>
                  <a:pt x="27934" y="28919"/>
                  <a:pt x="24955" y="28888"/>
                  <a:pt x="21946" y="28706"/>
                </a:cubicBezTo>
                <a:cubicBezTo>
                  <a:pt x="19879" y="28584"/>
                  <a:pt x="17782" y="28432"/>
                  <a:pt x="15715" y="28037"/>
                </a:cubicBezTo>
                <a:cubicBezTo>
                  <a:pt x="13573" y="27603"/>
                  <a:pt x="11570" y="26839"/>
                  <a:pt x="9573" y="25953"/>
                </a:cubicBezTo>
                <a:lnTo>
                  <a:pt x="9573" y="25953"/>
                </a:lnTo>
                <a:cubicBezTo>
                  <a:pt x="8972" y="25645"/>
                  <a:pt x="8402" y="25307"/>
                  <a:pt x="7853" y="24935"/>
                </a:cubicBezTo>
                <a:lnTo>
                  <a:pt x="7853" y="24935"/>
                </a:lnTo>
                <a:cubicBezTo>
                  <a:pt x="7141" y="23957"/>
                  <a:pt x="6505" y="22941"/>
                  <a:pt x="5958" y="21867"/>
                </a:cubicBezTo>
                <a:lnTo>
                  <a:pt x="5958" y="21867"/>
                </a:lnTo>
                <a:cubicBezTo>
                  <a:pt x="6018" y="22019"/>
                  <a:pt x="6110" y="22171"/>
                  <a:pt x="6170" y="22323"/>
                </a:cubicBezTo>
                <a:cubicBezTo>
                  <a:pt x="5806" y="21654"/>
                  <a:pt x="5593" y="20925"/>
                  <a:pt x="5471" y="20165"/>
                </a:cubicBezTo>
                <a:cubicBezTo>
                  <a:pt x="5348" y="19572"/>
                  <a:pt x="5345" y="18978"/>
                  <a:pt x="5446" y="18385"/>
                </a:cubicBezTo>
                <a:lnTo>
                  <a:pt x="5446" y="18385"/>
                </a:lnTo>
                <a:cubicBezTo>
                  <a:pt x="5657" y="17693"/>
                  <a:pt x="5870" y="17090"/>
                  <a:pt x="6262" y="16487"/>
                </a:cubicBezTo>
                <a:cubicBezTo>
                  <a:pt x="6778" y="15666"/>
                  <a:pt x="7447" y="14967"/>
                  <a:pt x="8177" y="14329"/>
                </a:cubicBezTo>
                <a:cubicBezTo>
                  <a:pt x="9570" y="13081"/>
                  <a:pt x="11184" y="12193"/>
                  <a:pt x="12836" y="11375"/>
                </a:cubicBezTo>
                <a:lnTo>
                  <a:pt x="12836" y="11375"/>
                </a:lnTo>
                <a:cubicBezTo>
                  <a:pt x="13265" y="11195"/>
                  <a:pt x="13710" y="11000"/>
                  <a:pt x="14138" y="10821"/>
                </a:cubicBezTo>
                <a:lnTo>
                  <a:pt x="14138" y="10821"/>
                </a:lnTo>
                <a:cubicBezTo>
                  <a:pt x="14082" y="10841"/>
                  <a:pt x="14023" y="10859"/>
                  <a:pt x="13967" y="10880"/>
                </a:cubicBezTo>
                <a:lnTo>
                  <a:pt x="13967" y="10880"/>
                </a:lnTo>
                <a:cubicBezTo>
                  <a:pt x="16244" y="9927"/>
                  <a:pt x="18578" y="9120"/>
                  <a:pt x="20943" y="8432"/>
                </a:cubicBezTo>
                <a:cubicBezTo>
                  <a:pt x="23405" y="7763"/>
                  <a:pt x="25867" y="7186"/>
                  <a:pt x="28359" y="6730"/>
                </a:cubicBezTo>
                <a:cubicBezTo>
                  <a:pt x="32189" y="6061"/>
                  <a:pt x="36049" y="5575"/>
                  <a:pt x="39940" y="5241"/>
                </a:cubicBezTo>
                <a:cubicBezTo>
                  <a:pt x="46045" y="4746"/>
                  <a:pt x="52173" y="4538"/>
                  <a:pt x="58303" y="4538"/>
                </a:cubicBezTo>
                <a:cubicBezTo>
                  <a:pt x="62335" y="4538"/>
                  <a:pt x="66368" y="4628"/>
                  <a:pt x="70397" y="4785"/>
                </a:cubicBezTo>
                <a:cubicBezTo>
                  <a:pt x="77084" y="5058"/>
                  <a:pt x="83771" y="5605"/>
                  <a:pt x="90397" y="6517"/>
                </a:cubicBezTo>
                <a:cubicBezTo>
                  <a:pt x="94804" y="7125"/>
                  <a:pt x="99181" y="7824"/>
                  <a:pt x="103497" y="8888"/>
                </a:cubicBezTo>
                <a:cubicBezTo>
                  <a:pt x="107023" y="9770"/>
                  <a:pt x="110488" y="10925"/>
                  <a:pt x="113923" y="12110"/>
                </a:cubicBezTo>
                <a:cubicBezTo>
                  <a:pt x="116081" y="12809"/>
                  <a:pt x="118209" y="13599"/>
                  <a:pt x="120276" y="14481"/>
                </a:cubicBezTo>
                <a:cubicBezTo>
                  <a:pt x="123346" y="15697"/>
                  <a:pt x="126112" y="17368"/>
                  <a:pt x="128635" y="19496"/>
                </a:cubicBezTo>
                <a:cubicBezTo>
                  <a:pt x="128661" y="19518"/>
                  <a:pt x="128707" y="19528"/>
                  <a:pt x="128767" y="19528"/>
                </a:cubicBezTo>
                <a:cubicBezTo>
                  <a:pt x="129199" y="19528"/>
                  <a:pt x="130361" y="19010"/>
                  <a:pt x="130094" y="18797"/>
                </a:cubicBezTo>
                <a:cubicBezTo>
                  <a:pt x="128270" y="17095"/>
                  <a:pt x="126264" y="15636"/>
                  <a:pt x="124075" y="14420"/>
                </a:cubicBezTo>
                <a:cubicBezTo>
                  <a:pt x="122890" y="13782"/>
                  <a:pt x="121735" y="13113"/>
                  <a:pt x="120580" y="12444"/>
                </a:cubicBezTo>
                <a:cubicBezTo>
                  <a:pt x="117145" y="10621"/>
                  <a:pt x="113498" y="9040"/>
                  <a:pt x="109881" y="7703"/>
                </a:cubicBezTo>
                <a:cubicBezTo>
                  <a:pt x="102829" y="5089"/>
                  <a:pt x="95412" y="3265"/>
                  <a:pt x="87996" y="2110"/>
                </a:cubicBezTo>
                <a:cubicBezTo>
                  <a:pt x="77308" y="472"/>
                  <a:pt x="66493" y="0"/>
                  <a:pt x="5569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57" name="Google Shape;2457;p4"/>
          <p:cNvSpPr/>
          <p:nvPr/>
        </p:nvSpPr>
        <p:spPr>
          <a:xfrm rot="587667">
            <a:off x="1084269" y="2423401"/>
            <a:ext cx="9664065" cy="2264383"/>
          </a:xfrm>
          <a:custGeom>
            <a:avLst/>
            <a:gdLst/>
            <a:ahLst/>
            <a:cxnLst/>
            <a:rect l="l" t="t" r="r" b="b"/>
            <a:pathLst>
              <a:path w="133803" h="31100" extrusionOk="0">
                <a:moveTo>
                  <a:pt x="59594" y="0"/>
                </a:moveTo>
                <a:cubicBezTo>
                  <a:pt x="58483" y="0"/>
                  <a:pt x="57373" y="4"/>
                  <a:pt x="56263" y="10"/>
                </a:cubicBezTo>
                <a:cubicBezTo>
                  <a:pt x="50975" y="40"/>
                  <a:pt x="45716" y="131"/>
                  <a:pt x="40458" y="587"/>
                </a:cubicBezTo>
                <a:cubicBezTo>
                  <a:pt x="32038" y="1256"/>
                  <a:pt x="23679" y="2593"/>
                  <a:pt x="15776" y="5663"/>
                </a:cubicBezTo>
                <a:cubicBezTo>
                  <a:pt x="12828" y="6788"/>
                  <a:pt x="9910" y="8095"/>
                  <a:pt x="7448" y="10162"/>
                </a:cubicBezTo>
                <a:cubicBezTo>
                  <a:pt x="6232" y="11226"/>
                  <a:pt x="5199" y="12442"/>
                  <a:pt x="4408" y="13840"/>
                </a:cubicBezTo>
                <a:cubicBezTo>
                  <a:pt x="3162" y="15998"/>
                  <a:pt x="2585" y="18551"/>
                  <a:pt x="1855" y="20922"/>
                </a:cubicBezTo>
                <a:cubicBezTo>
                  <a:pt x="1308" y="22837"/>
                  <a:pt x="791" y="24752"/>
                  <a:pt x="366" y="26697"/>
                </a:cubicBezTo>
                <a:cubicBezTo>
                  <a:pt x="183" y="27487"/>
                  <a:pt x="1" y="29038"/>
                  <a:pt x="487" y="29858"/>
                </a:cubicBezTo>
                <a:cubicBezTo>
                  <a:pt x="882" y="30588"/>
                  <a:pt x="1703" y="30588"/>
                  <a:pt x="2463" y="30648"/>
                </a:cubicBezTo>
                <a:cubicBezTo>
                  <a:pt x="2756" y="30657"/>
                  <a:pt x="3047" y="30660"/>
                  <a:pt x="3337" y="30660"/>
                </a:cubicBezTo>
                <a:cubicBezTo>
                  <a:pt x="4130" y="30660"/>
                  <a:pt x="4914" y="30632"/>
                  <a:pt x="5715" y="30588"/>
                </a:cubicBezTo>
                <a:cubicBezTo>
                  <a:pt x="7223" y="30535"/>
                  <a:pt x="8753" y="30505"/>
                  <a:pt x="10267" y="30498"/>
                </a:cubicBezTo>
                <a:lnTo>
                  <a:pt x="10267" y="30498"/>
                </a:lnTo>
                <a:cubicBezTo>
                  <a:pt x="17078" y="30558"/>
                  <a:pt x="23859" y="30590"/>
                  <a:pt x="30640" y="30831"/>
                </a:cubicBezTo>
                <a:cubicBezTo>
                  <a:pt x="32099" y="30892"/>
                  <a:pt x="33588" y="30983"/>
                  <a:pt x="35047" y="31013"/>
                </a:cubicBezTo>
                <a:cubicBezTo>
                  <a:pt x="35552" y="31028"/>
                  <a:pt x="36056" y="31034"/>
                  <a:pt x="36560" y="31034"/>
                </a:cubicBezTo>
                <a:cubicBezTo>
                  <a:pt x="38153" y="31034"/>
                  <a:pt x="39746" y="30976"/>
                  <a:pt x="41339" y="30952"/>
                </a:cubicBezTo>
                <a:cubicBezTo>
                  <a:pt x="42291" y="30947"/>
                  <a:pt x="43244" y="30944"/>
                  <a:pt x="44198" y="30944"/>
                </a:cubicBezTo>
                <a:cubicBezTo>
                  <a:pt x="48240" y="30944"/>
                  <a:pt x="52297" y="30989"/>
                  <a:pt x="56355" y="31013"/>
                </a:cubicBezTo>
                <a:cubicBezTo>
                  <a:pt x="60548" y="31051"/>
                  <a:pt x="64752" y="31100"/>
                  <a:pt x="68957" y="31100"/>
                </a:cubicBezTo>
                <a:cubicBezTo>
                  <a:pt x="74873" y="31100"/>
                  <a:pt x="80791" y="31004"/>
                  <a:pt x="86690" y="30648"/>
                </a:cubicBezTo>
                <a:cubicBezTo>
                  <a:pt x="89304" y="30497"/>
                  <a:pt x="91918" y="30253"/>
                  <a:pt x="94532" y="30010"/>
                </a:cubicBezTo>
                <a:cubicBezTo>
                  <a:pt x="97358" y="29737"/>
                  <a:pt x="100216" y="29524"/>
                  <a:pt x="103042" y="29159"/>
                </a:cubicBezTo>
                <a:cubicBezTo>
                  <a:pt x="106599" y="28673"/>
                  <a:pt x="110216" y="28126"/>
                  <a:pt x="113742" y="27305"/>
                </a:cubicBezTo>
                <a:cubicBezTo>
                  <a:pt x="113831" y="27305"/>
                  <a:pt x="113307" y="25814"/>
                  <a:pt x="113000" y="25814"/>
                </a:cubicBezTo>
                <a:cubicBezTo>
                  <a:pt x="112994" y="25814"/>
                  <a:pt x="112988" y="25814"/>
                  <a:pt x="112982" y="25816"/>
                </a:cubicBezTo>
                <a:cubicBezTo>
                  <a:pt x="112100" y="25968"/>
                  <a:pt x="111219" y="26150"/>
                  <a:pt x="110337" y="26302"/>
                </a:cubicBezTo>
                <a:cubicBezTo>
                  <a:pt x="108058" y="26727"/>
                  <a:pt x="105596" y="27092"/>
                  <a:pt x="103255" y="27214"/>
                </a:cubicBezTo>
                <a:cubicBezTo>
                  <a:pt x="99547" y="27427"/>
                  <a:pt x="95869" y="27609"/>
                  <a:pt x="92161" y="27700"/>
                </a:cubicBezTo>
                <a:cubicBezTo>
                  <a:pt x="86988" y="27786"/>
                  <a:pt x="81815" y="27823"/>
                  <a:pt x="76643" y="27823"/>
                </a:cubicBezTo>
                <a:cubicBezTo>
                  <a:pt x="72636" y="27823"/>
                  <a:pt x="68629" y="27801"/>
                  <a:pt x="64622" y="27761"/>
                </a:cubicBezTo>
                <a:cubicBezTo>
                  <a:pt x="56750" y="27731"/>
                  <a:pt x="48877" y="27731"/>
                  <a:pt x="41005" y="27548"/>
                </a:cubicBezTo>
                <a:cubicBezTo>
                  <a:pt x="35078" y="27396"/>
                  <a:pt x="29181" y="27366"/>
                  <a:pt x="23284" y="27092"/>
                </a:cubicBezTo>
                <a:cubicBezTo>
                  <a:pt x="23558" y="27092"/>
                  <a:pt x="23831" y="27123"/>
                  <a:pt x="24105" y="27123"/>
                </a:cubicBezTo>
                <a:cubicBezTo>
                  <a:pt x="19697" y="26788"/>
                  <a:pt x="15077" y="26393"/>
                  <a:pt x="10974" y="24630"/>
                </a:cubicBezTo>
                <a:cubicBezTo>
                  <a:pt x="9667" y="24053"/>
                  <a:pt x="8329" y="23323"/>
                  <a:pt x="7235" y="22381"/>
                </a:cubicBezTo>
                <a:cubicBezTo>
                  <a:pt x="6552" y="21789"/>
                  <a:pt x="6005" y="21146"/>
                  <a:pt x="5493" y="20438"/>
                </a:cubicBezTo>
                <a:lnTo>
                  <a:pt x="5493" y="20438"/>
                </a:lnTo>
                <a:cubicBezTo>
                  <a:pt x="5896" y="20083"/>
                  <a:pt x="6319" y="19748"/>
                  <a:pt x="6749" y="19433"/>
                </a:cubicBezTo>
                <a:cubicBezTo>
                  <a:pt x="8403" y="18162"/>
                  <a:pt x="10143" y="17151"/>
                  <a:pt x="11997" y="16258"/>
                </a:cubicBezTo>
                <a:lnTo>
                  <a:pt x="11997" y="16258"/>
                </a:lnTo>
                <a:cubicBezTo>
                  <a:pt x="14347" y="15329"/>
                  <a:pt x="16779" y="14514"/>
                  <a:pt x="19211" y="13840"/>
                </a:cubicBezTo>
                <a:cubicBezTo>
                  <a:pt x="21764" y="13141"/>
                  <a:pt x="24318" y="12533"/>
                  <a:pt x="26901" y="12077"/>
                </a:cubicBezTo>
                <a:cubicBezTo>
                  <a:pt x="30853" y="11347"/>
                  <a:pt x="34834" y="10891"/>
                  <a:pt x="38786" y="10587"/>
                </a:cubicBezTo>
                <a:cubicBezTo>
                  <a:pt x="43467" y="10223"/>
                  <a:pt x="48117" y="10101"/>
                  <a:pt x="52798" y="10010"/>
                </a:cubicBezTo>
                <a:cubicBezTo>
                  <a:pt x="55866" y="9937"/>
                  <a:pt x="58934" y="9892"/>
                  <a:pt x="62002" y="9892"/>
                </a:cubicBezTo>
                <a:cubicBezTo>
                  <a:pt x="65317" y="9892"/>
                  <a:pt x="68632" y="9944"/>
                  <a:pt x="71948" y="10071"/>
                </a:cubicBezTo>
                <a:cubicBezTo>
                  <a:pt x="77571" y="10314"/>
                  <a:pt x="83194" y="10739"/>
                  <a:pt x="88787" y="11317"/>
                </a:cubicBezTo>
                <a:cubicBezTo>
                  <a:pt x="94532" y="11894"/>
                  <a:pt x="100337" y="12897"/>
                  <a:pt x="105930" y="14417"/>
                </a:cubicBezTo>
                <a:cubicBezTo>
                  <a:pt x="109517" y="15420"/>
                  <a:pt x="113043" y="16606"/>
                  <a:pt x="116599" y="17609"/>
                </a:cubicBezTo>
                <a:cubicBezTo>
                  <a:pt x="117876" y="18095"/>
                  <a:pt x="119183" y="18399"/>
                  <a:pt x="120490" y="18551"/>
                </a:cubicBezTo>
                <a:cubicBezTo>
                  <a:pt x="121223" y="18581"/>
                  <a:pt x="121956" y="18596"/>
                  <a:pt x="122690" y="18596"/>
                </a:cubicBezTo>
                <a:cubicBezTo>
                  <a:pt x="124919" y="18596"/>
                  <a:pt x="127148" y="18456"/>
                  <a:pt x="129377" y="18162"/>
                </a:cubicBezTo>
                <a:lnTo>
                  <a:pt x="129377" y="18162"/>
                </a:lnTo>
                <a:cubicBezTo>
                  <a:pt x="130616" y="18586"/>
                  <a:pt x="131831" y="19009"/>
                  <a:pt x="133073" y="19433"/>
                </a:cubicBezTo>
                <a:cubicBezTo>
                  <a:pt x="133123" y="19454"/>
                  <a:pt x="133176" y="19465"/>
                  <a:pt x="133230" y="19465"/>
                </a:cubicBezTo>
                <a:cubicBezTo>
                  <a:pt x="133477" y="19465"/>
                  <a:pt x="133748" y="19256"/>
                  <a:pt x="133772" y="19007"/>
                </a:cubicBezTo>
                <a:cubicBezTo>
                  <a:pt x="133803" y="18642"/>
                  <a:pt x="133347" y="18034"/>
                  <a:pt x="133073" y="17852"/>
                </a:cubicBezTo>
                <a:cubicBezTo>
                  <a:pt x="131128" y="16606"/>
                  <a:pt x="129061" y="15481"/>
                  <a:pt x="126964" y="14539"/>
                </a:cubicBezTo>
                <a:cubicBezTo>
                  <a:pt x="124623" y="13414"/>
                  <a:pt x="122344" y="12229"/>
                  <a:pt x="120064" y="11013"/>
                </a:cubicBezTo>
                <a:cubicBezTo>
                  <a:pt x="116477" y="9220"/>
                  <a:pt x="112799" y="7700"/>
                  <a:pt x="109000" y="6423"/>
                </a:cubicBezTo>
                <a:cubicBezTo>
                  <a:pt x="104197" y="4812"/>
                  <a:pt x="99304" y="3596"/>
                  <a:pt x="94349" y="2654"/>
                </a:cubicBezTo>
                <a:cubicBezTo>
                  <a:pt x="87601" y="1347"/>
                  <a:pt x="80823" y="678"/>
                  <a:pt x="73984" y="314"/>
                </a:cubicBezTo>
                <a:cubicBezTo>
                  <a:pt x="69196" y="67"/>
                  <a:pt x="64389" y="0"/>
                  <a:pt x="5959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58" name="Google Shape;2458;p4"/>
          <p:cNvSpPr/>
          <p:nvPr/>
        </p:nvSpPr>
        <p:spPr>
          <a:xfrm rot="587667">
            <a:off x="1379804" y="2602054"/>
            <a:ext cx="9421097" cy="2991173"/>
          </a:xfrm>
          <a:custGeom>
            <a:avLst/>
            <a:gdLst/>
            <a:ahLst/>
            <a:cxnLst/>
            <a:rect l="l" t="t" r="r" b="b"/>
            <a:pathLst>
              <a:path w="130439" h="31240" extrusionOk="0">
                <a:moveTo>
                  <a:pt x="3830" y="22629"/>
                </a:moveTo>
                <a:lnTo>
                  <a:pt x="3830" y="22629"/>
                </a:lnTo>
                <a:cubicBezTo>
                  <a:pt x="3868" y="22667"/>
                  <a:pt x="3900" y="22705"/>
                  <a:pt x="3932" y="22742"/>
                </a:cubicBezTo>
                <a:lnTo>
                  <a:pt x="3932" y="22742"/>
                </a:lnTo>
                <a:cubicBezTo>
                  <a:pt x="3897" y="22705"/>
                  <a:pt x="3863" y="22667"/>
                  <a:pt x="3830" y="22629"/>
                </a:cubicBezTo>
                <a:close/>
                <a:moveTo>
                  <a:pt x="56349" y="1"/>
                </a:moveTo>
                <a:cubicBezTo>
                  <a:pt x="55155" y="1"/>
                  <a:pt x="53961" y="6"/>
                  <a:pt x="52767" y="15"/>
                </a:cubicBezTo>
                <a:cubicBezTo>
                  <a:pt x="46050" y="76"/>
                  <a:pt x="39271" y="258"/>
                  <a:pt x="32615" y="1018"/>
                </a:cubicBezTo>
                <a:cubicBezTo>
                  <a:pt x="28724" y="1474"/>
                  <a:pt x="24864" y="2021"/>
                  <a:pt x="21064" y="2933"/>
                </a:cubicBezTo>
                <a:cubicBezTo>
                  <a:pt x="17356" y="3845"/>
                  <a:pt x="13648" y="4909"/>
                  <a:pt x="10122" y="6459"/>
                </a:cubicBezTo>
                <a:cubicBezTo>
                  <a:pt x="7903" y="7432"/>
                  <a:pt x="5775" y="8617"/>
                  <a:pt x="3951" y="10198"/>
                </a:cubicBezTo>
                <a:cubicBezTo>
                  <a:pt x="2249" y="11657"/>
                  <a:pt x="821" y="13359"/>
                  <a:pt x="274" y="15578"/>
                </a:cubicBezTo>
                <a:cubicBezTo>
                  <a:pt x="0" y="16733"/>
                  <a:pt x="30" y="17705"/>
                  <a:pt x="243" y="18860"/>
                </a:cubicBezTo>
                <a:cubicBezTo>
                  <a:pt x="547" y="20441"/>
                  <a:pt x="1094" y="21991"/>
                  <a:pt x="1733" y="23450"/>
                </a:cubicBezTo>
                <a:cubicBezTo>
                  <a:pt x="2097" y="24362"/>
                  <a:pt x="2523" y="25213"/>
                  <a:pt x="3070" y="26003"/>
                </a:cubicBezTo>
                <a:cubicBezTo>
                  <a:pt x="3891" y="27128"/>
                  <a:pt x="5076" y="27827"/>
                  <a:pt x="6292" y="28405"/>
                </a:cubicBezTo>
                <a:cubicBezTo>
                  <a:pt x="7629" y="28921"/>
                  <a:pt x="8997" y="29316"/>
                  <a:pt x="10426" y="29560"/>
                </a:cubicBezTo>
                <a:cubicBezTo>
                  <a:pt x="11246" y="29712"/>
                  <a:pt x="12037" y="29864"/>
                  <a:pt x="12857" y="30016"/>
                </a:cubicBezTo>
                <a:cubicBezTo>
                  <a:pt x="14712" y="30319"/>
                  <a:pt x="16596" y="30502"/>
                  <a:pt x="18481" y="30654"/>
                </a:cubicBezTo>
                <a:cubicBezTo>
                  <a:pt x="22189" y="30927"/>
                  <a:pt x="25928" y="30988"/>
                  <a:pt x="29636" y="31079"/>
                </a:cubicBezTo>
                <a:cubicBezTo>
                  <a:pt x="31581" y="31140"/>
                  <a:pt x="33526" y="31201"/>
                  <a:pt x="35472" y="31231"/>
                </a:cubicBezTo>
                <a:cubicBezTo>
                  <a:pt x="35924" y="31237"/>
                  <a:pt x="36375" y="31239"/>
                  <a:pt x="36827" y="31239"/>
                </a:cubicBezTo>
                <a:cubicBezTo>
                  <a:pt x="38837" y="31239"/>
                  <a:pt x="40848" y="31190"/>
                  <a:pt x="42858" y="31140"/>
                </a:cubicBezTo>
                <a:cubicBezTo>
                  <a:pt x="48907" y="30988"/>
                  <a:pt x="54955" y="31019"/>
                  <a:pt x="61035" y="30927"/>
                </a:cubicBezTo>
                <a:cubicBezTo>
                  <a:pt x="64287" y="30897"/>
                  <a:pt x="67539" y="30836"/>
                  <a:pt x="70792" y="30775"/>
                </a:cubicBezTo>
                <a:cubicBezTo>
                  <a:pt x="73953" y="30715"/>
                  <a:pt x="77144" y="30715"/>
                  <a:pt x="80305" y="30563"/>
                </a:cubicBezTo>
                <a:cubicBezTo>
                  <a:pt x="83406" y="30411"/>
                  <a:pt x="86506" y="30137"/>
                  <a:pt x="89576" y="29833"/>
                </a:cubicBezTo>
                <a:lnTo>
                  <a:pt x="95503" y="29225"/>
                </a:lnTo>
                <a:cubicBezTo>
                  <a:pt x="96932" y="28800"/>
                  <a:pt x="98361" y="28587"/>
                  <a:pt x="99820" y="28587"/>
                </a:cubicBezTo>
                <a:cubicBezTo>
                  <a:pt x="103224" y="28435"/>
                  <a:pt x="106719" y="28313"/>
                  <a:pt x="110063" y="27614"/>
                </a:cubicBezTo>
                <a:lnTo>
                  <a:pt x="110063" y="27614"/>
                </a:lnTo>
                <a:cubicBezTo>
                  <a:pt x="110053" y="27616"/>
                  <a:pt x="110041" y="27617"/>
                  <a:pt x="110028" y="27617"/>
                </a:cubicBezTo>
                <a:cubicBezTo>
                  <a:pt x="109844" y="27617"/>
                  <a:pt x="109384" y="27430"/>
                  <a:pt x="109242" y="27401"/>
                </a:cubicBezTo>
                <a:cubicBezTo>
                  <a:pt x="109074" y="27373"/>
                  <a:pt x="108698" y="27216"/>
                  <a:pt x="108474" y="27216"/>
                </a:cubicBezTo>
                <a:cubicBezTo>
                  <a:pt x="108455" y="27216"/>
                  <a:pt x="108438" y="27217"/>
                  <a:pt x="108421" y="27219"/>
                </a:cubicBezTo>
                <a:cubicBezTo>
                  <a:pt x="105929" y="27766"/>
                  <a:pt x="103285" y="27797"/>
                  <a:pt x="100762" y="27857"/>
                </a:cubicBezTo>
                <a:cubicBezTo>
                  <a:pt x="99668" y="27888"/>
                  <a:pt x="98573" y="27918"/>
                  <a:pt x="97509" y="27949"/>
                </a:cubicBezTo>
                <a:cubicBezTo>
                  <a:pt x="96628" y="27888"/>
                  <a:pt x="95746" y="27857"/>
                  <a:pt x="94895" y="27797"/>
                </a:cubicBezTo>
                <a:cubicBezTo>
                  <a:pt x="94799" y="27793"/>
                  <a:pt x="94702" y="27792"/>
                  <a:pt x="94605" y="27792"/>
                </a:cubicBezTo>
                <a:cubicBezTo>
                  <a:pt x="93815" y="27792"/>
                  <a:pt x="93009" y="27891"/>
                  <a:pt x="92251" y="27918"/>
                </a:cubicBezTo>
                <a:cubicBezTo>
                  <a:pt x="83436" y="28471"/>
                  <a:pt x="74596" y="28496"/>
                  <a:pt x="65777" y="28496"/>
                </a:cubicBezTo>
                <a:cubicBezTo>
                  <a:pt x="64895" y="28496"/>
                  <a:pt x="64013" y="28496"/>
                  <a:pt x="63132" y="28496"/>
                </a:cubicBezTo>
                <a:cubicBezTo>
                  <a:pt x="58512" y="28465"/>
                  <a:pt x="53922" y="28435"/>
                  <a:pt x="49302" y="28405"/>
                </a:cubicBezTo>
                <a:cubicBezTo>
                  <a:pt x="48727" y="28400"/>
                  <a:pt x="48151" y="28398"/>
                  <a:pt x="47575" y="28398"/>
                </a:cubicBezTo>
                <a:cubicBezTo>
                  <a:pt x="45754" y="28398"/>
                  <a:pt x="43927" y="28416"/>
                  <a:pt x="42097" y="28416"/>
                </a:cubicBezTo>
                <a:cubicBezTo>
                  <a:pt x="40771" y="28416"/>
                  <a:pt x="39444" y="28407"/>
                  <a:pt x="38116" y="28374"/>
                </a:cubicBezTo>
                <a:cubicBezTo>
                  <a:pt x="32121" y="28254"/>
                  <a:pt x="26096" y="28193"/>
                  <a:pt x="20129" y="27784"/>
                </a:cubicBezTo>
                <a:lnTo>
                  <a:pt x="20129" y="27784"/>
                </a:lnTo>
                <a:cubicBezTo>
                  <a:pt x="16774" y="27481"/>
                  <a:pt x="13449" y="27084"/>
                  <a:pt x="10213" y="26125"/>
                </a:cubicBezTo>
                <a:cubicBezTo>
                  <a:pt x="8845" y="25760"/>
                  <a:pt x="7508" y="25243"/>
                  <a:pt x="6231" y="24575"/>
                </a:cubicBezTo>
                <a:cubicBezTo>
                  <a:pt x="5418" y="24098"/>
                  <a:pt x="4656" y="23517"/>
                  <a:pt x="3994" y="22810"/>
                </a:cubicBezTo>
                <a:lnTo>
                  <a:pt x="3994" y="22810"/>
                </a:lnTo>
                <a:cubicBezTo>
                  <a:pt x="3517" y="22242"/>
                  <a:pt x="3086" y="21629"/>
                  <a:pt x="2681" y="20990"/>
                </a:cubicBezTo>
                <a:lnTo>
                  <a:pt x="2681" y="20990"/>
                </a:lnTo>
                <a:cubicBezTo>
                  <a:pt x="2597" y="20783"/>
                  <a:pt x="2518" y="20572"/>
                  <a:pt x="2432" y="20368"/>
                </a:cubicBezTo>
                <a:lnTo>
                  <a:pt x="2432" y="20368"/>
                </a:lnTo>
                <a:cubicBezTo>
                  <a:pt x="2392" y="19896"/>
                  <a:pt x="2376" y="19424"/>
                  <a:pt x="2401" y="18952"/>
                </a:cubicBezTo>
                <a:cubicBezTo>
                  <a:pt x="2401" y="18374"/>
                  <a:pt x="2492" y="17827"/>
                  <a:pt x="2705" y="17280"/>
                </a:cubicBezTo>
                <a:lnTo>
                  <a:pt x="2705" y="17280"/>
                </a:lnTo>
                <a:cubicBezTo>
                  <a:pt x="2675" y="17401"/>
                  <a:pt x="2644" y="17523"/>
                  <a:pt x="2614" y="17645"/>
                </a:cubicBezTo>
                <a:cubicBezTo>
                  <a:pt x="2857" y="16915"/>
                  <a:pt x="3161" y="16307"/>
                  <a:pt x="3556" y="15669"/>
                </a:cubicBezTo>
                <a:cubicBezTo>
                  <a:pt x="4195" y="14666"/>
                  <a:pt x="5046" y="13906"/>
                  <a:pt x="5927" y="13176"/>
                </a:cubicBezTo>
                <a:cubicBezTo>
                  <a:pt x="7417" y="11961"/>
                  <a:pt x="9028" y="10988"/>
                  <a:pt x="10760" y="10198"/>
                </a:cubicBezTo>
                <a:cubicBezTo>
                  <a:pt x="15593" y="7979"/>
                  <a:pt x="20821" y="6581"/>
                  <a:pt x="26019" y="5608"/>
                </a:cubicBezTo>
                <a:cubicBezTo>
                  <a:pt x="32979" y="4270"/>
                  <a:pt x="40122" y="3784"/>
                  <a:pt x="47205" y="3541"/>
                </a:cubicBezTo>
                <a:cubicBezTo>
                  <a:pt x="50769" y="3431"/>
                  <a:pt x="54342" y="3370"/>
                  <a:pt x="57910" y="3370"/>
                </a:cubicBezTo>
                <a:cubicBezTo>
                  <a:pt x="61249" y="3370"/>
                  <a:pt x="64583" y="3423"/>
                  <a:pt x="67904" y="3541"/>
                </a:cubicBezTo>
                <a:cubicBezTo>
                  <a:pt x="72767" y="3693"/>
                  <a:pt x="77600" y="4058"/>
                  <a:pt x="82464" y="4453"/>
                </a:cubicBezTo>
                <a:cubicBezTo>
                  <a:pt x="86202" y="4757"/>
                  <a:pt x="89941" y="5030"/>
                  <a:pt x="93649" y="5547"/>
                </a:cubicBezTo>
                <a:cubicBezTo>
                  <a:pt x="100123" y="6489"/>
                  <a:pt x="106415" y="8131"/>
                  <a:pt x="112555" y="10319"/>
                </a:cubicBezTo>
                <a:cubicBezTo>
                  <a:pt x="115564" y="11413"/>
                  <a:pt x="118422" y="12690"/>
                  <a:pt x="121248" y="14179"/>
                </a:cubicBezTo>
                <a:cubicBezTo>
                  <a:pt x="122282" y="14727"/>
                  <a:pt x="123315" y="15274"/>
                  <a:pt x="124349" y="15851"/>
                </a:cubicBezTo>
                <a:cubicBezTo>
                  <a:pt x="125899" y="16641"/>
                  <a:pt x="127388" y="17584"/>
                  <a:pt x="128787" y="18648"/>
                </a:cubicBezTo>
                <a:cubicBezTo>
                  <a:pt x="129091" y="18860"/>
                  <a:pt x="129577" y="18921"/>
                  <a:pt x="129942" y="18982"/>
                </a:cubicBezTo>
                <a:cubicBezTo>
                  <a:pt x="129861" y="18982"/>
                  <a:pt x="130171" y="19036"/>
                  <a:pt x="130324" y="19036"/>
                </a:cubicBezTo>
                <a:cubicBezTo>
                  <a:pt x="130401" y="19036"/>
                  <a:pt x="130438" y="19022"/>
                  <a:pt x="130367" y="18982"/>
                </a:cubicBezTo>
                <a:cubicBezTo>
                  <a:pt x="128270" y="17553"/>
                  <a:pt x="126233" y="16003"/>
                  <a:pt x="124288" y="14392"/>
                </a:cubicBezTo>
                <a:cubicBezTo>
                  <a:pt x="124227" y="14362"/>
                  <a:pt x="124197" y="14331"/>
                  <a:pt x="124136" y="14301"/>
                </a:cubicBezTo>
                <a:cubicBezTo>
                  <a:pt x="121917" y="12903"/>
                  <a:pt x="119607" y="11626"/>
                  <a:pt x="117236" y="10502"/>
                </a:cubicBezTo>
                <a:cubicBezTo>
                  <a:pt x="116020" y="9985"/>
                  <a:pt x="114835" y="9438"/>
                  <a:pt x="113619" y="8891"/>
                </a:cubicBezTo>
                <a:cubicBezTo>
                  <a:pt x="105504" y="5456"/>
                  <a:pt x="96780" y="3359"/>
                  <a:pt x="88087" y="2021"/>
                </a:cubicBezTo>
                <a:cubicBezTo>
                  <a:pt x="77596" y="409"/>
                  <a:pt x="66958" y="1"/>
                  <a:pt x="5634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59" name="Google Shape;2459;p4"/>
          <p:cNvSpPr/>
          <p:nvPr/>
        </p:nvSpPr>
        <p:spPr>
          <a:xfrm rot="587667">
            <a:off x="1876562" y="1698495"/>
            <a:ext cx="9404991" cy="2747408"/>
          </a:xfrm>
          <a:custGeom>
            <a:avLst/>
            <a:gdLst/>
            <a:ahLst/>
            <a:cxnLst/>
            <a:rect l="l" t="t" r="r" b="b"/>
            <a:pathLst>
              <a:path w="130216" h="30184" extrusionOk="0">
                <a:moveTo>
                  <a:pt x="70914" y="2228"/>
                </a:moveTo>
                <a:cubicBezTo>
                  <a:pt x="71065" y="2238"/>
                  <a:pt x="71216" y="2247"/>
                  <a:pt x="71367" y="2257"/>
                </a:cubicBezTo>
                <a:lnTo>
                  <a:pt x="71367" y="2257"/>
                </a:lnTo>
                <a:cubicBezTo>
                  <a:pt x="71216" y="2247"/>
                  <a:pt x="71065" y="2238"/>
                  <a:pt x="70914" y="2228"/>
                </a:cubicBezTo>
                <a:close/>
                <a:moveTo>
                  <a:pt x="25211" y="4527"/>
                </a:moveTo>
                <a:cubicBezTo>
                  <a:pt x="25022" y="4573"/>
                  <a:pt x="24834" y="4615"/>
                  <a:pt x="24645" y="4657"/>
                </a:cubicBezTo>
                <a:lnTo>
                  <a:pt x="24645" y="4657"/>
                </a:lnTo>
                <a:cubicBezTo>
                  <a:pt x="24834" y="4614"/>
                  <a:pt x="25023" y="4571"/>
                  <a:pt x="25211" y="4527"/>
                </a:cubicBezTo>
                <a:close/>
                <a:moveTo>
                  <a:pt x="93817" y="29310"/>
                </a:moveTo>
                <a:lnTo>
                  <a:pt x="93817" y="29310"/>
                </a:lnTo>
                <a:cubicBezTo>
                  <a:pt x="93802" y="29310"/>
                  <a:pt x="93787" y="29311"/>
                  <a:pt x="93772" y="29311"/>
                </a:cubicBezTo>
                <a:cubicBezTo>
                  <a:pt x="93787" y="29311"/>
                  <a:pt x="93802" y="29311"/>
                  <a:pt x="93817" y="29310"/>
                </a:cubicBezTo>
                <a:close/>
                <a:moveTo>
                  <a:pt x="57299" y="1"/>
                </a:moveTo>
                <a:cubicBezTo>
                  <a:pt x="55110" y="1"/>
                  <a:pt x="52921" y="24"/>
                  <a:pt x="50731" y="70"/>
                </a:cubicBezTo>
                <a:cubicBezTo>
                  <a:pt x="44105" y="222"/>
                  <a:pt x="37418" y="648"/>
                  <a:pt x="30852" y="1590"/>
                </a:cubicBezTo>
                <a:cubicBezTo>
                  <a:pt x="24591" y="2472"/>
                  <a:pt x="18421" y="3809"/>
                  <a:pt x="12493" y="6028"/>
                </a:cubicBezTo>
                <a:cubicBezTo>
                  <a:pt x="11004" y="6605"/>
                  <a:pt x="9545" y="7183"/>
                  <a:pt x="8116" y="7943"/>
                </a:cubicBezTo>
                <a:cubicBezTo>
                  <a:pt x="7022" y="8490"/>
                  <a:pt x="6019" y="9159"/>
                  <a:pt x="5016" y="9858"/>
                </a:cubicBezTo>
                <a:cubicBezTo>
                  <a:pt x="3922" y="10618"/>
                  <a:pt x="2828" y="11529"/>
                  <a:pt x="2007" y="12563"/>
                </a:cubicBezTo>
                <a:cubicBezTo>
                  <a:pt x="1277" y="13444"/>
                  <a:pt x="578" y="14599"/>
                  <a:pt x="335" y="15724"/>
                </a:cubicBezTo>
                <a:cubicBezTo>
                  <a:pt x="153" y="16636"/>
                  <a:pt x="1" y="17578"/>
                  <a:pt x="183" y="18490"/>
                </a:cubicBezTo>
                <a:cubicBezTo>
                  <a:pt x="396" y="19432"/>
                  <a:pt x="761" y="20283"/>
                  <a:pt x="1338" y="21074"/>
                </a:cubicBezTo>
                <a:cubicBezTo>
                  <a:pt x="3071" y="23566"/>
                  <a:pt x="5898" y="25086"/>
                  <a:pt x="8633" y="26241"/>
                </a:cubicBezTo>
                <a:cubicBezTo>
                  <a:pt x="10153" y="26849"/>
                  <a:pt x="11764" y="27244"/>
                  <a:pt x="13344" y="27639"/>
                </a:cubicBezTo>
                <a:cubicBezTo>
                  <a:pt x="15138" y="28065"/>
                  <a:pt x="17022" y="28338"/>
                  <a:pt x="18846" y="28521"/>
                </a:cubicBezTo>
                <a:cubicBezTo>
                  <a:pt x="22950" y="28977"/>
                  <a:pt x="27083" y="28977"/>
                  <a:pt x="31217" y="29068"/>
                </a:cubicBezTo>
                <a:cubicBezTo>
                  <a:pt x="34682" y="29128"/>
                  <a:pt x="38147" y="29250"/>
                  <a:pt x="41612" y="29311"/>
                </a:cubicBezTo>
                <a:cubicBezTo>
                  <a:pt x="46719" y="29402"/>
                  <a:pt x="51795" y="29402"/>
                  <a:pt x="56902" y="29432"/>
                </a:cubicBezTo>
                <a:cubicBezTo>
                  <a:pt x="62947" y="29491"/>
                  <a:pt x="68985" y="29550"/>
                  <a:pt x="75022" y="29550"/>
                </a:cubicBezTo>
                <a:cubicBezTo>
                  <a:pt x="81394" y="29550"/>
                  <a:pt x="87765" y="29485"/>
                  <a:pt x="94145" y="29284"/>
                </a:cubicBezTo>
                <a:lnTo>
                  <a:pt x="94145" y="29284"/>
                </a:lnTo>
                <a:cubicBezTo>
                  <a:pt x="94028" y="29291"/>
                  <a:pt x="93922" y="29306"/>
                  <a:pt x="93817" y="29310"/>
                </a:cubicBezTo>
                <a:lnTo>
                  <a:pt x="93817" y="29310"/>
                </a:lnTo>
                <a:cubicBezTo>
                  <a:pt x="94651" y="29295"/>
                  <a:pt x="95484" y="29283"/>
                  <a:pt x="96315" y="29283"/>
                </a:cubicBezTo>
                <a:cubicBezTo>
                  <a:pt x="98709" y="29283"/>
                  <a:pt x="101095" y="29377"/>
                  <a:pt x="103498" y="29736"/>
                </a:cubicBezTo>
                <a:cubicBezTo>
                  <a:pt x="103924" y="29767"/>
                  <a:pt x="104349" y="29858"/>
                  <a:pt x="104775" y="30010"/>
                </a:cubicBezTo>
                <a:cubicBezTo>
                  <a:pt x="105000" y="30131"/>
                  <a:pt x="105225" y="30183"/>
                  <a:pt x="105455" y="30183"/>
                </a:cubicBezTo>
                <a:cubicBezTo>
                  <a:pt x="105630" y="30183"/>
                  <a:pt x="105807" y="30153"/>
                  <a:pt x="105991" y="30101"/>
                </a:cubicBezTo>
                <a:cubicBezTo>
                  <a:pt x="107024" y="29980"/>
                  <a:pt x="107997" y="29828"/>
                  <a:pt x="109000" y="29584"/>
                </a:cubicBezTo>
                <a:cubicBezTo>
                  <a:pt x="109271" y="29524"/>
                  <a:pt x="108975" y="27912"/>
                  <a:pt x="108851" y="27912"/>
                </a:cubicBezTo>
                <a:cubicBezTo>
                  <a:pt x="108850" y="27912"/>
                  <a:pt x="108849" y="27912"/>
                  <a:pt x="108848" y="27913"/>
                </a:cubicBezTo>
                <a:cubicBezTo>
                  <a:pt x="107875" y="28186"/>
                  <a:pt x="106963" y="28308"/>
                  <a:pt x="105960" y="28399"/>
                </a:cubicBezTo>
                <a:cubicBezTo>
                  <a:pt x="105679" y="28457"/>
                  <a:pt x="105398" y="28486"/>
                  <a:pt x="105117" y="28486"/>
                </a:cubicBezTo>
                <a:cubicBezTo>
                  <a:pt x="104367" y="28486"/>
                  <a:pt x="103620" y="28281"/>
                  <a:pt x="102890" y="27882"/>
                </a:cubicBezTo>
                <a:cubicBezTo>
                  <a:pt x="102556" y="27730"/>
                  <a:pt x="102222" y="27578"/>
                  <a:pt x="101887" y="27426"/>
                </a:cubicBezTo>
                <a:cubicBezTo>
                  <a:pt x="101431" y="27183"/>
                  <a:pt x="100975" y="26940"/>
                  <a:pt x="100519" y="26697"/>
                </a:cubicBezTo>
                <a:cubicBezTo>
                  <a:pt x="99729" y="26423"/>
                  <a:pt x="98908" y="26211"/>
                  <a:pt x="98088" y="26028"/>
                </a:cubicBezTo>
                <a:cubicBezTo>
                  <a:pt x="96325" y="25603"/>
                  <a:pt x="94531" y="25390"/>
                  <a:pt x="92708" y="25238"/>
                </a:cubicBezTo>
                <a:cubicBezTo>
                  <a:pt x="87753" y="24843"/>
                  <a:pt x="82768" y="24812"/>
                  <a:pt x="77783" y="24630"/>
                </a:cubicBezTo>
                <a:cubicBezTo>
                  <a:pt x="72495" y="24417"/>
                  <a:pt x="67206" y="24144"/>
                  <a:pt x="61917" y="23931"/>
                </a:cubicBezTo>
                <a:cubicBezTo>
                  <a:pt x="59911" y="23840"/>
                  <a:pt x="57935" y="23748"/>
                  <a:pt x="55929" y="23688"/>
                </a:cubicBezTo>
                <a:cubicBezTo>
                  <a:pt x="53284" y="23596"/>
                  <a:pt x="50640" y="23596"/>
                  <a:pt x="47996" y="23505"/>
                </a:cubicBezTo>
                <a:cubicBezTo>
                  <a:pt x="44743" y="23414"/>
                  <a:pt x="41491" y="22958"/>
                  <a:pt x="38239" y="22715"/>
                </a:cubicBezTo>
                <a:cubicBezTo>
                  <a:pt x="35503" y="22502"/>
                  <a:pt x="32767" y="22441"/>
                  <a:pt x="30032" y="22320"/>
                </a:cubicBezTo>
                <a:cubicBezTo>
                  <a:pt x="27904" y="22259"/>
                  <a:pt x="25776" y="22138"/>
                  <a:pt x="23649" y="21925"/>
                </a:cubicBezTo>
                <a:cubicBezTo>
                  <a:pt x="21299" y="21684"/>
                  <a:pt x="19009" y="21264"/>
                  <a:pt x="16719" y="20753"/>
                </a:cubicBezTo>
                <a:lnTo>
                  <a:pt x="16719" y="20753"/>
                </a:lnTo>
                <a:cubicBezTo>
                  <a:pt x="16130" y="20579"/>
                  <a:pt x="15539" y="20404"/>
                  <a:pt x="14935" y="20230"/>
                </a:cubicBezTo>
                <a:lnTo>
                  <a:pt x="14935" y="20230"/>
                </a:lnTo>
                <a:cubicBezTo>
                  <a:pt x="14972" y="20238"/>
                  <a:pt x="15009" y="20246"/>
                  <a:pt x="15047" y="20253"/>
                </a:cubicBezTo>
                <a:cubicBezTo>
                  <a:pt x="13071" y="19493"/>
                  <a:pt x="11095" y="18733"/>
                  <a:pt x="9606" y="17183"/>
                </a:cubicBezTo>
                <a:cubicBezTo>
                  <a:pt x="9211" y="16757"/>
                  <a:pt x="8907" y="16332"/>
                  <a:pt x="8664" y="15815"/>
                </a:cubicBezTo>
                <a:cubicBezTo>
                  <a:pt x="8434" y="15228"/>
                  <a:pt x="8418" y="14726"/>
                  <a:pt x="8455" y="14130"/>
                </a:cubicBezTo>
                <a:lnTo>
                  <a:pt x="8455" y="14130"/>
                </a:lnTo>
                <a:cubicBezTo>
                  <a:pt x="8779" y="13181"/>
                  <a:pt x="9114" y="12474"/>
                  <a:pt x="9788" y="11712"/>
                </a:cubicBezTo>
                <a:cubicBezTo>
                  <a:pt x="10512" y="10908"/>
                  <a:pt x="11330" y="10245"/>
                  <a:pt x="12201" y="9621"/>
                </a:cubicBezTo>
                <a:lnTo>
                  <a:pt x="12201" y="9621"/>
                </a:lnTo>
                <a:cubicBezTo>
                  <a:pt x="13475" y="8841"/>
                  <a:pt x="14755" y="8142"/>
                  <a:pt x="16141" y="7548"/>
                </a:cubicBezTo>
                <a:cubicBezTo>
                  <a:pt x="19081" y="6244"/>
                  <a:pt x="22172" y="5394"/>
                  <a:pt x="25264" y="4515"/>
                </a:cubicBezTo>
                <a:lnTo>
                  <a:pt x="25264" y="4515"/>
                </a:lnTo>
                <a:cubicBezTo>
                  <a:pt x="26517" y="4229"/>
                  <a:pt x="27766" y="3943"/>
                  <a:pt x="28998" y="3657"/>
                </a:cubicBezTo>
                <a:lnTo>
                  <a:pt x="28998" y="3657"/>
                </a:lnTo>
                <a:cubicBezTo>
                  <a:pt x="28542" y="3779"/>
                  <a:pt x="28056" y="3870"/>
                  <a:pt x="27570" y="3991"/>
                </a:cubicBezTo>
                <a:cubicBezTo>
                  <a:pt x="30700" y="3414"/>
                  <a:pt x="33831" y="2867"/>
                  <a:pt x="36992" y="2563"/>
                </a:cubicBezTo>
                <a:cubicBezTo>
                  <a:pt x="40883" y="2168"/>
                  <a:pt x="44774" y="2046"/>
                  <a:pt x="48695" y="1955"/>
                </a:cubicBezTo>
                <a:cubicBezTo>
                  <a:pt x="50751" y="1915"/>
                  <a:pt x="52805" y="1896"/>
                  <a:pt x="54857" y="1896"/>
                </a:cubicBezTo>
                <a:cubicBezTo>
                  <a:pt x="60659" y="1896"/>
                  <a:pt x="66453" y="2048"/>
                  <a:pt x="72263" y="2315"/>
                </a:cubicBezTo>
                <a:lnTo>
                  <a:pt x="72263" y="2315"/>
                </a:lnTo>
                <a:cubicBezTo>
                  <a:pt x="74074" y="2433"/>
                  <a:pt x="75873" y="2563"/>
                  <a:pt x="77687" y="2678"/>
                </a:cubicBezTo>
                <a:lnTo>
                  <a:pt x="77687" y="2678"/>
                </a:lnTo>
                <a:cubicBezTo>
                  <a:pt x="77399" y="2660"/>
                  <a:pt x="77114" y="2642"/>
                  <a:pt x="76841" y="2624"/>
                </a:cubicBezTo>
                <a:lnTo>
                  <a:pt x="76841" y="2624"/>
                </a:lnTo>
                <a:cubicBezTo>
                  <a:pt x="82738" y="3201"/>
                  <a:pt x="88574" y="3900"/>
                  <a:pt x="94379" y="5086"/>
                </a:cubicBezTo>
                <a:cubicBezTo>
                  <a:pt x="99091" y="6028"/>
                  <a:pt x="103711" y="7365"/>
                  <a:pt x="108240" y="8976"/>
                </a:cubicBezTo>
                <a:cubicBezTo>
                  <a:pt x="112009" y="10344"/>
                  <a:pt x="115656" y="11925"/>
                  <a:pt x="119182" y="13840"/>
                </a:cubicBezTo>
                <a:cubicBezTo>
                  <a:pt x="120854" y="14660"/>
                  <a:pt x="122435" y="15633"/>
                  <a:pt x="123924" y="16727"/>
                </a:cubicBezTo>
                <a:cubicBezTo>
                  <a:pt x="125778" y="18125"/>
                  <a:pt x="127602" y="19554"/>
                  <a:pt x="129365" y="21074"/>
                </a:cubicBezTo>
                <a:cubicBezTo>
                  <a:pt x="129461" y="21156"/>
                  <a:pt x="129581" y="21201"/>
                  <a:pt x="129698" y="21201"/>
                </a:cubicBezTo>
                <a:cubicBezTo>
                  <a:pt x="129841" y="21201"/>
                  <a:pt x="129980" y="21133"/>
                  <a:pt x="130064" y="20982"/>
                </a:cubicBezTo>
                <a:cubicBezTo>
                  <a:pt x="130216" y="20679"/>
                  <a:pt x="130094" y="19888"/>
                  <a:pt x="129882" y="19645"/>
                </a:cubicBezTo>
                <a:cubicBezTo>
                  <a:pt x="128939" y="18855"/>
                  <a:pt x="128210" y="17882"/>
                  <a:pt x="127724" y="16757"/>
                </a:cubicBezTo>
                <a:cubicBezTo>
                  <a:pt x="127602" y="16332"/>
                  <a:pt x="127389" y="15998"/>
                  <a:pt x="127055" y="15694"/>
                </a:cubicBezTo>
                <a:cubicBezTo>
                  <a:pt x="125413" y="13870"/>
                  <a:pt x="124927" y="13505"/>
                  <a:pt x="122526" y="12107"/>
                </a:cubicBezTo>
                <a:cubicBezTo>
                  <a:pt x="116386" y="8581"/>
                  <a:pt x="109577" y="6180"/>
                  <a:pt x="102738" y="4386"/>
                </a:cubicBezTo>
                <a:cubicBezTo>
                  <a:pt x="94167" y="2137"/>
                  <a:pt x="85261" y="1104"/>
                  <a:pt x="76416" y="557"/>
                </a:cubicBezTo>
                <a:cubicBezTo>
                  <a:pt x="70056" y="195"/>
                  <a:pt x="63680" y="1"/>
                  <a:pt x="5729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0" name="Google Shape;2460;p4"/>
          <p:cNvSpPr/>
          <p:nvPr/>
        </p:nvSpPr>
        <p:spPr>
          <a:xfrm rot="587667">
            <a:off x="1109752" y="3262634"/>
            <a:ext cx="9594728" cy="963621"/>
          </a:xfrm>
          <a:custGeom>
            <a:avLst/>
            <a:gdLst/>
            <a:ahLst/>
            <a:cxnLst/>
            <a:rect l="l" t="t" r="r" b="b"/>
            <a:pathLst>
              <a:path w="132843" h="35935" extrusionOk="0">
                <a:moveTo>
                  <a:pt x="102753" y="11312"/>
                </a:moveTo>
                <a:cubicBezTo>
                  <a:pt x="102839" y="11335"/>
                  <a:pt x="102926" y="11359"/>
                  <a:pt x="103012" y="11382"/>
                </a:cubicBezTo>
                <a:cubicBezTo>
                  <a:pt x="102926" y="11365"/>
                  <a:pt x="102839" y="11338"/>
                  <a:pt x="102753" y="11312"/>
                </a:cubicBezTo>
                <a:close/>
                <a:moveTo>
                  <a:pt x="95551" y="33816"/>
                </a:moveTo>
                <a:lnTo>
                  <a:pt x="95551" y="33816"/>
                </a:lnTo>
                <a:cubicBezTo>
                  <a:pt x="95575" y="33818"/>
                  <a:pt x="95599" y="33820"/>
                  <a:pt x="95624" y="33822"/>
                </a:cubicBezTo>
                <a:lnTo>
                  <a:pt x="95624" y="33822"/>
                </a:lnTo>
                <a:cubicBezTo>
                  <a:pt x="95599" y="33820"/>
                  <a:pt x="95575" y="33818"/>
                  <a:pt x="95551" y="33816"/>
                </a:cubicBezTo>
                <a:close/>
                <a:moveTo>
                  <a:pt x="50270" y="1"/>
                </a:moveTo>
                <a:cubicBezTo>
                  <a:pt x="49471" y="1"/>
                  <a:pt x="48673" y="5"/>
                  <a:pt x="47874" y="14"/>
                </a:cubicBezTo>
                <a:cubicBezTo>
                  <a:pt x="40640" y="105"/>
                  <a:pt x="33406" y="501"/>
                  <a:pt x="26232" y="1595"/>
                </a:cubicBezTo>
                <a:cubicBezTo>
                  <a:pt x="22463" y="2203"/>
                  <a:pt x="18725" y="2993"/>
                  <a:pt x="15047" y="4148"/>
                </a:cubicBezTo>
                <a:cubicBezTo>
                  <a:pt x="12645" y="4908"/>
                  <a:pt x="10214" y="5698"/>
                  <a:pt x="7965" y="6884"/>
                </a:cubicBezTo>
                <a:cubicBezTo>
                  <a:pt x="6080" y="7856"/>
                  <a:pt x="4408" y="9102"/>
                  <a:pt x="2949" y="10592"/>
                </a:cubicBezTo>
                <a:cubicBezTo>
                  <a:pt x="1369" y="12233"/>
                  <a:pt x="396" y="14361"/>
                  <a:pt x="153" y="16610"/>
                </a:cubicBezTo>
                <a:cubicBezTo>
                  <a:pt x="1" y="17826"/>
                  <a:pt x="153" y="19103"/>
                  <a:pt x="457" y="20288"/>
                </a:cubicBezTo>
                <a:cubicBezTo>
                  <a:pt x="822" y="21686"/>
                  <a:pt x="1369" y="23176"/>
                  <a:pt x="2068" y="24483"/>
                </a:cubicBezTo>
                <a:cubicBezTo>
                  <a:pt x="2250" y="24817"/>
                  <a:pt x="2463" y="25151"/>
                  <a:pt x="2645" y="25516"/>
                </a:cubicBezTo>
                <a:cubicBezTo>
                  <a:pt x="3648" y="26853"/>
                  <a:pt x="4712" y="28130"/>
                  <a:pt x="5837" y="29376"/>
                </a:cubicBezTo>
                <a:cubicBezTo>
                  <a:pt x="6506" y="29863"/>
                  <a:pt x="7144" y="30319"/>
                  <a:pt x="7813" y="30805"/>
                </a:cubicBezTo>
                <a:cubicBezTo>
                  <a:pt x="9211" y="31686"/>
                  <a:pt x="10670" y="32385"/>
                  <a:pt x="12220" y="32963"/>
                </a:cubicBezTo>
                <a:cubicBezTo>
                  <a:pt x="16688" y="34544"/>
                  <a:pt x="21399" y="35091"/>
                  <a:pt x="26111" y="35334"/>
                </a:cubicBezTo>
                <a:cubicBezTo>
                  <a:pt x="29059" y="35486"/>
                  <a:pt x="32008" y="35547"/>
                  <a:pt x="34956" y="35577"/>
                </a:cubicBezTo>
                <a:cubicBezTo>
                  <a:pt x="39515" y="35638"/>
                  <a:pt x="44105" y="35729"/>
                  <a:pt x="48695" y="35790"/>
                </a:cubicBezTo>
                <a:cubicBezTo>
                  <a:pt x="54850" y="35896"/>
                  <a:pt x="61013" y="35934"/>
                  <a:pt x="67175" y="35934"/>
                </a:cubicBezTo>
                <a:cubicBezTo>
                  <a:pt x="73338" y="35934"/>
                  <a:pt x="79501" y="35896"/>
                  <a:pt x="85656" y="35851"/>
                </a:cubicBezTo>
                <a:cubicBezTo>
                  <a:pt x="86806" y="35844"/>
                  <a:pt x="87957" y="35842"/>
                  <a:pt x="89109" y="35842"/>
                </a:cubicBezTo>
                <a:cubicBezTo>
                  <a:pt x="92256" y="35842"/>
                  <a:pt x="95409" y="35859"/>
                  <a:pt x="98556" y="35859"/>
                </a:cubicBezTo>
                <a:cubicBezTo>
                  <a:pt x="99708" y="35859"/>
                  <a:pt x="100859" y="35857"/>
                  <a:pt x="102009" y="35851"/>
                </a:cubicBezTo>
                <a:cubicBezTo>
                  <a:pt x="103772" y="35851"/>
                  <a:pt x="105504" y="35820"/>
                  <a:pt x="107267" y="35547"/>
                </a:cubicBezTo>
                <a:cubicBezTo>
                  <a:pt x="108635" y="35334"/>
                  <a:pt x="110003" y="35243"/>
                  <a:pt x="111340" y="34939"/>
                </a:cubicBezTo>
                <a:cubicBezTo>
                  <a:pt x="111583" y="34878"/>
                  <a:pt x="111948" y="34179"/>
                  <a:pt x="112070" y="33996"/>
                </a:cubicBezTo>
                <a:cubicBezTo>
                  <a:pt x="112070" y="33996"/>
                  <a:pt x="112383" y="33569"/>
                  <a:pt x="112210" y="33569"/>
                </a:cubicBezTo>
                <a:cubicBezTo>
                  <a:pt x="112205" y="33569"/>
                  <a:pt x="112198" y="33570"/>
                  <a:pt x="112191" y="33571"/>
                </a:cubicBezTo>
                <a:cubicBezTo>
                  <a:pt x="111583" y="33723"/>
                  <a:pt x="110976" y="33875"/>
                  <a:pt x="110368" y="33996"/>
                </a:cubicBezTo>
                <a:cubicBezTo>
                  <a:pt x="109643" y="34203"/>
                  <a:pt x="108918" y="34312"/>
                  <a:pt x="108184" y="34312"/>
                </a:cubicBezTo>
                <a:cubicBezTo>
                  <a:pt x="107840" y="34312"/>
                  <a:pt x="107495" y="34288"/>
                  <a:pt x="107146" y="34240"/>
                </a:cubicBezTo>
                <a:cubicBezTo>
                  <a:pt x="106578" y="34260"/>
                  <a:pt x="106011" y="34270"/>
                  <a:pt x="105442" y="34270"/>
                </a:cubicBezTo>
                <a:cubicBezTo>
                  <a:pt x="104305" y="34270"/>
                  <a:pt x="103164" y="34229"/>
                  <a:pt x="102009" y="34148"/>
                </a:cubicBezTo>
                <a:cubicBezTo>
                  <a:pt x="99882" y="34060"/>
                  <a:pt x="97783" y="33942"/>
                  <a:pt x="95658" y="33824"/>
                </a:cubicBezTo>
                <a:lnTo>
                  <a:pt x="95658" y="33824"/>
                </a:lnTo>
                <a:cubicBezTo>
                  <a:pt x="95647" y="33823"/>
                  <a:pt x="95635" y="33823"/>
                  <a:pt x="95624" y="33822"/>
                </a:cubicBezTo>
                <a:lnTo>
                  <a:pt x="95624" y="33822"/>
                </a:lnTo>
                <a:cubicBezTo>
                  <a:pt x="95630" y="33822"/>
                  <a:pt x="95636" y="33823"/>
                  <a:pt x="95642" y="33823"/>
                </a:cubicBezTo>
                <a:lnTo>
                  <a:pt x="95642" y="33823"/>
                </a:lnTo>
                <a:cubicBezTo>
                  <a:pt x="95586" y="33820"/>
                  <a:pt x="95530" y="33817"/>
                  <a:pt x="95474" y="33814"/>
                </a:cubicBezTo>
                <a:cubicBezTo>
                  <a:pt x="95499" y="33814"/>
                  <a:pt x="95525" y="33815"/>
                  <a:pt x="95551" y="33816"/>
                </a:cubicBezTo>
                <a:lnTo>
                  <a:pt x="95551" y="33816"/>
                </a:lnTo>
                <a:cubicBezTo>
                  <a:pt x="91179" y="33493"/>
                  <a:pt x="86805" y="33203"/>
                  <a:pt x="82404" y="33085"/>
                </a:cubicBezTo>
                <a:cubicBezTo>
                  <a:pt x="77601" y="32963"/>
                  <a:pt x="72799" y="32993"/>
                  <a:pt x="67996" y="32933"/>
                </a:cubicBezTo>
                <a:cubicBezTo>
                  <a:pt x="63680" y="32902"/>
                  <a:pt x="59364" y="32872"/>
                  <a:pt x="55078" y="32841"/>
                </a:cubicBezTo>
                <a:cubicBezTo>
                  <a:pt x="50640" y="32781"/>
                  <a:pt x="46233" y="32750"/>
                  <a:pt x="41795" y="32537"/>
                </a:cubicBezTo>
                <a:cubicBezTo>
                  <a:pt x="40184" y="32477"/>
                  <a:pt x="38573" y="32325"/>
                  <a:pt x="36962" y="32294"/>
                </a:cubicBezTo>
                <a:cubicBezTo>
                  <a:pt x="36217" y="32279"/>
                  <a:pt x="35480" y="32279"/>
                  <a:pt x="34743" y="32279"/>
                </a:cubicBezTo>
                <a:cubicBezTo>
                  <a:pt x="34006" y="32279"/>
                  <a:pt x="33269" y="32279"/>
                  <a:pt x="32524" y="32264"/>
                </a:cubicBezTo>
                <a:cubicBezTo>
                  <a:pt x="30518" y="32233"/>
                  <a:pt x="28512" y="32173"/>
                  <a:pt x="26506" y="32112"/>
                </a:cubicBezTo>
                <a:cubicBezTo>
                  <a:pt x="23284" y="32021"/>
                  <a:pt x="20001" y="31686"/>
                  <a:pt x="16840" y="31078"/>
                </a:cubicBezTo>
                <a:cubicBezTo>
                  <a:pt x="15199" y="30744"/>
                  <a:pt x="13618" y="30349"/>
                  <a:pt x="12068" y="29802"/>
                </a:cubicBezTo>
                <a:cubicBezTo>
                  <a:pt x="11308" y="29559"/>
                  <a:pt x="10579" y="29255"/>
                  <a:pt x="9879" y="28890"/>
                </a:cubicBezTo>
                <a:cubicBezTo>
                  <a:pt x="8955" y="28494"/>
                  <a:pt x="8076" y="28006"/>
                  <a:pt x="7243" y="27426"/>
                </a:cubicBezTo>
                <a:lnTo>
                  <a:pt x="7243" y="27426"/>
                </a:lnTo>
                <a:cubicBezTo>
                  <a:pt x="6741" y="27021"/>
                  <a:pt x="6238" y="26608"/>
                  <a:pt x="5735" y="26193"/>
                </a:cubicBezTo>
                <a:lnTo>
                  <a:pt x="5735" y="26193"/>
                </a:lnTo>
                <a:cubicBezTo>
                  <a:pt x="5431" y="25874"/>
                  <a:pt x="5131" y="25556"/>
                  <a:pt x="4830" y="25237"/>
                </a:cubicBezTo>
                <a:lnTo>
                  <a:pt x="4830" y="25237"/>
                </a:lnTo>
                <a:cubicBezTo>
                  <a:pt x="4284" y="24404"/>
                  <a:pt x="3738" y="23565"/>
                  <a:pt x="3192" y="22732"/>
                </a:cubicBezTo>
                <a:lnTo>
                  <a:pt x="3192" y="22732"/>
                </a:lnTo>
                <a:lnTo>
                  <a:pt x="3131" y="22579"/>
                </a:lnTo>
                <a:lnTo>
                  <a:pt x="3131" y="22579"/>
                </a:lnTo>
                <a:cubicBezTo>
                  <a:pt x="3048" y="21866"/>
                  <a:pt x="3092" y="21153"/>
                  <a:pt x="3284" y="20440"/>
                </a:cubicBezTo>
                <a:lnTo>
                  <a:pt x="3284" y="20440"/>
                </a:lnTo>
                <a:cubicBezTo>
                  <a:pt x="3253" y="20653"/>
                  <a:pt x="3192" y="20866"/>
                  <a:pt x="3162" y="21078"/>
                </a:cubicBezTo>
                <a:cubicBezTo>
                  <a:pt x="3496" y="20075"/>
                  <a:pt x="3831" y="19224"/>
                  <a:pt x="4439" y="18343"/>
                </a:cubicBezTo>
                <a:cubicBezTo>
                  <a:pt x="5077" y="17431"/>
                  <a:pt x="5806" y="16701"/>
                  <a:pt x="6627" y="15941"/>
                </a:cubicBezTo>
                <a:lnTo>
                  <a:pt x="6627" y="15941"/>
                </a:lnTo>
                <a:lnTo>
                  <a:pt x="6323" y="16245"/>
                </a:lnTo>
                <a:cubicBezTo>
                  <a:pt x="7813" y="15060"/>
                  <a:pt x="9363" y="14027"/>
                  <a:pt x="11065" y="13175"/>
                </a:cubicBezTo>
                <a:cubicBezTo>
                  <a:pt x="14925" y="11291"/>
                  <a:pt x="19120" y="10045"/>
                  <a:pt x="23284" y="9042"/>
                </a:cubicBezTo>
                <a:cubicBezTo>
                  <a:pt x="33465" y="6648"/>
                  <a:pt x="43977" y="6278"/>
                  <a:pt x="54401" y="6155"/>
                </a:cubicBezTo>
                <a:lnTo>
                  <a:pt x="54401" y="6155"/>
                </a:lnTo>
                <a:cubicBezTo>
                  <a:pt x="63137" y="6188"/>
                  <a:pt x="71873" y="6318"/>
                  <a:pt x="80580" y="7248"/>
                </a:cubicBezTo>
                <a:cubicBezTo>
                  <a:pt x="84471" y="7643"/>
                  <a:pt x="88331" y="8160"/>
                  <a:pt x="92191" y="8859"/>
                </a:cubicBezTo>
                <a:cubicBezTo>
                  <a:pt x="95693" y="9501"/>
                  <a:pt x="99139" y="10340"/>
                  <a:pt x="102583" y="11266"/>
                </a:cubicBezTo>
                <a:lnTo>
                  <a:pt x="102583" y="11266"/>
                </a:lnTo>
                <a:cubicBezTo>
                  <a:pt x="102574" y="11264"/>
                  <a:pt x="102565" y="11262"/>
                  <a:pt x="102556" y="11261"/>
                </a:cubicBezTo>
                <a:lnTo>
                  <a:pt x="102556" y="11261"/>
                </a:lnTo>
                <a:cubicBezTo>
                  <a:pt x="105200" y="12051"/>
                  <a:pt x="107784" y="12932"/>
                  <a:pt x="110368" y="13966"/>
                </a:cubicBezTo>
                <a:cubicBezTo>
                  <a:pt x="112890" y="14969"/>
                  <a:pt x="115353" y="16154"/>
                  <a:pt x="117754" y="17461"/>
                </a:cubicBezTo>
                <a:cubicBezTo>
                  <a:pt x="120307" y="18859"/>
                  <a:pt x="122799" y="20349"/>
                  <a:pt x="125231" y="21960"/>
                </a:cubicBezTo>
                <a:cubicBezTo>
                  <a:pt x="127420" y="23388"/>
                  <a:pt x="129547" y="24969"/>
                  <a:pt x="131584" y="26641"/>
                </a:cubicBezTo>
                <a:cubicBezTo>
                  <a:pt x="131600" y="26653"/>
                  <a:pt x="131619" y="26658"/>
                  <a:pt x="131641" y="26658"/>
                </a:cubicBezTo>
                <a:cubicBezTo>
                  <a:pt x="131956" y="26658"/>
                  <a:pt x="132843" y="25502"/>
                  <a:pt x="132587" y="25303"/>
                </a:cubicBezTo>
                <a:cubicBezTo>
                  <a:pt x="130581" y="23632"/>
                  <a:pt x="128483" y="22081"/>
                  <a:pt x="126265" y="20653"/>
                </a:cubicBezTo>
                <a:cubicBezTo>
                  <a:pt x="124958" y="19802"/>
                  <a:pt x="123620" y="18951"/>
                  <a:pt x="122283" y="18100"/>
                </a:cubicBezTo>
                <a:cubicBezTo>
                  <a:pt x="117936" y="15394"/>
                  <a:pt x="113498" y="12628"/>
                  <a:pt x="108848" y="10440"/>
                </a:cubicBezTo>
                <a:cubicBezTo>
                  <a:pt x="104836" y="8586"/>
                  <a:pt x="100580" y="7096"/>
                  <a:pt x="96386" y="5789"/>
                </a:cubicBezTo>
                <a:cubicBezTo>
                  <a:pt x="94106" y="5029"/>
                  <a:pt x="91765" y="4391"/>
                  <a:pt x="89425" y="3874"/>
                </a:cubicBezTo>
                <a:cubicBezTo>
                  <a:pt x="86568" y="3145"/>
                  <a:pt x="83711" y="2507"/>
                  <a:pt x="80793" y="1990"/>
                </a:cubicBezTo>
                <a:cubicBezTo>
                  <a:pt x="75139" y="1078"/>
                  <a:pt x="69425" y="592"/>
                  <a:pt x="63710" y="318"/>
                </a:cubicBezTo>
                <a:cubicBezTo>
                  <a:pt x="59246" y="138"/>
                  <a:pt x="54759" y="1"/>
                  <a:pt x="5027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1" name="Google Shape;2461;p4"/>
          <p:cNvSpPr/>
          <p:nvPr/>
        </p:nvSpPr>
        <p:spPr>
          <a:xfrm rot="587667">
            <a:off x="886943" y="2347630"/>
            <a:ext cx="9783311" cy="2193831"/>
          </a:xfrm>
          <a:custGeom>
            <a:avLst/>
            <a:gdLst/>
            <a:ahLst/>
            <a:cxnLst/>
            <a:rect l="l" t="t" r="r" b="b"/>
            <a:pathLst>
              <a:path w="135454" h="30131" extrusionOk="0">
                <a:moveTo>
                  <a:pt x="5145" y="15255"/>
                </a:moveTo>
                <a:lnTo>
                  <a:pt x="5145" y="15255"/>
                </a:lnTo>
                <a:cubicBezTo>
                  <a:pt x="5132" y="15312"/>
                  <a:pt x="5120" y="15368"/>
                  <a:pt x="5107" y="15418"/>
                </a:cubicBezTo>
                <a:cubicBezTo>
                  <a:pt x="5119" y="15363"/>
                  <a:pt x="5131" y="15309"/>
                  <a:pt x="5145" y="15255"/>
                </a:cubicBezTo>
                <a:close/>
                <a:moveTo>
                  <a:pt x="8136" y="21537"/>
                </a:moveTo>
                <a:cubicBezTo>
                  <a:pt x="8203" y="21592"/>
                  <a:pt x="8266" y="21647"/>
                  <a:pt x="8329" y="21710"/>
                </a:cubicBezTo>
                <a:cubicBezTo>
                  <a:pt x="8264" y="21653"/>
                  <a:pt x="8200" y="21595"/>
                  <a:pt x="8136" y="21537"/>
                </a:cubicBezTo>
                <a:close/>
                <a:moveTo>
                  <a:pt x="59499" y="1"/>
                </a:moveTo>
                <a:cubicBezTo>
                  <a:pt x="58613" y="1"/>
                  <a:pt x="57726" y="3"/>
                  <a:pt x="56841" y="8"/>
                </a:cubicBezTo>
                <a:cubicBezTo>
                  <a:pt x="50123" y="68"/>
                  <a:pt x="43314" y="160"/>
                  <a:pt x="36627" y="889"/>
                </a:cubicBezTo>
                <a:cubicBezTo>
                  <a:pt x="29940" y="1588"/>
                  <a:pt x="23253" y="2743"/>
                  <a:pt x="16901" y="5053"/>
                </a:cubicBezTo>
                <a:cubicBezTo>
                  <a:pt x="13435" y="6300"/>
                  <a:pt x="9970" y="7637"/>
                  <a:pt x="6779" y="9491"/>
                </a:cubicBezTo>
                <a:cubicBezTo>
                  <a:pt x="5411" y="10312"/>
                  <a:pt x="4074" y="11102"/>
                  <a:pt x="2827" y="12105"/>
                </a:cubicBezTo>
                <a:cubicBezTo>
                  <a:pt x="2128" y="12683"/>
                  <a:pt x="1551" y="13351"/>
                  <a:pt x="1004" y="14020"/>
                </a:cubicBezTo>
                <a:cubicBezTo>
                  <a:pt x="365" y="14841"/>
                  <a:pt x="1" y="15813"/>
                  <a:pt x="31" y="16877"/>
                </a:cubicBezTo>
                <a:cubicBezTo>
                  <a:pt x="61" y="17971"/>
                  <a:pt x="548" y="18853"/>
                  <a:pt x="1216" y="19704"/>
                </a:cubicBezTo>
                <a:cubicBezTo>
                  <a:pt x="2645" y="21589"/>
                  <a:pt x="4773" y="23048"/>
                  <a:pt x="6748" y="24324"/>
                </a:cubicBezTo>
                <a:cubicBezTo>
                  <a:pt x="11186" y="27151"/>
                  <a:pt x="16475" y="28428"/>
                  <a:pt x="21642" y="29127"/>
                </a:cubicBezTo>
                <a:cubicBezTo>
                  <a:pt x="25442" y="29643"/>
                  <a:pt x="29272" y="29704"/>
                  <a:pt x="33071" y="29856"/>
                </a:cubicBezTo>
                <a:cubicBezTo>
                  <a:pt x="36668" y="29983"/>
                  <a:pt x="40244" y="30046"/>
                  <a:pt x="43816" y="30046"/>
                </a:cubicBezTo>
                <a:cubicBezTo>
                  <a:pt x="44530" y="30046"/>
                  <a:pt x="45245" y="30044"/>
                  <a:pt x="45959" y="30038"/>
                </a:cubicBezTo>
                <a:cubicBezTo>
                  <a:pt x="46648" y="30037"/>
                  <a:pt x="47337" y="30036"/>
                  <a:pt x="48026" y="30036"/>
                </a:cubicBezTo>
                <a:cubicBezTo>
                  <a:pt x="55747" y="30036"/>
                  <a:pt x="63478" y="30131"/>
                  <a:pt x="71205" y="30131"/>
                </a:cubicBezTo>
                <a:cubicBezTo>
                  <a:pt x="75538" y="30131"/>
                  <a:pt x="79869" y="30101"/>
                  <a:pt x="84197" y="30008"/>
                </a:cubicBezTo>
                <a:cubicBezTo>
                  <a:pt x="90945" y="29887"/>
                  <a:pt x="97692" y="29491"/>
                  <a:pt x="104440" y="29096"/>
                </a:cubicBezTo>
                <a:cubicBezTo>
                  <a:pt x="106538" y="29005"/>
                  <a:pt x="108665" y="28853"/>
                  <a:pt x="110763" y="28701"/>
                </a:cubicBezTo>
                <a:cubicBezTo>
                  <a:pt x="112191" y="28580"/>
                  <a:pt x="113559" y="28428"/>
                  <a:pt x="114927" y="28124"/>
                </a:cubicBezTo>
                <a:cubicBezTo>
                  <a:pt x="114927" y="28124"/>
                  <a:pt x="114509" y="26512"/>
                  <a:pt x="114383" y="26512"/>
                </a:cubicBezTo>
                <a:cubicBezTo>
                  <a:pt x="114382" y="26512"/>
                  <a:pt x="114381" y="26512"/>
                  <a:pt x="114380" y="26513"/>
                </a:cubicBezTo>
                <a:cubicBezTo>
                  <a:pt x="111431" y="27181"/>
                  <a:pt x="108361" y="27272"/>
                  <a:pt x="105352" y="27394"/>
                </a:cubicBezTo>
                <a:cubicBezTo>
                  <a:pt x="100762" y="27607"/>
                  <a:pt x="96203" y="27850"/>
                  <a:pt x="91613" y="28002"/>
                </a:cubicBezTo>
                <a:cubicBezTo>
                  <a:pt x="85953" y="28148"/>
                  <a:pt x="80293" y="28196"/>
                  <a:pt x="74633" y="28196"/>
                </a:cubicBezTo>
                <a:cubicBezTo>
                  <a:pt x="68530" y="28196"/>
                  <a:pt x="62427" y="28140"/>
                  <a:pt x="56324" y="28093"/>
                </a:cubicBezTo>
                <a:cubicBezTo>
                  <a:pt x="48786" y="28032"/>
                  <a:pt x="41248" y="27941"/>
                  <a:pt x="33709" y="27759"/>
                </a:cubicBezTo>
                <a:cubicBezTo>
                  <a:pt x="29272" y="27637"/>
                  <a:pt x="24773" y="27516"/>
                  <a:pt x="20366" y="26665"/>
                </a:cubicBezTo>
                <a:cubicBezTo>
                  <a:pt x="17964" y="26209"/>
                  <a:pt x="15442" y="25570"/>
                  <a:pt x="13192" y="24537"/>
                </a:cubicBezTo>
                <a:cubicBezTo>
                  <a:pt x="11362" y="23710"/>
                  <a:pt x="9675" y="22683"/>
                  <a:pt x="8076" y="21483"/>
                </a:cubicBezTo>
                <a:lnTo>
                  <a:pt x="8076" y="21483"/>
                </a:lnTo>
                <a:cubicBezTo>
                  <a:pt x="7085" y="20584"/>
                  <a:pt x="6210" y="19666"/>
                  <a:pt x="5593" y="18488"/>
                </a:cubicBezTo>
                <a:cubicBezTo>
                  <a:pt x="4998" y="17357"/>
                  <a:pt x="5015" y="16343"/>
                  <a:pt x="5187" y="15102"/>
                </a:cubicBezTo>
                <a:lnTo>
                  <a:pt x="5187" y="15102"/>
                </a:lnTo>
                <a:cubicBezTo>
                  <a:pt x="5321" y="14650"/>
                  <a:pt x="5528" y="14234"/>
                  <a:pt x="5776" y="13838"/>
                </a:cubicBezTo>
                <a:cubicBezTo>
                  <a:pt x="6080" y="13291"/>
                  <a:pt x="6414" y="12774"/>
                  <a:pt x="6840" y="12318"/>
                </a:cubicBezTo>
                <a:lnTo>
                  <a:pt x="6840" y="12318"/>
                </a:lnTo>
                <a:cubicBezTo>
                  <a:pt x="6748" y="12439"/>
                  <a:pt x="6627" y="12561"/>
                  <a:pt x="6536" y="12683"/>
                </a:cubicBezTo>
                <a:cubicBezTo>
                  <a:pt x="7508" y="11710"/>
                  <a:pt x="8481" y="10798"/>
                  <a:pt x="9636" y="10008"/>
                </a:cubicBezTo>
                <a:cubicBezTo>
                  <a:pt x="11733" y="8579"/>
                  <a:pt x="14347" y="8002"/>
                  <a:pt x="16749" y="7333"/>
                </a:cubicBezTo>
                <a:cubicBezTo>
                  <a:pt x="25010" y="5028"/>
                  <a:pt x="33418" y="4168"/>
                  <a:pt x="41916" y="3736"/>
                </a:cubicBezTo>
                <a:lnTo>
                  <a:pt x="41916" y="3736"/>
                </a:lnTo>
                <a:cubicBezTo>
                  <a:pt x="41896" y="3739"/>
                  <a:pt x="41876" y="3742"/>
                  <a:pt x="41855" y="3746"/>
                </a:cubicBezTo>
                <a:cubicBezTo>
                  <a:pt x="46342" y="3634"/>
                  <a:pt x="50828" y="3571"/>
                  <a:pt x="55314" y="3571"/>
                </a:cubicBezTo>
                <a:cubicBezTo>
                  <a:pt x="56876" y="3571"/>
                  <a:pt x="58439" y="3579"/>
                  <a:pt x="60002" y="3594"/>
                </a:cubicBezTo>
                <a:cubicBezTo>
                  <a:pt x="64014" y="3625"/>
                  <a:pt x="68026" y="3716"/>
                  <a:pt x="72008" y="3929"/>
                </a:cubicBezTo>
                <a:cubicBezTo>
                  <a:pt x="76993" y="4172"/>
                  <a:pt x="81978" y="4597"/>
                  <a:pt x="86963" y="5023"/>
                </a:cubicBezTo>
                <a:cubicBezTo>
                  <a:pt x="93650" y="5570"/>
                  <a:pt x="100276" y="6543"/>
                  <a:pt x="106811" y="8002"/>
                </a:cubicBezTo>
                <a:cubicBezTo>
                  <a:pt x="109638" y="8640"/>
                  <a:pt x="112434" y="9369"/>
                  <a:pt x="115200" y="10099"/>
                </a:cubicBezTo>
                <a:cubicBezTo>
                  <a:pt x="117328" y="10616"/>
                  <a:pt x="119395" y="11254"/>
                  <a:pt x="121401" y="12105"/>
                </a:cubicBezTo>
                <a:cubicBezTo>
                  <a:pt x="126568" y="13534"/>
                  <a:pt x="131188" y="16087"/>
                  <a:pt x="135292" y="19734"/>
                </a:cubicBezTo>
                <a:cubicBezTo>
                  <a:pt x="135317" y="19756"/>
                  <a:pt x="135335" y="19765"/>
                  <a:pt x="135350" y="19765"/>
                </a:cubicBezTo>
                <a:cubicBezTo>
                  <a:pt x="135453" y="19765"/>
                  <a:pt x="135310" y="19275"/>
                  <a:pt x="135320" y="19275"/>
                </a:cubicBezTo>
                <a:lnTo>
                  <a:pt x="135320" y="19275"/>
                </a:lnTo>
                <a:cubicBezTo>
                  <a:pt x="135320" y="19275"/>
                  <a:pt x="135321" y="19276"/>
                  <a:pt x="135322" y="19278"/>
                </a:cubicBezTo>
                <a:cubicBezTo>
                  <a:pt x="135231" y="19005"/>
                  <a:pt x="135109" y="18336"/>
                  <a:pt x="134866" y="18184"/>
                </a:cubicBezTo>
                <a:cubicBezTo>
                  <a:pt x="133833" y="17394"/>
                  <a:pt x="132739" y="16664"/>
                  <a:pt x="131644" y="15965"/>
                </a:cubicBezTo>
                <a:cubicBezTo>
                  <a:pt x="130641" y="15388"/>
                  <a:pt x="129638" y="14810"/>
                  <a:pt x="128666" y="14233"/>
                </a:cubicBezTo>
                <a:cubicBezTo>
                  <a:pt x="126386" y="12835"/>
                  <a:pt x="124045" y="11558"/>
                  <a:pt x="121614" y="10433"/>
                </a:cubicBezTo>
                <a:cubicBezTo>
                  <a:pt x="120368" y="9917"/>
                  <a:pt x="119121" y="9369"/>
                  <a:pt x="117875" y="8853"/>
                </a:cubicBezTo>
                <a:cubicBezTo>
                  <a:pt x="114106" y="7272"/>
                  <a:pt x="110124" y="5996"/>
                  <a:pt x="106173" y="4932"/>
                </a:cubicBezTo>
                <a:cubicBezTo>
                  <a:pt x="101644" y="3686"/>
                  <a:pt x="96963" y="2713"/>
                  <a:pt x="92312" y="2014"/>
                </a:cubicBezTo>
                <a:cubicBezTo>
                  <a:pt x="81459" y="383"/>
                  <a:pt x="70449" y="1"/>
                  <a:pt x="5949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2" name="Google Shape;2462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63" name="Google Shape;2463;p4"/>
          <p:cNvSpPr txBox="1">
            <a:spLocks noGrp="1"/>
          </p:cNvSpPr>
          <p:nvPr>
            <p:ph type="body" idx="1"/>
          </p:nvPr>
        </p:nvSpPr>
        <p:spPr>
          <a:xfrm>
            <a:off x="960000" y="1547844"/>
            <a:ext cx="10272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●"/>
              <a:defRPr sz="1600">
                <a:latin typeface="Barlow"/>
                <a:ea typeface="Barlow"/>
                <a:cs typeface="Barlow"/>
                <a:sym typeface="Barlow"/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64" name="Google Shape;2464;p4"/>
          <p:cNvSpPr/>
          <p:nvPr/>
        </p:nvSpPr>
        <p:spPr>
          <a:xfrm>
            <a:off x="302381" y="69464"/>
            <a:ext cx="11579636" cy="6719187"/>
          </a:xfrm>
          <a:custGeom>
            <a:avLst/>
            <a:gdLst/>
            <a:ahLst/>
            <a:cxnLst/>
            <a:rect l="l" t="t" r="r" b="b"/>
            <a:pathLst>
              <a:path w="191737" h="129091" extrusionOk="0">
                <a:moveTo>
                  <a:pt x="184684" y="6384"/>
                </a:moveTo>
                <a:lnTo>
                  <a:pt x="184684" y="122252"/>
                </a:lnTo>
                <a:lnTo>
                  <a:pt x="7569" y="122252"/>
                </a:lnTo>
                <a:lnTo>
                  <a:pt x="7569" y="6384"/>
                </a:lnTo>
                <a:close/>
                <a:moveTo>
                  <a:pt x="0" y="1"/>
                </a:moveTo>
                <a:lnTo>
                  <a:pt x="0" y="129091"/>
                </a:lnTo>
                <a:lnTo>
                  <a:pt x="191736" y="129091"/>
                </a:lnTo>
                <a:lnTo>
                  <a:pt x="19173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5" name="Google Shape;2465;p4"/>
          <p:cNvSpPr/>
          <p:nvPr/>
        </p:nvSpPr>
        <p:spPr>
          <a:xfrm>
            <a:off x="-51977" y="-134642"/>
            <a:ext cx="12286420" cy="7127363"/>
          </a:xfrm>
          <a:custGeom>
            <a:avLst/>
            <a:gdLst/>
            <a:ahLst/>
            <a:cxnLst/>
            <a:rect l="l" t="t" r="r" b="b"/>
            <a:pathLst>
              <a:path w="203440" h="136933" extrusionOk="0">
                <a:moveTo>
                  <a:pt x="195962" y="6748"/>
                </a:moveTo>
                <a:lnTo>
                  <a:pt x="195962" y="129698"/>
                </a:lnTo>
                <a:lnTo>
                  <a:pt x="8056" y="129698"/>
                </a:lnTo>
                <a:lnTo>
                  <a:pt x="8056" y="6748"/>
                </a:lnTo>
                <a:close/>
                <a:moveTo>
                  <a:pt x="1" y="1"/>
                </a:moveTo>
                <a:lnTo>
                  <a:pt x="1" y="136933"/>
                </a:lnTo>
                <a:lnTo>
                  <a:pt x="203439" y="136933"/>
                </a:lnTo>
                <a:lnTo>
                  <a:pt x="203439" y="1"/>
                </a:lnTo>
                <a:close/>
              </a:path>
            </a:pathLst>
          </a:custGeom>
          <a:solidFill>
            <a:schemeClr val="dk2"/>
          </a:solidFill>
          <a:ln w="762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39465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2">
  <p:cSld name="Background 12">
    <p:bg>
      <p:bgPr>
        <a:solidFill>
          <a:schemeClr val="dk1"/>
        </a:solidFill>
        <a:effectLst/>
      </p:bgPr>
    </p:bg>
    <p:spTree>
      <p:nvGrpSpPr>
        <p:cNvPr id="1" name="Shape 5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" name="Google Shape;5191;p26"/>
          <p:cNvSpPr/>
          <p:nvPr/>
        </p:nvSpPr>
        <p:spPr>
          <a:xfrm>
            <a:off x="0" y="0"/>
            <a:ext cx="12191971" cy="6857869"/>
          </a:xfrm>
          <a:custGeom>
            <a:avLst/>
            <a:gdLst/>
            <a:ahLst/>
            <a:cxnLst/>
            <a:rect l="l" t="t" r="r" b="b"/>
            <a:pathLst>
              <a:path w="287818" h="191918" extrusionOk="0">
                <a:moveTo>
                  <a:pt x="0" y="0"/>
                </a:moveTo>
                <a:lnTo>
                  <a:pt x="0" y="47995"/>
                </a:lnTo>
                <a:lnTo>
                  <a:pt x="0" y="95959"/>
                </a:lnTo>
                <a:lnTo>
                  <a:pt x="0" y="143923"/>
                </a:lnTo>
                <a:lnTo>
                  <a:pt x="0" y="191918"/>
                </a:lnTo>
                <a:lnTo>
                  <a:pt x="287817" y="191918"/>
                </a:lnTo>
                <a:lnTo>
                  <a:pt x="287817" y="143923"/>
                </a:lnTo>
                <a:lnTo>
                  <a:pt x="287817" y="95959"/>
                </a:lnTo>
                <a:lnTo>
                  <a:pt x="287817" y="47995"/>
                </a:lnTo>
                <a:lnTo>
                  <a:pt x="28781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2" name="Google Shape;5192;p26"/>
          <p:cNvSpPr/>
          <p:nvPr/>
        </p:nvSpPr>
        <p:spPr>
          <a:xfrm>
            <a:off x="0" y="0"/>
            <a:ext cx="12191971" cy="1715021"/>
          </a:xfrm>
          <a:custGeom>
            <a:avLst/>
            <a:gdLst/>
            <a:ahLst/>
            <a:cxnLst/>
            <a:rect l="l" t="t" r="r" b="b"/>
            <a:pathLst>
              <a:path w="287818" h="47995" extrusionOk="0">
                <a:moveTo>
                  <a:pt x="0" y="0"/>
                </a:moveTo>
                <a:lnTo>
                  <a:pt x="287817" y="47995"/>
                </a:lnTo>
                <a:lnTo>
                  <a:pt x="287817" y="0"/>
                </a:lnTo>
                <a:close/>
              </a:path>
            </a:pathLst>
          </a:custGeom>
          <a:solidFill>
            <a:srgbClr val="CBB2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3" name="Google Shape;5193;p26"/>
          <p:cNvSpPr/>
          <p:nvPr/>
        </p:nvSpPr>
        <p:spPr>
          <a:xfrm>
            <a:off x="0" y="4956129"/>
            <a:ext cx="12191971" cy="1900763"/>
          </a:xfrm>
          <a:custGeom>
            <a:avLst/>
            <a:gdLst/>
            <a:ahLst/>
            <a:cxnLst/>
            <a:rect l="l" t="t" r="r" b="b"/>
            <a:pathLst>
              <a:path w="287818" h="53193" extrusionOk="0">
                <a:moveTo>
                  <a:pt x="0" y="0"/>
                </a:moveTo>
                <a:lnTo>
                  <a:pt x="0" y="53193"/>
                </a:lnTo>
                <a:lnTo>
                  <a:pt x="287817" y="53193"/>
                </a:lnTo>
                <a:lnTo>
                  <a:pt x="2878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4" name="Google Shape;5194;p26"/>
          <p:cNvSpPr/>
          <p:nvPr/>
        </p:nvSpPr>
        <p:spPr>
          <a:xfrm>
            <a:off x="0" y="5066904"/>
            <a:ext cx="12191971" cy="1791061"/>
          </a:xfrm>
          <a:custGeom>
            <a:avLst/>
            <a:gdLst/>
            <a:ahLst/>
            <a:cxnLst/>
            <a:rect l="l" t="t" r="r" b="b"/>
            <a:pathLst>
              <a:path w="287818" h="50123" extrusionOk="0">
                <a:moveTo>
                  <a:pt x="0" y="1"/>
                </a:moveTo>
                <a:lnTo>
                  <a:pt x="0" y="50123"/>
                </a:lnTo>
                <a:lnTo>
                  <a:pt x="287817" y="50123"/>
                </a:lnTo>
                <a:lnTo>
                  <a:pt x="28781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5" name="Google Shape;5195;p26"/>
          <p:cNvSpPr/>
          <p:nvPr/>
        </p:nvSpPr>
        <p:spPr>
          <a:xfrm>
            <a:off x="1084122" y="3653840"/>
            <a:ext cx="123649" cy="1999601"/>
          </a:xfrm>
          <a:custGeom>
            <a:avLst/>
            <a:gdLst/>
            <a:ahLst/>
            <a:cxnLst/>
            <a:rect l="l" t="t" r="r" b="b"/>
            <a:pathLst>
              <a:path w="2919" h="55959" extrusionOk="0">
                <a:moveTo>
                  <a:pt x="1" y="0"/>
                </a:moveTo>
                <a:lnTo>
                  <a:pt x="1" y="55958"/>
                </a:lnTo>
                <a:lnTo>
                  <a:pt x="2919" y="55958"/>
                </a:lnTo>
                <a:lnTo>
                  <a:pt x="291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6" name="Google Shape;5196;p26"/>
          <p:cNvSpPr/>
          <p:nvPr/>
        </p:nvSpPr>
        <p:spPr>
          <a:xfrm>
            <a:off x="2109025" y="3653840"/>
            <a:ext cx="123649" cy="1999601"/>
          </a:xfrm>
          <a:custGeom>
            <a:avLst/>
            <a:gdLst/>
            <a:ahLst/>
            <a:cxnLst/>
            <a:rect l="l" t="t" r="r" b="b"/>
            <a:pathLst>
              <a:path w="2919" h="55959" extrusionOk="0">
                <a:moveTo>
                  <a:pt x="1" y="0"/>
                </a:moveTo>
                <a:lnTo>
                  <a:pt x="1" y="55958"/>
                </a:lnTo>
                <a:lnTo>
                  <a:pt x="2919" y="55958"/>
                </a:lnTo>
                <a:lnTo>
                  <a:pt x="2919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7" name="Google Shape;5197;p26"/>
          <p:cNvSpPr/>
          <p:nvPr/>
        </p:nvSpPr>
        <p:spPr>
          <a:xfrm>
            <a:off x="951492" y="4731291"/>
            <a:ext cx="1418933" cy="199892"/>
          </a:xfrm>
          <a:custGeom>
            <a:avLst/>
            <a:gdLst/>
            <a:ahLst/>
            <a:cxnLst/>
            <a:rect l="l" t="t" r="r" b="b"/>
            <a:pathLst>
              <a:path w="33497" h="5594" extrusionOk="0">
                <a:moveTo>
                  <a:pt x="1" y="0"/>
                </a:moveTo>
                <a:lnTo>
                  <a:pt x="1" y="5593"/>
                </a:lnTo>
                <a:lnTo>
                  <a:pt x="33497" y="5593"/>
                </a:lnTo>
                <a:lnTo>
                  <a:pt x="33497" y="0"/>
                </a:lnTo>
                <a:close/>
              </a:path>
            </a:pathLst>
          </a:custGeom>
          <a:solidFill>
            <a:srgbClr val="D4D4D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8" name="Google Shape;5198;p26"/>
          <p:cNvSpPr/>
          <p:nvPr/>
        </p:nvSpPr>
        <p:spPr>
          <a:xfrm>
            <a:off x="943783" y="3145487"/>
            <a:ext cx="1430540" cy="1307768"/>
          </a:xfrm>
          <a:custGeom>
            <a:avLst/>
            <a:gdLst/>
            <a:ahLst/>
            <a:cxnLst/>
            <a:rect l="l" t="t" r="r" b="b"/>
            <a:pathLst>
              <a:path w="33771" h="36598" extrusionOk="0">
                <a:moveTo>
                  <a:pt x="16900" y="1"/>
                </a:moveTo>
                <a:cubicBezTo>
                  <a:pt x="12250" y="1"/>
                  <a:pt x="8055" y="1855"/>
                  <a:pt x="4985" y="4864"/>
                </a:cubicBezTo>
                <a:cubicBezTo>
                  <a:pt x="1946" y="7873"/>
                  <a:pt x="61" y="12068"/>
                  <a:pt x="0" y="16658"/>
                </a:cubicBezTo>
                <a:lnTo>
                  <a:pt x="0" y="26627"/>
                </a:lnTo>
                <a:lnTo>
                  <a:pt x="0" y="36597"/>
                </a:lnTo>
                <a:lnTo>
                  <a:pt x="33770" y="36597"/>
                </a:lnTo>
                <a:lnTo>
                  <a:pt x="33770" y="26627"/>
                </a:lnTo>
                <a:lnTo>
                  <a:pt x="33770" y="16658"/>
                </a:lnTo>
                <a:cubicBezTo>
                  <a:pt x="33709" y="12068"/>
                  <a:pt x="31825" y="7873"/>
                  <a:pt x="28785" y="4864"/>
                </a:cubicBezTo>
                <a:cubicBezTo>
                  <a:pt x="25715" y="1855"/>
                  <a:pt x="21521" y="1"/>
                  <a:pt x="16900" y="1"/>
                </a:cubicBezTo>
                <a:close/>
              </a:path>
            </a:pathLst>
          </a:custGeom>
          <a:solidFill>
            <a:srgbClr val="B276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9" name="Google Shape;5199;p26"/>
          <p:cNvSpPr/>
          <p:nvPr/>
        </p:nvSpPr>
        <p:spPr>
          <a:xfrm>
            <a:off x="943783" y="3145487"/>
            <a:ext cx="1430540" cy="1307768"/>
          </a:xfrm>
          <a:custGeom>
            <a:avLst/>
            <a:gdLst/>
            <a:ahLst/>
            <a:cxnLst/>
            <a:rect l="l" t="t" r="r" b="b"/>
            <a:pathLst>
              <a:path w="33771" h="36598" extrusionOk="0">
                <a:moveTo>
                  <a:pt x="33770" y="16658"/>
                </a:moveTo>
                <a:cubicBezTo>
                  <a:pt x="33709" y="12068"/>
                  <a:pt x="31825" y="7873"/>
                  <a:pt x="28785" y="4864"/>
                </a:cubicBezTo>
                <a:cubicBezTo>
                  <a:pt x="25715" y="1855"/>
                  <a:pt x="21521" y="1"/>
                  <a:pt x="16900" y="1"/>
                </a:cubicBezTo>
                <a:cubicBezTo>
                  <a:pt x="12250" y="1"/>
                  <a:pt x="8055" y="1855"/>
                  <a:pt x="4985" y="4864"/>
                </a:cubicBezTo>
                <a:cubicBezTo>
                  <a:pt x="1946" y="7873"/>
                  <a:pt x="61" y="12068"/>
                  <a:pt x="0" y="16658"/>
                </a:cubicBezTo>
                <a:lnTo>
                  <a:pt x="0" y="16658"/>
                </a:lnTo>
                <a:lnTo>
                  <a:pt x="0" y="16658"/>
                </a:lnTo>
                <a:lnTo>
                  <a:pt x="0" y="26627"/>
                </a:lnTo>
                <a:lnTo>
                  <a:pt x="0" y="36597"/>
                </a:lnTo>
                <a:lnTo>
                  <a:pt x="16870" y="36597"/>
                </a:lnTo>
                <a:lnTo>
                  <a:pt x="33770" y="36597"/>
                </a:lnTo>
                <a:lnTo>
                  <a:pt x="33770" y="26627"/>
                </a:lnTo>
                <a:lnTo>
                  <a:pt x="33770" y="1665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0" name="Google Shape;5200;p26"/>
          <p:cNvSpPr/>
          <p:nvPr/>
        </p:nvSpPr>
        <p:spPr>
          <a:xfrm>
            <a:off x="1659668" y="3145487"/>
            <a:ext cx="714656" cy="1307768"/>
          </a:xfrm>
          <a:custGeom>
            <a:avLst/>
            <a:gdLst/>
            <a:ahLst/>
            <a:cxnLst/>
            <a:rect l="l" t="t" r="r" b="b"/>
            <a:pathLst>
              <a:path w="16871" h="36598" extrusionOk="0">
                <a:moveTo>
                  <a:pt x="0" y="1"/>
                </a:moveTo>
                <a:lnTo>
                  <a:pt x="0" y="36597"/>
                </a:lnTo>
                <a:lnTo>
                  <a:pt x="16870" y="36597"/>
                </a:lnTo>
                <a:lnTo>
                  <a:pt x="16870" y="26627"/>
                </a:lnTo>
                <a:lnTo>
                  <a:pt x="16870" y="16658"/>
                </a:lnTo>
                <a:cubicBezTo>
                  <a:pt x="16809" y="12068"/>
                  <a:pt x="14925" y="7873"/>
                  <a:pt x="11885" y="4864"/>
                </a:cubicBezTo>
                <a:cubicBezTo>
                  <a:pt x="8815" y="1855"/>
                  <a:pt x="4621" y="1"/>
                  <a:pt x="0" y="1"/>
                </a:cubicBez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1" name="Google Shape;5201;p26"/>
          <p:cNvSpPr/>
          <p:nvPr/>
        </p:nvSpPr>
        <p:spPr>
          <a:xfrm>
            <a:off x="943783" y="3740709"/>
            <a:ext cx="43" cy="36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close/>
              </a:path>
            </a:pathLst>
          </a:custGeom>
          <a:solidFill>
            <a:srgbClr val="52284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2" name="Google Shape;5202;p26"/>
          <p:cNvSpPr/>
          <p:nvPr/>
        </p:nvSpPr>
        <p:spPr>
          <a:xfrm>
            <a:off x="254923" y="4118703"/>
            <a:ext cx="4399637" cy="127104"/>
          </a:xfrm>
          <a:custGeom>
            <a:avLst/>
            <a:gdLst/>
            <a:ahLst/>
            <a:cxnLst/>
            <a:rect l="l" t="t" r="r" b="b"/>
            <a:pathLst>
              <a:path w="103863" h="3557" extrusionOk="0">
                <a:moveTo>
                  <a:pt x="1" y="0"/>
                </a:moveTo>
                <a:lnTo>
                  <a:pt x="1" y="3557"/>
                </a:lnTo>
                <a:lnTo>
                  <a:pt x="103863" y="3557"/>
                </a:lnTo>
                <a:lnTo>
                  <a:pt x="103863" y="0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3" name="Google Shape;5203;p26"/>
          <p:cNvSpPr/>
          <p:nvPr/>
        </p:nvSpPr>
        <p:spPr>
          <a:xfrm>
            <a:off x="4215464" y="4250133"/>
            <a:ext cx="155843" cy="1537999"/>
          </a:xfrm>
          <a:custGeom>
            <a:avLst/>
            <a:gdLst/>
            <a:ahLst/>
            <a:cxnLst/>
            <a:rect l="l" t="t" r="r" b="b"/>
            <a:pathLst>
              <a:path w="3679" h="43041" extrusionOk="0">
                <a:moveTo>
                  <a:pt x="1" y="0"/>
                </a:moveTo>
                <a:lnTo>
                  <a:pt x="1" y="43040"/>
                </a:lnTo>
                <a:lnTo>
                  <a:pt x="3679" y="43040"/>
                </a:lnTo>
                <a:lnTo>
                  <a:pt x="367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4" name="Google Shape;5204;p26"/>
          <p:cNvSpPr/>
          <p:nvPr/>
        </p:nvSpPr>
        <p:spPr>
          <a:xfrm>
            <a:off x="539499" y="4250133"/>
            <a:ext cx="155843" cy="1537999"/>
          </a:xfrm>
          <a:custGeom>
            <a:avLst/>
            <a:gdLst/>
            <a:ahLst/>
            <a:cxnLst/>
            <a:rect l="l" t="t" r="r" b="b"/>
            <a:pathLst>
              <a:path w="3679" h="43041" extrusionOk="0">
                <a:moveTo>
                  <a:pt x="0" y="0"/>
                </a:moveTo>
                <a:lnTo>
                  <a:pt x="0" y="43040"/>
                </a:lnTo>
                <a:lnTo>
                  <a:pt x="3678" y="43040"/>
                </a:lnTo>
                <a:lnTo>
                  <a:pt x="367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5" name="Google Shape;5205;p26"/>
          <p:cNvSpPr/>
          <p:nvPr/>
        </p:nvSpPr>
        <p:spPr>
          <a:xfrm>
            <a:off x="769980" y="4250133"/>
            <a:ext cx="155800" cy="1402212"/>
          </a:xfrm>
          <a:custGeom>
            <a:avLst/>
            <a:gdLst/>
            <a:ahLst/>
            <a:cxnLst/>
            <a:rect l="l" t="t" r="r" b="b"/>
            <a:pathLst>
              <a:path w="3678" h="39241" extrusionOk="0">
                <a:moveTo>
                  <a:pt x="0" y="0"/>
                </a:moveTo>
                <a:lnTo>
                  <a:pt x="0" y="39241"/>
                </a:lnTo>
                <a:lnTo>
                  <a:pt x="3678" y="39241"/>
                </a:lnTo>
                <a:lnTo>
                  <a:pt x="367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6" name="Google Shape;5206;p26"/>
          <p:cNvSpPr/>
          <p:nvPr/>
        </p:nvSpPr>
        <p:spPr>
          <a:xfrm>
            <a:off x="421018" y="4245773"/>
            <a:ext cx="4067449" cy="1092689"/>
          </a:xfrm>
          <a:custGeom>
            <a:avLst/>
            <a:gdLst/>
            <a:ahLst/>
            <a:cxnLst/>
            <a:rect l="l" t="t" r="r" b="b"/>
            <a:pathLst>
              <a:path w="96021" h="30579" extrusionOk="0">
                <a:moveTo>
                  <a:pt x="1" y="1"/>
                </a:moveTo>
                <a:lnTo>
                  <a:pt x="1" y="30579"/>
                </a:lnTo>
                <a:lnTo>
                  <a:pt x="96021" y="30579"/>
                </a:lnTo>
                <a:lnTo>
                  <a:pt x="96021" y="1"/>
                </a:lnTo>
                <a:close/>
              </a:path>
            </a:pathLst>
          </a:custGeom>
          <a:solidFill>
            <a:srgbClr val="854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7" name="Google Shape;5207;p26"/>
          <p:cNvSpPr/>
          <p:nvPr/>
        </p:nvSpPr>
        <p:spPr>
          <a:xfrm>
            <a:off x="421018" y="4245773"/>
            <a:ext cx="4067449" cy="1092689"/>
          </a:xfrm>
          <a:custGeom>
            <a:avLst/>
            <a:gdLst/>
            <a:ahLst/>
            <a:cxnLst/>
            <a:rect l="l" t="t" r="r" b="b"/>
            <a:pathLst>
              <a:path w="96021" h="30579" extrusionOk="0">
                <a:moveTo>
                  <a:pt x="1" y="30579"/>
                </a:moveTo>
                <a:lnTo>
                  <a:pt x="96021" y="30579"/>
                </a:lnTo>
                <a:lnTo>
                  <a:pt x="96021" y="1"/>
                </a:lnTo>
                <a:lnTo>
                  <a:pt x="1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8" name="Google Shape;5208;p26"/>
          <p:cNvSpPr/>
          <p:nvPr/>
        </p:nvSpPr>
        <p:spPr>
          <a:xfrm>
            <a:off x="421018" y="4245772"/>
            <a:ext cx="4067449" cy="546363"/>
          </a:xfrm>
          <a:custGeom>
            <a:avLst/>
            <a:gdLst/>
            <a:ahLst/>
            <a:cxnLst/>
            <a:rect l="l" t="t" r="r" b="b"/>
            <a:pathLst>
              <a:path w="96021" h="15290" extrusionOk="0">
                <a:moveTo>
                  <a:pt x="1" y="1"/>
                </a:moveTo>
                <a:lnTo>
                  <a:pt x="96021" y="15290"/>
                </a:lnTo>
                <a:lnTo>
                  <a:pt x="96021" y="1"/>
                </a:ln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9" name="Google Shape;5209;p26"/>
          <p:cNvSpPr/>
          <p:nvPr/>
        </p:nvSpPr>
        <p:spPr>
          <a:xfrm>
            <a:off x="2954955" y="717933"/>
            <a:ext cx="6573044" cy="3056415"/>
          </a:xfrm>
          <a:custGeom>
            <a:avLst/>
            <a:gdLst/>
            <a:ahLst/>
            <a:cxnLst/>
            <a:rect l="l" t="t" r="r" b="b"/>
            <a:pathLst>
              <a:path w="155171" h="85534" extrusionOk="0">
                <a:moveTo>
                  <a:pt x="1" y="1"/>
                </a:moveTo>
                <a:lnTo>
                  <a:pt x="1" y="85534"/>
                </a:lnTo>
                <a:lnTo>
                  <a:pt x="155171" y="85534"/>
                </a:lnTo>
                <a:lnTo>
                  <a:pt x="155171" y="1"/>
                </a:lnTo>
                <a:close/>
              </a:path>
            </a:pathLst>
          </a:custGeom>
          <a:solidFill>
            <a:srgbClr val="F7E5C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0" name="Google Shape;5210;p26"/>
          <p:cNvSpPr/>
          <p:nvPr/>
        </p:nvSpPr>
        <p:spPr>
          <a:xfrm>
            <a:off x="3105588" y="845038"/>
            <a:ext cx="6271779" cy="2801172"/>
          </a:xfrm>
          <a:custGeom>
            <a:avLst/>
            <a:gdLst/>
            <a:ahLst/>
            <a:cxnLst/>
            <a:rect l="l" t="t" r="r" b="b"/>
            <a:pathLst>
              <a:path w="148059" h="78391" extrusionOk="0">
                <a:moveTo>
                  <a:pt x="1" y="0"/>
                </a:moveTo>
                <a:lnTo>
                  <a:pt x="1" y="78390"/>
                </a:lnTo>
                <a:lnTo>
                  <a:pt x="148058" y="78390"/>
                </a:lnTo>
                <a:lnTo>
                  <a:pt x="148058" y="0"/>
                </a:lnTo>
                <a:close/>
              </a:path>
            </a:pathLst>
          </a:custGeom>
          <a:solidFill>
            <a:srgbClr val="2E4B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1" name="Google Shape;5211;p26"/>
          <p:cNvSpPr/>
          <p:nvPr/>
        </p:nvSpPr>
        <p:spPr>
          <a:xfrm>
            <a:off x="3105588" y="845038"/>
            <a:ext cx="6271779" cy="2801172"/>
          </a:xfrm>
          <a:custGeom>
            <a:avLst/>
            <a:gdLst/>
            <a:ahLst/>
            <a:cxnLst/>
            <a:rect l="l" t="t" r="r" b="b"/>
            <a:pathLst>
              <a:path w="148059" h="78391" extrusionOk="0">
                <a:moveTo>
                  <a:pt x="1" y="0"/>
                </a:moveTo>
                <a:lnTo>
                  <a:pt x="148058" y="0"/>
                </a:lnTo>
                <a:lnTo>
                  <a:pt x="148058" y="78390"/>
                </a:lnTo>
                <a:lnTo>
                  <a:pt x="1" y="783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2" name="Google Shape;5212;p26"/>
          <p:cNvSpPr/>
          <p:nvPr/>
        </p:nvSpPr>
        <p:spPr>
          <a:xfrm>
            <a:off x="3105588" y="845038"/>
            <a:ext cx="6271779" cy="1401140"/>
          </a:xfrm>
          <a:custGeom>
            <a:avLst/>
            <a:gdLst/>
            <a:ahLst/>
            <a:cxnLst/>
            <a:rect l="l" t="t" r="r" b="b"/>
            <a:pathLst>
              <a:path w="148059" h="39211" extrusionOk="0">
                <a:moveTo>
                  <a:pt x="1" y="0"/>
                </a:moveTo>
                <a:lnTo>
                  <a:pt x="148058" y="39210"/>
                </a:lnTo>
                <a:lnTo>
                  <a:pt x="148058" y="0"/>
                </a:lnTo>
                <a:close/>
              </a:path>
            </a:pathLst>
          </a:custGeom>
          <a:solidFill>
            <a:srgbClr val="4476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3" name="Google Shape;5213;p26"/>
          <p:cNvSpPr/>
          <p:nvPr/>
        </p:nvSpPr>
        <p:spPr>
          <a:xfrm>
            <a:off x="2730912" y="3644047"/>
            <a:ext cx="7021128" cy="211827"/>
          </a:xfrm>
          <a:custGeom>
            <a:avLst/>
            <a:gdLst/>
            <a:ahLst/>
            <a:cxnLst/>
            <a:rect l="l" t="t" r="r" b="b"/>
            <a:pathLst>
              <a:path w="165749" h="5928" extrusionOk="0">
                <a:moveTo>
                  <a:pt x="1" y="0"/>
                </a:moveTo>
                <a:lnTo>
                  <a:pt x="1" y="5928"/>
                </a:lnTo>
                <a:lnTo>
                  <a:pt x="165748" y="5928"/>
                </a:lnTo>
                <a:lnTo>
                  <a:pt x="165748" y="0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4" name="Google Shape;5214;p26"/>
          <p:cNvSpPr/>
          <p:nvPr/>
        </p:nvSpPr>
        <p:spPr>
          <a:xfrm>
            <a:off x="2730912" y="3644047"/>
            <a:ext cx="7021128" cy="211827"/>
          </a:xfrm>
          <a:custGeom>
            <a:avLst/>
            <a:gdLst/>
            <a:ahLst/>
            <a:cxnLst/>
            <a:rect l="l" t="t" r="r" b="b"/>
            <a:pathLst>
              <a:path w="165749" h="5928" extrusionOk="0">
                <a:moveTo>
                  <a:pt x="1" y="0"/>
                </a:moveTo>
                <a:lnTo>
                  <a:pt x="165748" y="0"/>
                </a:lnTo>
                <a:lnTo>
                  <a:pt x="165748" y="5928"/>
                </a:lnTo>
                <a:lnTo>
                  <a:pt x="1" y="5928"/>
                </a:lnTo>
                <a:close/>
              </a:path>
            </a:pathLst>
          </a:custGeom>
          <a:solidFill>
            <a:srgbClr val="A28F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5" name="Google Shape;5215;p26"/>
          <p:cNvSpPr/>
          <p:nvPr/>
        </p:nvSpPr>
        <p:spPr>
          <a:xfrm>
            <a:off x="3924494" y="3483280"/>
            <a:ext cx="652852" cy="160800"/>
          </a:xfrm>
          <a:custGeom>
            <a:avLst/>
            <a:gdLst/>
            <a:ahLst/>
            <a:cxnLst/>
            <a:rect l="l" t="t" r="r" b="b"/>
            <a:pathLst>
              <a:path w="15412" h="4500" extrusionOk="0">
                <a:moveTo>
                  <a:pt x="1" y="1"/>
                </a:moveTo>
                <a:lnTo>
                  <a:pt x="1" y="4499"/>
                </a:lnTo>
                <a:lnTo>
                  <a:pt x="15411" y="4499"/>
                </a:lnTo>
                <a:lnTo>
                  <a:pt x="15411" y="1"/>
                </a:lnTo>
                <a:close/>
              </a:path>
            </a:pathLst>
          </a:custGeom>
          <a:solidFill>
            <a:srgbClr val="FFF2D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6" name="Google Shape;5216;p26"/>
          <p:cNvSpPr/>
          <p:nvPr/>
        </p:nvSpPr>
        <p:spPr>
          <a:xfrm>
            <a:off x="9977326" y="681020"/>
            <a:ext cx="1918527" cy="4388017"/>
          </a:xfrm>
          <a:custGeom>
            <a:avLst/>
            <a:gdLst/>
            <a:ahLst/>
            <a:cxnLst/>
            <a:rect l="l" t="t" r="r" b="b"/>
            <a:pathLst>
              <a:path w="45291" h="122799" extrusionOk="0">
                <a:moveTo>
                  <a:pt x="1" y="0"/>
                </a:moveTo>
                <a:lnTo>
                  <a:pt x="1" y="122798"/>
                </a:lnTo>
                <a:lnTo>
                  <a:pt x="45290" y="122798"/>
                </a:lnTo>
                <a:lnTo>
                  <a:pt x="45290" y="0"/>
                </a:lnTo>
                <a:close/>
              </a:path>
            </a:pathLst>
          </a:custGeom>
          <a:solidFill>
            <a:srgbClr val="B276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7" name="Google Shape;5217;p26"/>
          <p:cNvSpPr/>
          <p:nvPr/>
        </p:nvSpPr>
        <p:spPr>
          <a:xfrm>
            <a:off x="9977326" y="681020"/>
            <a:ext cx="1918527" cy="4388017"/>
          </a:xfrm>
          <a:custGeom>
            <a:avLst/>
            <a:gdLst/>
            <a:ahLst/>
            <a:cxnLst/>
            <a:rect l="l" t="t" r="r" b="b"/>
            <a:pathLst>
              <a:path w="45291" h="122799" extrusionOk="0">
                <a:moveTo>
                  <a:pt x="1" y="0"/>
                </a:moveTo>
                <a:lnTo>
                  <a:pt x="45290" y="0"/>
                </a:lnTo>
                <a:lnTo>
                  <a:pt x="45290" y="122798"/>
                </a:lnTo>
                <a:lnTo>
                  <a:pt x="1" y="122798"/>
                </a:lnTo>
                <a:close/>
              </a:path>
            </a:pathLst>
          </a:custGeom>
          <a:solidFill>
            <a:srgbClr val="A28F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8" name="Google Shape;5218;p26"/>
          <p:cNvSpPr/>
          <p:nvPr/>
        </p:nvSpPr>
        <p:spPr>
          <a:xfrm>
            <a:off x="10111228" y="3993776"/>
            <a:ext cx="782897" cy="965621"/>
          </a:xfrm>
          <a:custGeom>
            <a:avLst/>
            <a:gdLst/>
            <a:ahLst/>
            <a:cxnLst/>
            <a:rect l="l" t="t" r="r" b="b"/>
            <a:pathLst>
              <a:path w="18482" h="27023" extrusionOk="0">
                <a:moveTo>
                  <a:pt x="1" y="1"/>
                </a:moveTo>
                <a:lnTo>
                  <a:pt x="1" y="6749"/>
                </a:lnTo>
                <a:lnTo>
                  <a:pt x="1" y="13497"/>
                </a:lnTo>
                <a:lnTo>
                  <a:pt x="1" y="20275"/>
                </a:lnTo>
                <a:lnTo>
                  <a:pt x="1" y="27023"/>
                </a:lnTo>
                <a:lnTo>
                  <a:pt x="18481" y="27023"/>
                </a:lnTo>
                <a:lnTo>
                  <a:pt x="18481" y="20275"/>
                </a:lnTo>
                <a:lnTo>
                  <a:pt x="18481" y="13497"/>
                </a:lnTo>
                <a:lnTo>
                  <a:pt x="18481" y="6749"/>
                </a:lnTo>
                <a:lnTo>
                  <a:pt x="18481" y="1"/>
                </a:ln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9" name="Google Shape;5219;p26"/>
          <p:cNvSpPr/>
          <p:nvPr/>
        </p:nvSpPr>
        <p:spPr>
          <a:xfrm>
            <a:off x="10111228" y="3993776"/>
            <a:ext cx="195745" cy="965621"/>
          </a:xfrm>
          <a:custGeom>
            <a:avLst/>
            <a:gdLst/>
            <a:ahLst/>
            <a:cxnLst/>
            <a:rect l="l" t="t" r="r" b="b"/>
            <a:pathLst>
              <a:path w="4621" h="27023" extrusionOk="0">
                <a:moveTo>
                  <a:pt x="1" y="1"/>
                </a:moveTo>
                <a:lnTo>
                  <a:pt x="1" y="6749"/>
                </a:lnTo>
                <a:lnTo>
                  <a:pt x="1" y="13497"/>
                </a:lnTo>
                <a:lnTo>
                  <a:pt x="1" y="20275"/>
                </a:lnTo>
                <a:lnTo>
                  <a:pt x="1" y="27023"/>
                </a:lnTo>
                <a:lnTo>
                  <a:pt x="4621" y="27023"/>
                </a:lnTo>
                <a:lnTo>
                  <a:pt x="1" y="1"/>
                </a:lnTo>
                <a:close/>
              </a:path>
            </a:pathLst>
          </a:custGeom>
          <a:solidFill>
            <a:srgbClr val="7937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0" name="Google Shape;5220;p26"/>
          <p:cNvSpPr/>
          <p:nvPr/>
        </p:nvSpPr>
        <p:spPr>
          <a:xfrm>
            <a:off x="10975203" y="3993776"/>
            <a:ext cx="782855" cy="965621"/>
          </a:xfrm>
          <a:custGeom>
            <a:avLst/>
            <a:gdLst/>
            <a:ahLst/>
            <a:cxnLst/>
            <a:rect l="l" t="t" r="r" b="b"/>
            <a:pathLst>
              <a:path w="18481" h="27023" extrusionOk="0">
                <a:moveTo>
                  <a:pt x="0" y="1"/>
                </a:moveTo>
                <a:lnTo>
                  <a:pt x="0" y="6749"/>
                </a:lnTo>
                <a:lnTo>
                  <a:pt x="0" y="13497"/>
                </a:lnTo>
                <a:lnTo>
                  <a:pt x="0" y="20275"/>
                </a:lnTo>
                <a:lnTo>
                  <a:pt x="0" y="27023"/>
                </a:lnTo>
                <a:lnTo>
                  <a:pt x="18481" y="27023"/>
                </a:lnTo>
                <a:lnTo>
                  <a:pt x="18481" y="20275"/>
                </a:lnTo>
                <a:lnTo>
                  <a:pt x="18481" y="13497"/>
                </a:lnTo>
                <a:lnTo>
                  <a:pt x="18481" y="6749"/>
                </a:lnTo>
                <a:lnTo>
                  <a:pt x="18481" y="1"/>
                </a:ln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1" name="Google Shape;5221;p26"/>
          <p:cNvSpPr/>
          <p:nvPr/>
        </p:nvSpPr>
        <p:spPr>
          <a:xfrm>
            <a:off x="10975204" y="3993776"/>
            <a:ext cx="195745" cy="965621"/>
          </a:xfrm>
          <a:custGeom>
            <a:avLst/>
            <a:gdLst/>
            <a:ahLst/>
            <a:cxnLst/>
            <a:rect l="l" t="t" r="r" b="b"/>
            <a:pathLst>
              <a:path w="4621" h="27023" extrusionOk="0">
                <a:moveTo>
                  <a:pt x="0" y="1"/>
                </a:moveTo>
                <a:lnTo>
                  <a:pt x="0" y="6749"/>
                </a:lnTo>
                <a:lnTo>
                  <a:pt x="0" y="13497"/>
                </a:lnTo>
                <a:lnTo>
                  <a:pt x="0" y="20275"/>
                </a:lnTo>
                <a:lnTo>
                  <a:pt x="0" y="27023"/>
                </a:lnTo>
                <a:lnTo>
                  <a:pt x="4621" y="27023"/>
                </a:lnTo>
                <a:lnTo>
                  <a:pt x="0" y="1"/>
                </a:lnTo>
                <a:close/>
              </a:path>
            </a:pathLst>
          </a:custGeom>
          <a:solidFill>
            <a:srgbClr val="7937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2" name="Google Shape;5222;p26"/>
          <p:cNvSpPr/>
          <p:nvPr/>
        </p:nvSpPr>
        <p:spPr>
          <a:xfrm>
            <a:off x="10111228" y="782038"/>
            <a:ext cx="782897" cy="2117987"/>
          </a:xfrm>
          <a:custGeom>
            <a:avLst/>
            <a:gdLst/>
            <a:ahLst/>
            <a:cxnLst/>
            <a:rect l="l" t="t" r="r" b="b"/>
            <a:pathLst>
              <a:path w="18482" h="59272" extrusionOk="0">
                <a:moveTo>
                  <a:pt x="1" y="0"/>
                </a:moveTo>
                <a:lnTo>
                  <a:pt x="1" y="59272"/>
                </a:lnTo>
                <a:lnTo>
                  <a:pt x="18481" y="59272"/>
                </a:lnTo>
                <a:lnTo>
                  <a:pt x="18481" y="0"/>
                </a:ln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3" name="Google Shape;5223;p26"/>
          <p:cNvSpPr/>
          <p:nvPr/>
        </p:nvSpPr>
        <p:spPr>
          <a:xfrm>
            <a:off x="10111228" y="782038"/>
            <a:ext cx="195745" cy="2117987"/>
          </a:xfrm>
          <a:custGeom>
            <a:avLst/>
            <a:gdLst/>
            <a:ahLst/>
            <a:cxnLst/>
            <a:rect l="l" t="t" r="r" b="b"/>
            <a:pathLst>
              <a:path w="4621" h="59272" extrusionOk="0">
                <a:moveTo>
                  <a:pt x="1" y="0"/>
                </a:moveTo>
                <a:lnTo>
                  <a:pt x="1" y="14833"/>
                </a:lnTo>
                <a:lnTo>
                  <a:pt x="1" y="29636"/>
                </a:lnTo>
                <a:lnTo>
                  <a:pt x="1" y="44469"/>
                </a:lnTo>
                <a:lnTo>
                  <a:pt x="1" y="59272"/>
                </a:lnTo>
                <a:lnTo>
                  <a:pt x="4621" y="59272"/>
                </a:lnTo>
                <a:lnTo>
                  <a:pt x="1" y="0"/>
                </a:lnTo>
                <a:close/>
              </a:path>
            </a:pathLst>
          </a:custGeom>
          <a:solidFill>
            <a:srgbClr val="7937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4" name="Google Shape;5224;p26"/>
          <p:cNvSpPr/>
          <p:nvPr/>
        </p:nvSpPr>
        <p:spPr>
          <a:xfrm>
            <a:off x="10975203" y="782038"/>
            <a:ext cx="782855" cy="2117987"/>
          </a:xfrm>
          <a:custGeom>
            <a:avLst/>
            <a:gdLst/>
            <a:ahLst/>
            <a:cxnLst/>
            <a:rect l="l" t="t" r="r" b="b"/>
            <a:pathLst>
              <a:path w="18481" h="59272" extrusionOk="0">
                <a:moveTo>
                  <a:pt x="0" y="0"/>
                </a:moveTo>
                <a:lnTo>
                  <a:pt x="0" y="14833"/>
                </a:lnTo>
                <a:lnTo>
                  <a:pt x="0" y="29636"/>
                </a:lnTo>
                <a:lnTo>
                  <a:pt x="0" y="44469"/>
                </a:lnTo>
                <a:lnTo>
                  <a:pt x="0" y="59272"/>
                </a:lnTo>
                <a:lnTo>
                  <a:pt x="18481" y="59272"/>
                </a:lnTo>
                <a:lnTo>
                  <a:pt x="18481" y="44469"/>
                </a:lnTo>
                <a:lnTo>
                  <a:pt x="18481" y="29636"/>
                </a:lnTo>
                <a:lnTo>
                  <a:pt x="18481" y="14833"/>
                </a:lnTo>
                <a:lnTo>
                  <a:pt x="18481" y="0"/>
                </a:ln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5" name="Google Shape;5225;p26"/>
          <p:cNvSpPr/>
          <p:nvPr/>
        </p:nvSpPr>
        <p:spPr>
          <a:xfrm>
            <a:off x="10975204" y="782038"/>
            <a:ext cx="195745" cy="2117987"/>
          </a:xfrm>
          <a:custGeom>
            <a:avLst/>
            <a:gdLst/>
            <a:ahLst/>
            <a:cxnLst/>
            <a:rect l="l" t="t" r="r" b="b"/>
            <a:pathLst>
              <a:path w="4621" h="59272" extrusionOk="0">
                <a:moveTo>
                  <a:pt x="0" y="0"/>
                </a:moveTo>
                <a:lnTo>
                  <a:pt x="0" y="14833"/>
                </a:lnTo>
                <a:lnTo>
                  <a:pt x="0" y="29636"/>
                </a:lnTo>
                <a:lnTo>
                  <a:pt x="0" y="44469"/>
                </a:lnTo>
                <a:lnTo>
                  <a:pt x="0" y="59272"/>
                </a:lnTo>
                <a:lnTo>
                  <a:pt x="4621" y="59272"/>
                </a:lnTo>
                <a:lnTo>
                  <a:pt x="0" y="0"/>
                </a:lnTo>
                <a:close/>
              </a:path>
            </a:pathLst>
          </a:custGeom>
          <a:solidFill>
            <a:srgbClr val="7937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6" name="Google Shape;5226;p26"/>
          <p:cNvSpPr/>
          <p:nvPr/>
        </p:nvSpPr>
        <p:spPr>
          <a:xfrm>
            <a:off x="10111227" y="3010806"/>
            <a:ext cx="1646829" cy="872215"/>
          </a:xfrm>
          <a:custGeom>
            <a:avLst/>
            <a:gdLst/>
            <a:ahLst/>
            <a:cxnLst/>
            <a:rect l="l" t="t" r="r" b="b"/>
            <a:pathLst>
              <a:path w="38877" h="24409" extrusionOk="0">
                <a:moveTo>
                  <a:pt x="1" y="1"/>
                </a:moveTo>
                <a:lnTo>
                  <a:pt x="1" y="24409"/>
                </a:lnTo>
                <a:lnTo>
                  <a:pt x="38877" y="24409"/>
                </a:lnTo>
                <a:lnTo>
                  <a:pt x="38877" y="1"/>
                </a:lnTo>
                <a:close/>
              </a:path>
            </a:pathLst>
          </a:custGeom>
          <a:solidFill>
            <a:srgbClr val="4C4D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7" name="Google Shape;5227;p26"/>
          <p:cNvSpPr/>
          <p:nvPr/>
        </p:nvSpPr>
        <p:spPr>
          <a:xfrm>
            <a:off x="10111227" y="3010806"/>
            <a:ext cx="1646829" cy="872215"/>
          </a:xfrm>
          <a:custGeom>
            <a:avLst/>
            <a:gdLst/>
            <a:ahLst/>
            <a:cxnLst/>
            <a:rect l="l" t="t" r="r" b="b"/>
            <a:pathLst>
              <a:path w="38877" h="24409" extrusionOk="0">
                <a:moveTo>
                  <a:pt x="1" y="1"/>
                </a:moveTo>
                <a:lnTo>
                  <a:pt x="38877" y="1"/>
                </a:lnTo>
                <a:lnTo>
                  <a:pt x="38877" y="24409"/>
                </a:lnTo>
                <a:lnTo>
                  <a:pt x="1" y="24409"/>
                </a:lnTo>
                <a:close/>
              </a:path>
            </a:pathLst>
          </a:custGeom>
          <a:solidFill>
            <a:srgbClr val="A28F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8" name="Google Shape;5228;p26"/>
          <p:cNvSpPr/>
          <p:nvPr/>
        </p:nvSpPr>
        <p:spPr>
          <a:xfrm>
            <a:off x="10111227" y="3010806"/>
            <a:ext cx="1646829" cy="436661"/>
          </a:xfrm>
          <a:custGeom>
            <a:avLst/>
            <a:gdLst/>
            <a:ahLst/>
            <a:cxnLst/>
            <a:rect l="l" t="t" r="r" b="b"/>
            <a:pathLst>
              <a:path w="38877" h="12220" extrusionOk="0">
                <a:moveTo>
                  <a:pt x="1" y="1"/>
                </a:moveTo>
                <a:lnTo>
                  <a:pt x="38877" y="12220"/>
                </a:lnTo>
                <a:lnTo>
                  <a:pt x="38877" y="1"/>
                </a:lnTo>
                <a:close/>
              </a:path>
            </a:pathLst>
          </a:custGeom>
          <a:solidFill>
            <a:schemeClr val="lt2">
              <a:alpha val="511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9" name="Google Shape;5229;p26"/>
          <p:cNvSpPr/>
          <p:nvPr/>
        </p:nvSpPr>
        <p:spPr>
          <a:xfrm>
            <a:off x="11396220" y="3053185"/>
            <a:ext cx="301349" cy="829835"/>
          </a:xfrm>
          <a:custGeom>
            <a:avLst/>
            <a:gdLst/>
            <a:ahLst/>
            <a:cxnLst/>
            <a:rect l="l" t="t" r="r" b="b"/>
            <a:pathLst>
              <a:path w="7114" h="23223" extrusionOk="0">
                <a:moveTo>
                  <a:pt x="1" y="0"/>
                </a:moveTo>
                <a:lnTo>
                  <a:pt x="1" y="23223"/>
                </a:lnTo>
                <a:lnTo>
                  <a:pt x="7113" y="23223"/>
                </a:lnTo>
                <a:lnTo>
                  <a:pt x="7113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0" name="Google Shape;5230;p26"/>
          <p:cNvSpPr/>
          <p:nvPr/>
        </p:nvSpPr>
        <p:spPr>
          <a:xfrm>
            <a:off x="11195391" y="3120509"/>
            <a:ext cx="150675" cy="762513"/>
          </a:xfrm>
          <a:custGeom>
            <a:avLst/>
            <a:gdLst/>
            <a:ahLst/>
            <a:cxnLst/>
            <a:rect l="l" t="t" r="r" b="b"/>
            <a:pathLst>
              <a:path w="3557" h="21339" extrusionOk="0">
                <a:moveTo>
                  <a:pt x="0" y="1"/>
                </a:moveTo>
                <a:lnTo>
                  <a:pt x="0" y="21339"/>
                </a:lnTo>
                <a:lnTo>
                  <a:pt x="3556" y="21339"/>
                </a:lnTo>
                <a:lnTo>
                  <a:pt x="3556" y="1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1" name="Google Shape;5231;p26"/>
          <p:cNvSpPr/>
          <p:nvPr/>
        </p:nvSpPr>
        <p:spPr>
          <a:xfrm>
            <a:off x="10161466" y="3729844"/>
            <a:ext cx="988895" cy="148829"/>
          </a:xfrm>
          <a:custGeom>
            <a:avLst/>
            <a:gdLst/>
            <a:ahLst/>
            <a:cxnLst/>
            <a:rect l="l" t="t" r="r" b="b"/>
            <a:pathLst>
              <a:path w="23345" h="4165" extrusionOk="0">
                <a:moveTo>
                  <a:pt x="0" y="1"/>
                </a:moveTo>
                <a:lnTo>
                  <a:pt x="0" y="4165"/>
                </a:lnTo>
                <a:lnTo>
                  <a:pt x="23344" y="4165"/>
                </a:lnTo>
                <a:lnTo>
                  <a:pt x="2334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2" name="Google Shape;5232;p26"/>
          <p:cNvSpPr/>
          <p:nvPr/>
        </p:nvSpPr>
        <p:spPr>
          <a:xfrm>
            <a:off x="10161466" y="3548459"/>
            <a:ext cx="988895" cy="148829"/>
          </a:xfrm>
          <a:custGeom>
            <a:avLst/>
            <a:gdLst/>
            <a:ahLst/>
            <a:cxnLst/>
            <a:rect l="l" t="t" r="r" b="b"/>
            <a:pathLst>
              <a:path w="23345" h="4165" extrusionOk="0">
                <a:moveTo>
                  <a:pt x="0" y="1"/>
                </a:moveTo>
                <a:lnTo>
                  <a:pt x="0" y="4165"/>
                </a:lnTo>
                <a:lnTo>
                  <a:pt x="23344" y="4165"/>
                </a:lnTo>
                <a:lnTo>
                  <a:pt x="23344" y="1"/>
                </a:lnTo>
                <a:close/>
              </a:path>
            </a:pathLst>
          </a:custGeom>
          <a:solidFill>
            <a:srgbClr val="EFD6B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3" name="Google Shape;5233;p26"/>
          <p:cNvSpPr/>
          <p:nvPr/>
        </p:nvSpPr>
        <p:spPr>
          <a:xfrm>
            <a:off x="10713842" y="1791061"/>
            <a:ext cx="130045" cy="109737"/>
          </a:xfrm>
          <a:custGeom>
            <a:avLst/>
            <a:gdLst/>
            <a:ahLst/>
            <a:cxnLst/>
            <a:rect l="l" t="t" r="r" b="b"/>
            <a:pathLst>
              <a:path w="3070" h="3071" extrusionOk="0">
                <a:moveTo>
                  <a:pt x="1520" y="1"/>
                </a:moveTo>
                <a:cubicBezTo>
                  <a:pt x="669" y="1"/>
                  <a:pt x="0" y="669"/>
                  <a:pt x="0" y="1520"/>
                </a:cubicBezTo>
                <a:cubicBezTo>
                  <a:pt x="0" y="2372"/>
                  <a:pt x="669" y="3071"/>
                  <a:pt x="1520" y="3071"/>
                </a:cubicBezTo>
                <a:cubicBezTo>
                  <a:pt x="2371" y="3071"/>
                  <a:pt x="3070" y="2372"/>
                  <a:pt x="3070" y="1520"/>
                </a:cubicBezTo>
                <a:cubicBezTo>
                  <a:pt x="3070" y="669"/>
                  <a:pt x="2401" y="1"/>
                  <a:pt x="152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4" name="Google Shape;5234;p26"/>
          <p:cNvSpPr/>
          <p:nvPr/>
        </p:nvSpPr>
        <p:spPr>
          <a:xfrm>
            <a:off x="11025399" y="1791061"/>
            <a:ext cx="130088" cy="109737"/>
          </a:xfrm>
          <a:custGeom>
            <a:avLst/>
            <a:gdLst/>
            <a:ahLst/>
            <a:cxnLst/>
            <a:rect l="l" t="t" r="r" b="b"/>
            <a:pathLst>
              <a:path w="3071" h="3071" extrusionOk="0">
                <a:moveTo>
                  <a:pt x="1521" y="1"/>
                </a:moveTo>
                <a:cubicBezTo>
                  <a:pt x="670" y="1"/>
                  <a:pt x="1" y="669"/>
                  <a:pt x="1" y="1520"/>
                </a:cubicBezTo>
                <a:cubicBezTo>
                  <a:pt x="1" y="2372"/>
                  <a:pt x="670" y="3071"/>
                  <a:pt x="1521" y="3071"/>
                </a:cubicBezTo>
                <a:cubicBezTo>
                  <a:pt x="2372" y="3071"/>
                  <a:pt x="3071" y="2372"/>
                  <a:pt x="3071" y="1520"/>
                </a:cubicBezTo>
                <a:cubicBezTo>
                  <a:pt x="3071" y="669"/>
                  <a:pt x="2372" y="1"/>
                  <a:pt x="15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5" name="Google Shape;5235;p26"/>
          <p:cNvSpPr/>
          <p:nvPr/>
        </p:nvSpPr>
        <p:spPr>
          <a:xfrm>
            <a:off x="10713842" y="4424979"/>
            <a:ext cx="130045" cy="110845"/>
          </a:xfrm>
          <a:custGeom>
            <a:avLst/>
            <a:gdLst/>
            <a:ahLst/>
            <a:cxnLst/>
            <a:rect l="l" t="t" r="r" b="b"/>
            <a:pathLst>
              <a:path w="3070" h="3102" extrusionOk="0">
                <a:moveTo>
                  <a:pt x="1520" y="1"/>
                </a:moveTo>
                <a:cubicBezTo>
                  <a:pt x="669" y="1"/>
                  <a:pt x="0" y="700"/>
                  <a:pt x="0" y="1551"/>
                </a:cubicBezTo>
                <a:cubicBezTo>
                  <a:pt x="0" y="2402"/>
                  <a:pt x="669" y="3101"/>
                  <a:pt x="1520" y="3101"/>
                </a:cubicBezTo>
                <a:cubicBezTo>
                  <a:pt x="2371" y="3101"/>
                  <a:pt x="3070" y="2402"/>
                  <a:pt x="3070" y="1551"/>
                </a:cubicBezTo>
                <a:cubicBezTo>
                  <a:pt x="3070" y="700"/>
                  <a:pt x="2401" y="1"/>
                  <a:pt x="152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6" name="Google Shape;5236;p26"/>
          <p:cNvSpPr/>
          <p:nvPr/>
        </p:nvSpPr>
        <p:spPr>
          <a:xfrm>
            <a:off x="11025399" y="4424979"/>
            <a:ext cx="130088" cy="110845"/>
          </a:xfrm>
          <a:custGeom>
            <a:avLst/>
            <a:gdLst/>
            <a:ahLst/>
            <a:cxnLst/>
            <a:rect l="l" t="t" r="r" b="b"/>
            <a:pathLst>
              <a:path w="3071" h="3102" extrusionOk="0">
                <a:moveTo>
                  <a:pt x="1521" y="1"/>
                </a:moveTo>
                <a:cubicBezTo>
                  <a:pt x="670" y="1"/>
                  <a:pt x="1" y="700"/>
                  <a:pt x="1" y="1551"/>
                </a:cubicBezTo>
                <a:cubicBezTo>
                  <a:pt x="1" y="2402"/>
                  <a:pt x="670" y="3101"/>
                  <a:pt x="1521" y="3101"/>
                </a:cubicBezTo>
                <a:cubicBezTo>
                  <a:pt x="2372" y="3101"/>
                  <a:pt x="3071" y="2402"/>
                  <a:pt x="3071" y="1551"/>
                </a:cubicBezTo>
                <a:cubicBezTo>
                  <a:pt x="3071" y="700"/>
                  <a:pt x="2372" y="1"/>
                  <a:pt x="15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7" name="Google Shape;5237;p26"/>
          <p:cNvSpPr/>
          <p:nvPr/>
        </p:nvSpPr>
        <p:spPr>
          <a:xfrm>
            <a:off x="1653230" y="1186083"/>
            <a:ext cx="557543" cy="674503"/>
          </a:xfrm>
          <a:custGeom>
            <a:avLst/>
            <a:gdLst/>
            <a:ahLst/>
            <a:cxnLst/>
            <a:rect l="l" t="t" r="r" b="b"/>
            <a:pathLst>
              <a:path w="13162" h="18876" extrusionOk="0">
                <a:moveTo>
                  <a:pt x="9089" y="0"/>
                </a:moveTo>
                <a:lnTo>
                  <a:pt x="0" y="16627"/>
                </a:lnTo>
                <a:lnTo>
                  <a:pt x="4074" y="18876"/>
                </a:lnTo>
                <a:lnTo>
                  <a:pt x="13162" y="2250"/>
                </a:lnTo>
                <a:lnTo>
                  <a:pt x="90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8" name="Google Shape;5238;p26"/>
          <p:cNvSpPr/>
          <p:nvPr/>
        </p:nvSpPr>
        <p:spPr>
          <a:xfrm>
            <a:off x="610282" y="1711767"/>
            <a:ext cx="988895" cy="148829"/>
          </a:xfrm>
          <a:custGeom>
            <a:avLst/>
            <a:gdLst/>
            <a:ahLst/>
            <a:cxnLst/>
            <a:rect l="l" t="t" r="r" b="b"/>
            <a:pathLst>
              <a:path w="23345" h="4165" extrusionOk="0">
                <a:moveTo>
                  <a:pt x="1" y="1"/>
                </a:moveTo>
                <a:lnTo>
                  <a:pt x="1" y="4165"/>
                </a:lnTo>
                <a:lnTo>
                  <a:pt x="23345" y="4165"/>
                </a:lnTo>
                <a:lnTo>
                  <a:pt x="23345" y="1"/>
                </a:lnTo>
                <a:close/>
              </a:path>
            </a:pathLst>
          </a:custGeom>
          <a:solidFill>
            <a:srgbClr val="DA74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9" name="Google Shape;5239;p26"/>
          <p:cNvSpPr/>
          <p:nvPr/>
        </p:nvSpPr>
        <p:spPr>
          <a:xfrm>
            <a:off x="610282" y="1529308"/>
            <a:ext cx="988895" cy="149901"/>
          </a:xfrm>
          <a:custGeom>
            <a:avLst/>
            <a:gdLst/>
            <a:ahLst/>
            <a:cxnLst/>
            <a:rect l="l" t="t" r="r" b="b"/>
            <a:pathLst>
              <a:path w="23345" h="4195" extrusionOk="0">
                <a:moveTo>
                  <a:pt x="1" y="0"/>
                </a:moveTo>
                <a:lnTo>
                  <a:pt x="1" y="4195"/>
                </a:lnTo>
                <a:lnTo>
                  <a:pt x="23345" y="4195"/>
                </a:lnTo>
                <a:lnTo>
                  <a:pt x="2334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0" name="Google Shape;5240;p26"/>
          <p:cNvSpPr/>
          <p:nvPr/>
        </p:nvSpPr>
        <p:spPr>
          <a:xfrm>
            <a:off x="489259" y="1068769"/>
            <a:ext cx="79891" cy="1627081"/>
          </a:xfrm>
          <a:custGeom>
            <a:avLst/>
            <a:gdLst/>
            <a:ahLst/>
            <a:cxnLst/>
            <a:rect l="l" t="t" r="r" b="b"/>
            <a:pathLst>
              <a:path w="1886" h="45534" extrusionOk="0">
                <a:moveTo>
                  <a:pt x="1" y="1"/>
                </a:moveTo>
                <a:lnTo>
                  <a:pt x="1" y="45533"/>
                </a:lnTo>
                <a:lnTo>
                  <a:pt x="1885" y="45533"/>
                </a:lnTo>
                <a:lnTo>
                  <a:pt x="1885" y="1"/>
                </a:lnTo>
                <a:close/>
              </a:path>
            </a:pathLst>
          </a:custGeom>
          <a:solidFill>
            <a:srgbClr val="4C4D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1" name="Google Shape;5241;p26"/>
          <p:cNvSpPr/>
          <p:nvPr/>
        </p:nvSpPr>
        <p:spPr>
          <a:xfrm>
            <a:off x="2217169" y="1068769"/>
            <a:ext cx="79891" cy="1627081"/>
          </a:xfrm>
          <a:custGeom>
            <a:avLst/>
            <a:gdLst/>
            <a:ahLst/>
            <a:cxnLst/>
            <a:rect l="l" t="t" r="r" b="b"/>
            <a:pathLst>
              <a:path w="1886" h="45534" extrusionOk="0">
                <a:moveTo>
                  <a:pt x="1" y="1"/>
                </a:moveTo>
                <a:lnTo>
                  <a:pt x="1" y="45533"/>
                </a:lnTo>
                <a:lnTo>
                  <a:pt x="1885" y="45533"/>
                </a:lnTo>
                <a:lnTo>
                  <a:pt x="1885" y="1"/>
                </a:lnTo>
                <a:close/>
              </a:path>
            </a:pathLst>
          </a:custGeom>
          <a:solidFill>
            <a:srgbClr val="4C4D5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2" name="Google Shape;5242;p26"/>
          <p:cNvSpPr/>
          <p:nvPr/>
        </p:nvSpPr>
        <p:spPr>
          <a:xfrm>
            <a:off x="267800" y="2675191"/>
            <a:ext cx="2259736" cy="130391"/>
          </a:xfrm>
          <a:custGeom>
            <a:avLst/>
            <a:gdLst/>
            <a:ahLst/>
            <a:cxnLst/>
            <a:rect l="l" t="t" r="r" b="b"/>
            <a:pathLst>
              <a:path w="53346" h="3649" extrusionOk="0">
                <a:moveTo>
                  <a:pt x="1" y="1"/>
                </a:moveTo>
                <a:lnTo>
                  <a:pt x="1" y="3648"/>
                </a:lnTo>
                <a:lnTo>
                  <a:pt x="53345" y="3648"/>
                </a:lnTo>
                <a:lnTo>
                  <a:pt x="53345" y="1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3" name="Google Shape;5243;p26"/>
          <p:cNvSpPr/>
          <p:nvPr/>
        </p:nvSpPr>
        <p:spPr>
          <a:xfrm>
            <a:off x="267800" y="1859491"/>
            <a:ext cx="2259736" cy="130391"/>
          </a:xfrm>
          <a:custGeom>
            <a:avLst/>
            <a:gdLst/>
            <a:ahLst/>
            <a:cxnLst/>
            <a:rect l="l" t="t" r="r" b="b"/>
            <a:pathLst>
              <a:path w="53346" h="3649" extrusionOk="0">
                <a:moveTo>
                  <a:pt x="1" y="1"/>
                </a:moveTo>
                <a:lnTo>
                  <a:pt x="1" y="3648"/>
                </a:lnTo>
                <a:lnTo>
                  <a:pt x="53345" y="3648"/>
                </a:lnTo>
                <a:lnTo>
                  <a:pt x="53345" y="1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4" name="Google Shape;5244;p26"/>
          <p:cNvSpPr/>
          <p:nvPr/>
        </p:nvSpPr>
        <p:spPr>
          <a:xfrm>
            <a:off x="267800" y="1043791"/>
            <a:ext cx="2259736" cy="130355"/>
          </a:xfrm>
          <a:custGeom>
            <a:avLst/>
            <a:gdLst/>
            <a:ahLst/>
            <a:cxnLst/>
            <a:rect l="l" t="t" r="r" b="b"/>
            <a:pathLst>
              <a:path w="53346" h="3648" extrusionOk="0">
                <a:moveTo>
                  <a:pt x="1" y="0"/>
                </a:moveTo>
                <a:lnTo>
                  <a:pt x="1" y="3648"/>
                </a:lnTo>
                <a:lnTo>
                  <a:pt x="53345" y="3648"/>
                </a:lnTo>
                <a:lnTo>
                  <a:pt x="53345" y="0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5" name="Google Shape;5245;p26"/>
          <p:cNvSpPr/>
          <p:nvPr/>
        </p:nvSpPr>
        <p:spPr>
          <a:xfrm>
            <a:off x="650229" y="2042914"/>
            <a:ext cx="692756" cy="441164"/>
          </a:xfrm>
          <a:custGeom>
            <a:avLst/>
            <a:gdLst/>
            <a:ahLst/>
            <a:cxnLst/>
            <a:rect l="l" t="t" r="r" b="b"/>
            <a:pathLst>
              <a:path w="16354" h="12346" extrusionOk="0">
                <a:moveTo>
                  <a:pt x="4499" y="0"/>
                </a:moveTo>
                <a:cubicBezTo>
                  <a:pt x="4499" y="0"/>
                  <a:pt x="4499" y="2"/>
                  <a:pt x="4499" y="4"/>
                </a:cubicBezTo>
                <a:cubicBezTo>
                  <a:pt x="4499" y="9"/>
                  <a:pt x="4500" y="17"/>
                  <a:pt x="4502" y="29"/>
                </a:cubicBezTo>
                <a:lnTo>
                  <a:pt x="4502" y="29"/>
                </a:lnTo>
                <a:cubicBezTo>
                  <a:pt x="4501" y="10"/>
                  <a:pt x="4500" y="0"/>
                  <a:pt x="4499" y="0"/>
                </a:cubicBezTo>
                <a:close/>
                <a:moveTo>
                  <a:pt x="10183" y="4"/>
                </a:moveTo>
                <a:lnTo>
                  <a:pt x="7812" y="10673"/>
                </a:lnTo>
                <a:cubicBezTo>
                  <a:pt x="7812" y="10673"/>
                  <a:pt x="4623" y="639"/>
                  <a:pt x="4502" y="29"/>
                </a:cubicBezTo>
                <a:lnTo>
                  <a:pt x="4502" y="29"/>
                </a:lnTo>
                <a:cubicBezTo>
                  <a:pt x="4556" y="629"/>
                  <a:pt x="5198" y="10430"/>
                  <a:pt x="5198" y="10430"/>
                </a:cubicBezTo>
                <a:lnTo>
                  <a:pt x="0" y="3074"/>
                </a:lnTo>
                <a:lnTo>
                  <a:pt x="2128" y="12345"/>
                </a:lnTo>
                <a:lnTo>
                  <a:pt x="15411" y="12345"/>
                </a:lnTo>
                <a:cubicBezTo>
                  <a:pt x="15411" y="12345"/>
                  <a:pt x="16353" y="3561"/>
                  <a:pt x="16353" y="3318"/>
                </a:cubicBezTo>
                <a:cubicBezTo>
                  <a:pt x="16353" y="3314"/>
                  <a:pt x="16352" y="3312"/>
                  <a:pt x="16351" y="3312"/>
                </a:cubicBezTo>
                <a:cubicBezTo>
                  <a:pt x="16263" y="3312"/>
                  <a:pt x="13283" y="11160"/>
                  <a:pt x="13283" y="11160"/>
                </a:cubicBezTo>
                <a:lnTo>
                  <a:pt x="10183" y="4"/>
                </a:lnTo>
                <a:close/>
              </a:path>
            </a:pathLst>
          </a:custGeom>
          <a:solidFill>
            <a:srgbClr val="2E4B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6" name="Google Shape;5246;p26"/>
          <p:cNvSpPr/>
          <p:nvPr/>
        </p:nvSpPr>
        <p:spPr>
          <a:xfrm>
            <a:off x="740327" y="2042914"/>
            <a:ext cx="692756" cy="441164"/>
          </a:xfrm>
          <a:custGeom>
            <a:avLst/>
            <a:gdLst/>
            <a:ahLst/>
            <a:cxnLst/>
            <a:rect l="l" t="t" r="r" b="b"/>
            <a:pathLst>
              <a:path w="16354" h="12346" extrusionOk="0">
                <a:moveTo>
                  <a:pt x="11855" y="0"/>
                </a:moveTo>
                <a:cubicBezTo>
                  <a:pt x="11855" y="0"/>
                  <a:pt x="11853" y="10"/>
                  <a:pt x="11852" y="29"/>
                </a:cubicBezTo>
                <a:lnTo>
                  <a:pt x="11852" y="29"/>
                </a:lnTo>
                <a:cubicBezTo>
                  <a:pt x="11854" y="17"/>
                  <a:pt x="11855" y="9"/>
                  <a:pt x="11855" y="4"/>
                </a:cubicBezTo>
                <a:cubicBezTo>
                  <a:pt x="11855" y="2"/>
                  <a:pt x="11855" y="0"/>
                  <a:pt x="11855" y="0"/>
                </a:cubicBezTo>
                <a:close/>
                <a:moveTo>
                  <a:pt x="6171" y="4"/>
                </a:moveTo>
                <a:lnTo>
                  <a:pt x="3071" y="11160"/>
                </a:lnTo>
                <a:cubicBezTo>
                  <a:pt x="3071" y="11160"/>
                  <a:pt x="91" y="3312"/>
                  <a:pt x="3" y="3312"/>
                </a:cubicBezTo>
                <a:cubicBezTo>
                  <a:pt x="2" y="3312"/>
                  <a:pt x="1" y="3314"/>
                  <a:pt x="1" y="3318"/>
                </a:cubicBezTo>
                <a:cubicBezTo>
                  <a:pt x="1" y="3561"/>
                  <a:pt x="943" y="12345"/>
                  <a:pt x="943" y="12345"/>
                </a:cubicBezTo>
                <a:lnTo>
                  <a:pt x="14226" y="12345"/>
                </a:lnTo>
                <a:lnTo>
                  <a:pt x="16354" y="3074"/>
                </a:lnTo>
                <a:lnTo>
                  <a:pt x="11156" y="10430"/>
                </a:lnTo>
                <a:cubicBezTo>
                  <a:pt x="11156" y="10430"/>
                  <a:pt x="11798" y="629"/>
                  <a:pt x="11852" y="29"/>
                </a:cubicBezTo>
                <a:lnTo>
                  <a:pt x="11852" y="29"/>
                </a:lnTo>
                <a:cubicBezTo>
                  <a:pt x="11731" y="639"/>
                  <a:pt x="8542" y="10673"/>
                  <a:pt x="8542" y="10673"/>
                </a:cubicBezTo>
                <a:lnTo>
                  <a:pt x="6171" y="4"/>
                </a:lnTo>
                <a:close/>
              </a:path>
            </a:pathLst>
          </a:custGeom>
          <a:solidFill>
            <a:srgbClr val="33666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7" name="Google Shape;5247;p26"/>
          <p:cNvSpPr/>
          <p:nvPr/>
        </p:nvSpPr>
        <p:spPr>
          <a:xfrm>
            <a:off x="650228" y="2356944"/>
            <a:ext cx="753245" cy="317205"/>
          </a:xfrm>
          <a:custGeom>
            <a:avLst/>
            <a:gdLst/>
            <a:ahLst/>
            <a:cxnLst/>
            <a:rect l="l" t="t" r="r" b="b"/>
            <a:pathLst>
              <a:path w="17782" h="8877" extrusionOk="0">
                <a:moveTo>
                  <a:pt x="0" y="1"/>
                </a:moveTo>
                <a:cubicBezTo>
                  <a:pt x="0" y="4894"/>
                  <a:pt x="3982" y="8876"/>
                  <a:pt x="8876" y="8876"/>
                </a:cubicBezTo>
                <a:cubicBezTo>
                  <a:pt x="13800" y="8876"/>
                  <a:pt x="17782" y="4894"/>
                  <a:pt x="17782" y="1"/>
                </a:cubicBezTo>
                <a:close/>
              </a:path>
            </a:pathLst>
          </a:custGeom>
          <a:solidFill>
            <a:srgbClr val="90784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8" name="Google Shape;5248;p26"/>
          <p:cNvSpPr/>
          <p:nvPr/>
        </p:nvSpPr>
        <p:spPr>
          <a:xfrm>
            <a:off x="1266948" y="306277"/>
            <a:ext cx="4058469" cy="144505"/>
          </a:xfrm>
          <a:custGeom>
            <a:avLst/>
            <a:gdLst/>
            <a:ahLst/>
            <a:cxnLst/>
            <a:rect l="l" t="t" r="r" b="b"/>
            <a:pathLst>
              <a:path w="95809" h="4044" extrusionOk="0">
                <a:moveTo>
                  <a:pt x="2037" y="1"/>
                </a:moveTo>
                <a:cubicBezTo>
                  <a:pt x="913" y="1"/>
                  <a:pt x="1" y="913"/>
                  <a:pt x="1" y="2007"/>
                </a:cubicBezTo>
                <a:cubicBezTo>
                  <a:pt x="1" y="3132"/>
                  <a:pt x="913" y="4044"/>
                  <a:pt x="2037" y="4044"/>
                </a:cubicBezTo>
                <a:lnTo>
                  <a:pt x="93802" y="4044"/>
                </a:lnTo>
                <a:cubicBezTo>
                  <a:pt x="94896" y="4044"/>
                  <a:pt x="95808" y="3132"/>
                  <a:pt x="95808" y="2007"/>
                </a:cubicBezTo>
                <a:cubicBezTo>
                  <a:pt x="95808" y="913"/>
                  <a:pt x="94896" y="1"/>
                  <a:pt x="93802" y="1"/>
                </a:cubicBezTo>
                <a:close/>
              </a:path>
            </a:pathLst>
          </a:custGeom>
          <a:solidFill>
            <a:srgbClr val="FFF9F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49" name="Google Shape;5249;p26"/>
          <p:cNvSpPr/>
          <p:nvPr/>
        </p:nvSpPr>
        <p:spPr>
          <a:xfrm>
            <a:off x="1192267" y="257429"/>
            <a:ext cx="4207788" cy="96695"/>
          </a:xfrm>
          <a:custGeom>
            <a:avLst/>
            <a:gdLst/>
            <a:ahLst/>
            <a:cxnLst/>
            <a:rect l="l" t="t" r="r" b="b"/>
            <a:pathLst>
              <a:path w="99334" h="2706" extrusionOk="0">
                <a:moveTo>
                  <a:pt x="1" y="0"/>
                </a:moveTo>
                <a:lnTo>
                  <a:pt x="1" y="2705"/>
                </a:lnTo>
                <a:lnTo>
                  <a:pt x="99334" y="2705"/>
                </a:lnTo>
                <a:lnTo>
                  <a:pt x="99334" y="0"/>
                </a:lnTo>
                <a:close/>
              </a:path>
            </a:pathLst>
          </a:custGeom>
          <a:solidFill>
            <a:srgbClr val="4032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0" name="Google Shape;5250;p26"/>
          <p:cNvSpPr/>
          <p:nvPr/>
        </p:nvSpPr>
        <p:spPr>
          <a:xfrm>
            <a:off x="1886301" y="1"/>
            <a:ext cx="91455" cy="267204"/>
          </a:xfrm>
          <a:custGeom>
            <a:avLst/>
            <a:gdLst/>
            <a:ahLst/>
            <a:cxnLst/>
            <a:rect l="l" t="t" r="r" b="b"/>
            <a:pathLst>
              <a:path w="2159" h="6505" extrusionOk="0">
                <a:moveTo>
                  <a:pt x="0" y="0"/>
                </a:moveTo>
                <a:lnTo>
                  <a:pt x="0" y="6505"/>
                </a:lnTo>
                <a:lnTo>
                  <a:pt x="2158" y="6505"/>
                </a:lnTo>
                <a:lnTo>
                  <a:pt x="2158" y="0"/>
                </a:lnTo>
                <a:close/>
              </a:path>
            </a:pathLst>
          </a:custGeom>
          <a:solidFill>
            <a:srgbClr val="4032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1" name="Google Shape;5251;p26"/>
          <p:cNvSpPr/>
          <p:nvPr/>
        </p:nvSpPr>
        <p:spPr>
          <a:xfrm>
            <a:off x="4614623" y="1"/>
            <a:ext cx="92768" cy="267204"/>
          </a:xfrm>
          <a:custGeom>
            <a:avLst/>
            <a:gdLst/>
            <a:ahLst/>
            <a:cxnLst/>
            <a:rect l="l" t="t" r="r" b="b"/>
            <a:pathLst>
              <a:path w="2190" h="6505" extrusionOk="0">
                <a:moveTo>
                  <a:pt x="1" y="0"/>
                </a:moveTo>
                <a:lnTo>
                  <a:pt x="1" y="6505"/>
                </a:lnTo>
                <a:lnTo>
                  <a:pt x="2189" y="6505"/>
                </a:lnTo>
                <a:lnTo>
                  <a:pt x="2189" y="0"/>
                </a:lnTo>
                <a:close/>
              </a:path>
            </a:pathLst>
          </a:custGeom>
          <a:solidFill>
            <a:srgbClr val="4032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2" name="Google Shape;5252;p26"/>
          <p:cNvSpPr/>
          <p:nvPr/>
        </p:nvSpPr>
        <p:spPr>
          <a:xfrm>
            <a:off x="6800913" y="306277"/>
            <a:ext cx="4059740" cy="144505"/>
          </a:xfrm>
          <a:custGeom>
            <a:avLst/>
            <a:gdLst/>
            <a:ahLst/>
            <a:cxnLst/>
            <a:rect l="l" t="t" r="r" b="b"/>
            <a:pathLst>
              <a:path w="95839" h="4044" extrusionOk="0">
                <a:moveTo>
                  <a:pt x="2037" y="1"/>
                </a:moveTo>
                <a:cubicBezTo>
                  <a:pt x="912" y="1"/>
                  <a:pt x="1" y="913"/>
                  <a:pt x="1" y="2007"/>
                </a:cubicBezTo>
                <a:cubicBezTo>
                  <a:pt x="1" y="3132"/>
                  <a:pt x="912" y="4044"/>
                  <a:pt x="2037" y="4044"/>
                </a:cubicBezTo>
                <a:lnTo>
                  <a:pt x="93802" y="4044"/>
                </a:lnTo>
                <a:cubicBezTo>
                  <a:pt x="94896" y="4044"/>
                  <a:pt x="95838" y="3132"/>
                  <a:pt x="95808" y="2007"/>
                </a:cubicBezTo>
                <a:cubicBezTo>
                  <a:pt x="95808" y="913"/>
                  <a:pt x="94896" y="1"/>
                  <a:pt x="93802" y="1"/>
                </a:cubicBezTo>
                <a:close/>
              </a:path>
            </a:pathLst>
          </a:custGeom>
          <a:solidFill>
            <a:srgbClr val="FFF9F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3" name="Google Shape;5253;p26"/>
          <p:cNvSpPr/>
          <p:nvPr/>
        </p:nvSpPr>
        <p:spPr>
          <a:xfrm>
            <a:off x="6726233" y="257429"/>
            <a:ext cx="4207788" cy="96695"/>
          </a:xfrm>
          <a:custGeom>
            <a:avLst/>
            <a:gdLst/>
            <a:ahLst/>
            <a:cxnLst/>
            <a:rect l="l" t="t" r="r" b="b"/>
            <a:pathLst>
              <a:path w="99334" h="2706" extrusionOk="0">
                <a:moveTo>
                  <a:pt x="1" y="0"/>
                </a:moveTo>
                <a:lnTo>
                  <a:pt x="1" y="2705"/>
                </a:lnTo>
                <a:lnTo>
                  <a:pt x="99334" y="2705"/>
                </a:lnTo>
                <a:lnTo>
                  <a:pt x="99334" y="0"/>
                </a:lnTo>
                <a:close/>
              </a:path>
            </a:pathLst>
          </a:custGeom>
          <a:solidFill>
            <a:srgbClr val="4032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4" name="Google Shape;5254;p26"/>
          <p:cNvSpPr/>
          <p:nvPr/>
        </p:nvSpPr>
        <p:spPr>
          <a:xfrm>
            <a:off x="7420210" y="1"/>
            <a:ext cx="91455" cy="267204"/>
          </a:xfrm>
          <a:custGeom>
            <a:avLst/>
            <a:gdLst/>
            <a:ahLst/>
            <a:cxnLst/>
            <a:rect l="l" t="t" r="r" b="b"/>
            <a:pathLst>
              <a:path w="2159" h="6505" extrusionOk="0">
                <a:moveTo>
                  <a:pt x="1" y="0"/>
                </a:moveTo>
                <a:lnTo>
                  <a:pt x="1" y="6505"/>
                </a:lnTo>
                <a:lnTo>
                  <a:pt x="2159" y="6505"/>
                </a:lnTo>
                <a:lnTo>
                  <a:pt x="2159" y="0"/>
                </a:lnTo>
                <a:close/>
              </a:path>
            </a:pathLst>
          </a:custGeom>
          <a:solidFill>
            <a:srgbClr val="4032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5" name="Google Shape;5255;p26"/>
          <p:cNvSpPr/>
          <p:nvPr/>
        </p:nvSpPr>
        <p:spPr>
          <a:xfrm>
            <a:off x="10148574" y="1"/>
            <a:ext cx="92727" cy="267204"/>
          </a:xfrm>
          <a:custGeom>
            <a:avLst/>
            <a:gdLst/>
            <a:ahLst/>
            <a:cxnLst/>
            <a:rect l="l" t="t" r="r" b="b"/>
            <a:pathLst>
              <a:path w="2189" h="6505" extrusionOk="0">
                <a:moveTo>
                  <a:pt x="0" y="0"/>
                </a:moveTo>
                <a:lnTo>
                  <a:pt x="0" y="6505"/>
                </a:lnTo>
                <a:lnTo>
                  <a:pt x="2189" y="6505"/>
                </a:lnTo>
                <a:lnTo>
                  <a:pt x="2189" y="0"/>
                </a:lnTo>
                <a:close/>
              </a:path>
            </a:pathLst>
          </a:custGeom>
          <a:solidFill>
            <a:srgbClr val="4032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6" name="Google Shape;5256;p26"/>
          <p:cNvSpPr/>
          <p:nvPr/>
        </p:nvSpPr>
        <p:spPr>
          <a:xfrm>
            <a:off x="4679011" y="5110357"/>
            <a:ext cx="2736117" cy="127104"/>
          </a:xfrm>
          <a:custGeom>
            <a:avLst/>
            <a:gdLst/>
            <a:ahLst/>
            <a:cxnLst/>
            <a:rect l="l" t="t" r="r" b="b"/>
            <a:pathLst>
              <a:path w="64592" h="3557" extrusionOk="0">
                <a:moveTo>
                  <a:pt x="0" y="1"/>
                </a:moveTo>
                <a:lnTo>
                  <a:pt x="0" y="3557"/>
                </a:lnTo>
                <a:lnTo>
                  <a:pt x="64591" y="3557"/>
                </a:lnTo>
                <a:lnTo>
                  <a:pt x="64591" y="1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7" name="Google Shape;5257;p26"/>
          <p:cNvSpPr/>
          <p:nvPr/>
        </p:nvSpPr>
        <p:spPr>
          <a:xfrm>
            <a:off x="7018516" y="5259154"/>
            <a:ext cx="155843" cy="1413111"/>
          </a:xfrm>
          <a:custGeom>
            <a:avLst/>
            <a:gdLst/>
            <a:ahLst/>
            <a:cxnLst/>
            <a:rect l="l" t="t" r="r" b="b"/>
            <a:pathLst>
              <a:path w="3679" h="39546" extrusionOk="0">
                <a:moveTo>
                  <a:pt x="0" y="1"/>
                </a:moveTo>
                <a:lnTo>
                  <a:pt x="0" y="39545"/>
                </a:lnTo>
                <a:lnTo>
                  <a:pt x="3678" y="39545"/>
                </a:lnTo>
                <a:lnTo>
                  <a:pt x="367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8" name="Google Shape;5258;p26"/>
          <p:cNvSpPr/>
          <p:nvPr/>
        </p:nvSpPr>
        <p:spPr>
          <a:xfrm>
            <a:off x="4918472" y="5259154"/>
            <a:ext cx="155843" cy="1413111"/>
          </a:xfrm>
          <a:custGeom>
            <a:avLst/>
            <a:gdLst/>
            <a:ahLst/>
            <a:cxnLst/>
            <a:rect l="l" t="t" r="r" b="b"/>
            <a:pathLst>
              <a:path w="3679" h="39546" extrusionOk="0">
                <a:moveTo>
                  <a:pt x="1" y="1"/>
                </a:moveTo>
                <a:lnTo>
                  <a:pt x="1" y="39545"/>
                </a:lnTo>
                <a:lnTo>
                  <a:pt x="3679" y="39545"/>
                </a:lnTo>
                <a:lnTo>
                  <a:pt x="3679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9" name="Google Shape;5259;p26"/>
          <p:cNvSpPr/>
          <p:nvPr/>
        </p:nvSpPr>
        <p:spPr>
          <a:xfrm>
            <a:off x="6757155" y="5255901"/>
            <a:ext cx="155800" cy="1108984"/>
          </a:xfrm>
          <a:custGeom>
            <a:avLst/>
            <a:gdLst/>
            <a:ahLst/>
            <a:cxnLst/>
            <a:rect l="l" t="t" r="r" b="b"/>
            <a:pathLst>
              <a:path w="3678" h="31035" extrusionOk="0">
                <a:moveTo>
                  <a:pt x="0" y="1"/>
                </a:moveTo>
                <a:lnTo>
                  <a:pt x="0" y="31034"/>
                </a:lnTo>
                <a:lnTo>
                  <a:pt x="3678" y="31034"/>
                </a:lnTo>
                <a:lnTo>
                  <a:pt x="367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0" name="Google Shape;5260;p26"/>
          <p:cNvSpPr/>
          <p:nvPr/>
        </p:nvSpPr>
        <p:spPr>
          <a:xfrm>
            <a:off x="5179876" y="5255901"/>
            <a:ext cx="155843" cy="1108984"/>
          </a:xfrm>
          <a:custGeom>
            <a:avLst/>
            <a:gdLst/>
            <a:ahLst/>
            <a:cxnLst/>
            <a:rect l="l" t="t" r="r" b="b"/>
            <a:pathLst>
              <a:path w="3679" h="31035" extrusionOk="0">
                <a:moveTo>
                  <a:pt x="0" y="1"/>
                </a:moveTo>
                <a:lnTo>
                  <a:pt x="0" y="31034"/>
                </a:lnTo>
                <a:lnTo>
                  <a:pt x="3678" y="31034"/>
                </a:lnTo>
                <a:lnTo>
                  <a:pt x="367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1" name="Google Shape;5261;p26"/>
          <p:cNvSpPr/>
          <p:nvPr/>
        </p:nvSpPr>
        <p:spPr>
          <a:xfrm>
            <a:off x="4782031" y="5237428"/>
            <a:ext cx="2528807" cy="185777"/>
          </a:xfrm>
          <a:custGeom>
            <a:avLst/>
            <a:gdLst/>
            <a:ahLst/>
            <a:cxnLst/>
            <a:rect l="l" t="t" r="r" b="b"/>
            <a:pathLst>
              <a:path w="59698" h="5199" extrusionOk="0">
                <a:moveTo>
                  <a:pt x="0" y="1"/>
                </a:moveTo>
                <a:lnTo>
                  <a:pt x="0" y="5198"/>
                </a:lnTo>
                <a:lnTo>
                  <a:pt x="59697" y="5198"/>
                </a:lnTo>
                <a:lnTo>
                  <a:pt x="59697" y="1"/>
                </a:lnTo>
                <a:close/>
              </a:path>
            </a:pathLst>
          </a:custGeom>
          <a:solidFill>
            <a:srgbClr val="7937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2" name="Google Shape;5262;p26"/>
          <p:cNvSpPr/>
          <p:nvPr/>
        </p:nvSpPr>
        <p:spPr>
          <a:xfrm>
            <a:off x="4782031" y="5237427"/>
            <a:ext cx="2530079" cy="93443"/>
          </a:xfrm>
          <a:custGeom>
            <a:avLst/>
            <a:gdLst/>
            <a:ahLst/>
            <a:cxnLst/>
            <a:rect l="l" t="t" r="r" b="b"/>
            <a:pathLst>
              <a:path w="59728" h="2615" extrusionOk="0">
                <a:moveTo>
                  <a:pt x="0" y="1"/>
                </a:moveTo>
                <a:lnTo>
                  <a:pt x="0" y="2615"/>
                </a:lnTo>
                <a:lnTo>
                  <a:pt x="59728" y="1"/>
                </a:ln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3" name="Google Shape;5263;p26"/>
          <p:cNvSpPr/>
          <p:nvPr/>
        </p:nvSpPr>
        <p:spPr>
          <a:xfrm>
            <a:off x="5339532" y="5900007"/>
            <a:ext cx="1418933" cy="199856"/>
          </a:xfrm>
          <a:custGeom>
            <a:avLst/>
            <a:gdLst/>
            <a:ahLst/>
            <a:cxnLst/>
            <a:rect l="l" t="t" r="r" b="b"/>
            <a:pathLst>
              <a:path w="33497" h="5593" extrusionOk="0">
                <a:moveTo>
                  <a:pt x="0" y="0"/>
                </a:moveTo>
                <a:lnTo>
                  <a:pt x="0" y="5593"/>
                </a:lnTo>
                <a:lnTo>
                  <a:pt x="33496" y="5593"/>
                </a:lnTo>
                <a:lnTo>
                  <a:pt x="33496" y="0"/>
                </a:lnTo>
                <a:close/>
              </a:path>
            </a:pathLst>
          </a:custGeom>
          <a:solidFill>
            <a:srgbClr val="B276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4" name="Google Shape;5264;p26"/>
          <p:cNvSpPr/>
          <p:nvPr/>
        </p:nvSpPr>
        <p:spPr>
          <a:xfrm>
            <a:off x="5339532" y="5900007"/>
            <a:ext cx="1418933" cy="199856"/>
          </a:xfrm>
          <a:custGeom>
            <a:avLst/>
            <a:gdLst/>
            <a:ahLst/>
            <a:cxnLst/>
            <a:rect l="l" t="t" r="r" b="b"/>
            <a:pathLst>
              <a:path w="33497" h="5593" extrusionOk="0">
                <a:moveTo>
                  <a:pt x="0" y="0"/>
                </a:moveTo>
                <a:lnTo>
                  <a:pt x="33496" y="0"/>
                </a:lnTo>
                <a:lnTo>
                  <a:pt x="33496" y="5593"/>
                </a:lnTo>
                <a:lnTo>
                  <a:pt x="0" y="559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5" name="Google Shape;5265;p26"/>
          <p:cNvSpPr/>
          <p:nvPr/>
        </p:nvSpPr>
        <p:spPr>
          <a:xfrm>
            <a:off x="5330510" y="4314203"/>
            <a:ext cx="1430540" cy="1307733"/>
          </a:xfrm>
          <a:custGeom>
            <a:avLst/>
            <a:gdLst/>
            <a:ahLst/>
            <a:cxnLst/>
            <a:rect l="l" t="t" r="r" b="b"/>
            <a:pathLst>
              <a:path w="33771" h="36597" extrusionOk="0">
                <a:moveTo>
                  <a:pt x="16901" y="1"/>
                </a:moveTo>
                <a:cubicBezTo>
                  <a:pt x="12280" y="1"/>
                  <a:pt x="8055" y="1855"/>
                  <a:pt x="5016" y="4864"/>
                </a:cubicBezTo>
                <a:cubicBezTo>
                  <a:pt x="1976" y="7873"/>
                  <a:pt x="61" y="12068"/>
                  <a:pt x="31" y="16657"/>
                </a:cubicBezTo>
                <a:lnTo>
                  <a:pt x="1" y="16657"/>
                </a:lnTo>
                <a:lnTo>
                  <a:pt x="1" y="26627"/>
                </a:lnTo>
                <a:lnTo>
                  <a:pt x="1" y="36597"/>
                </a:lnTo>
                <a:lnTo>
                  <a:pt x="33770" y="36597"/>
                </a:lnTo>
                <a:lnTo>
                  <a:pt x="33770" y="26627"/>
                </a:lnTo>
                <a:lnTo>
                  <a:pt x="33770" y="16657"/>
                </a:lnTo>
                <a:cubicBezTo>
                  <a:pt x="33740" y="12068"/>
                  <a:pt x="31825" y="7873"/>
                  <a:pt x="28785" y="4864"/>
                </a:cubicBezTo>
                <a:cubicBezTo>
                  <a:pt x="25746" y="1855"/>
                  <a:pt x="21551" y="1"/>
                  <a:pt x="16901" y="1"/>
                </a:cubicBezTo>
                <a:close/>
              </a:path>
            </a:pathLst>
          </a:custGeom>
          <a:solidFill>
            <a:srgbClr val="B276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6" name="Google Shape;5266;p26"/>
          <p:cNvSpPr/>
          <p:nvPr/>
        </p:nvSpPr>
        <p:spPr>
          <a:xfrm>
            <a:off x="5330510" y="4314203"/>
            <a:ext cx="1430540" cy="1307733"/>
          </a:xfrm>
          <a:custGeom>
            <a:avLst/>
            <a:gdLst/>
            <a:ahLst/>
            <a:cxnLst/>
            <a:rect l="l" t="t" r="r" b="b"/>
            <a:pathLst>
              <a:path w="33771" h="36597" extrusionOk="0">
                <a:moveTo>
                  <a:pt x="33770" y="16657"/>
                </a:moveTo>
                <a:cubicBezTo>
                  <a:pt x="33740" y="12068"/>
                  <a:pt x="31825" y="7873"/>
                  <a:pt x="28785" y="4864"/>
                </a:cubicBezTo>
                <a:cubicBezTo>
                  <a:pt x="25746" y="1855"/>
                  <a:pt x="21551" y="1"/>
                  <a:pt x="16901" y="1"/>
                </a:cubicBezTo>
                <a:cubicBezTo>
                  <a:pt x="12280" y="1"/>
                  <a:pt x="8055" y="1855"/>
                  <a:pt x="5016" y="4864"/>
                </a:cubicBezTo>
                <a:cubicBezTo>
                  <a:pt x="1976" y="7873"/>
                  <a:pt x="61" y="12068"/>
                  <a:pt x="31" y="16657"/>
                </a:cubicBezTo>
                <a:lnTo>
                  <a:pt x="31" y="16657"/>
                </a:lnTo>
                <a:lnTo>
                  <a:pt x="1" y="16657"/>
                </a:lnTo>
                <a:lnTo>
                  <a:pt x="1" y="26627"/>
                </a:lnTo>
                <a:lnTo>
                  <a:pt x="1" y="36597"/>
                </a:lnTo>
                <a:lnTo>
                  <a:pt x="16901" y="36597"/>
                </a:lnTo>
                <a:lnTo>
                  <a:pt x="33770" y="36597"/>
                </a:lnTo>
                <a:lnTo>
                  <a:pt x="33770" y="26627"/>
                </a:lnTo>
                <a:lnTo>
                  <a:pt x="33770" y="16657"/>
                </a:lnTo>
                <a:close/>
              </a:path>
            </a:pathLst>
          </a:custGeom>
          <a:solidFill>
            <a:srgbClr val="D7704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7" name="Google Shape;5267;p26"/>
          <p:cNvSpPr/>
          <p:nvPr/>
        </p:nvSpPr>
        <p:spPr>
          <a:xfrm>
            <a:off x="6046395" y="4314203"/>
            <a:ext cx="715927" cy="1307733"/>
          </a:xfrm>
          <a:custGeom>
            <a:avLst/>
            <a:gdLst/>
            <a:ahLst/>
            <a:cxnLst/>
            <a:rect l="l" t="t" r="r" b="b"/>
            <a:pathLst>
              <a:path w="16901" h="36597" extrusionOk="0">
                <a:moveTo>
                  <a:pt x="1" y="1"/>
                </a:moveTo>
                <a:lnTo>
                  <a:pt x="1" y="36597"/>
                </a:lnTo>
                <a:lnTo>
                  <a:pt x="16901" y="36597"/>
                </a:lnTo>
                <a:lnTo>
                  <a:pt x="16901" y="26627"/>
                </a:lnTo>
                <a:lnTo>
                  <a:pt x="16901" y="16657"/>
                </a:lnTo>
                <a:cubicBezTo>
                  <a:pt x="16840" y="12068"/>
                  <a:pt x="14955" y="7873"/>
                  <a:pt x="11885" y="4864"/>
                </a:cubicBezTo>
                <a:cubicBezTo>
                  <a:pt x="8846" y="1855"/>
                  <a:pt x="4651" y="1"/>
                  <a:pt x="1" y="1"/>
                </a:cubicBez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8" name="Google Shape;5268;p26"/>
          <p:cNvSpPr/>
          <p:nvPr/>
        </p:nvSpPr>
        <p:spPr>
          <a:xfrm>
            <a:off x="5470849" y="4864900"/>
            <a:ext cx="124961" cy="1836693"/>
          </a:xfrm>
          <a:custGeom>
            <a:avLst/>
            <a:gdLst/>
            <a:ahLst/>
            <a:cxnLst/>
            <a:rect l="l" t="t" r="r" b="b"/>
            <a:pathLst>
              <a:path w="2950" h="51400" extrusionOk="0">
                <a:moveTo>
                  <a:pt x="1" y="0"/>
                </a:moveTo>
                <a:lnTo>
                  <a:pt x="1" y="51399"/>
                </a:lnTo>
                <a:lnTo>
                  <a:pt x="2949" y="51399"/>
                </a:lnTo>
                <a:lnTo>
                  <a:pt x="29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9" name="Google Shape;5269;p26"/>
          <p:cNvSpPr/>
          <p:nvPr/>
        </p:nvSpPr>
        <p:spPr>
          <a:xfrm>
            <a:off x="6495752" y="4864900"/>
            <a:ext cx="124961" cy="1836693"/>
          </a:xfrm>
          <a:custGeom>
            <a:avLst/>
            <a:gdLst/>
            <a:ahLst/>
            <a:cxnLst/>
            <a:rect l="l" t="t" r="r" b="b"/>
            <a:pathLst>
              <a:path w="2950" h="51400" extrusionOk="0">
                <a:moveTo>
                  <a:pt x="1" y="0"/>
                </a:moveTo>
                <a:lnTo>
                  <a:pt x="1" y="51399"/>
                </a:lnTo>
                <a:lnTo>
                  <a:pt x="2949" y="51399"/>
                </a:lnTo>
                <a:lnTo>
                  <a:pt x="29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0" name="Google Shape;5270;p26"/>
          <p:cNvSpPr/>
          <p:nvPr/>
        </p:nvSpPr>
        <p:spPr>
          <a:xfrm>
            <a:off x="1323626" y="5110357"/>
            <a:ext cx="2736117" cy="127104"/>
          </a:xfrm>
          <a:custGeom>
            <a:avLst/>
            <a:gdLst/>
            <a:ahLst/>
            <a:cxnLst/>
            <a:rect l="l" t="t" r="r" b="b"/>
            <a:pathLst>
              <a:path w="64592" h="3557" extrusionOk="0">
                <a:moveTo>
                  <a:pt x="0" y="1"/>
                </a:moveTo>
                <a:lnTo>
                  <a:pt x="0" y="3557"/>
                </a:lnTo>
                <a:lnTo>
                  <a:pt x="64591" y="3557"/>
                </a:lnTo>
                <a:lnTo>
                  <a:pt x="64591" y="1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1" name="Google Shape;5271;p26"/>
          <p:cNvSpPr/>
          <p:nvPr/>
        </p:nvSpPr>
        <p:spPr>
          <a:xfrm>
            <a:off x="3453237" y="5259154"/>
            <a:ext cx="155843" cy="1413111"/>
          </a:xfrm>
          <a:custGeom>
            <a:avLst/>
            <a:gdLst/>
            <a:ahLst/>
            <a:cxnLst/>
            <a:rect l="l" t="t" r="r" b="b"/>
            <a:pathLst>
              <a:path w="3679" h="39546" extrusionOk="0">
                <a:moveTo>
                  <a:pt x="1" y="1"/>
                </a:moveTo>
                <a:lnTo>
                  <a:pt x="1" y="39545"/>
                </a:lnTo>
                <a:lnTo>
                  <a:pt x="3679" y="39545"/>
                </a:lnTo>
                <a:lnTo>
                  <a:pt x="3679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2" name="Google Shape;5272;p26"/>
          <p:cNvSpPr/>
          <p:nvPr/>
        </p:nvSpPr>
        <p:spPr>
          <a:xfrm>
            <a:off x="1554107" y="5259154"/>
            <a:ext cx="155800" cy="1413111"/>
          </a:xfrm>
          <a:custGeom>
            <a:avLst/>
            <a:gdLst/>
            <a:ahLst/>
            <a:cxnLst/>
            <a:rect l="l" t="t" r="r" b="b"/>
            <a:pathLst>
              <a:path w="3678" h="39546" extrusionOk="0">
                <a:moveTo>
                  <a:pt x="0" y="1"/>
                </a:moveTo>
                <a:lnTo>
                  <a:pt x="0" y="39545"/>
                </a:lnTo>
                <a:lnTo>
                  <a:pt x="3678" y="39545"/>
                </a:lnTo>
                <a:lnTo>
                  <a:pt x="367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3" name="Google Shape;5273;p26"/>
          <p:cNvSpPr/>
          <p:nvPr/>
        </p:nvSpPr>
        <p:spPr>
          <a:xfrm>
            <a:off x="1886295" y="5255901"/>
            <a:ext cx="155800" cy="1108984"/>
          </a:xfrm>
          <a:custGeom>
            <a:avLst/>
            <a:gdLst/>
            <a:ahLst/>
            <a:cxnLst/>
            <a:rect l="l" t="t" r="r" b="b"/>
            <a:pathLst>
              <a:path w="3678" h="31035" extrusionOk="0">
                <a:moveTo>
                  <a:pt x="0" y="1"/>
                </a:moveTo>
                <a:lnTo>
                  <a:pt x="0" y="31034"/>
                </a:lnTo>
                <a:lnTo>
                  <a:pt x="3678" y="31034"/>
                </a:lnTo>
                <a:lnTo>
                  <a:pt x="367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4" name="Google Shape;5274;p26"/>
          <p:cNvSpPr/>
          <p:nvPr/>
        </p:nvSpPr>
        <p:spPr>
          <a:xfrm>
            <a:off x="3723621" y="5255901"/>
            <a:ext cx="155843" cy="1108984"/>
          </a:xfrm>
          <a:custGeom>
            <a:avLst/>
            <a:gdLst/>
            <a:ahLst/>
            <a:cxnLst/>
            <a:rect l="l" t="t" r="r" b="b"/>
            <a:pathLst>
              <a:path w="3679" h="31035" extrusionOk="0">
                <a:moveTo>
                  <a:pt x="1" y="1"/>
                </a:moveTo>
                <a:lnTo>
                  <a:pt x="1" y="31034"/>
                </a:lnTo>
                <a:lnTo>
                  <a:pt x="3679" y="31034"/>
                </a:lnTo>
                <a:lnTo>
                  <a:pt x="3679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5" name="Google Shape;5275;p26"/>
          <p:cNvSpPr/>
          <p:nvPr/>
        </p:nvSpPr>
        <p:spPr>
          <a:xfrm>
            <a:off x="1426603" y="5237428"/>
            <a:ext cx="2530120" cy="185777"/>
          </a:xfrm>
          <a:custGeom>
            <a:avLst/>
            <a:gdLst/>
            <a:ahLst/>
            <a:cxnLst/>
            <a:rect l="l" t="t" r="r" b="b"/>
            <a:pathLst>
              <a:path w="59729" h="5199" extrusionOk="0">
                <a:moveTo>
                  <a:pt x="1" y="1"/>
                </a:moveTo>
                <a:lnTo>
                  <a:pt x="1" y="5198"/>
                </a:lnTo>
                <a:lnTo>
                  <a:pt x="59728" y="5198"/>
                </a:lnTo>
                <a:lnTo>
                  <a:pt x="59728" y="1"/>
                </a:lnTo>
                <a:close/>
              </a:path>
            </a:pathLst>
          </a:custGeom>
          <a:solidFill>
            <a:srgbClr val="7937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6" name="Google Shape;5276;p26"/>
          <p:cNvSpPr/>
          <p:nvPr/>
        </p:nvSpPr>
        <p:spPr>
          <a:xfrm>
            <a:off x="1426603" y="5237427"/>
            <a:ext cx="2530120" cy="93443"/>
          </a:xfrm>
          <a:custGeom>
            <a:avLst/>
            <a:gdLst/>
            <a:ahLst/>
            <a:cxnLst/>
            <a:rect l="l" t="t" r="r" b="b"/>
            <a:pathLst>
              <a:path w="59729" h="2615" extrusionOk="0">
                <a:moveTo>
                  <a:pt x="1" y="1"/>
                </a:moveTo>
                <a:lnTo>
                  <a:pt x="1" y="2615"/>
                </a:lnTo>
                <a:lnTo>
                  <a:pt x="59728" y="1"/>
                </a:ln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7" name="Google Shape;5277;p26"/>
          <p:cNvSpPr/>
          <p:nvPr/>
        </p:nvSpPr>
        <p:spPr>
          <a:xfrm>
            <a:off x="1984147" y="5900007"/>
            <a:ext cx="1420204" cy="199856"/>
          </a:xfrm>
          <a:custGeom>
            <a:avLst/>
            <a:gdLst/>
            <a:ahLst/>
            <a:cxnLst/>
            <a:rect l="l" t="t" r="r" b="b"/>
            <a:pathLst>
              <a:path w="33527" h="5593" extrusionOk="0">
                <a:moveTo>
                  <a:pt x="0" y="0"/>
                </a:moveTo>
                <a:lnTo>
                  <a:pt x="0" y="5593"/>
                </a:lnTo>
                <a:lnTo>
                  <a:pt x="33527" y="5593"/>
                </a:lnTo>
                <a:lnTo>
                  <a:pt x="33527" y="0"/>
                </a:lnTo>
                <a:close/>
              </a:path>
            </a:pathLst>
          </a:custGeom>
          <a:solidFill>
            <a:srgbClr val="B276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8" name="Google Shape;5278;p26"/>
          <p:cNvSpPr/>
          <p:nvPr/>
        </p:nvSpPr>
        <p:spPr>
          <a:xfrm>
            <a:off x="1984147" y="5900007"/>
            <a:ext cx="1420204" cy="199856"/>
          </a:xfrm>
          <a:custGeom>
            <a:avLst/>
            <a:gdLst/>
            <a:ahLst/>
            <a:cxnLst/>
            <a:rect l="l" t="t" r="r" b="b"/>
            <a:pathLst>
              <a:path w="33527" h="5593" extrusionOk="0">
                <a:moveTo>
                  <a:pt x="0" y="0"/>
                </a:moveTo>
                <a:lnTo>
                  <a:pt x="33527" y="0"/>
                </a:lnTo>
                <a:lnTo>
                  <a:pt x="33527" y="5593"/>
                </a:lnTo>
                <a:lnTo>
                  <a:pt x="0" y="559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9" name="Google Shape;5279;p26"/>
          <p:cNvSpPr/>
          <p:nvPr/>
        </p:nvSpPr>
        <p:spPr>
          <a:xfrm>
            <a:off x="1976395" y="4314203"/>
            <a:ext cx="1430540" cy="1307733"/>
          </a:xfrm>
          <a:custGeom>
            <a:avLst/>
            <a:gdLst/>
            <a:ahLst/>
            <a:cxnLst/>
            <a:rect l="l" t="t" r="r" b="b"/>
            <a:pathLst>
              <a:path w="33771" h="36597" extrusionOk="0">
                <a:moveTo>
                  <a:pt x="16901" y="1"/>
                </a:moveTo>
                <a:cubicBezTo>
                  <a:pt x="12250" y="1"/>
                  <a:pt x="8056" y="1855"/>
                  <a:pt x="5016" y="4864"/>
                </a:cubicBezTo>
                <a:cubicBezTo>
                  <a:pt x="1946" y="7873"/>
                  <a:pt x="62" y="12068"/>
                  <a:pt x="1" y="16657"/>
                </a:cubicBezTo>
                <a:lnTo>
                  <a:pt x="1" y="26627"/>
                </a:lnTo>
                <a:lnTo>
                  <a:pt x="1" y="36597"/>
                </a:lnTo>
                <a:lnTo>
                  <a:pt x="33770" y="36597"/>
                </a:lnTo>
                <a:lnTo>
                  <a:pt x="33770" y="26627"/>
                </a:lnTo>
                <a:lnTo>
                  <a:pt x="33770" y="16657"/>
                </a:lnTo>
                <a:cubicBezTo>
                  <a:pt x="33740" y="12068"/>
                  <a:pt x="31825" y="7873"/>
                  <a:pt x="28786" y="4864"/>
                </a:cubicBezTo>
                <a:cubicBezTo>
                  <a:pt x="25716" y="1855"/>
                  <a:pt x="21521" y="1"/>
                  <a:pt x="16901" y="1"/>
                </a:cubicBezTo>
                <a:close/>
              </a:path>
            </a:pathLst>
          </a:custGeom>
          <a:solidFill>
            <a:srgbClr val="B276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0" name="Google Shape;5280;p26"/>
          <p:cNvSpPr/>
          <p:nvPr/>
        </p:nvSpPr>
        <p:spPr>
          <a:xfrm>
            <a:off x="1976395" y="4314203"/>
            <a:ext cx="1430540" cy="1307733"/>
          </a:xfrm>
          <a:custGeom>
            <a:avLst/>
            <a:gdLst/>
            <a:ahLst/>
            <a:cxnLst/>
            <a:rect l="l" t="t" r="r" b="b"/>
            <a:pathLst>
              <a:path w="33771" h="36597" extrusionOk="0">
                <a:moveTo>
                  <a:pt x="33770" y="16657"/>
                </a:moveTo>
                <a:cubicBezTo>
                  <a:pt x="33740" y="12068"/>
                  <a:pt x="31825" y="7873"/>
                  <a:pt x="28786" y="4864"/>
                </a:cubicBezTo>
                <a:cubicBezTo>
                  <a:pt x="25716" y="1855"/>
                  <a:pt x="21521" y="1"/>
                  <a:pt x="16901" y="1"/>
                </a:cubicBezTo>
                <a:cubicBezTo>
                  <a:pt x="12250" y="1"/>
                  <a:pt x="8056" y="1855"/>
                  <a:pt x="5016" y="4864"/>
                </a:cubicBezTo>
                <a:cubicBezTo>
                  <a:pt x="1946" y="7873"/>
                  <a:pt x="62" y="12068"/>
                  <a:pt x="1" y="16657"/>
                </a:cubicBezTo>
                <a:lnTo>
                  <a:pt x="1" y="16657"/>
                </a:lnTo>
                <a:lnTo>
                  <a:pt x="1" y="16657"/>
                </a:lnTo>
                <a:lnTo>
                  <a:pt x="1" y="26627"/>
                </a:lnTo>
                <a:lnTo>
                  <a:pt x="1" y="36597"/>
                </a:lnTo>
                <a:lnTo>
                  <a:pt x="16870" y="36597"/>
                </a:lnTo>
                <a:lnTo>
                  <a:pt x="33770" y="36597"/>
                </a:lnTo>
                <a:lnTo>
                  <a:pt x="33770" y="26627"/>
                </a:lnTo>
                <a:lnTo>
                  <a:pt x="33770" y="16657"/>
                </a:lnTo>
                <a:close/>
              </a:path>
            </a:pathLst>
          </a:custGeom>
          <a:solidFill>
            <a:srgbClr val="D7704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1" name="Google Shape;5281;p26"/>
          <p:cNvSpPr/>
          <p:nvPr/>
        </p:nvSpPr>
        <p:spPr>
          <a:xfrm>
            <a:off x="2692280" y="4314203"/>
            <a:ext cx="714656" cy="1307733"/>
          </a:xfrm>
          <a:custGeom>
            <a:avLst/>
            <a:gdLst/>
            <a:ahLst/>
            <a:cxnLst/>
            <a:rect l="l" t="t" r="r" b="b"/>
            <a:pathLst>
              <a:path w="16871" h="36597" extrusionOk="0">
                <a:moveTo>
                  <a:pt x="1" y="1"/>
                </a:moveTo>
                <a:lnTo>
                  <a:pt x="1" y="36597"/>
                </a:lnTo>
                <a:lnTo>
                  <a:pt x="16870" y="36597"/>
                </a:lnTo>
                <a:lnTo>
                  <a:pt x="16870" y="26627"/>
                </a:lnTo>
                <a:lnTo>
                  <a:pt x="16870" y="16657"/>
                </a:lnTo>
                <a:cubicBezTo>
                  <a:pt x="16840" y="12068"/>
                  <a:pt x="14925" y="7873"/>
                  <a:pt x="11886" y="4864"/>
                </a:cubicBezTo>
                <a:cubicBezTo>
                  <a:pt x="8816" y="1855"/>
                  <a:pt x="4621" y="1"/>
                  <a:pt x="1" y="1"/>
                </a:cubicBez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2" name="Google Shape;5282;p26"/>
          <p:cNvSpPr/>
          <p:nvPr/>
        </p:nvSpPr>
        <p:spPr>
          <a:xfrm>
            <a:off x="2116734" y="4864900"/>
            <a:ext cx="123649" cy="1836693"/>
          </a:xfrm>
          <a:custGeom>
            <a:avLst/>
            <a:gdLst/>
            <a:ahLst/>
            <a:cxnLst/>
            <a:rect l="l" t="t" r="r" b="b"/>
            <a:pathLst>
              <a:path w="2919" h="51400" extrusionOk="0">
                <a:moveTo>
                  <a:pt x="1" y="0"/>
                </a:moveTo>
                <a:lnTo>
                  <a:pt x="1" y="51399"/>
                </a:lnTo>
                <a:lnTo>
                  <a:pt x="2919" y="51399"/>
                </a:lnTo>
                <a:lnTo>
                  <a:pt x="291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3" name="Google Shape;5283;p26"/>
          <p:cNvSpPr/>
          <p:nvPr/>
        </p:nvSpPr>
        <p:spPr>
          <a:xfrm>
            <a:off x="3141637" y="4864900"/>
            <a:ext cx="123649" cy="1836693"/>
          </a:xfrm>
          <a:custGeom>
            <a:avLst/>
            <a:gdLst/>
            <a:ahLst/>
            <a:cxnLst/>
            <a:rect l="l" t="t" r="r" b="b"/>
            <a:pathLst>
              <a:path w="2919" h="51400" extrusionOk="0">
                <a:moveTo>
                  <a:pt x="1" y="0"/>
                </a:moveTo>
                <a:lnTo>
                  <a:pt x="1" y="51399"/>
                </a:lnTo>
                <a:lnTo>
                  <a:pt x="2919" y="51399"/>
                </a:lnTo>
                <a:lnTo>
                  <a:pt x="291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4" name="Google Shape;5284;p26"/>
          <p:cNvSpPr/>
          <p:nvPr/>
        </p:nvSpPr>
        <p:spPr>
          <a:xfrm>
            <a:off x="8033126" y="5110357"/>
            <a:ext cx="2736117" cy="127104"/>
          </a:xfrm>
          <a:custGeom>
            <a:avLst/>
            <a:gdLst/>
            <a:ahLst/>
            <a:cxnLst/>
            <a:rect l="l" t="t" r="r" b="b"/>
            <a:pathLst>
              <a:path w="64592" h="3557" extrusionOk="0">
                <a:moveTo>
                  <a:pt x="0" y="1"/>
                </a:moveTo>
                <a:lnTo>
                  <a:pt x="0" y="3557"/>
                </a:lnTo>
                <a:lnTo>
                  <a:pt x="64591" y="3557"/>
                </a:lnTo>
                <a:lnTo>
                  <a:pt x="64591" y="1"/>
                </a:lnTo>
                <a:close/>
              </a:path>
            </a:pathLst>
          </a:custGeom>
          <a:solidFill>
            <a:srgbClr val="D99E7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5" name="Google Shape;5285;p26"/>
          <p:cNvSpPr/>
          <p:nvPr/>
        </p:nvSpPr>
        <p:spPr>
          <a:xfrm>
            <a:off x="8485066" y="5259154"/>
            <a:ext cx="154529" cy="1413111"/>
          </a:xfrm>
          <a:custGeom>
            <a:avLst/>
            <a:gdLst/>
            <a:ahLst/>
            <a:cxnLst/>
            <a:rect l="l" t="t" r="r" b="b"/>
            <a:pathLst>
              <a:path w="3648" h="39546" extrusionOk="0">
                <a:moveTo>
                  <a:pt x="0" y="1"/>
                </a:moveTo>
                <a:lnTo>
                  <a:pt x="0" y="39545"/>
                </a:lnTo>
                <a:lnTo>
                  <a:pt x="3648" y="39545"/>
                </a:lnTo>
                <a:lnTo>
                  <a:pt x="364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6" name="Google Shape;5286;p26"/>
          <p:cNvSpPr/>
          <p:nvPr/>
        </p:nvSpPr>
        <p:spPr>
          <a:xfrm>
            <a:off x="10382924" y="5259154"/>
            <a:ext cx="155843" cy="1413111"/>
          </a:xfrm>
          <a:custGeom>
            <a:avLst/>
            <a:gdLst/>
            <a:ahLst/>
            <a:cxnLst/>
            <a:rect l="l" t="t" r="r" b="b"/>
            <a:pathLst>
              <a:path w="3679" h="39546" extrusionOk="0">
                <a:moveTo>
                  <a:pt x="0" y="1"/>
                </a:moveTo>
                <a:lnTo>
                  <a:pt x="0" y="39545"/>
                </a:lnTo>
                <a:lnTo>
                  <a:pt x="3678" y="39545"/>
                </a:lnTo>
                <a:lnTo>
                  <a:pt x="367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7" name="Google Shape;5287;p26"/>
          <p:cNvSpPr/>
          <p:nvPr/>
        </p:nvSpPr>
        <p:spPr>
          <a:xfrm>
            <a:off x="10052007" y="5255901"/>
            <a:ext cx="154572" cy="1108984"/>
          </a:xfrm>
          <a:custGeom>
            <a:avLst/>
            <a:gdLst/>
            <a:ahLst/>
            <a:cxnLst/>
            <a:rect l="l" t="t" r="r" b="b"/>
            <a:pathLst>
              <a:path w="3649" h="31035" extrusionOk="0">
                <a:moveTo>
                  <a:pt x="1" y="1"/>
                </a:moveTo>
                <a:lnTo>
                  <a:pt x="1" y="31034"/>
                </a:lnTo>
                <a:lnTo>
                  <a:pt x="3648" y="31034"/>
                </a:lnTo>
                <a:lnTo>
                  <a:pt x="364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8" name="Google Shape;5288;p26"/>
          <p:cNvSpPr/>
          <p:nvPr/>
        </p:nvSpPr>
        <p:spPr>
          <a:xfrm>
            <a:off x="8213367" y="5255901"/>
            <a:ext cx="155843" cy="1108984"/>
          </a:xfrm>
          <a:custGeom>
            <a:avLst/>
            <a:gdLst/>
            <a:ahLst/>
            <a:cxnLst/>
            <a:rect l="l" t="t" r="r" b="b"/>
            <a:pathLst>
              <a:path w="3679" h="31035" extrusionOk="0">
                <a:moveTo>
                  <a:pt x="1" y="1"/>
                </a:moveTo>
                <a:lnTo>
                  <a:pt x="1" y="31034"/>
                </a:lnTo>
                <a:lnTo>
                  <a:pt x="3678" y="31034"/>
                </a:lnTo>
                <a:lnTo>
                  <a:pt x="367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9" name="Google Shape;5289;p26"/>
          <p:cNvSpPr/>
          <p:nvPr/>
        </p:nvSpPr>
        <p:spPr>
          <a:xfrm>
            <a:off x="8136103" y="5237428"/>
            <a:ext cx="2530120" cy="185777"/>
          </a:xfrm>
          <a:custGeom>
            <a:avLst/>
            <a:gdLst/>
            <a:ahLst/>
            <a:cxnLst/>
            <a:rect l="l" t="t" r="r" b="b"/>
            <a:pathLst>
              <a:path w="59729" h="5199" extrusionOk="0">
                <a:moveTo>
                  <a:pt x="1" y="1"/>
                </a:moveTo>
                <a:lnTo>
                  <a:pt x="1" y="5198"/>
                </a:lnTo>
                <a:lnTo>
                  <a:pt x="59728" y="5198"/>
                </a:lnTo>
                <a:lnTo>
                  <a:pt x="59728" y="1"/>
                </a:lnTo>
                <a:close/>
              </a:path>
            </a:pathLst>
          </a:custGeom>
          <a:solidFill>
            <a:srgbClr val="854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0" name="Google Shape;5290;p26"/>
          <p:cNvSpPr/>
          <p:nvPr/>
        </p:nvSpPr>
        <p:spPr>
          <a:xfrm>
            <a:off x="8136103" y="5237427"/>
            <a:ext cx="2530120" cy="93443"/>
          </a:xfrm>
          <a:custGeom>
            <a:avLst/>
            <a:gdLst/>
            <a:ahLst/>
            <a:cxnLst/>
            <a:rect l="l" t="t" r="r" b="b"/>
            <a:pathLst>
              <a:path w="59729" h="2615" extrusionOk="0">
                <a:moveTo>
                  <a:pt x="1" y="1"/>
                </a:moveTo>
                <a:lnTo>
                  <a:pt x="1" y="2615"/>
                </a:lnTo>
                <a:lnTo>
                  <a:pt x="59728" y="1"/>
                </a:lnTo>
                <a:close/>
              </a:path>
            </a:pathLst>
          </a:custGeom>
          <a:solidFill>
            <a:srgbClr val="7937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1" name="Google Shape;5291;p26"/>
          <p:cNvSpPr/>
          <p:nvPr/>
        </p:nvSpPr>
        <p:spPr>
          <a:xfrm>
            <a:off x="8689791" y="5900007"/>
            <a:ext cx="1418933" cy="199856"/>
          </a:xfrm>
          <a:custGeom>
            <a:avLst/>
            <a:gdLst/>
            <a:ahLst/>
            <a:cxnLst/>
            <a:rect l="l" t="t" r="r" b="b"/>
            <a:pathLst>
              <a:path w="33497" h="5593" extrusionOk="0">
                <a:moveTo>
                  <a:pt x="0" y="0"/>
                </a:moveTo>
                <a:lnTo>
                  <a:pt x="0" y="5593"/>
                </a:lnTo>
                <a:lnTo>
                  <a:pt x="33496" y="5593"/>
                </a:lnTo>
                <a:lnTo>
                  <a:pt x="33496" y="0"/>
                </a:lnTo>
                <a:close/>
              </a:path>
            </a:pathLst>
          </a:custGeom>
          <a:solidFill>
            <a:srgbClr val="B276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2" name="Google Shape;5292;p26"/>
          <p:cNvSpPr/>
          <p:nvPr/>
        </p:nvSpPr>
        <p:spPr>
          <a:xfrm>
            <a:off x="8689791" y="5900007"/>
            <a:ext cx="1418933" cy="199856"/>
          </a:xfrm>
          <a:custGeom>
            <a:avLst/>
            <a:gdLst/>
            <a:ahLst/>
            <a:cxnLst/>
            <a:rect l="l" t="t" r="r" b="b"/>
            <a:pathLst>
              <a:path w="33497" h="5593" extrusionOk="0">
                <a:moveTo>
                  <a:pt x="0" y="5593"/>
                </a:moveTo>
                <a:lnTo>
                  <a:pt x="33496" y="5593"/>
                </a:lnTo>
                <a:lnTo>
                  <a:pt x="3349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3" name="Google Shape;5293;p26"/>
          <p:cNvSpPr/>
          <p:nvPr/>
        </p:nvSpPr>
        <p:spPr>
          <a:xfrm>
            <a:off x="8685894" y="4314203"/>
            <a:ext cx="1430540" cy="1307733"/>
          </a:xfrm>
          <a:custGeom>
            <a:avLst/>
            <a:gdLst/>
            <a:ahLst/>
            <a:cxnLst/>
            <a:rect l="l" t="t" r="r" b="b"/>
            <a:pathLst>
              <a:path w="33771" h="36597" extrusionOk="0">
                <a:moveTo>
                  <a:pt x="16870" y="1"/>
                </a:moveTo>
                <a:cubicBezTo>
                  <a:pt x="12250" y="1"/>
                  <a:pt x="8056" y="1855"/>
                  <a:pt x="4986" y="4864"/>
                </a:cubicBezTo>
                <a:cubicBezTo>
                  <a:pt x="1946" y="7873"/>
                  <a:pt x="31" y="12068"/>
                  <a:pt x="1" y="16657"/>
                </a:cubicBezTo>
                <a:lnTo>
                  <a:pt x="1" y="26627"/>
                </a:lnTo>
                <a:lnTo>
                  <a:pt x="1" y="36597"/>
                </a:lnTo>
                <a:lnTo>
                  <a:pt x="33770" y="36597"/>
                </a:lnTo>
                <a:lnTo>
                  <a:pt x="33770" y="26627"/>
                </a:lnTo>
                <a:lnTo>
                  <a:pt x="33770" y="16657"/>
                </a:lnTo>
                <a:cubicBezTo>
                  <a:pt x="33710" y="12068"/>
                  <a:pt x="31825" y="7873"/>
                  <a:pt x="28755" y="4864"/>
                </a:cubicBezTo>
                <a:cubicBezTo>
                  <a:pt x="25716" y="1855"/>
                  <a:pt x="21521" y="1"/>
                  <a:pt x="16870" y="1"/>
                </a:cubicBezTo>
                <a:close/>
              </a:path>
            </a:pathLst>
          </a:custGeom>
          <a:solidFill>
            <a:srgbClr val="B276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4" name="Google Shape;5294;p26"/>
          <p:cNvSpPr/>
          <p:nvPr/>
        </p:nvSpPr>
        <p:spPr>
          <a:xfrm>
            <a:off x="8685894" y="4314203"/>
            <a:ext cx="1430540" cy="1307733"/>
          </a:xfrm>
          <a:custGeom>
            <a:avLst/>
            <a:gdLst/>
            <a:ahLst/>
            <a:cxnLst/>
            <a:rect l="l" t="t" r="r" b="b"/>
            <a:pathLst>
              <a:path w="33771" h="36597" extrusionOk="0">
                <a:moveTo>
                  <a:pt x="1" y="16657"/>
                </a:moveTo>
                <a:cubicBezTo>
                  <a:pt x="31" y="12068"/>
                  <a:pt x="1946" y="7873"/>
                  <a:pt x="4986" y="4864"/>
                </a:cubicBezTo>
                <a:cubicBezTo>
                  <a:pt x="8056" y="1855"/>
                  <a:pt x="12250" y="1"/>
                  <a:pt x="16870" y="1"/>
                </a:cubicBezTo>
                <a:cubicBezTo>
                  <a:pt x="21521" y="1"/>
                  <a:pt x="25716" y="1855"/>
                  <a:pt x="28755" y="4864"/>
                </a:cubicBezTo>
                <a:cubicBezTo>
                  <a:pt x="31825" y="7873"/>
                  <a:pt x="33710" y="12068"/>
                  <a:pt x="33770" y="16657"/>
                </a:cubicBezTo>
                <a:lnTo>
                  <a:pt x="33770" y="16657"/>
                </a:lnTo>
                <a:lnTo>
                  <a:pt x="33770" y="16657"/>
                </a:lnTo>
                <a:lnTo>
                  <a:pt x="33770" y="26627"/>
                </a:lnTo>
                <a:lnTo>
                  <a:pt x="33770" y="36597"/>
                </a:lnTo>
                <a:lnTo>
                  <a:pt x="16870" y="36597"/>
                </a:lnTo>
                <a:lnTo>
                  <a:pt x="1" y="36597"/>
                </a:lnTo>
                <a:lnTo>
                  <a:pt x="1" y="26627"/>
                </a:lnTo>
                <a:lnTo>
                  <a:pt x="1" y="16657"/>
                </a:lnTo>
                <a:close/>
              </a:path>
            </a:pathLst>
          </a:custGeom>
          <a:solidFill>
            <a:srgbClr val="D7704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5" name="Google Shape;5295;p26"/>
          <p:cNvSpPr/>
          <p:nvPr/>
        </p:nvSpPr>
        <p:spPr>
          <a:xfrm>
            <a:off x="9400509" y="4314203"/>
            <a:ext cx="715927" cy="1307733"/>
          </a:xfrm>
          <a:custGeom>
            <a:avLst/>
            <a:gdLst/>
            <a:ahLst/>
            <a:cxnLst/>
            <a:rect l="l" t="t" r="r" b="b"/>
            <a:pathLst>
              <a:path w="16901" h="36597" extrusionOk="0">
                <a:moveTo>
                  <a:pt x="0" y="1"/>
                </a:moveTo>
                <a:lnTo>
                  <a:pt x="0" y="36597"/>
                </a:lnTo>
                <a:lnTo>
                  <a:pt x="16900" y="36597"/>
                </a:lnTo>
                <a:lnTo>
                  <a:pt x="16900" y="26627"/>
                </a:lnTo>
                <a:lnTo>
                  <a:pt x="16900" y="16657"/>
                </a:lnTo>
                <a:cubicBezTo>
                  <a:pt x="16840" y="12068"/>
                  <a:pt x="14955" y="7873"/>
                  <a:pt x="11885" y="4864"/>
                </a:cubicBezTo>
                <a:cubicBezTo>
                  <a:pt x="8846" y="1855"/>
                  <a:pt x="4651" y="1"/>
                  <a:pt x="0" y="1"/>
                </a:cubicBezTo>
                <a:close/>
              </a:path>
            </a:pathLst>
          </a:custGeom>
          <a:solidFill>
            <a:srgbClr val="9A46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6" name="Google Shape;5296;p26"/>
          <p:cNvSpPr/>
          <p:nvPr/>
        </p:nvSpPr>
        <p:spPr>
          <a:xfrm>
            <a:off x="9852449" y="4864900"/>
            <a:ext cx="123649" cy="1836693"/>
          </a:xfrm>
          <a:custGeom>
            <a:avLst/>
            <a:gdLst/>
            <a:ahLst/>
            <a:cxnLst/>
            <a:rect l="l" t="t" r="r" b="b"/>
            <a:pathLst>
              <a:path w="2919" h="51400" extrusionOk="0">
                <a:moveTo>
                  <a:pt x="0" y="0"/>
                </a:moveTo>
                <a:lnTo>
                  <a:pt x="0" y="51399"/>
                </a:lnTo>
                <a:lnTo>
                  <a:pt x="2918" y="51399"/>
                </a:lnTo>
                <a:lnTo>
                  <a:pt x="291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7" name="Google Shape;5297;p26"/>
          <p:cNvSpPr/>
          <p:nvPr/>
        </p:nvSpPr>
        <p:spPr>
          <a:xfrm>
            <a:off x="8827548" y="4864900"/>
            <a:ext cx="123649" cy="1836693"/>
          </a:xfrm>
          <a:custGeom>
            <a:avLst/>
            <a:gdLst/>
            <a:ahLst/>
            <a:cxnLst/>
            <a:rect l="l" t="t" r="r" b="b"/>
            <a:pathLst>
              <a:path w="2919" h="51400" extrusionOk="0">
                <a:moveTo>
                  <a:pt x="0" y="0"/>
                </a:moveTo>
                <a:lnTo>
                  <a:pt x="0" y="51399"/>
                </a:lnTo>
                <a:lnTo>
                  <a:pt x="2918" y="51399"/>
                </a:lnTo>
                <a:lnTo>
                  <a:pt x="291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8" name="Google Shape;5298;p26"/>
          <p:cNvSpPr/>
          <p:nvPr/>
        </p:nvSpPr>
        <p:spPr>
          <a:xfrm>
            <a:off x="3039867" y="3834668"/>
            <a:ext cx="6271943" cy="93425"/>
          </a:xfrm>
          <a:custGeom>
            <a:avLst/>
            <a:gdLst/>
            <a:ahLst/>
            <a:cxnLst/>
            <a:rect l="l" t="t" r="r" b="b"/>
            <a:pathLst>
              <a:path w="165749" h="5928" extrusionOk="0">
                <a:moveTo>
                  <a:pt x="1" y="0"/>
                </a:moveTo>
                <a:lnTo>
                  <a:pt x="165748" y="0"/>
                </a:lnTo>
                <a:lnTo>
                  <a:pt x="165748" y="5928"/>
                </a:lnTo>
                <a:lnTo>
                  <a:pt x="1" y="5928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825659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7">
  <p:cSld name="Background 7">
    <p:bg>
      <p:bgPr>
        <a:solidFill>
          <a:schemeClr val="dk1"/>
        </a:solidFill>
        <a:effectLst/>
      </p:bgPr>
    </p:bg>
    <p:spTree>
      <p:nvGrpSpPr>
        <p:cNvPr id="1" name="Shape 3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34" name="Google Shape;3934;p21"/>
          <p:cNvGrpSpPr/>
          <p:nvPr/>
        </p:nvGrpSpPr>
        <p:grpSpPr>
          <a:xfrm>
            <a:off x="5781077" y="1706571"/>
            <a:ext cx="627864" cy="670360"/>
            <a:chOff x="1677636" y="-1289258"/>
            <a:chExt cx="700324" cy="747836"/>
          </a:xfrm>
        </p:grpSpPr>
        <p:sp>
          <p:nvSpPr>
            <p:cNvPr id="3935" name="Google Shape;3935;p21"/>
            <p:cNvSpPr/>
            <p:nvPr/>
          </p:nvSpPr>
          <p:spPr>
            <a:xfrm>
              <a:off x="1677636" y="-1228359"/>
              <a:ext cx="700324" cy="686937"/>
            </a:xfrm>
            <a:custGeom>
              <a:avLst/>
              <a:gdLst/>
              <a:ahLst/>
              <a:cxnLst/>
              <a:rect l="l" t="t" r="r" b="b"/>
              <a:pathLst>
                <a:path w="21734" h="25381" extrusionOk="0">
                  <a:moveTo>
                    <a:pt x="1" y="0"/>
                  </a:moveTo>
                  <a:lnTo>
                    <a:pt x="396" y="23800"/>
                  </a:lnTo>
                  <a:lnTo>
                    <a:pt x="21248" y="25380"/>
                  </a:lnTo>
                  <a:lnTo>
                    <a:pt x="2173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6" name="Google Shape;3936;p21"/>
            <p:cNvSpPr/>
            <p:nvPr/>
          </p:nvSpPr>
          <p:spPr>
            <a:xfrm>
              <a:off x="1677636" y="-1253043"/>
              <a:ext cx="700324" cy="677058"/>
            </a:xfrm>
            <a:custGeom>
              <a:avLst/>
              <a:gdLst/>
              <a:ahLst/>
              <a:cxnLst/>
              <a:rect l="l" t="t" r="r" b="b"/>
              <a:pathLst>
                <a:path w="21734" h="25016" extrusionOk="0">
                  <a:moveTo>
                    <a:pt x="1" y="0"/>
                  </a:moveTo>
                  <a:lnTo>
                    <a:pt x="1" y="25016"/>
                  </a:lnTo>
                  <a:lnTo>
                    <a:pt x="21734" y="25016"/>
                  </a:lnTo>
                  <a:lnTo>
                    <a:pt x="217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7" name="Google Shape;3937;p21"/>
            <p:cNvSpPr/>
            <p:nvPr/>
          </p:nvSpPr>
          <p:spPr>
            <a:xfrm>
              <a:off x="1677636" y="-1253043"/>
              <a:ext cx="700324" cy="114377"/>
            </a:xfrm>
            <a:custGeom>
              <a:avLst/>
              <a:gdLst/>
              <a:ahLst/>
              <a:cxnLst/>
              <a:rect l="l" t="t" r="r" b="b"/>
              <a:pathLst>
                <a:path w="21734" h="4226" extrusionOk="0">
                  <a:moveTo>
                    <a:pt x="1" y="0"/>
                  </a:moveTo>
                  <a:lnTo>
                    <a:pt x="1" y="4225"/>
                  </a:lnTo>
                  <a:lnTo>
                    <a:pt x="21734" y="4225"/>
                  </a:lnTo>
                  <a:lnTo>
                    <a:pt x="217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8" name="Google Shape;3938;p21"/>
            <p:cNvSpPr/>
            <p:nvPr/>
          </p:nvSpPr>
          <p:spPr>
            <a:xfrm>
              <a:off x="1677636" y="-1160098"/>
              <a:ext cx="700324" cy="22247"/>
            </a:xfrm>
            <a:custGeom>
              <a:avLst/>
              <a:gdLst/>
              <a:ahLst/>
              <a:cxnLst/>
              <a:rect l="l" t="t" r="r" b="b"/>
              <a:pathLst>
                <a:path w="21734" h="822" extrusionOk="0">
                  <a:moveTo>
                    <a:pt x="1" y="1"/>
                  </a:moveTo>
                  <a:lnTo>
                    <a:pt x="1" y="822"/>
                  </a:lnTo>
                  <a:lnTo>
                    <a:pt x="21734" y="822"/>
                  </a:lnTo>
                  <a:lnTo>
                    <a:pt x="21734" y="1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9" name="Google Shape;3939;p21"/>
            <p:cNvSpPr/>
            <p:nvPr/>
          </p:nvSpPr>
          <p:spPr>
            <a:xfrm>
              <a:off x="1722717" y="-1086044"/>
              <a:ext cx="58774" cy="49394"/>
            </a:xfrm>
            <a:custGeom>
              <a:avLst/>
              <a:gdLst/>
              <a:ahLst/>
              <a:cxnLst/>
              <a:rect l="l" t="t" r="r" b="b"/>
              <a:pathLst>
                <a:path w="1824" h="1825" extrusionOk="0">
                  <a:moveTo>
                    <a:pt x="0" y="1"/>
                  </a:moveTo>
                  <a:lnTo>
                    <a:pt x="0" y="1824"/>
                  </a:lnTo>
                  <a:lnTo>
                    <a:pt x="1824" y="1824"/>
                  </a:lnTo>
                  <a:lnTo>
                    <a:pt x="1824" y="1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0" name="Google Shape;3940;p21"/>
            <p:cNvSpPr/>
            <p:nvPr/>
          </p:nvSpPr>
          <p:spPr>
            <a:xfrm>
              <a:off x="1814778" y="-1086044"/>
              <a:ext cx="57807" cy="49394"/>
            </a:xfrm>
            <a:custGeom>
              <a:avLst/>
              <a:gdLst/>
              <a:ahLst/>
              <a:cxnLst/>
              <a:rect l="l" t="t" r="r" b="b"/>
              <a:pathLst>
                <a:path w="1794" h="1825" extrusionOk="0">
                  <a:moveTo>
                    <a:pt x="0" y="1"/>
                  </a:moveTo>
                  <a:lnTo>
                    <a:pt x="0" y="1824"/>
                  </a:lnTo>
                  <a:lnTo>
                    <a:pt x="1794" y="1824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1" name="Google Shape;3941;p21"/>
            <p:cNvSpPr/>
            <p:nvPr/>
          </p:nvSpPr>
          <p:spPr>
            <a:xfrm>
              <a:off x="1906839" y="-1086044"/>
              <a:ext cx="57807" cy="49394"/>
            </a:xfrm>
            <a:custGeom>
              <a:avLst/>
              <a:gdLst/>
              <a:ahLst/>
              <a:cxnLst/>
              <a:rect l="l" t="t" r="r" b="b"/>
              <a:pathLst>
                <a:path w="1794" h="1825" extrusionOk="0">
                  <a:moveTo>
                    <a:pt x="1" y="1"/>
                  </a:moveTo>
                  <a:lnTo>
                    <a:pt x="1" y="1824"/>
                  </a:lnTo>
                  <a:lnTo>
                    <a:pt x="1794" y="1824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2" name="Google Shape;3942;p21"/>
            <p:cNvSpPr/>
            <p:nvPr/>
          </p:nvSpPr>
          <p:spPr>
            <a:xfrm>
              <a:off x="1998901" y="-1086044"/>
              <a:ext cx="57839" cy="49394"/>
            </a:xfrm>
            <a:custGeom>
              <a:avLst/>
              <a:gdLst/>
              <a:ahLst/>
              <a:cxnLst/>
              <a:rect l="l" t="t" r="r" b="b"/>
              <a:pathLst>
                <a:path w="1795" h="1825" extrusionOk="0">
                  <a:moveTo>
                    <a:pt x="1" y="1"/>
                  </a:moveTo>
                  <a:lnTo>
                    <a:pt x="1" y="1824"/>
                  </a:lnTo>
                  <a:lnTo>
                    <a:pt x="1794" y="1824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3" name="Google Shape;3943;p21"/>
            <p:cNvSpPr/>
            <p:nvPr/>
          </p:nvSpPr>
          <p:spPr>
            <a:xfrm>
              <a:off x="2089996" y="-1086044"/>
              <a:ext cx="58806" cy="49394"/>
            </a:xfrm>
            <a:custGeom>
              <a:avLst/>
              <a:gdLst/>
              <a:ahLst/>
              <a:cxnLst/>
              <a:rect l="l" t="t" r="r" b="b"/>
              <a:pathLst>
                <a:path w="1825" h="1825" extrusionOk="0">
                  <a:moveTo>
                    <a:pt x="1" y="1"/>
                  </a:moveTo>
                  <a:lnTo>
                    <a:pt x="1" y="1824"/>
                  </a:lnTo>
                  <a:lnTo>
                    <a:pt x="1824" y="1824"/>
                  </a:lnTo>
                  <a:lnTo>
                    <a:pt x="1824" y="1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4" name="Google Shape;3944;p21"/>
            <p:cNvSpPr/>
            <p:nvPr/>
          </p:nvSpPr>
          <p:spPr>
            <a:xfrm>
              <a:off x="2182057" y="-1086044"/>
              <a:ext cx="58806" cy="49394"/>
            </a:xfrm>
            <a:custGeom>
              <a:avLst/>
              <a:gdLst/>
              <a:ahLst/>
              <a:cxnLst/>
              <a:rect l="l" t="t" r="r" b="b"/>
              <a:pathLst>
                <a:path w="1825" h="1825" extrusionOk="0">
                  <a:moveTo>
                    <a:pt x="1" y="1"/>
                  </a:moveTo>
                  <a:lnTo>
                    <a:pt x="1" y="1824"/>
                  </a:lnTo>
                  <a:lnTo>
                    <a:pt x="1825" y="1824"/>
                  </a:lnTo>
                  <a:lnTo>
                    <a:pt x="1825" y="1"/>
                  </a:lnTo>
                  <a:close/>
                </a:path>
              </a:pathLst>
            </a:custGeom>
            <a:solidFill>
              <a:srgbClr val="D3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5" name="Google Shape;3945;p21"/>
            <p:cNvSpPr/>
            <p:nvPr/>
          </p:nvSpPr>
          <p:spPr>
            <a:xfrm>
              <a:off x="2274119" y="-1086044"/>
              <a:ext cx="58806" cy="49394"/>
            </a:xfrm>
            <a:custGeom>
              <a:avLst/>
              <a:gdLst/>
              <a:ahLst/>
              <a:cxnLst/>
              <a:rect l="l" t="t" r="r" b="b"/>
              <a:pathLst>
                <a:path w="1825" h="1825" extrusionOk="0">
                  <a:moveTo>
                    <a:pt x="1" y="1"/>
                  </a:moveTo>
                  <a:lnTo>
                    <a:pt x="1" y="1824"/>
                  </a:lnTo>
                  <a:lnTo>
                    <a:pt x="1825" y="1824"/>
                  </a:lnTo>
                  <a:lnTo>
                    <a:pt x="1825" y="1"/>
                  </a:lnTo>
                  <a:close/>
                </a:path>
              </a:pathLst>
            </a:custGeom>
            <a:solidFill>
              <a:srgbClr val="D3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6" name="Google Shape;3946;p21"/>
            <p:cNvSpPr/>
            <p:nvPr/>
          </p:nvSpPr>
          <p:spPr>
            <a:xfrm>
              <a:off x="1722717" y="-999649"/>
              <a:ext cx="58774" cy="48555"/>
            </a:xfrm>
            <a:custGeom>
              <a:avLst/>
              <a:gdLst/>
              <a:ahLst/>
              <a:cxnLst/>
              <a:rect l="l" t="t" r="r" b="b"/>
              <a:pathLst>
                <a:path w="1824" h="1794" extrusionOk="0">
                  <a:moveTo>
                    <a:pt x="0" y="0"/>
                  </a:moveTo>
                  <a:lnTo>
                    <a:pt x="0" y="1793"/>
                  </a:lnTo>
                  <a:lnTo>
                    <a:pt x="1824" y="1793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7" name="Google Shape;3947;p21"/>
            <p:cNvSpPr/>
            <p:nvPr/>
          </p:nvSpPr>
          <p:spPr>
            <a:xfrm>
              <a:off x="1814778" y="-999649"/>
              <a:ext cx="57807" cy="48555"/>
            </a:xfrm>
            <a:custGeom>
              <a:avLst/>
              <a:gdLst/>
              <a:ahLst/>
              <a:cxnLst/>
              <a:rect l="l" t="t" r="r" b="b"/>
              <a:pathLst>
                <a:path w="1794" h="1794" extrusionOk="0">
                  <a:moveTo>
                    <a:pt x="0" y="0"/>
                  </a:moveTo>
                  <a:lnTo>
                    <a:pt x="0" y="1793"/>
                  </a:lnTo>
                  <a:lnTo>
                    <a:pt x="1794" y="1793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8" name="Google Shape;3948;p21"/>
            <p:cNvSpPr/>
            <p:nvPr/>
          </p:nvSpPr>
          <p:spPr>
            <a:xfrm>
              <a:off x="1906839" y="-999649"/>
              <a:ext cx="57807" cy="48555"/>
            </a:xfrm>
            <a:custGeom>
              <a:avLst/>
              <a:gdLst/>
              <a:ahLst/>
              <a:cxnLst/>
              <a:rect l="l" t="t" r="r" b="b"/>
              <a:pathLst>
                <a:path w="1794" h="1794" extrusionOk="0">
                  <a:moveTo>
                    <a:pt x="1" y="0"/>
                  </a:moveTo>
                  <a:lnTo>
                    <a:pt x="1" y="1793"/>
                  </a:lnTo>
                  <a:lnTo>
                    <a:pt x="1794" y="1793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9" name="Google Shape;3949;p21"/>
            <p:cNvSpPr/>
            <p:nvPr/>
          </p:nvSpPr>
          <p:spPr>
            <a:xfrm>
              <a:off x="1998901" y="-999649"/>
              <a:ext cx="57839" cy="48555"/>
            </a:xfrm>
            <a:custGeom>
              <a:avLst/>
              <a:gdLst/>
              <a:ahLst/>
              <a:cxnLst/>
              <a:rect l="l" t="t" r="r" b="b"/>
              <a:pathLst>
                <a:path w="1795" h="1794" extrusionOk="0">
                  <a:moveTo>
                    <a:pt x="1" y="0"/>
                  </a:moveTo>
                  <a:lnTo>
                    <a:pt x="1" y="1793"/>
                  </a:lnTo>
                  <a:lnTo>
                    <a:pt x="1794" y="1793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0" name="Google Shape;3950;p21"/>
            <p:cNvSpPr/>
            <p:nvPr/>
          </p:nvSpPr>
          <p:spPr>
            <a:xfrm>
              <a:off x="2089996" y="-999649"/>
              <a:ext cx="58806" cy="48555"/>
            </a:xfrm>
            <a:custGeom>
              <a:avLst/>
              <a:gdLst/>
              <a:ahLst/>
              <a:cxnLst/>
              <a:rect l="l" t="t" r="r" b="b"/>
              <a:pathLst>
                <a:path w="1825" h="1794" extrusionOk="0">
                  <a:moveTo>
                    <a:pt x="1" y="0"/>
                  </a:moveTo>
                  <a:lnTo>
                    <a:pt x="1" y="1793"/>
                  </a:lnTo>
                  <a:lnTo>
                    <a:pt x="1824" y="1793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1" name="Google Shape;3951;p21"/>
            <p:cNvSpPr/>
            <p:nvPr/>
          </p:nvSpPr>
          <p:spPr>
            <a:xfrm>
              <a:off x="2182057" y="-999649"/>
              <a:ext cx="58806" cy="48555"/>
            </a:xfrm>
            <a:custGeom>
              <a:avLst/>
              <a:gdLst/>
              <a:ahLst/>
              <a:cxnLst/>
              <a:rect l="l" t="t" r="r" b="b"/>
              <a:pathLst>
                <a:path w="1825" h="1794" extrusionOk="0">
                  <a:moveTo>
                    <a:pt x="1" y="0"/>
                  </a:moveTo>
                  <a:lnTo>
                    <a:pt x="1" y="1793"/>
                  </a:lnTo>
                  <a:lnTo>
                    <a:pt x="1825" y="1793"/>
                  </a:lnTo>
                  <a:lnTo>
                    <a:pt x="1825" y="0"/>
                  </a:lnTo>
                  <a:close/>
                </a:path>
              </a:pathLst>
            </a:custGeom>
            <a:solidFill>
              <a:srgbClr val="D3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2" name="Google Shape;3952;p21"/>
            <p:cNvSpPr/>
            <p:nvPr/>
          </p:nvSpPr>
          <p:spPr>
            <a:xfrm>
              <a:off x="2274119" y="-999649"/>
              <a:ext cx="58806" cy="48555"/>
            </a:xfrm>
            <a:custGeom>
              <a:avLst/>
              <a:gdLst/>
              <a:ahLst/>
              <a:cxnLst/>
              <a:rect l="l" t="t" r="r" b="b"/>
              <a:pathLst>
                <a:path w="1825" h="1794" extrusionOk="0">
                  <a:moveTo>
                    <a:pt x="1" y="0"/>
                  </a:moveTo>
                  <a:lnTo>
                    <a:pt x="1" y="1793"/>
                  </a:lnTo>
                  <a:lnTo>
                    <a:pt x="1825" y="1793"/>
                  </a:lnTo>
                  <a:lnTo>
                    <a:pt x="1825" y="0"/>
                  </a:lnTo>
                  <a:close/>
                </a:path>
              </a:pathLst>
            </a:custGeom>
            <a:solidFill>
              <a:srgbClr val="D3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3" name="Google Shape;3953;p21"/>
            <p:cNvSpPr/>
            <p:nvPr/>
          </p:nvSpPr>
          <p:spPr>
            <a:xfrm>
              <a:off x="1722717" y="-914093"/>
              <a:ext cx="58774" cy="48555"/>
            </a:xfrm>
            <a:custGeom>
              <a:avLst/>
              <a:gdLst/>
              <a:ahLst/>
              <a:cxnLst/>
              <a:rect l="l" t="t" r="r" b="b"/>
              <a:pathLst>
                <a:path w="1824" h="1794" extrusionOk="0">
                  <a:moveTo>
                    <a:pt x="0" y="0"/>
                  </a:moveTo>
                  <a:lnTo>
                    <a:pt x="0" y="1794"/>
                  </a:lnTo>
                  <a:lnTo>
                    <a:pt x="1824" y="1794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4" name="Google Shape;3954;p21"/>
            <p:cNvSpPr/>
            <p:nvPr/>
          </p:nvSpPr>
          <p:spPr>
            <a:xfrm>
              <a:off x="1814778" y="-914093"/>
              <a:ext cx="57807" cy="48555"/>
            </a:xfrm>
            <a:custGeom>
              <a:avLst/>
              <a:gdLst/>
              <a:ahLst/>
              <a:cxnLst/>
              <a:rect l="l" t="t" r="r" b="b"/>
              <a:pathLst>
                <a:path w="1794" h="1794" extrusionOk="0">
                  <a:moveTo>
                    <a:pt x="0" y="0"/>
                  </a:moveTo>
                  <a:lnTo>
                    <a:pt x="0" y="1794"/>
                  </a:lnTo>
                  <a:lnTo>
                    <a:pt x="1794" y="1794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5" name="Google Shape;3955;p21"/>
            <p:cNvSpPr/>
            <p:nvPr/>
          </p:nvSpPr>
          <p:spPr>
            <a:xfrm>
              <a:off x="1906839" y="-914093"/>
              <a:ext cx="57807" cy="48555"/>
            </a:xfrm>
            <a:custGeom>
              <a:avLst/>
              <a:gdLst/>
              <a:ahLst/>
              <a:cxnLst/>
              <a:rect l="l" t="t" r="r" b="b"/>
              <a:pathLst>
                <a:path w="1794" h="1794" extrusionOk="0">
                  <a:moveTo>
                    <a:pt x="1" y="0"/>
                  </a:moveTo>
                  <a:lnTo>
                    <a:pt x="1" y="1794"/>
                  </a:lnTo>
                  <a:lnTo>
                    <a:pt x="1794" y="1794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6" name="Google Shape;3956;p21"/>
            <p:cNvSpPr/>
            <p:nvPr/>
          </p:nvSpPr>
          <p:spPr>
            <a:xfrm>
              <a:off x="1998901" y="-914093"/>
              <a:ext cx="57839" cy="48555"/>
            </a:xfrm>
            <a:custGeom>
              <a:avLst/>
              <a:gdLst/>
              <a:ahLst/>
              <a:cxnLst/>
              <a:rect l="l" t="t" r="r" b="b"/>
              <a:pathLst>
                <a:path w="1795" h="1794" extrusionOk="0">
                  <a:moveTo>
                    <a:pt x="1" y="0"/>
                  </a:moveTo>
                  <a:lnTo>
                    <a:pt x="1" y="1794"/>
                  </a:lnTo>
                  <a:lnTo>
                    <a:pt x="1794" y="1794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7" name="Google Shape;3957;p21"/>
            <p:cNvSpPr/>
            <p:nvPr/>
          </p:nvSpPr>
          <p:spPr>
            <a:xfrm>
              <a:off x="2089996" y="-914093"/>
              <a:ext cx="58806" cy="48555"/>
            </a:xfrm>
            <a:custGeom>
              <a:avLst/>
              <a:gdLst/>
              <a:ahLst/>
              <a:cxnLst/>
              <a:rect l="l" t="t" r="r" b="b"/>
              <a:pathLst>
                <a:path w="1825" h="1794" extrusionOk="0">
                  <a:moveTo>
                    <a:pt x="1" y="0"/>
                  </a:moveTo>
                  <a:lnTo>
                    <a:pt x="1" y="1794"/>
                  </a:lnTo>
                  <a:lnTo>
                    <a:pt x="1824" y="1794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8" name="Google Shape;3958;p21"/>
            <p:cNvSpPr/>
            <p:nvPr/>
          </p:nvSpPr>
          <p:spPr>
            <a:xfrm>
              <a:off x="2182057" y="-914093"/>
              <a:ext cx="58806" cy="48555"/>
            </a:xfrm>
            <a:custGeom>
              <a:avLst/>
              <a:gdLst/>
              <a:ahLst/>
              <a:cxnLst/>
              <a:rect l="l" t="t" r="r" b="b"/>
              <a:pathLst>
                <a:path w="1825" h="1794" extrusionOk="0">
                  <a:moveTo>
                    <a:pt x="1" y="0"/>
                  </a:moveTo>
                  <a:lnTo>
                    <a:pt x="1" y="1794"/>
                  </a:lnTo>
                  <a:lnTo>
                    <a:pt x="1825" y="1794"/>
                  </a:lnTo>
                  <a:lnTo>
                    <a:pt x="1825" y="0"/>
                  </a:lnTo>
                  <a:close/>
                </a:path>
              </a:pathLst>
            </a:custGeom>
            <a:solidFill>
              <a:srgbClr val="D3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9" name="Google Shape;3959;p21"/>
            <p:cNvSpPr/>
            <p:nvPr/>
          </p:nvSpPr>
          <p:spPr>
            <a:xfrm>
              <a:off x="2274119" y="-914093"/>
              <a:ext cx="58806" cy="48555"/>
            </a:xfrm>
            <a:custGeom>
              <a:avLst/>
              <a:gdLst/>
              <a:ahLst/>
              <a:cxnLst/>
              <a:rect l="l" t="t" r="r" b="b"/>
              <a:pathLst>
                <a:path w="1825" h="1794" extrusionOk="0">
                  <a:moveTo>
                    <a:pt x="1" y="0"/>
                  </a:moveTo>
                  <a:lnTo>
                    <a:pt x="1" y="1794"/>
                  </a:lnTo>
                  <a:lnTo>
                    <a:pt x="1825" y="1794"/>
                  </a:lnTo>
                  <a:lnTo>
                    <a:pt x="1825" y="0"/>
                  </a:lnTo>
                  <a:close/>
                </a:path>
              </a:pathLst>
            </a:custGeom>
            <a:solidFill>
              <a:srgbClr val="D3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0" name="Google Shape;3960;p21"/>
            <p:cNvSpPr/>
            <p:nvPr/>
          </p:nvSpPr>
          <p:spPr>
            <a:xfrm>
              <a:off x="1984207" y="-1289258"/>
              <a:ext cx="87226" cy="72426"/>
            </a:xfrm>
            <a:custGeom>
              <a:avLst/>
              <a:gdLst/>
              <a:ahLst/>
              <a:cxnLst/>
              <a:rect l="l" t="t" r="r" b="b"/>
              <a:pathLst>
                <a:path w="2707" h="2676" extrusionOk="0">
                  <a:moveTo>
                    <a:pt x="1369" y="1"/>
                  </a:moveTo>
                  <a:cubicBezTo>
                    <a:pt x="609" y="1"/>
                    <a:pt x="1" y="609"/>
                    <a:pt x="1" y="1338"/>
                  </a:cubicBezTo>
                  <a:cubicBezTo>
                    <a:pt x="1" y="2098"/>
                    <a:pt x="609" y="2676"/>
                    <a:pt x="1369" y="2676"/>
                  </a:cubicBezTo>
                  <a:cubicBezTo>
                    <a:pt x="2098" y="2676"/>
                    <a:pt x="2706" y="2098"/>
                    <a:pt x="2706" y="1338"/>
                  </a:cubicBezTo>
                  <a:cubicBezTo>
                    <a:pt x="2706" y="609"/>
                    <a:pt x="2098" y="1"/>
                    <a:pt x="13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1" name="Google Shape;3961;p21"/>
            <p:cNvSpPr/>
            <p:nvPr/>
          </p:nvSpPr>
          <p:spPr>
            <a:xfrm>
              <a:off x="1722717" y="-828537"/>
              <a:ext cx="58774" cy="49394"/>
            </a:xfrm>
            <a:custGeom>
              <a:avLst/>
              <a:gdLst/>
              <a:ahLst/>
              <a:cxnLst/>
              <a:rect l="l" t="t" r="r" b="b"/>
              <a:pathLst>
                <a:path w="1824" h="1825" extrusionOk="0">
                  <a:moveTo>
                    <a:pt x="0" y="0"/>
                  </a:moveTo>
                  <a:lnTo>
                    <a:pt x="0" y="1824"/>
                  </a:lnTo>
                  <a:lnTo>
                    <a:pt x="1824" y="1824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2" name="Google Shape;3962;p21"/>
            <p:cNvSpPr/>
            <p:nvPr/>
          </p:nvSpPr>
          <p:spPr>
            <a:xfrm>
              <a:off x="1814778" y="-828537"/>
              <a:ext cx="57807" cy="49394"/>
            </a:xfrm>
            <a:custGeom>
              <a:avLst/>
              <a:gdLst/>
              <a:ahLst/>
              <a:cxnLst/>
              <a:rect l="l" t="t" r="r" b="b"/>
              <a:pathLst>
                <a:path w="1794" h="1825" extrusionOk="0">
                  <a:moveTo>
                    <a:pt x="0" y="0"/>
                  </a:moveTo>
                  <a:lnTo>
                    <a:pt x="0" y="1824"/>
                  </a:lnTo>
                  <a:lnTo>
                    <a:pt x="1794" y="1824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3" name="Google Shape;3963;p21"/>
            <p:cNvSpPr/>
            <p:nvPr/>
          </p:nvSpPr>
          <p:spPr>
            <a:xfrm>
              <a:off x="1906839" y="-828537"/>
              <a:ext cx="57807" cy="49394"/>
            </a:xfrm>
            <a:custGeom>
              <a:avLst/>
              <a:gdLst/>
              <a:ahLst/>
              <a:cxnLst/>
              <a:rect l="l" t="t" r="r" b="b"/>
              <a:pathLst>
                <a:path w="1794" h="1825" extrusionOk="0">
                  <a:moveTo>
                    <a:pt x="1" y="0"/>
                  </a:moveTo>
                  <a:lnTo>
                    <a:pt x="1" y="1824"/>
                  </a:lnTo>
                  <a:lnTo>
                    <a:pt x="1794" y="1824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4" name="Google Shape;3964;p21"/>
            <p:cNvSpPr/>
            <p:nvPr/>
          </p:nvSpPr>
          <p:spPr>
            <a:xfrm>
              <a:off x="1998901" y="-828537"/>
              <a:ext cx="57839" cy="49394"/>
            </a:xfrm>
            <a:custGeom>
              <a:avLst/>
              <a:gdLst/>
              <a:ahLst/>
              <a:cxnLst/>
              <a:rect l="l" t="t" r="r" b="b"/>
              <a:pathLst>
                <a:path w="1795" h="1825" extrusionOk="0">
                  <a:moveTo>
                    <a:pt x="1" y="0"/>
                  </a:moveTo>
                  <a:lnTo>
                    <a:pt x="1" y="1824"/>
                  </a:lnTo>
                  <a:lnTo>
                    <a:pt x="1794" y="1824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5" name="Google Shape;3965;p21"/>
            <p:cNvSpPr/>
            <p:nvPr/>
          </p:nvSpPr>
          <p:spPr>
            <a:xfrm>
              <a:off x="2089996" y="-828537"/>
              <a:ext cx="58806" cy="49394"/>
            </a:xfrm>
            <a:custGeom>
              <a:avLst/>
              <a:gdLst/>
              <a:ahLst/>
              <a:cxnLst/>
              <a:rect l="l" t="t" r="r" b="b"/>
              <a:pathLst>
                <a:path w="1825" h="1825" extrusionOk="0">
                  <a:moveTo>
                    <a:pt x="1" y="0"/>
                  </a:moveTo>
                  <a:lnTo>
                    <a:pt x="1" y="1824"/>
                  </a:lnTo>
                  <a:lnTo>
                    <a:pt x="1824" y="1824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rgbClr val="48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6" name="Google Shape;3966;p21"/>
            <p:cNvSpPr/>
            <p:nvPr/>
          </p:nvSpPr>
          <p:spPr>
            <a:xfrm>
              <a:off x="2182057" y="-828537"/>
              <a:ext cx="58806" cy="49394"/>
            </a:xfrm>
            <a:custGeom>
              <a:avLst/>
              <a:gdLst/>
              <a:ahLst/>
              <a:cxnLst/>
              <a:rect l="l" t="t" r="r" b="b"/>
              <a:pathLst>
                <a:path w="1825" h="1825" extrusionOk="0">
                  <a:moveTo>
                    <a:pt x="1" y="0"/>
                  </a:moveTo>
                  <a:lnTo>
                    <a:pt x="1" y="1824"/>
                  </a:lnTo>
                  <a:lnTo>
                    <a:pt x="1825" y="1824"/>
                  </a:lnTo>
                  <a:lnTo>
                    <a:pt x="1825" y="0"/>
                  </a:lnTo>
                  <a:close/>
                </a:path>
              </a:pathLst>
            </a:custGeom>
            <a:solidFill>
              <a:srgbClr val="D3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7" name="Google Shape;3967;p21"/>
            <p:cNvSpPr/>
            <p:nvPr/>
          </p:nvSpPr>
          <p:spPr>
            <a:xfrm>
              <a:off x="2274119" y="-828537"/>
              <a:ext cx="58806" cy="49394"/>
            </a:xfrm>
            <a:custGeom>
              <a:avLst/>
              <a:gdLst/>
              <a:ahLst/>
              <a:cxnLst/>
              <a:rect l="l" t="t" r="r" b="b"/>
              <a:pathLst>
                <a:path w="1825" h="1825" extrusionOk="0">
                  <a:moveTo>
                    <a:pt x="1" y="0"/>
                  </a:moveTo>
                  <a:lnTo>
                    <a:pt x="1" y="1824"/>
                  </a:lnTo>
                  <a:lnTo>
                    <a:pt x="1825" y="1824"/>
                  </a:lnTo>
                  <a:lnTo>
                    <a:pt x="1825" y="0"/>
                  </a:lnTo>
                  <a:close/>
                </a:path>
              </a:pathLst>
            </a:custGeom>
            <a:solidFill>
              <a:srgbClr val="D32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968" name="Google Shape;3968;p21"/>
          <p:cNvGrpSpPr/>
          <p:nvPr/>
        </p:nvGrpSpPr>
        <p:grpSpPr>
          <a:xfrm>
            <a:off x="-126632" y="-125097"/>
            <a:ext cx="12443253" cy="7441981"/>
            <a:chOff x="238125" y="470675"/>
            <a:chExt cx="7124000" cy="5029725"/>
          </a:xfrm>
        </p:grpSpPr>
        <p:sp>
          <p:nvSpPr>
            <p:cNvPr id="3969" name="Google Shape;3969;p21"/>
            <p:cNvSpPr/>
            <p:nvPr/>
          </p:nvSpPr>
          <p:spPr>
            <a:xfrm>
              <a:off x="238125" y="470675"/>
              <a:ext cx="7124000" cy="4749325"/>
            </a:xfrm>
            <a:custGeom>
              <a:avLst/>
              <a:gdLst/>
              <a:ahLst/>
              <a:cxnLst/>
              <a:rect l="l" t="t" r="r" b="b"/>
              <a:pathLst>
                <a:path w="284960" h="189973" extrusionOk="0">
                  <a:moveTo>
                    <a:pt x="0" y="0"/>
                  </a:moveTo>
                  <a:lnTo>
                    <a:pt x="0" y="189972"/>
                  </a:lnTo>
                  <a:lnTo>
                    <a:pt x="284960" y="189972"/>
                  </a:lnTo>
                  <a:lnTo>
                    <a:pt x="2849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0" name="Google Shape;3970;p21"/>
            <p:cNvSpPr/>
            <p:nvPr/>
          </p:nvSpPr>
          <p:spPr>
            <a:xfrm>
              <a:off x="409100" y="4293675"/>
              <a:ext cx="6779775" cy="926325"/>
            </a:xfrm>
            <a:custGeom>
              <a:avLst/>
              <a:gdLst/>
              <a:ahLst/>
              <a:cxnLst/>
              <a:rect l="l" t="t" r="r" b="b"/>
              <a:pathLst>
                <a:path w="271191" h="37053" extrusionOk="0">
                  <a:moveTo>
                    <a:pt x="53132" y="0"/>
                  </a:moveTo>
                  <a:lnTo>
                    <a:pt x="0" y="37052"/>
                  </a:lnTo>
                  <a:lnTo>
                    <a:pt x="271191" y="37052"/>
                  </a:lnTo>
                  <a:lnTo>
                    <a:pt x="216934" y="31"/>
                  </a:lnTo>
                  <a:lnTo>
                    <a:pt x="5313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1" name="Google Shape;3971;p21"/>
            <p:cNvSpPr/>
            <p:nvPr/>
          </p:nvSpPr>
          <p:spPr>
            <a:xfrm>
              <a:off x="783725" y="4766325"/>
              <a:ext cx="1095775" cy="190750"/>
            </a:xfrm>
            <a:custGeom>
              <a:avLst/>
              <a:gdLst/>
              <a:ahLst/>
              <a:cxnLst/>
              <a:rect l="l" t="t" r="r" b="b"/>
              <a:pathLst>
                <a:path w="43831" h="7630" extrusionOk="0">
                  <a:moveTo>
                    <a:pt x="10882" y="0"/>
                  </a:moveTo>
                  <a:cubicBezTo>
                    <a:pt x="7143" y="2614"/>
                    <a:pt x="3404" y="5228"/>
                    <a:pt x="0" y="7629"/>
                  </a:cubicBezTo>
                  <a:lnTo>
                    <a:pt x="36201" y="7629"/>
                  </a:lnTo>
                  <a:lnTo>
                    <a:pt x="43831" y="0"/>
                  </a:ln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2" name="Google Shape;3972;p21"/>
            <p:cNvSpPr/>
            <p:nvPr/>
          </p:nvSpPr>
          <p:spPr>
            <a:xfrm>
              <a:off x="1310325" y="4425125"/>
              <a:ext cx="909600" cy="162650"/>
            </a:xfrm>
            <a:custGeom>
              <a:avLst/>
              <a:gdLst/>
              <a:ahLst/>
              <a:cxnLst/>
              <a:rect l="l" t="t" r="r" b="b"/>
              <a:pathLst>
                <a:path w="36384" h="6506" extrusionOk="0">
                  <a:moveTo>
                    <a:pt x="9332" y="1"/>
                  </a:moveTo>
                  <a:cubicBezTo>
                    <a:pt x="6657" y="1855"/>
                    <a:pt x="3465" y="4104"/>
                    <a:pt x="0" y="6505"/>
                  </a:cubicBezTo>
                  <a:lnTo>
                    <a:pt x="29879" y="6505"/>
                  </a:lnTo>
                  <a:lnTo>
                    <a:pt x="3638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3" name="Google Shape;3973;p21"/>
            <p:cNvSpPr/>
            <p:nvPr/>
          </p:nvSpPr>
          <p:spPr>
            <a:xfrm>
              <a:off x="1670500" y="4286825"/>
              <a:ext cx="688500" cy="50175"/>
            </a:xfrm>
            <a:custGeom>
              <a:avLst/>
              <a:gdLst/>
              <a:ahLst/>
              <a:cxnLst/>
              <a:rect l="l" t="t" r="r" b="b"/>
              <a:pathLst>
                <a:path w="27540" h="2007" extrusionOk="0">
                  <a:moveTo>
                    <a:pt x="27539" y="1"/>
                  </a:moveTo>
                  <a:lnTo>
                    <a:pt x="2524" y="274"/>
                  </a:lnTo>
                  <a:cubicBezTo>
                    <a:pt x="2493" y="274"/>
                    <a:pt x="1581" y="912"/>
                    <a:pt x="1" y="2007"/>
                  </a:cubicBezTo>
                  <a:lnTo>
                    <a:pt x="25533" y="2007"/>
                  </a:lnTo>
                  <a:lnTo>
                    <a:pt x="27539" y="1"/>
                  </a:ln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4" name="Google Shape;3974;p21"/>
            <p:cNvSpPr/>
            <p:nvPr/>
          </p:nvSpPr>
          <p:spPr>
            <a:xfrm>
              <a:off x="2318700" y="4766325"/>
              <a:ext cx="586650" cy="190750"/>
            </a:xfrm>
            <a:custGeom>
              <a:avLst/>
              <a:gdLst/>
              <a:ahLst/>
              <a:cxnLst/>
              <a:rect l="l" t="t" r="r" b="b"/>
              <a:pathLst>
                <a:path w="23466" h="7630" extrusionOk="0">
                  <a:moveTo>
                    <a:pt x="5289" y="0"/>
                  </a:moveTo>
                  <a:cubicBezTo>
                    <a:pt x="3466" y="2614"/>
                    <a:pt x="1672" y="5228"/>
                    <a:pt x="0" y="7629"/>
                  </a:cubicBezTo>
                  <a:lnTo>
                    <a:pt x="19879" y="7629"/>
                  </a:lnTo>
                  <a:lnTo>
                    <a:pt x="234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5" name="Google Shape;3975;p21"/>
            <p:cNvSpPr/>
            <p:nvPr/>
          </p:nvSpPr>
          <p:spPr>
            <a:xfrm>
              <a:off x="2574775" y="4425125"/>
              <a:ext cx="489400" cy="162650"/>
            </a:xfrm>
            <a:custGeom>
              <a:avLst/>
              <a:gdLst/>
              <a:ahLst/>
              <a:cxnLst/>
              <a:rect l="l" t="t" r="r" b="b"/>
              <a:pathLst>
                <a:path w="19576" h="6506" extrusionOk="0">
                  <a:moveTo>
                    <a:pt x="4560" y="1"/>
                  </a:moveTo>
                  <a:cubicBezTo>
                    <a:pt x="3253" y="1885"/>
                    <a:pt x="1673" y="4104"/>
                    <a:pt x="1" y="6505"/>
                  </a:cubicBezTo>
                  <a:lnTo>
                    <a:pt x="16536" y="6505"/>
                  </a:lnTo>
                  <a:lnTo>
                    <a:pt x="1957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6" name="Google Shape;3976;p21"/>
            <p:cNvSpPr/>
            <p:nvPr/>
          </p:nvSpPr>
          <p:spPr>
            <a:xfrm>
              <a:off x="2751825" y="4286825"/>
              <a:ext cx="373150" cy="50175"/>
            </a:xfrm>
            <a:custGeom>
              <a:avLst/>
              <a:gdLst/>
              <a:ahLst/>
              <a:cxnLst/>
              <a:rect l="l" t="t" r="r" b="b"/>
              <a:pathLst>
                <a:path w="14926" h="2007" extrusionOk="0">
                  <a:moveTo>
                    <a:pt x="1551" y="1"/>
                  </a:moveTo>
                  <a:cubicBezTo>
                    <a:pt x="1490" y="1"/>
                    <a:pt x="943" y="730"/>
                    <a:pt x="1" y="2007"/>
                  </a:cubicBezTo>
                  <a:lnTo>
                    <a:pt x="14165" y="2007"/>
                  </a:lnTo>
                  <a:lnTo>
                    <a:pt x="14925" y="365"/>
                  </a:lnTo>
                  <a:lnTo>
                    <a:pt x="155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7" name="Google Shape;3977;p21"/>
            <p:cNvSpPr/>
            <p:nvPr/>
          </p:nvSpPr>
          <p:spPr>
            <a:xfrm>
              <a:off x="3234375" y="4766325"/>
              <a:ext cx="398200" cy="190750"/>
            </a:xfrm>
            <a:custGeom>
              <a:avLst/>
              <a:gdLst/>
              <a:ahLst/>
              <a:cxnLst/>
              <a:rect l="l" t="t" r="r" b="b"/>
              <a:pathLst>
                <a:path w="15928" h="7630" extrusionOk="0">
                  <a:moveTo>
                    <a:pt x="2037" y="0"/>
                  </a:moveTo>
                  <a:lnTo>
                    <a:pt x="0" y="7629"/>
                  </a:lnTo>
                  <a:lnTo>
                    <a:pt x="15259" y="7629"/>
                  </a:lnTo>
                  <a:lnTo>
                    <a:pt x="1592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8" name="Google Shape;3978;p21"/>
            <p:cNvSpPr/>
            <p:nvPr/>
          </p:nvSpPr>
          <p:spPr>
            <a:xfrm>
              <a:off x="3333150" y="4425125"/>
              <a:ext cx="329075" cy="162650"/>
            </a:xfrm>
            <a:custGeom>
              <a:avLst/>
              <a:gdLst/>
              <a:ahLst/>
              <a:cxnLst/>
              <a:rect l="l" t="t" r="r" b="b"/>
              <a:pathLst>
                <a:path w="13163" h="6506" extrusionOk="0">
                  <a:moveTo>
                    <a:pt x="1764" y="1"/>
                  </a:moveTo>
                  <a:lnTo>
                    <a:pt x="1" y="6505"/>
                  </a:lnTo>
                  <a:lnTo>
                    <a:pt x="12585" y="6505"/>
                  </a:lnTo>
                  <a:lnTo>
                    <a:pt x="131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9" name="Google Shape;3979;p21"/>
            <p:cNvSpPr/>
            <p:nvPr/>
          </p:nvSpPr>
          <p:spPr>
            <a:xfrm>
              <a:off x="3400775" y="4295950"/>
              <a:ext cx="272075" cy="41050"/>
            </a:xfrm>
            <a:custGeom>
              <a:avLst/>
              <a:gdLst/>
              <a:ahLst/>
              <a:cxnLst/>
              <a:rect l="l" t="t" r="r" b="b"/>
              <a:pathLst>
                <a:path w="10883" h="1642" extrusionOk="0">
                  <a:moveTo>
                    <a:pt x="426" y="0"/>
                  </a:moveTo>
                  <a:lnTo>
                    <a:pt x="1" y="1642"/>
                  </a:lnTo>
                  <a:lnTo>
                    <a:pt x="10761" y="1642"/>
                  </a:lnTo>
                  <a:lnTo>
                    <a:pt x="10883" y="152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0" name="Google Shape;3980;p21"/>
            <p:cNvSpPr/>
            <p:nvPr/>
          </p:nvSpPr>
          <p:spPr>
            <a:xfrm>
              <a:off x="3928900" y="4312675"/>
              <a:ext cx="271325" cy="24325"/>
            </a:xfrm>
            <a:custGeom>
              <a:avLst/>
              <a:gdLst/>
              <a:ahLst/>
              <a:cxnLst/>
              <a:rect l="l" t="t" r="r" b="b"/>
              <a:pathLst>
                <a:path w="10853" h="973" extrusionOk="0">
                  <a:moveTo>
                    <a:pt x="1" y="0"/>
                  </a:moveTo>
                  <a:lnTo>
                    <a:pt x="62" y="973"/>
                  </a:lnTo>
                  <a:lnTo>
                    <a:pt x="10852" y="973"/>
                  </a:lnTo>
                  <a:lnTo>
                    <a:pt x="1057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1" name="Google Shape;3981;p21"/>
            <p:cNvSpPr/>
            <p:nvPr/>
          </p:nvSpPr>
          <p:spPr>
            <a:xfrm>
              <a:off x="3938800" y="4425125"/>
              <a:ext cx="328300" cy="162650"/>
            </a:xfrm>
            <a:custGeom>
              <a:avLst/>
              <a:gdLst/>
              <a:ahLst/>
              <a:cxnLst/>
              <a:rect l="l" t="t" r="r" b="b"/>
              <a:pathLst>
                <a:path w="13132" h="6506" extrusionOk="0">
                  <a:moveTo>
                    <a:pt x="0" y="1"/>
                  </a:moveTo>
                  <a:lnTo>
                    <a:pt x="547" y="6505"/>
                  </a:lnTo>
                  <a:lnTo>
                    <a:pt x="13131" y="6505"/>
                  </a:lnTo>
                  <a:lnTo>
                    <a:pt x="1139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2" name="Google Shape;3982;p21"/>
            <p:cNvSpPr/>
            <p:nvPr/>
          </p:nvSpPr>
          <p:spPr>
            <a:xfrm>
              <a:off x="3968425" y="4766325"/>
              <a:ext cx="397450" cy="190750"/>
            </a:xfrm>
            <a:custGeom>
              <a:avLst/>
              <a:gdLst/>
              <a:ahLst/>
              <a:cxnLst/>
              <a:rect l="l" t="t" r="r" b="b"/>
              <a:pathLst>
                <a:path w="15898" h="7630" extrusionOk="0">
                  <a:moveTo>
                    <a:pt x="1" y="0"/>
                  </a:moveTo>
                  <a:lnTo>
                    <a:pt x="669" y="7629"/>
                  </a:lnTo>
                  <a:lnTo>
                    <a:pt x="15897" y="7629"/>
                  </a:lnTo>
                  <a:lnTo>
                    <a:pt x="1386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3" name="Google Shape;3983;p21"/>
            <p:cNvSpPr/>
            <p:nvPr/>
          </p:nvSpPr>
          <p:spPr>
            <a:xfrm>
              <a:off x="4479825" y="4286825"/>
              <a:ext cx="373150" cy="50175"/>
            </a:xfrm>
            <a:custGeom>
              <a:avLst/>
              <a:gdLst/>
              <a:ahLst/>
              <a:cxnLst/>
              <a:rect l="l" t="t" r="r" b="b"/>
              <a:pathLst>
                <a:path w="14926" h="2007" extrusionOk="0">
                  <a:moveTo>
                    <a:pt x="13527" y="1"/>
                  </a:moveTo>
                  <a:lnTo>
                    <a:pt x="1" y="335"/>
                  </a:lnTo>
                  <a:lnTo>
                    <a:pt x="761" y="2007"/>
                  </a:lnTo>
                  <a:lnTo>
                    <a:pt x="14925" y="2007"/>
                  </a:lnTo>
                  <a:lnTo>
                    <a:pt x="1352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4" name="Google Shape;3984;p21"/>
            <p:cNvSpPr/>
            <p:nvPr/>
          </p:nvSpPr>
          <p:spPr>
            <a:xfrm>
              <a:off x="4539875" y="4425125"/>
              <a:ext cx="486350" cy="162650"/>
            </a:xfrm>
            <a:custGeom>
              <a:avLst/>
              <a:gdLst/>
              <a:ahLst/>
              <a:cxnLst/>
              <a:rect l="l" t="t" r="r" b="b"/>
              <a:pathLst>
                <a:path w="19454" h="6506" extrusionOk="0">
                  <a:moveTo>
                    <a:pt x="0" y="1"/>
                  </a:moveTo>
                  <a:lnTo>
                    <a:pt x="3009" y="6505"/>
                  </a:lnTo>
                  <a:lnTo>
                    <a:pt x="19453" y="6505"/>
                  </a:lnTo>
                  <a:lnTo>
                    <a:pt x="1495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5" name="Google Shape;3985;p21"/>
            <p:cNvSpPr/>
            <p:nvPr/>
          </p:nvSpPr>
          <p:spPr>
            <a:xfrm>
              <a:off x="4697925" y="4766325"/>
              <a:ext cx="583625" cy="190750"/>
            </a:xfrm>
            <a:custGeom>
              <a:avLst/>
              <a:gdLst/>
              <a:ahLst/>
              <a:cxnLst/>
              <a:rect l="l" t="t" r="r" b="b"/>
              <a:pathLst>
                <a:path w="23345" h="7630" extrusionOk="0">
                  <a:moveTo>
                    <a:pt x="0" y="0"/>
                  </a:moveTo>
                  <a:lnTo>
                    <a:pt x="3526" y="7629"/>
                  </a:lnTo>
                  <a:lnTo>
                    <a:pt x="23344" y="7629"/>
                  </a:lnTo>
                  <a:lnTo>
                    <a:pt x="1805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6" name="Google Shape;3986;p21"/>
            <p:cNvSpPr/>
            <p:nvPr/>
          </p:nvSpPr>
          <p:spPr>
            <a:xfrm>
              <a:off x="5249600" y="4286825"/>
              <a:ext cx="645925" cy="50175"/>
            </a:xfrm>
            <a:custGeom>
              <a:avLst/>
              <a:gdLst/>
              <a:ahLst/>
              <a:cxnLst/>
              <a:rect l="l" t="t" r="r" b="b"/>
              <a:pathLst>
                <a:path w="25837" h="2007" extrusionOk="0">
                  <a:moveTo>
                    <a:pt x="22889" y="1"/>
                  </a:moveTo>
                  <a:lnTo>
                    <a:pt x="1" y="335"/>
                  </a:lnTo>
                  <a:lnTo>
                    <a:pt x="1703" y="2007"/>
                  </a:lnTo>
                  <a:lnTo>
                    <a:pt x="25837" y="2007"/>
                  </a:lnTo>
                  <a:lnTo>
                    <a:pt x="22889" y="1"/>
                  </a:ln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7" name="Google Shape;3987;p21"/>
            <p:cNvSpPr/>
            <p:nvPr/>
          </p:nvSpPr>
          <p:spPr>
            <a:xfrm>
              <a:off x="5721500" y="4766325"/>
              <a:ext cx="1082100" cy="190750"/>
            </a:xfrm>
            <a:custGeom>
              <a:avLst/>
              <a:gdLst/>
              <a:ahLst/>
              <a:cxnLst/>
              <a:rect l="l" t="t" r="r" b="b"/>
              <a:pathLst>
                <a:path w="43284" h="7630" extrusionOk="0">
                  <a:moveTo>
                    <a:pt x="0" y="0"/>
                  </a:moveTo>
                  <a:lnTo>
                    <a:pt x="7630" y="7629"/>
                  </a:lnTo>
                  <a:lnTo>
                    <a:pt x="43284" y="7629"/>
                  </a:lnTo>
                  <a:lnTo>
                    <a:pt x="32098" y="0"/>
                  </a:ln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8" name="Google Shape;3988;p21"/>
            <p:cNvSpPr/>
            <p:nvPr/>
          </p:nvSpPr>
          <p:spPr>
            <a:xfrm>
              <a:off x="2219900" y="4336975"/>
              <a:ext cx="531950" cy="88175"/>
            </a:xfrm>
            <a:custGeom>
              <a:avLst/>
              <a:gdLst/>
              <a:ahLst/>
              <a:cxnLst/>
              <a:rect l="l" t="t" r="r" b="b"/>
              <a:pathLst>
                <a:path w="21278" h="3527" extrusionOk="0">
                  <a:moveTo>
                    <a:pt x="3557" y="1"/>
                  </a:moveTo>
                  <a:lnTo>
                    <a:pt x="1" y="3527"/>
                  </a:lnTo>
                  <a:lnTo>
                    <a:pt x="18755" y="3527"/>
                  </a:lnTo>
                  <a:cubicBezTo>
                    <a:pt x="19758" y="2128"/>
                    <a:pt x="20640" y="913"/>
                    <a:pt x="212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9" name="Google Shape;3989;p21"/>
            <p:cNvSpPr/>
            <p:nvPr/>
          </p:nvSpPr>
          <p:spPr>
            <a:xfrm>
              <a:off x="3064925" y="4336975"/>
              <a:ext cx="335875" cy="88175"/>
            </a:xfrm>
            <a:custGeom>
              <a:avLst/>
              <a:gdLst/>
              <a:ahLst/>
              <a:cxnLst/>
              <a:rect l="l" t="t" r="r" b="b"/>
              <a:pathLst>
                <a:path w="13435" h="3527" extrusionOk="0">
                  <a:moveTo>
                    <a:pt x="1641" y="1"/>
                  </a:moveTo>
                  <a:lnTo>
                    <a:pt x="0" y="3527"/>
                  </a:lnTo>
                  <a:lnTo>
                    <a:pt x="12493" y="3527"/>
                  </a:lnTo>
                  <a:lnTo>
                    <a:pt x="1343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0" name="Google Shape;3990;p21"/>
            <p:cNvSpPr/>
            <p:nvPr/>
          </p:nvSpPr>
          <p:spPr>
            <a:xfrm>
              <a:off x="3662200" y="4336975"/>
              <a:ext cx="276625" cy="88175"/>
            </a:xfrm>
            <a:custGeom>
              <a:avLst/>
              <a:gdLst/>
              <a:ahLst/>
              <a:cxnLst/>
              <a:rect l="l" t="t" r="r" b="b"/>
              <a:pathLst>
                <a:path w="11065" h="3527" extrusionOk="0">
                  <a:moveTo>
                    <a:pt x="304" y="1"/>
                  </a:moveTo>
                  <a:lnTo>
                    <a:pt x="0" y="3527"/>
                  </a:lnTo>
                  <a:lnTo>
                    <a:pt x="11064" y="3527"/>
                  </a:lnTo>
                  <a:lnTo>
                    <a:pt x="107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1" name="Google Shape;3991;p21"/>
            <p:cNvSpPr/>
            <p:nvPr/>
          </p:nvSpPr>
          <p:spPr>
            <a:xfrm>
              <a:off x="4200200" y="4336975"/>
              <a:ext cx="339700" cy="88175"/>
            </a:xfrm>
            <a:custGeom>
              <a:avLst/>
              <a:gdLst/>
              <a:ahLst/>
              <a:cxnLst/>
              <a:rect l="l" t="t" r="r" b="b"/>
              <a:pathLst>
                <a:path w="13588" h="3527" extrusionOk="0">
                  <a:moveTo>
                    <a:pt x="0" y="1"/>
                  </a:moveTo>
                  <a:lnTo>
                    <a:pt x="942" y="3527"/>
                  </a:lnTo>
                  <a:lnTo>
                    <a:pt x="13587" y="3527"/>
                  </a:lnTo>
                  <a:lnTo>
                    <a:pt x="1194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2" name="Google Shape;3992;p21"/>
            <p:cNvSpPr/>
            <p:nvPr/>
          </p:nvSpPr>
          <p:spPr>
            <a:xfrm>
              <a:off x="4852950" y="4336975"/>
              <a:ext cx="527375" cy="88175"/>
            </a:xfrm>
            <a:custGeom>
              <a:avLst/>
              <a:gdLst/>
              <a:ahLst/>
              <a:cxnLst/>
              <a:rect l="l" t="t" r="r" b="b"/>
              <a:pathLst>
                <a:path w="21095" h="3527" extrusionOk="0">
                  <a:moveTo>
                    <a:pt x="0" y="1"/>
                  </a:moveTo>
                  <a:lnTo>
                    <a:pt x="2432" y="3527"/>
                  </a:lnTo>
                  <a:lnTo>
                    <a:pt x="21095" y="3527"/>
                  </a:lnTo>
                  <a:lnTo>
                    <a:pt x="1756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3" name="Google Shape;3993;p21"/>
            <p:cNvSpPr/>
            <p:nvPr/>
          </p:nvSpPr>
          <p:spPr>
            <a:xfrm>
              <a:off x="1879475" y="4587750"/>
              <a:ext cx="695325" cy="178600"/>
            </a:xfrm>
            <a:custGeom>
              <a:avLst/>
              <a:gdLst/>
              <a:ahLst/>
              <a:cxnLst/>
              <a:rect l="l" t="t" r="r" b="b"/>
              <a:pathLst>
                <a:path w="27813" h="7144" extrusionOk="0">
                  <a:moveTo>
                    <a:pt x="7113" y="0"/>
                  </a:moveTo>
                  <a:lnTo>
                    <a:pt x="1" y="7143"/>
                  </a:lnTo>
                  <a:lnTo>
                    <a:pt x="22858" y="7143"/>
                  </a:lnTo>
                  <a:cubicBezTo>
                    <a:pt x="24530" y="4712"/>
                    <a:pt x="26232" y="2280"/>
                    <a:pt x="27813" y="0"/>
                  </a:cubicBez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4" name="Google Shape;3994;p21"/>
            <p:cNvSpPr/>
            <p:nvPr/>
          </p:nvSpPr>
          <p:spPr>
            <a:xfrm>
              <a:off x="2905325" y="4587750"/>
              <a:ext cx="427850" cy="178600"/>
            </a:xfrm>
            <a:custGeom>
              <a:avLst/>
              <a:gdLst/>
              <a:ahLst/>
              <a:cxnLst/>
              <a:rect l="l" t="t" r="r" b="b"/>
              <a:pathLst>
                <a:path w="17114" h="7144" extrusionOk="0">
                  <a:moveTo>
                    <a:pt x="3314" y="0"/>
                  </a:moveTo>
                  <a:lnTo>
                    <a:pt x="1" y="7143"/>
                  </a:lnTo>
                  <a:lnTo>
                    <a:pt x="15199" y="7143"/>
                  </a:lnTo>
                  <a:lnTo>
                    <a:pt x="1711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5" name="Google Shape;3995;p21"/>
            <p:cNvSpPr/>
            <p:nvPr/>
          </p:nvSpPr>
          <p:spPr>
            <a:xfrm>
              <a:off x="3632550" y="4587750"/>
              <a:ext cx="335900" cy="178600"/>
            </a:xfrm>
            <a:custGeom>
              <a:avLst/>
              <a:gdLst/>
              <a:ahLst/>
              <a:cxnLst/>
              <a:rect l="l" t="t" r="r" b="b"/>
              <a:pathLst>
                <a:path w="13436" h="7144" extrusionOk="0">
                  <a:moveTo>
                    <a:pt x="609" y="0"/>
                  </a:moveTo>
                  <a:lnTo>
                    <a:pt x="1" y="7143"/>
                  </a:lnTo>
                  <a:lnTo>
                    <a:pt x="13436" y="7143"/>
                  </a:lnTo>
                  <a:lnTo>
                    <a:pt x="1279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6" name="Google Shape;3996;p21"/>
            <p:cNvSpPr/>
            <p:nvPr/>
          </p:nvSpPr>
          <p:spPr>
            <a:xfrm>
              <a:off x="4267075" y="4587750"/>
              <a:ext cx="430875" cy="178600"/>
            </a:xfrm>
            <a:custGeom>
              <a:avLst/>
              <a:gdLst/>
              <a:ahLst/>
              <a:cxnLst/>
              <a:rect l="l" t="t" r="r" b="b"/>
              <a:pathLst>
                <a:path w="17235" h="7144" extrusionOk="0">
                  <a:moveTo>
                    <a:pt x="0" y="0"/>
                  </a:moveTo>
                  <a:lnTo>
                    <a:pt x="1915" y="7143"/>
                  </a:lnTo>
                  <a:lnTo>
                    <a:pt x="17234" y="7143"/>
                  </a:lnTo>
                  <a:lnTo>
                    <a:pt x="1392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7" name="Google Shape;3997;p21"/>
            <p:cNvSpPr/>
            <p:nvPr/>
          </p:nvSpPr>
          <p:spPr>
            <a:xfrm>
              <a:off x="5026200" y="4587750"/>
              <a:ext cx="695325" cy="178600"/>
            </a:xfrm>
            <a:custGeom>
              <a:avLst/>
              <a:gdLst/>
              <a:ahLst/>
              <a:cxnLst/>
              <a:rect l="l" t="t" r="r" b="b"/>
              <a:pathLst>
                <a:path w="27813" h="7144" extrusionOk="0">
                  <a:moveTo>
                    <a:pt x="0" y="0"/>
                  </a:moveTo>
                  <a:lnTo>
                    <a:pt x="4924" y="7143"/>
                  </a:lnTo>
                  <a:lnTo>
                    <a:pt x="27812" y="7143"/>
                  </a:lnTo>
                  <a:lnTo>
                    <a:pt x="20669" y="0"/>
                  </a:ln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8" name="Google Shape;3998;p21"/>
            <p:cNvSpPr/>
            <p:nvPr/>
          </p:nvSpPr>
          <p:spPr>
            <a:xfrm>
              <a:off x="1425825" y="4957050"/>
              <a:ext cx="892900" cy="262950"/>
            </a:xfrm>
            <a:custGeom>
              <a:avLst/>
              <a:gdLst/>
              <a:ahLst/>
              <a:cxnLst/>
              <a:rect l="l" t="t" r="r" b="b"/>
              <a:pathLst>
                <a:path w="35716" h="10518" extrusionOk="0">
                  <a:moveTo>
                    <a:pt x="10517" y="0"/>
                  </a:moveTo>
                  <a:lnTo>
                    <a:pt x="0" y="10517"/>
                  </a:lnTo>
                  <a:lnTo>
                    <a:pt x="28451" y="10517"/>
                  </a:lnTo>
                  <a:cubicBezTo>
                    <a:pt x="29545" y="8967"/>
                    <a:pt x="32342" y="4894"/>
                    <a:pt x="357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9" name="Google Shape;3999;p21"/>
            <p:cNvSpPr/>
            <p:nvPr/>
          </p:nvSpPr>
          <p:spPr>
            <a:xfrm>
              <a:off x="2692575" y="4957050"/>
              <a:ext cx="541825" cy="262950"/>
            </a:xfrm>
            <a:custGeom>
              <a:avLst/>
              <a:gdLst/>
              <a:ahLst/>
              <a:cxnLst/>
              <a:rect l="l" t="t" r="r" b="b"/>
              <a:pathLst>
                <a:path w="21673" h="10518" extrusionOk="0">
                  <a:moveTo>
                    <a:pt x="4924" y="0"/>
                  </a:moveTo>
                  <a:lnTo>
                    <a:pt x="0" y="10517"/>
                  </a:lnTo>
                  <a:lnTo>
                    <a:pt x="18845" y="10517"/>
                  </a:lnTo>
                  <a:lnTo>
                    <a:pt x="2167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0" name="Google Shape;4000;p21"/>
            <p:cNvSpPr/>
            <p:nvPr/>
          </p:nvSpPr>
          <p:spPr>
            <a:xfrm>
              <a:off x="3592275" y="4957050"/>
              <a:ext cx="415700" cy="262950"/>
            </a:xfrm>
            <a:custGeom>
              <a:avLst/>
              <a:gdLst/>
              <a:ahLst/>
              <a:cxnLst/>
              <a:rect l="l" t="t" r="r" b="b"/>
              <a:pathLst>
                <a:path w="16628" h="10518" extrusionOk="0">
                  <a:moveTo>
                    <a:pt x="943" y="0"/>
                  </a:moveTo>
                  <a:lnTo>
                    <a:pt x="1" y="10517"/>
                  </a:lnTo>
                  <a:lnTo>
                    <a:pt x="16627" y="10517"/>
                  </a:lnTo>
                  <a:lnTo>
                    <a:pt x="1571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1" name="Google Shape;4001;p21"/>
            <p:cNvSpPr/>
            <p:nvPr/>
          </p:nvSpPr>
          <p:spPr>
            <a:xfrm>
              <a:off x="4365850" y="4957050"/>
              <a:ext cx="541825" cy="262950"/>
            </a:xfrm>
            <a:custGeom>
              <a:avLst/>
              <a:gdLst/>
              <a:ahLst/>
              <a:cxnLst/>
              <a:rect l="l" t="t" r="r" b="b"/>
              <a:pathLst>
                <a:path w="21673" h="10518" extrusionOk="0">
                  <a:moveTo>
                    <a:pt x="0" y="0"/>
                  </a:moveTo>
                  <a:lnTo>
                    <a:pt x="2827" y="10517"/>
                  </a:lnTo>
                  <a:lnTo>
                    <a:pt x="21673" y="10517"/>
                  </a:lnTo>
                  <a:lnTo>
                    <a:pt x="168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2" name="Google Shape;4002;p21"/>
            <p:cNvSpPr/>
            <p:nvPr/>
          </p:nvSpPr>
          <p:spPr>
            <a:xfrm>
              <a:off x="5281525" y="4957050"/>
              <a:ext cx="893650" cy="262950"/>
            </a:xfrm>
            <a:custGeom>
              <a:avLst/>
              <a:gdLst/>
              <a:ahLst/>
              <a:cxnLst/>
              <a:rect l="l" t="t" r="r" b="b"/>
              <a:pathLst>
                <a:path w="35746" h="10518" extrusionOk="0">
                  <a:moveTo>
                    <a:pt x="0" y="0"/>
                  </a:moveTo>
                  <a:lnTo>
                    <a:pt x="7265" y="10517"/>
                  </a:lnTo>
                  <a:lnTo>
                    <a:pt x="35746" y="10517"/>
                  </a:lnTo>
                  <a:lnTo>
                    <a:pt x="2522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3" name="Google Shape;4003;p21"/>
            <p:cNvSpPr/>
            <p:nvPr/>
          </p:nvSpPr>
          <p:spPr>
            <a:xfrm>
              <a:off x="409100" y="470675"/>
              <a:ext cx="6782825" cy="924050"/>
            </a:xfrm>
            <a:custGeom>
              <a:avLst/>
              <a:gdLst/>
              <a:ahLst/>
              <a:cxnLst/>
              <a:rect l="l" t="t" r="r" b="b"/>
              <a:pathLst>
                <a:path w="271313" h="36962" extrusionOk="0">
                  <a:moveTo>
                    <a:pt x="0" y="0"/>
                  </a:moveTo>
                  <a:lnTo>
                    <a:pt x="53132" y="36961"/>
                  </a:lnTo>
                  <a:lnTo>
                    <a:pt x="218150" y="36961"/>
                  </a:lnTo>
                  <a:lnTo>
                    <a:pt x="2713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4" name="Google Shape;4004;p21"/>
            <p:cNvSpPr/>
            <p:nvPr/>
          </p:nvSpPr>
          <p:spPr>
            <a:xfrm>
              <a:off x="1495725" y="1224475"/>
              <a:ext cx="1312375" cy="170250"/>
            </a:xfrm>
            <a:custGeom>
              <a:avLst/>
              <a:gdLst/>
              <a:ahLst/>
              <a:cxnLst/>
              <a:rect l="l" t="t" r="r" b="b"/>
              <a:pathLst>
                <a:path w="52495" h="6810" extrusionOk="0">
                  <a:moveTo>
                    <a:pt x="47145" y="0"/>
                  </a:moveTo>
                  <a:lnTo>
                    <a:pt x="1" y="31"/>
                  </a:lnTo>
                  <a:lnTo>
                    <a:pt x="9728" y="6809"/>
                  </a:lnTo>
                  <a:lnTo>
                    <a:pt x="52494" y="6809"/>
                  </a:lnTo>
                  <a:lnTo>
                    <a:pt x="47145" y="0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5" name="Google Shape;4005;p21"/>
            <p:cNvSpPr/>
            <p:nvPr/>
          </p:nvSpPr>
          <p:spPr>
            <a:xfrm>
              <a:off x="2520075" y="985100"/>
              <a:ext cx="1281950" cy="239400"/>
            </a:xfrm>
            <a:custGeom>
              <a:avLst/>
              <a:gdLst/>
              <a:ahLst/>
              <a:cxnLst/>
              <a:rect l="l" t="t" r="r" b="b"/>
              <a:pathLst>
                <a:path w="51278" h="9576" extrusionOk="0">
                  <a:moveTo>
                    <a:pt x="0" y="1"/>
                  </a:moveTo>
                  <a:lnTo>
                    <a:pt x="6171" y="9575"/>
                  </a:lnTo>
                  <a:lnTo>
                    <a:pt x="51278" y="9545"/>
                  </a:lnTo>
                  <a:lnTo>
                    <a:pt x="51278" y="1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6" name="Google Shape;4006;p21"/>
            <p:cNvSpPr/>
            <p:nvPr/>
          </p:nvSpPr>
          <p:spPr>
            <a:xfrm>
              <a:off x="3802000" y="1222950"/>
              <a:ext cx="1135325" cy="171775"/>
            </a:xfrm>
            <a:custGeom>
              <a:avLst/>
              <a:gdLst/>
              <a:ahLst/>
              <a:cxnLst/>
              <a:rect l="l" t="t" r="r" b="b"/>
              <a:pathLst>
                <a:path w="45413" h="6871" extrusionOk="0">
                  <a:moveTo>
                    <a:pt x="45412" y="1"/>
                  </a:moveTo>
                  <a:lnTo>
                    <a:pt x="1" y="31"/>
                  </a:lnTo>
                  <a:lnTo>
                    <a:pt x="1" y="6870"/>
                  </a:lnTo>
                  <a:lnTo>
                    <a:pt x="40610" y="6870"/>
                  </a:lnTo>
                  <a:lnTo>
                    <a:pt x="45412" y="1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7" name="Google Shape;4007;p21"/>
            <p:cNvSpPr/>
            <p:nvPr/>
          </p:nvSpPr>
          <p:spPr>
            <a:xfrm>
              <a:off x="4937300" y="985100"/>
              <a:ext cx="1516000" cy="237875"/>
            </a:xfrm>
            <a:custGeom>
              <a:avLst/>
              <a:gdLst/>
              <a:ahLst/>
              <a:cxnLst/>
              <a:rect l="l" t="t" r="r" b="b"/>
              <a:pathLst>
                <a:path w="60640" h="9515" extrusionOk="0">
                  <a:moveTo>
                    <a:pt x="6687" y="1"/>
                  </a:moveTo>
                  <a:lnTo>
                    <a:pt x="0" y="9515"/>
                  </a:lnTo>
                  <a:lnTo>
                    <a:pt x="46992" y="9484"/>
                  </a:lnTo>
                  <a:lnTo>
                    <a:pt x="60639" y="1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8" name="Google Shape;4008;p21"/>
            <p:cNvSpPr/>
            <p:nvPr/>
          </p:nvSpPr>
          <p:spPr>
            <a:xfrm>
              <a:off x="646925" y="634800"/>
              <a:ext cx="1873175" cy="350325"/>
            </a:xfrm>
            <a:custGeom>
              <a:avLst/>
              <a:gdLst/>
              <a:ahLst/>
              <a:cxnLst/>
              <a:rect l="l" t="t" r="r" b="b"/>
              <a:pathLst>
                <a:path w="74927" h="14013" extrusionOk="0">
                  <a:moveTo>
                    <a:pt x="1" y="0"/>
                  </a:moveTo>
                  <a:lnTo>
                    <a:pt x="20123" y="14013"/>
                  </a:lnTo>
                  <a:lnTo>
                    <a:pt x="74926" y="14013"/>
                  </a:lnTo>
                  <a:lnTo>
                    <a:pt x="65899" y="0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9" name="Google Shape;4009;p21"/>
            <p:cNvSpPr/>
            <p:nvPr/>
          </p:nvSpPr>
          <p:spPr>
            <a:xfrm>
              <a:off x="2188000" y="470675"/>
              <a:ext cx="1614025" cy="164150"/>
            </a:xfrm>
            <a:custGeom>
              <a:avLst/>
              <a:gdLst/>
              <a:ahLst/>
              <a:cxnLst/>
              <a:rect l="l" t="t" r="r" b="b"/>
              <a:pathLst>
                <a:path w="64561" h="6566" extrusionOk="0">
                  <a:moveTo>
                    <a:pt x="0" y="0"/>
                  </a:moveTo>
                  <a:lnTo>
                    <a:pt x="4256" y="6565"/>
                  </a:lnTo>
                  <a:lnTo>
                    <a:pt x="64561" y="6565"/>
                  </a:lnTo>
                  <a:lnTo>
                    <a:pt x="64561" y="0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0" name="Google Shape;4010;p21"/>
            <p:cNvSpPr/>
            <p:nvPr/>
          </p:nvSpPr>
          <p:spPr>
            <a:xfrm>
              <a:off x="3802000" y="634800"/>
              <a:ext cx="1547175" cy="350325"/>
            </a:xfrm>
            <a:custGeom>
              <a:avLst/>
              <a:gdLst/>
              <a:ahLst/>
              <a:cxnLst/>
              <a:rect l="l" t="t" r="r" b="b"/>
              <a:pathLst>
                <a:path w="61887" h="14013" extrusionOk="0">
                  <a:moveTo>
                    <a:pt x="1" y="0"/>
                  </a:moveTo>
                  <a:lnTo>
                    <a:pt x="1" y="14013"/>
                  </a:lnTo>
                  <a:lnTo>
                    <a:pt x="52099" y="14013"/>
                  </a:lnTo>
                  <a:lnTo>
                    <a:pt x="61887" y="0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1" name="Google Shape;4011;p21"/>
            <p:cNvSpPr/>
            <p:nvPr/>
          </p:nvSpPr>
          <p:spPr>
            <a:xfrm>
              <a:off x="5349150" y="470675"/>
              <a:ext cx="1843525" cy="164150"/>
            </a:xfrm>
            <a:custGeom>
              <a:avLst/>
              <a:gdLst/>
              <a:ahLst/>
              <a:cxnLst/>
              <a:rect l="l" t="t" r="r" b="b"/>
              <a:pathLst>
                <a:path w="73741" h="6566" extrusionOk="0">
                  <a:moveTo>
                    <a:pt x="4621" y="0"/>
                  </a:moveTo>
                  <a:lnTo>
                    <a:pt x="1" y="6565"/>
                  </a:lnTo>
                  <a:lnTo>
                    <a:pt x="64287" y="6565"/>
                  </a:lnTo>
                  <a:lnTo>
                    <a:pt x="73740" y="0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2" name="Google Shape;4012;p21"/>
            <p:cNvSpPr/>
            <p:nvPr/>
          </p:nvSpPr>
          <p:spPr>
            <a:xfrm>
              <a:off x="1806525" y="3400800"/>
              <a:ext cx="4032025" cy="57000"/>
            </a:xfrm>
            <a:custGeom>
              <a:avLst/>
              <a:gdLst/>
              <a:ahLst/>
              <a:cxnLst/>
              <a:rect l="l" t="t" r="r" b="b"/>
              <a:pathLst>
                <a:path w="161281" h="2280" extrusionOk="0">
                  <a:moveTo>
                    <a:pt x="1" y="0"/>
                  </a:moveTo>
                  <a:lnTo>
                    <a:pt x="1" y="2280"/>
                  </a:lnTo>
                  <a:lnTo>
                    <a:pt x="161280" y="2280"/>
                  </a:lnTo>
                  <a:lnTo>
                    <a:pt x="161280" y="0"/>
                  </a:lnTo>
                  <a:close/>
                </a:path>
              </a:pathLst>
            </a:custGeom>
            <a:solidFill>
              <a:srgbClr val="A48B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3" name="Google Shape;4013;p21"/>
            <p:cNvSpPr/>
            <p:nvPr/>
          </p:nvSpPr>
          <p:spPr>
            <a:xfrm>
              <a:off x="1805000" y="3596850"/>
              <a:ext cx="4033550" cy="443800"/>
            </a:xfrm>
            <a:custGeom>
              <a:avLst/>
              <a:gdLst/>
              <a:ahLst/>
              <a:cxnLst/>
              <a:rect l="l" t="t" r="r" b="b"/>
              <a:pathLst>
                <a:path w="161342" h="17752" extrusionOk="0">
                  <a:moveTo>
                    <a:pt x="1" y="0"/>
                  </a:moveTo>
                  <a:lnTo>
                    <a:pt x="1" y="17751"/>
                  </a:lnTo>
                  <a:lnTo>
                    <a:pt x="161311" y="17751"/>
                  </a:lnTo>
                  <a:lnTo>
                    <a:pt x="161341" y="0"/>
                  </a:lnTo>
                  <a:close/>
                </a:path>
              </a:pathLst>
            </a:custGeom>
            <a:solidFill>
              <a:srgbClr val="F0E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4" name="Google Shape;4014;p21"/>
            <p:cNvSpPr/>
            <p:nvPr/>
          </p:nvSpPr>
          <p:spPr>
            <a:xfrm>
              <a:off x="1887075" y="2140150"/>
              <a:ext cx="461275" cy="1068425"/>
            </a:xfrm>
            <a:custGeom>
              <a:avLst/>
              <a:gdLst/>
              <a:ahLst/>
              <a:cxnLst/>
              <a:rect l="l" t="t" r="r" b="b"/>
              <a:pathLst>
                <a:path w="18451" h="42737" extrusionOk="0">
                  <a:moveTo>
                    <a:pt x="1" y="0"/>
                  </a:moveTo>
                  <a:lnTo>
                    <a:pt x="1" y="42736"/>
                  </a:lnTo>
                  <a:lnTo>
                    <a:pt x="18451" y="42736"/>
                  </a:lnTo>
                  <a:lnTo>
                    <a:pt x="18451" y="0"/>
                  </a:lnTo>
                  <a:close/>
                </a:path>
              </a:pathLst>
            </a:custGeom>
            <a:solidFill>
              <a:srgbClr val="EDAE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5" name="Google Shape;4015;p21"/>
            <p:cNvSpPr/>
            <p:nvPr/>
          </p:nvSpPr>
          <p:spPr>
            <a:xfrm>
              <a:off x="2348325" y="2140150"/>
              <a:ext cx="59300" cy="1068425"/>
            </a:xfrm>
            <a:custGeom>
              <a:avLst/>
              <a:gdLst/>
              <a:ahLst/>
              <a:cxnLst/>
              <a:rect l="l" t="t" r="r" b="b"/>
              <a:pathLst>
                <a:path w="2372" h="42737" extrusionOk="0">
                  <a:moveTo>
                    <a:pt x="1" y="0"/>
                  </a:moveTo>
                  <a:lnTo>
                    <a:pt x="1" y="42736"/>
                  </a:lnTo>
                  <a:lnTo>
                    <a:pt x="2372" y="41581"/>
                  </a:lnTo>
                  <a:lnTo>
                    <a:pt x="2372" y="97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8E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6" name="Google Shape;4016;p21"/>
            <p:cNvSpPr/>
            <p:nvPr/>
          </p:nvSpPr>
          <p:spPr>
            <a:xfrm>
              <a:off x="1925075" y="2170525"/>
              <a:ext cx="376925" cy="984100"/>
            </a:xfrm>
            <a:custGeom>
              <a:avLst/>
              <a:gdLst/>
              <a:ahLst/>
              <a:cxnLst/>
              <a:rect l="l" t="t" r="r" b="b"/>
              <a:pathLst>
                <a:path w="15077" h="39364" extrusionOk="0">
                  <a:moveTo>
                    <a:pt x="14864" y="183"/>
                  </a:moveTo>
                  <a:lnTo>
                    <a:pt x="14864" y="39181"/>
                  </a:lnTo>
                  <a:lnTo>
                    <a:pt x="183" y="39181"/>
                  </a:lnTo>
                  <a:lnTo>
                    <a:pt x="183" y="183"/>
                  </a:lnTo>
                  <a:close/>
                  <a:moveTo>
                    <a:pt x="0" y="1"/>
                  </a:moveTo>
                  <a:lnTo>
                    <a:pt x="0" y="39363"/>
                  </a:lnTo>
                  <a:lnTo>
                    <a:pt x="15077" y="39363"/>
                  </a:lnTo>
                  <a:lnTo>
                    <a:pt x="15077" y="1"/>
                  </a:lnTo>
                  <a:close/>
                </a:path>
              </a:pathLst>
            </a:custGeom>
            <a:solidFill>
              <a:srgbClr val="CC6D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7" name="Google Shape;4017;p21"/>
            <p:cNvSpPr/>
            <p:nvPr/>
          </p:nvSpPr>
          <p:spPr>
            <a:xfrm>
              <a:off x="1927350" y="2655350"/>
              <a:ext cx="372375" cy="5350"/>
            </a:xfrm>
            <a:custGeom>
              <a:avLst/>
              <a:gdLst/>
              <a:ahLst/>
              <a:cxnLst/>
              <a:rect l="l" t="t" r="r" b="b"/>
              <a:pathLst>
                <a:path w="14895" h="214" extrusionOk="0">
                  <a:moveTo>
                    <a:pt x="1" y="0"/>
                  </a:moveTo>
                  <a:lnTo>
                    <a:pt x="1" y="213"/>
                  </a:lnTo>
                  <a:lnTo>
                    <a:pt x="14895" y="213"/>
                  </a:lnTo>
                  <a:lnTo>
                    <a:pt x="14895" y="0"/>
                  </a:lnTo>
                  <a:close/>
                </a:path>
              </a:pathLst>
            </a:custGeom>
            <a:solidFill>
              <a:srgbClr val="CC6D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8" name="Google Shape;4018;p21"/>
            <p:cNvSpPr/>
            <p:nvPr/>
          </p:nvSpPr>
          <p:spPr>
            <a:xfrm>
              <a:off x="2064125" y="2580125"/>
              <a:ext cx="64625" cy="23575"/>
            </a:xfrm>
            <a:custGeom>
              <a:avLst/>
              <a:gdLst/>
              <a:ahLst/>
              <a:cxnLst/>
              <a:rect l="l" t="t" r="r" b="b"/>
              <a:pathLst>
                <a:path w="2585" h="943" extrusionOk="0">
                  <a:moveTo>
                    <a:pt x="1" y="0"/>
                  </a:moveTo>
                  <a:lnTo>
                    <a:pt x="1" y="942"/>
                  </a:lnTo>
                  <a:lnTo>
                    <a:pt x="2585" y="942"/>
                  </a:lnTo>
                  <a:lnTo>
                    <a:pt x="2585" y="0"/>
                  </a:lnTo>
                  <a:close/>
                </a:path>
              </a:pathLst>
            </a:custGeom>
            <a:solidFill>
              <a:srgbClr val="CC6D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9" name="Google Shape;4019;p21"/>
            <p:cNvSpPr/>
            <p:nvPr/>
          </p:nvSpPr>
          <p:spPr>
            <a:xfrm>
              <a:off x="2064125" y="3055050"/>
              <a:ext cx="64625" cy="23575"/>
            </a:xfrm>
            <a:custGeom>
              <a:avLst/>
              <a:gdLst/>
              <a:ahLst/>
              <a:cxnLst/>
              <a:rect l="l" t="t" r="r" b="b"/>
              <a:pathLst>
                <a:path w="2585" h="943" extrusionOk="0">
                  <a:moveTo>
                    <a:pt x="1" y="0"/>
                  </a:moveTo>
                  <a:lnTo>
                    <a:pt x="1" y="943"/>
                  </a:lnTo>
                  <a:lnTo>
                    <a:pt x="2585" y="943"/>
                  </a:lnTo>
                  <a:lnTo>
                    <a:pt x="2585" y="0"/>
                  </a:lnTo>
                  <a:close/>
                </a:path>
              </a:pathLst>
            </a:custGeom>
            <a:solidFill>
              <a:srgbClr val="CC6D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0" name="Google Shape;4020;p21"/>
            <p:cNvSpPr/>
            <p:nvPr/>
          </p:nvSpPr>
          <p:spPr>
            <a:xfrm>
              <a:off x="2576300" y="2249917"/>
              <a:ext cx="2447650" cy="1111000"/>
            </a:xfrm>
            <a:custGeom>
              <a:avLst/>
              <a:gdLst/>
              <a:ahLst/>
              <a:cxnLst/>
              <a:rect l="l" t="t" r="r" b="b"/>
              <a:pathLst>
                <a:path w="97906" h="44440" extrusionOk="0">
                  <a:moveTo>
                    <a:pt x="1" y="1"/>
                  </a:moveTo>
                  <a:lnTo>
                    <a:pt x="1" y="44439"/>
                  </a:lnTo>
                  <a:lnTo>
                    <a:pt x="97905" y="44439"/>
                  </a:lnTo>
                  <a:lnTo>
                    <a:pt x="9790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1" name="Google Shape;4021;p21"/>
            <p:cNvSpPr/>
            <p:nvPr/>
          </p:nvSpPr>
          <p:spPr>
            <a:xfrm>
              <a:off x="2622650" y="2287917"/>
              <a:ext cx="2354925" cy="1035000"/>
            </a:xfrm>
            <a:custGeom>
              <a:avLst/>
              <a:gdLst/>
              <a:ahLst/>
              <a:cxnLst/>
              <a:rect l="l" t="t" r="r" b="b"/>
              <a:pathLst>
                <a:path w="94197" h="41400" extrusionOk="0">
                  <a:moveTo>
                    <a:pt x="1" y="1"/>
                  </a:moveTo>
                  <a:lnTo>
                    <a:pt x="1" y="41399"/>
                  </a:lnTo>
                  <a:lnTo>
                    <a:pt x="94197" y="41399"/>
                  </a:lnTo>
                  <a:lnTo>
                    <a:pt x="941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2" name="Google Shape;4022;p21"/>
            <p:cNvSpPr/>
            <p:nvPr/>
          </p:nvSpPr>
          <p:spPr>
            <a:xfrm>
              <a:off x="2622650" y="2745000"/>
              <a:ext cx="2354925" cy="535000"/>
            </a:xfrm>
            <a:custGeom>
              <a:avLst/>
              <a:gdLst/>
              <a:ahLst/>
              <a:cxnLst/>
              <a:rect l="l" t="t" r="r" b="b"/>
              <a:pathLst>
                <a:path w="94197" h="21400" extrusionOk="0">
                  <a:moveTo>
                    <a:pt x="1" y="1"/>
                  </a:moveTo>
                  <a:lnTo>
                    <a:pt x="1" y="21399"/>
                  </a:lnTo>
                  <a:lnTo>
                    <a:pt x="94197" y="21399"/>
                  </a:lnTo>
                  <a:lnTo>
                    <a:pt x="941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3" name="Google Shape;4023;p21"/>
            <p:cNvSpPr/>
            <p:nvPr/>
          </p:nvSpPr>
          <p:spPr>
            <a:xfrm>
              <a:off x="5223633" y="1786797"/>
              <a:ext cx="402775" cy="402750"/>
            </a:xfrm>
            <a:custGeom>
              <a:avLst/>
              <a:gdLst/>
              <a:ahLst/>
              <a:cxnLst/>
              <a:rect l="l" t="t" r="r" b="b"/>
              <a:pathLst>
                <a:path w="16111" h="16110" extrusionOk="0">
                  <a:moveTo>
                    <a:pt x="8056" y="0"/>
                  </a:moveTo>
                  <a:cubicBezTo>
                    <a:pt x="3588" y="0"/>
                    <a:pt x="1" y="3617"/>
                    <a:pt x="1" y="8055"/>
                  </a:cubicBezTo>
                  <a:cubicBezTo>
                    <a:pt x="1" y="12523"/>
                    <a:pt x="3588" y="16110"/>
                    <a:pt x="8056" y="16110"/>
                  </a:cubicBezTo>
                  <a:cubicBezTo>
                    <a:pt x="12494" y="16110"/>
                    <a:pt x="16111" y="12523"/>
                    <a:pt x="16111" y="8055"/>
                  </a:cubicBezTo>
                  <a:cubicBezTo>
                    <a:pt x="16111" y="3617"/>
                    <a:pt x="12494" y="0"/>
                    <a:pt x="8056" y="0"/>
                  </a:cubicBezTo>
                  <a:close/>
                </a:path>
              </a:pathLst>
            </a:custGeom>
            <a:solidFill>
              <a:srgbClr val="004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4" name="Google Shape;4024;p21"/>
            <p:cNvSpPr/>
            <p:nvPr/>
          </p:nvSpPr>
          <p:spPr>
            <a:xfrm>
              <a:off x="5242633" y="1819472"/>
              <a:ext cx="364025" cy="338175"/>
            </a:xfrm>
            <a:custGeom>
              <a:avLst/>
              <a:gdLst/>
              <a:ahLst/>
              <a:cxnLst/>
              <a:rect l="l" t="t" r="r" b="b"/>
              <a:pathLst>
                <a:path w="14561" h="13527" extrusionOk="0">
                  <a:moveTo>
                    <a:pt x="7275" y="0"/>
                  </a:moveTo>
                  <a:cubicBezTo>
                    <a:pt x="4010" y="0"/>
                    <a:pt x="1155" y="2351"/>
                    <a:pt x="609" y="5684"/>
                  </a:cubicBezTo>
                  <a:cubicBezTo>
                    <a:pt x="1" y="9362"/>
                    <a:pt x="2524" y="12827"/>
                    <a:pt x="6202" y="13435"/>
                  </a:cubicBezTo>
                  <a:cubicBezTo>
                    <a:pt x="6574" y="13496"/>
                    <a:pt x="6944" y="13526"/>
                    <a:pt x="7309" y="13526"/>
                  </a:cubicBezTo>
                  <a:cubicBezTo>
                    <a:pt x="10557" y="13526"/>
                    <a:pt x="13433" y="11175"/>
                    <a:pt x="13952" y="7842"/>
                  </a:cubicBezTo>
                  <a:cubicBezTo>
                    <a:pt x="14560" y="4164"/>
                    <a:pt x="12068" y="699"/>
                    <a:pt x="8390" y="91"/>
                  </a:cubicBezTo>
                  <a:cubicBezTo>
                    <a:pt x="8015" y="30"/>
                    <a:pt x="7642" y="0"/>
                    <a:pt x="7275" y="0"/>
                  </a:cubicBez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5" name="Google Shape;4025;p21"/>
            <p:cNvSpPr/>
            <p:nvPr/>
          </p:nvSpPr>
          <p:spPr>
            <a:xfrm>
              <a:off x="5548108" y="1974472"/>
              <a:ext cx="28150" cy="27400"/>
            </a:xfrm>
            <a:custGeom>
              <a:avLst/>
              <a:gdLst/>
              <a:ahLst/>
              <a:cxnLst/>
              <a:rect l="l" t="t" r="r" b="b"/>
              <a:pathLst>
                <a:path w="1126" h="1096" extrusionOk="0">
                  <a:moveTo>
                    <a:pt x="578" y="1"/>
                  </a:moveTo>
                  <a:cubicBezTo>
                    <a:pt x="274" y="1"/>
                    <a:pt x="1" y="244"/>
                    <a:pt x="1" y="548"/>
                  </a:cubicBezTo>
                  <a:cubicBezTo>
                    <a:pt x="1" y="852"/>
                    <a:pt x="274" y="1095"/>
                    <a:pt x="578" y="1095"/>
                  </a:cubicBezTo>
                  <a:cubicBezTo>
                    <a:pt x="882" y="1095"/>
                    <a:pt x="1126" y="852"/>
                    <a:pt x="1126" y="548"/>
                  </a:cubicBezTo>
                  <a:cubicBezTo>
                    <a:pt x="1126" y="244"/>
                    <a:pt x="882" y="1"/>
                    <a:pt x="578" y="1"/>
                  </a:cubicBez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6" name="Google Shape;4026;p21"/>
            <p:cNvSpPr/>
            <p:nvPr/>
          </p:nvSpPr>
          <p:spPr>
            <a:xfrm>
              <a:off x="5273808" y="1976772"/>
              <a:ext cx="22800" cy="22800"/>
            </a:xfrm>
            <a:custGeom>
              <a:avLst/>
              <a:gdLst/>
              <a:ahLst/>
              <a:cxnLst/>
              <a:rect l="l" t="t" r="r" b="b"/>
              <a:pathLst>
                <a:path w="912" h="912" extrusionOk="0">
                  <a:moveTo>
                    <a:pt x="456" y="0"/>
                  </a:moveTo>
                  <a:cubicBezTo>
                    <a:pt x="213" y="0"/>
                    <a:pt x="0" y="213"/>
                    <a:pt x="0" y="456"/>
                  </a:cubicBezTo>
                  <a:cubicBezTo>
                    <a:pt x="0" y="729"/>
                    <a:pt x="213" y="912"/>
                    <a:pt x="456" y="912"/>
                  </a:cubicBezTo>
                  <a:cubicBezTo>
                    <a:pt x="699" y="912"/>
                    <a:pt x="912" y="729"/>
                    <a:pt x="912" y="456"/>
                  </a:cubicBezTo>
                  <a:cubicBezTo>
                    <a:pt x="912" y="213"/>
                    <a:pt x="699" y="0"/>
                    <a:pt x="456" y="0"/>
                  </a:cubicBez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7" name="Google Shape;4027;p21"/>
            <p:cNvSpPr/>
            <p:nvPr/>
          </p:nvSpPr>
          <p:spPr>
            <a:xfrm>
              <a:off x="5409808" y="1842247"/>
              <a:ext cx="29675" cy="30425"/>
            </a:xfrm>
            <a:custGeom>
              <a:avLst/>
              <a:gdLst/>
              <a:ahLst/>
              <a:cxnLst/>
              <a:rect l="l" t="t" r="r" b="b"/>
              <a:pathLst>
                <a:path w="1187" h="1217" extrusionOk="0">
                  <a:moveTo>
                    <a:pt x="609" y="1"/>
                  </a:moveTo>
                  <a:cubicBezTo>
                    <a:pt x="274" y="1"/>
                    <a:pt x="1" y="275"/>
                    <a:pt x="1" y="609"/>
                  </a:cubicBezTo>
                  <a:cubicBezTo>
                    <a:pt x="1" y="943"/>
                    <a:pt x="274" y="1217"/>
                    <a:pt x="609" y="1217"/>
                  </a:cubicBezTo>
                  <a:cubicBezTo>
                    <a:pt x="943" y="1217"/>
                    <a:pt x="1186" y="943"/>
                    <a:pt x="1186" y="609"/>
                  </a:cubicBezTo>
                  <a:cubicBezTo>
                    <a:pt x="1186" y="275"/>
                    <a:pt x="943" y="1"/>
                    <a:pt x="609" y="1"/>
                  </a:cubicBez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8" name="Google Shape;4028;p21"/>
            <p:cNvSpPr/>
            <p:nvPr/>
          </p:nvSpPr>
          <p:spPr>
            <a:xfrm>
              <a:off x="5412108" y="2108972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518"/>
                  </a:cubicBezTo>
                  <a:cubicBezTo>
                    <a:pt x="0" y="791"/>
                    <a:pt x="243" y="1004"/>
                    <a:pt x="517" y="1004"/>
                  </a:cubicBezTo>
                  <a:cubicBezTo>
                    <a:pt x="790" y="1004"/>
                    <a:pt x="1003" y="791"/>
                    <a:pt x="1003" y="518"/>
                  </a:cubicBezTo>
                  <a:cubicBezTo>
                    <a:pt x="1003" y="244"/>
                    <a:pt x="790" y="1"/>
                    <a:pt x="517" y="1"/>
                  </a:cubicBezTo>
                  <a:close/>
                </a:path>
              </a:pathLst>
            </a:custGeom>
            <a:solidFill>
              <a:srgbClr val="796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9" name="Google Shape;4029;p21"/>
            <p:cNvSpPr/>
            <p:nvPr/>
          </p:nvSpPr>
          <p:spPr>
            <a:xfrm>
              <a:off x="5126500" y="2289850"/>
              <a:ext cx="542600" cy="945325"/>
            </a:xfrm>
            <a:custGeom>
              <a:avLst/>
              <a:gdLst/>
              <a:ahLst/>
              <a:cxnLst/>
              <a:rect l="l" t="t" r="r" b="b"/>
              <a:pathLst>
                <a:path w="21704" h="37813" extrusionOk="0">
                  <a:moveTo>
                    <a:pt x="1" y="0"/>
                  </a:moveTo>
                  <a:lnTo>
                    <a:pt x="1" y="37812"/>
                  </a:lnTo>
                  <a:lnTo>
                    <a:pt x="21703" y="37812"/>
                  </a:lnTo>
                  <a:lnTo>
                    <a:pt x="21703" y="0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0" name="Google Shape;4030;p21"/>
            <p:cNvSpPr/>
            <p:nvPr/>
          </p:nvSpPr>
          <p:spPr>
            <a:xfrm>
              <a:off x="5179700" y="2327825"/>
              <a:ext cx="436200" cy="869350"/>
            </a:xfrm>
            <a:custGeom>
              <a:avLst/>
              <a:gdLst/>
              <a:ahLst/>
              <a:cxnLst/>
              <a:rect l="l" t="t" r="r" b="b"/>
              <a:pathLst>
                <a:path w="17448" h="34774" extrusionOk="0">
                  <a:moveTo>
                    <a:pt x="0" y="1"/>
                  </a:moveTo>
                  <a:lnTo>
                    <a:pt x="0" y="34773"/>
                  </a:lnTo>
                  <a:lnTo>
                    <a:pt x="17447" y="34773"/>
                  </a:lnTo>
                  <a:lnTo>
                    <a:pt x="17447" y="1"/>
                  </a:lnTo>
                  <a:close/>
                </a:path>
              </a:pathLst>
            </a:custGeom>
            <a:solidFill>
              <a:srgbClr val="7146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1" name="Google Shape;4031;p21"/>
            <p:cNvSpPr/>
            <p:nvPr/>
          </p:nvSpPr>
          <p:spPr>
            <a:xfrm>
              <a:off x="5232275" y="2414400"/>
              <a:ext cx="342700" cy="53375"/>
            </a:xfrm>
            <a:custGeom>
              <a:avLst/>
              <a:gdLst/>
              <a:ahLst/>
              <a:cxnLst/>
              <a:rect l="l" t="t" r="r" b="b"/>
              <a:pathLst>
                <a:path w="13708" h="2135" extrusionOk="0">
                  <a:moveTo>
                    <a:pt x="4074" y="0"/>
                  </a:moveTo>
                  <a:cubicBezTo>
                    <a:pt x="3814" y="0"/>
                    <a:pt x="3569" y="139"/>
                    <a:pt x="3338" y="307"/>
                  </a:cubicBezTo>
                  <a:cubicBezTo>
                    <a:pt x="3034" y="520"/>
                    <a:pt x="2821" y="824"/>
                    <a:pt x="2548" y="1097"/>
                  </a:cubicBezTo>
                  <a:cubicBezTo>
                    <a:pt x="2305" y="1310"/>
                    <a:pt x="1909" y="1614"/>
                    <a:pt x="1575" y="1644"/>
                  </a:cubicBezTo>
                  <a:cubicBezTo>
                    <a:pt x="1479" y="1660"/>
                    <a:pt x="1389" y="1668"/>
                    <a:pt x="1306" y="1668"/>
                  </a:cubicBezTo>
                  <a:cubicBezTo>
                    <a:pt x="445" y="1668"/>
                    <a:pt x="263" y="853"/>
                    <a:pt x="207" y="216"/>
                  </a:cubicBezTo>
                  <a:cubicBezTo>
                    <a:pt x="207" y="155"/>
                    <a:pt x="169" y="124"/>
                    <a:pt x="128" y="124"/>
                  </a:cubicBezTo>
                  <a:cubicBezTo>
                    <a:pt x="86" y="124"/>
                    <a:pt x="40" y="155"/>
                    <a:pt x="25" y="216"/>
                  </a:cubicBezTo>
                  <a:cubicBezTo>
                    <a:pt x="0" y="1102"/>
                    <a:pt x="514" y="1908"/>
                    <a:pt x="1324" y="1908"/>
                  </a:cubicBezTo>
                  <a:cubicBezTo>
                    <a:pt x="1514" y="1908"/>
                    <a:pt x="1720" y="1864"/>
                    <a:pt x="1940" y="1766"/>
                  </a:cubicBezTo>
                  <a:cubicBezTo>
                    <a:pt x="2335" y="1614"/>
                    <a:pt x="2639" y="1340"/>
                    <a:pt x="2913" y="1036"/>
                  </a:cubicBezTo>
                  <a:cubicBezTo>
                    <a:pt x="3095" y="884"/>
                    <a:pt x="3247" y="641"/>
                    <a:pt x="3490" y="520"/>
                  </a:cubicBezTo>
                  <a:cubicBezTo>
                    <a:pt x="3623" y="442"/>
                    <a:pt x="3783" y="405"/>
                    <a:pt x="3947" y="405"/>
                  </a:cubicBezTo>
                  <a:cubicBezTo>
                    <a:pt x="4234" y="405"/>
                    <a:pt x="4532" y="519"/>
                    <a:pt x="4706" y="732"/>
                  </a:cubicBezTo>
                  <a:cubicBezTo>
                    <a:pt x="5010" y="1128"/>
                    <a:pt x="5010" y="1675"/>
                    <a:pt x="5496" y="1948"/>
                  </a:cubicBezTo>
                  <a:cubicBezTo>
                    <a:pt x="5626" y="2005"/>
                    <a:pt x="5755" y="2029"/>
                    <a:pt x="5883" y="2029"/>
                  </a:cubicBezTo>
                  <a:cubicBezTo>
                    <a:pt x="6235" y="2029"/>
                    <a:pt x="6574" y="1845"/>
                    <a:pt x="6864" y="1644"/>
                  </a:cubicBezTo>
                  <a:cubicBezTo>
                    <a:pt x="7016" y="1523"/>
                    <a:pt x="7138" y="1371"/>
                    <a:pt x="7259" y="1249"/>
                  </a:cubicBezTo>
                  <a:cubicBezTo>
                    <a:pt x="7641" y="912"/>
                    <a:pt x="7741" y="775"/>
                    <a:pt x="8061" y="775"/>
                  </a:cubicBezTo>
                  <a:cubicBezTo>
                    <a:pt x="8174" y="775"/>
                    <a:pt x="8315" y="792"/>
                    <a:pt x="8505" y="824"/>
                  </a:cubicBezTo>
                  <a:cubicBezTo>
                    <a:pt x="9356" y="945"/>
                    <a:pt x="9174" y="1097"/>
                    <a:pt x="9569" y="1644"/>
                  </a:cubicBezTo>
                  <a:cubicBezTo>
                    <a:pt x="9790" y="1939"/>
                    <a:pt x="10071" y="2135"/>
                    <a:pt x="10411" y="2135"/>
                  </a:cubicBezTo>
                  <a:cubicBezTo>
                    <a:pt x="10492" y="2135"/>
                    <a:pt x="10576" y="2124"/>
                    <a:pt x="10663" y="2100"/>
                  </a:cubicBezTo>
                  <a:cubicBezTo>
                    <a:pt x="11216" y="1980"/>
                    <a:pt x="12187" y="568"/>
                    <a:pt x="12915" y="568"/>
                  </a:cubicBezTo>
                  <a:cubicBezTo>
                    <a:pt x="13108" y="568"/>
                    <a:pt x="13283" y="667"/>
                    <a:pt x="13429" y="915"/>
                  </a:cubicBezTo>
                  <a:cubicBezTo>
                    <a:pt x="13456" y="949"/>
                    <a:pt x="13491" y="964"/>
                    <a:pt x="13527" y="964"/>
                  </a:cubicBezTo>
                  <a:cubicBezTo>
                    <a:pt x="13617" y="964"/>
                    <a:pt x="13707" y="871"/>
                    <a:pt x="13642" y="763"/>
                  </a:cubicBezTo>
                  <a:cubicBezTo>
                    <a:pt x="13447" y="456"/>
                    <a:pt x="13176" y="303"/>
                    <a:pt x="12827" y="303"/>
                  </a:cubicBezTo>
                  <a:cubicBezTo>
                    <a:pt x="12796" y="303"/>
                    <a:pt x="12763" y="304"/>
                    <a:pt x="12730" y="307"/>
                  </a:cubicBezTo>
                  <a:cubicBezTo>
                    <a:pt x="12092" y="398"/>
                    <a:pt x="11879" y="884"/>
                    <a:pt x="11454" y="1249"/>
                  </a:cubicBezTo>
                  <a:cubicBezTo>
                    <a:pt x="11232" y="1422"/>
                    <a:pt x="10551" y="1694"/>
                    <a:pt x="10123" y="1694"/>
                  </a:cubicBezTo>
                  <a:cubicBezTo>
                    <a:pt x="10023" y="1694"/>
                    <a:pt x="9937" y="1679"/>
                    <a:pt x="9873" y="1644"/>
                  </a:cubicBezTo>
                  <a:cubicBezTo>
                    <a:pt x="9721" y="1553"/>
                    <a:pt x="9600" y="1188"/>
                    <a:pt x="9508" y="1067"/>
                  </a:cubicBezTo>
                  <a:cubicBezTo>
                    <a:pt x="9387" y="854"/>
                    <a:pt x="9265" y="611"/>
                    <a:pt x="9052" y="459"/>
                  </a:cubicBezTo>
                  <a:cubicBezTo>
                    <a:pt x="8883" y="323"/>
                    <a:pt x="8685" y="263"/>
                    <a:pt x="8479" y="263"/>
                  </a:cubicBezTo>
                  <a:cubicBezTo>
                    <a:pt x="8317" y="263"/>
                    <a:pt x="8150" y="301"/>
                    <a:pt x="7989" y="368"/>
                  </a:cubicBezTo>
                  <a:cubicBezTo>
                    <a:pt x="7745" y="459"/>
                    <a:pt x="7502" y="672"/>
                    <a:pt x="7290" y="884"/>
                  </a:cubicBezTo>
                  <a:cubicBezTo>
                    <a:pt x="7107" y="1067"/>
                    <a:pt x="6925" y="1279"/>
                    <a:pt x="6682" y="1431"/>
                  </a:cubicBezTo>
                  <a:cubicBezTo>
                    <a:pt x="6569" y="1510"/>
                    <a:pt x="6377" y="1547"/>
                    <a:pt x="6166" y="1547"/>
                  </a:cubicBezTo>
                  <a:cubicBezTo>
                    <a:pt x="5808" y="1547"/>
                    <a:pt x="5395" y="1440"/>
                    <a:pt x="5223" y="1249"/>
                  </a:cubicBezTo>
                  <a:cubicBezTo>
                    <a:pt x="4888" y="884"/>
                    <a:pt x="4919" y="337"/>
                    <a:pt x="4432" y="94"/>
                  </a:cubicBezTo>
                  <a:cubicBezTo>
                    <a:pt x="4310" y="28"/>
                    <a:pt x="4190" y="0"/>
                    <a:pt x="4074" y="0"/>
                  </a:cubicBez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2" name="Google Shape;4032;p21"/>
            <p:cNvSpPr/>
            <p:nvPr/>
          </p:nvSpPr>
          <p:spPr>
            <a:xfrm>
              <a:off x="5218000" y="2542100"/>
              <a:ext cx="364650" cy="47900"/>
            </a:xfrm>
            <a:custGeom>
              <a:avLst/>
              <a:gdLst/>
              <a:ahLst/>
              <a:cxnLst/>
              <a:rect l="l" t="t" r="r" b="b"/>
              <a:pathLst>
                <a:path w="14586" h="1916" extrusionOk="0">
                  <a:moveTo>
                    <a:pt x="9168" y="0"/>
                  </a:moveTo>
                  <a:cubicBezTo>
                    <a:pt x="8871" y="0"/>
                    <a:pt x="8562" y="120"/>
                    <a:pt x="8225" y="396"/>
                  </a:cubicBezTo>
                  <a:cubicBezTo>
                    <a:pt x="7739" y="761"/>
                    <a:pt x="7374" y="1308"/>
                    <a:pt x="6857" y="1552"/>
                  </a:cubicBezTo>
                  <a:cubicBezTo>
                    <a:pt x="6638" y="1658"/>
                    <a:pt x="6440" y="1702"/>
                    <a:pt x="6257" y="1702"/>
                  </a:cubicBezTo>
                  <a:cubicBezTo>
                    <a:pt x="5602" y="1702"/>
                    <a:pt x="5128" y="1144"/>
                    <a:pt x="4487" y="883"/>
                  </a:cubicBezTo>
                  <a:cubicBezTo>
                    <a:pt x="4301" y="796"/>
                    <a:pt x="4120" y="755"/>
                    <a:pt x="3943" y="755"/>
                  </a:cubicBezTo>
                  <a:cubicBezTo>
                    <a:pt x="3684" y="755"/>
                    <a:pt x="3432" y="842"/>
                    <a:pt x="3180" y="1004"/>
                  </a:cubicBezTo>
                  <a:cubicBezTo>
                    <a:pt x="2754" y="1248"/>
                    <a:pt x="2329" y="1764"/>
                    <a:pt x="1781" y="1764"/>
                  </a:cubicBezTo>
                  <a:cubicBezTo>
                    <a:pt x="961" y="1734"/>
                    <a:pt x="444" y="822"/>
                    <a:pt x="170" y="153"/>
                  </a:cubicBezTo>
                  <a:cubicBezTo>
                    <a:pt x="158" y="115"/>
                    <a:pt x="124" y="98"/>
                    <a:pt x="91" y="98"/>
                  </a:cubicBezTo>
                  <a:cubicBezTo>
                    <a:pt x="45" y="98"/>
                    <a:pt x="1" y="131"/>
                    <a:pt x="18" y="184"/>
                  </a:cubicBezTo>
                  <a:cubicBezTo>
                    <a:pt x="325" y="949"/>
                    <a:pt x="931" y="1908"/>
                    <a:pt x="1783" y="1908"/>
                  </a:cubicBezTo>
                  <a:cubicBezTo>
                    <a:pt x="1946" y="1908"/>
                    <a:pt x="2118" y="1873"/>
                    <a:pt x="2298" y="1795"/>
                  </a:cubicBezTo>
                  <a:cubicBezTo>
                    <a:pt x="2693" y="1643"/>
                    <a:pt x="2967" y="1217"/>
                    <a:pt x="3362" y="1065"/>
                  </a:cubicBezTo>
                  <a:cubicBezTo>
                    <a:pt x="3545" y="1002"/>
                    <a:pt x="3711" y="974"/>
                    <a:pt x="3867" y="974"/>
                  </a:cubicBezTo>
                  <a:cubicBezTo>
                    <a:pt x="4384" y="974"/>
                    <a:pt x="4779" y="1278"/>
                    <a:pt x="5247" y="1582"/>
                  </a:cubicBezTo>
                  <a:cubicBezTo>
                    <a:pt x="5578" y="1781"/>
                    <a:pt x="5910" y="1916"/>
                    <a:pt x="6265" y="1916"/>
                  </a:cubicBezTo>
                  <a:cubicBezTo>
                    <a:pt x="6398" y="1916"/>
                    <a:pt x="6534" y="1897"/>
                    <a:pt x="6675" y="1855"/>
                  </a:cubicBezTo>
                  <a:cubicBezTo>
                    <a:pt x="7161" y="1703"/>
                    <a:pt x="7526" y="1308"/>
                    <a:pt x="7891" y="974"/>
                  </a:cubicBezTo>
                  <a:cubicBezTo>
                    <a:pt x="8164" y="700"/>
                    <a:pt x="8438" y="427"/>
                    <a:pt x="8803" y="305"/>
                  </a:cubicBezTo>
                  <a:cubicBezTo>
                    <a:pt x="8949" y="242"/>
                    <a:pt x="9085" y="215"/>
                    <a:pt x="9212" y="215"/>
                  </a:cubicBezTo>
                  <a:cubicBezTo>
                    <a:pt x="9638" y="215"/>
                    <a:pt x="9971" y="525"/>
                    <a:pt x="10323" y="852"/>
                  </a:cubicBezTo>
                  <a:cubicBezTo>
                    <a:pt x="10674" y="1175"/>
                    <a:pt x="11025" y="1553"/>
                    <a:pt x="11513" y="1553"/>
                  </a:cubicBezTo>
                  <a:cubicBezTo>
                    <a:pt x="11531" y="1553"/>
                    <a:pt x="11550" y="1553"/>
                    <a:pt x="11569" y="1552"/>
                  </a:cubicBezTo>
                  <a:cubicBezTo>
                    <a:pt x="11842" y="1521"/>
                    <a:pt x="12025" y="1400"/>
                    <a:pt x="12268" y="1278"/>
                  </a:cubicBezTo>
                  <a:cubicBezTo>
                    <a:pt x="12589" y="1104"/>
                    <a:pt x="12904" y="1019"/>
                    <a:pt x="13213" y="1019"/>
                  </a:cubicBezTo>
                  <a:cubicBezTo>
                    <a:pt x="13606" y="1019"/>
                    <a:pt x="13991" y="1157"/>
                    <a:pt x="14365" y="1430"/>
                  </a:cubicBezTo>
                  <a:cubicBezTo>
                    <a:pt x="14388" y="1447"/>
                    <a:pt x="14412" y="1455"/>
                    <a:pt x="14433" y="1455"/>
                  </a:cubicBezTo>
                  <a:cubicBezTo>
                    <a:pt x="14524" y="1455"/>
                    <a:pt x="14585" y="1321"/>
                    <a:pt x="14487" y="1248"/>
                  </a:cubicBezTo>
                  <a:cubicBezTo>
                    <a:pt x="14075" y="933"/>
                    <a:pt x="13664" y="638"/>
                    <a:pt x="13176" y="638"/>
                  </a:cubicBezTo>
                  <a:cubicBezTo>
                    <a:pt x="13051" y="638"/>
                    <a:pt x="12921" y="657"/>
                    <a:pt x="12785" y="700"/>
                  </a:cubicBezTo>
                  <a:cubicBezTo>
                    <a:pt x="12541" y="792"/>
                    <a:pt x="12359" y="944"/>
                    <a:pt x="12146" y="1065"/>
                  </a:cubicBezTo>
                  <a:cubicBezTo>
                    <a:pt x="11930" y="1193"/>
                    <a:pt x="11733" y="1248"/>
                    <a:pt x="11548" y="1248"/>
                  </a:cubicBezTo>
                  <a:cubicBezTo>
                    <a:pt x="11163" y="1248"/>
                    <a:pt x="10834" y="1009"/>
                    <a:pt x="10505" y="700"/>
                  </a:cubicBezTo>
                  <a:cubicBezTo>
                    <a:pt x="10046" y="278"/>
                    <a:pt x="9620" y="0"/>
                    <a:pt x="9168" y="0"/>
                  </a:cubicBez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3" name="Google Shape;4033;p21"/>
            <p:cNvSpPr/>
            <p:nvPr/>
          </p:nvSpPr>
          <p:spPr>
            <a:xfrm>
              <a:off x="5226250" y="2665475"/>
              <a:ext cx="341925" cy="44400"/>
            </a:xfrm>
            <a:custGeom>
              <a:avLst/>
              <a:gdLst/>
              <a:ahLst/>
              <a:cxnLst/>
              <a:rect l="l" t="t" r="r" b="b"/>
              <a:pathLst>
                <a:path w="13677" h="1776" extrusionOk="0">
                  <a:moveTo>
                    <a:pt x="4873" y="1"/>
                  </a:moveTo>
                  <a:cubicBezTo>
                    <a:pt x="4677" y="1"/>
                    <a:pt x="4470" y="44"/>
                    <a:pt x="4248" y="142"/>
                  </a:cubicBezTo>
                  <a:cubicBezTo>
                    <a:pt x="3731" y="386"/>
                    <a:pt x="3366" y="811"/>
                    <a:pt x="2880" y="1054"/>
                  </a:cubicBezTo>
                  <a:cubicBezTo>
                    <a:pt x="2603" y="1197"/>
                    <a:pt x="2340" y="1257"/>
                    <a:pt x="2088" y="1257"/>
                  </a:cubicBezTo>
                  <a:cubicBezTo>
                    <a:pt x="1372" y="1257"/>
                    <a:pt x="743" y="774"/>
                    <a:pt x="114" y="325"/>
                  </a:cubicBezTo>
                  <a:cubicBezTo>
                    <a:pt x="110" y="321"/>
                    <a:pt x="104" y="319"/>
                    <a:pt x="98" y="319"/>
                  </a:cubicBezTo>
                  <a:cubicBezTo>
                    <a:pt x="61" y="319"/>
                    <a:pt x="1" y="390"/>
                    <a:pt x="53" y="416"/>
                  </a:cubicBezTo>
                  <a:cubicBezTo>
                    <a:pt x="690" y="1011"/>
                    <a:pt x="1368" y="1454"/>
                    <a:pt x="2106" y="1454"/>
                  </a:cubicBezTo>
                  <a:cubicBezTo>
                    <a:pt x="2461" y="1454"/>
                    <a:pt x="2830" y="1352"/>
                    <a:pt x="3214" y="1115"/>
                  </a:cubicBezTo>
                  <a:cubicBezTo>
                    <a:pt x="3801" y="745"/>
                    <a:pt x="4326" y="283"/>
                    <a:pt x="4933" y="283"/>
                  </a:cubicBezTo>
                  <a:cubicBezTo>
                    <a:pt x="5175" y="283"/>
                    <a:pt x="5430" y="356"/>
                    <a:pt x="5707" y="538"/>
                  </a:cubicBezTo>
                  <a:cubicBezTo>
                    <a:pt x="6224" y="872"/>
                    <a:pt x="6619" y="1419"/>
                    <a:pt x="7196" y="1662"/>
                  </a:cubicBezTo>
                  <a:cubicBezTo>
                    <a:pt x="7395" y="1742"/>
                    <a:pt x="7583" y="1776"/>
                    <a:pt x="7762" y="1776"/>
                  </a:cubicBezTo>
                  <a:cubicBezTo>
                    <a:pt x="8917" y="1776"/>
                    <a:pt x="9721" y="350"/>
                    <a:pt x="10803" y="350"/>
                  </a:cubicBezTo>
                  <a:cubicBezTo>
                    <a:pt x="11096" y="350"/>
                    <a:pt x="11409" y="455"/>
                    <a:pt x="11756" y="720"/>
                  </a:cubicBezTo>
                  <a:cubicBezTo>
                    <a:pt x="12137" y="1043"/>
                    <a:pt x="12349" y="1451"/>
                    <a:pt x="12883" y="1451"/>
                  </a:cubicBezTo>
                  <a:cubicBezTo>
                    <a:pt x="12902" y="1451"/>
                    <a:pt x="12921" y="1450"/>
                    <a:pt x="12941" y="1449"/>
                  </a:cubicBezTo>
                  <a:cubicBezTo>
                    <a:pt x="13306" y="1449"/>
                    <a:pt x="13518" y="1297"/>
                    <a:pt x="13640" y="963"/>
                  </a:cubicBezTo>
                  <a:cubicBezTo>
                    <a:pt x="13676" y="872"/>
                    <a:pt x="13604" y="814"/>
                    <a:pt x="13528" y="814"/>
                  </a:cubicBezTo>
                  <a:cubicBezTo>
                    <a:pt x="13476" y="814"/>
                    <a:pt x="13421" y="841"/>
                    <a:pt x="13397" y="902"/>
                  </a:cubicBezTo>
                  <a:cubicBezTo>
                    <a:pt x="13298" y="1154"/>
                    <a:pt x="13157" y="1250"/>
                    <a:pt x="12995" y="1250"/>
                  </a:cubicBezTo>
                  <a:cubicBezTo>
                    <a:pt x="12511" y="1250"/>
                    <a:pt x="11839" y="385"/>
                    <a:pt x="11543" y="203"/>
                  </a:cubicBezTo>
                  <a:cubicBezTo>
                    <a:pt x="11304" y="64"/>
                    <a:pt x="11065" y="3"/>
                    <a:pt x="10818" y="3"/>
                  </a:cubicBezTo>
                  <a:cubicBezTo>
                    <a:pt x="10687" y="3"/>
                    <a:pt x="10555" y="20"/>
                    <a:pt x="10418" y="51"/>
                  </a:cubicBezTo>
                  <a:cubicBezTo>
                    <a:pt x="9901" y="203"/>
                    <a:pt x="9506" y="568"/>
                    <a:pt x="9111" y="872"/>
                  </a:cubicBezTo>
                  <a:cubicBezTo>
                    <a:pt x="8702" y="1195"/>
                    <a:pt x="8246" y="1503"/>
                    <a:pt x="7745" y="1503"/>
                  </a:cubicBezTo>
                  <a:cubicBezTo>
                    <a:pt x="7539" y="1503"/>
                    <a:pt x="7326" y="1452"/>
                    <a:pt x="7105" y="1328"/>
                  </a:cubicBezTo>
                  <a:cubicBezTo>
                    <a:pt x="6801" y="1176"/>
                    <a:pt x="6588" y="902"/>
                    <a:pt x="6315" y="690"/>
                  </a:cubicBezTo>
                  <a:cubicBezTo>
                    <a:pt x="5849" y="313"/>
                    <a:pt x="5400" y="1"/>
                    <a:pt x="4873" y="1"/>
                  </a:cubicBez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4" name="Google Shape;4034;p21"/>
            <p:cNvSpPr/>
            <p:nvPr/>
          </p:nvSpPr>
          <p:spPr>
            <a:xfrm>
              <a:off x="5239900" y="2777825"/>
              <a:ext cx="328700" cy="51475"/>
            </a:xfrm>
            <a:custGeom>
              <a:avLst/>
              <a:gdLst/>
              <a:ahLst/>
              <a:cxnLst/>
              <a:rect l="l" t="t" r="r" b="b"/>
              <a:pathLst>
                <a:path w="13148" h="2059" extrusionOk="0">
                  <a:moveTo>
                    <a:pt x="10787" y="0"/>
                  </a:moveTo>
                  <a:cubicBezTo>
                    <a:pt x="10706" y="0"/>
                    <a:pt x="10624" y="8"/>
                    <a:pt x="10541" y="25"/>
                  </a:cubicBezTo>
                  <a:cubicBezTo>
                    <a:pt x="10024" y="117"/>
                    <a:pt x="9659" y="542"/>
                    <a:pt x="9295" y="876"/>
                  </a:cubicBezTo>
                  <a:cubicBezTo>
                    <a:pt x="8668" y="1420"/>
                    <a:pt x="7998" y="1805"/>
                    <a:pt x="7265" y="1805"/>
                  </a:cubicBezTo>
                  <a:cubicBezTo>
                    <a:pt x="6932" y="1805"/>
                    <a:pt x="6586" y="1726"/>
                    <a:pt x="6225" y="1545"/>
                  </a:cubicBezTo>
                  <a:cubicBezTo>
                    <a:pt x="5560" y="1213"/>
                    <a:pt x="4959" y="557"/>
                    <a:pt x="4206" y="557"/>
                  </a:cubicBezTo>
                  <a:cubicBezTo>
                    <a:pt x="4064" y="557"/>
                    <a:pt x="3917" y="580"/>
                    <a:pt x="3763" y="633"/>
                  </a:cubicBezTo>
                  <a:cubicBezTo>
                    <a:pt x="3155" y="846"/>
                    <a:pt x="2790" y="1515"/>
                    <a:pt x="2182" y="1667"/>
                  </a:cubicBezTo>
                  <a:cubicBezTo>
                    <a:pt x="2093" y="1689"/>
                    <a:pt x="2004" y="1699"/>
                    <a:pt x="1917" y="1699"/>
                  </a:cubicBezTo>
                  <a:cubicBezTo>
                    <a:pt x="1289" y="1699"/>
                    <a:pt x="706" y="1185"/>
                    <a:pt x="146" y="998"/>
                  </a:cubicBezTo>
                  <a:cubicBezTo>
                    <a:pt x="136" y="995"/>
                    <a:pt x="126" y="993"/>
                    <a:pt x="117" y="993"/>
                  </a:cubicBezTo>
                  <a:cubicBezTo>
                    <a:pt x="43" y="993"/>
                    <a:pt x="0" y="1096"/>
                    <a:pt x="54" y="1150"/>
                  </a:cubicBezTo>
                  <a:cubicBezTo>
                    <a:pt x="675" y="1437"/>
                    <a:pt x="1240" y="1948"/>
                    <a:pt x="1895" y="1948"/>
                  </a:cubicBezTo>
                  <a:cubicBezTo>
                    <a:pt x="2074" y="1948"/>
                    <a:pt x="2260" y="1910"/>
                    <a:pt x="2456" y="1819"/>
                  </a:cubicBezTo>
                  <a:cubicBezTo>
                    <a:pt x="2912" y="1636"/>
                    <a:pt x="3215" y="1150"/>
                    <a:pt x="3671" y="968"/>
                  </a:cubicBezTo>
                  <a:cubicBezTo>
                    <a:pt x="3873" y="886"/>
                    <a:pt x="4058" y="851"/>
                    <a:pt x="4231" y="851"/>
                  </a:cubicBezTo>
                  <a:cubicBezTo>
                    <a:pt x="4890" y="851"/>
                    <a:pt x="5373" y="1360"/>
                    <a:pt x="5951" y="1697"/>
                  </a:cubicBezTo>
                  <a:cubicBezTo>
                    <a:pt x="6383" y="1937"/>
                    <a:pt x="6856" y="2059"/>
                    <a:pt x="7332" y="2059"/>
                  </a:cubicBezTo>
                  <a:cubicBezTo>
                    <a:pt x="7761" y="2059"/>
                    <a:pt x="8192" y="1960"/>
                    <a:pt x="8596" y="1758"/>
                  </a:cubicBezTo>
                  <a:cubicBezTo>
                    <a:pt x="9203" y="1454"/>
                    <a:pt x="9568" y="785"/>
                    <a:pt x="10176" y="481"/>
                  </a:cubicBezTo>
                  <a:cubicBezTo>
                    <a:pt x="10373" y="377"/>
                    <a:pt x="10563" y="333"/>
                    <a:pt x="10746" y="333"/>
                  </a:cubicBezTo>
                  <a:cubicBezTo>
                    <a:pt x="11582" y="333"/>
                    <a:pt x="12278" y="1265"/>
                    <a:pt x="12851" y="1788"/>
                  </a:cubicBezTo>
                  <a:cubicBezTo>
                    <a:pt x="12881" y="1826"/>
                    <a:pt x="12916" y="1841"/>
                    <a:pt x="12950" y="1841"/>
                  </a:cubicBezTo>
                  <a:cubicBezTo>
                    <a:pt x="13055" y="1841"/>
                    <a:pt x="13148" y="1698"/>
                    <a:pt x="13033" y="1606"/>
                  </a:cubicBezTo>
                  <a:cubicBezTo>
                    <a:pt x="12446" y="1047"/>
                    <a:pt x="11706" y="0"/>
                    <a:pt x="10787" y="0"/>
                  </a:cubicBez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5" name="Google Shape;4035;p21"/>
            <p:cNvSpPr/>
            <p:nvPr/>
          </p:nvSpPr>
          <p:spPr>
            <a:xfrm>
              <a:off x="5213575" y="2917150"/>
              <a:ext cx="356275" cy="53700"/>
            </a:xfrm>
            <a:custGeom>
              <a:avLst/>
              <a:gdLst/>
              <a:ahLst/>
              <a:cxnLst/>
              <a:rect l="l" t="t" r="r" b="b"/>
              <a:pathLst>
                <a:path w="14251" h="2148" extrusionOk="0">
                  <a:moveTo>
                    <a:pt x="9882" y="0"/>
                  </a:moveTo>
                  <a:cubicBezTo>
                    <a:pt x="9235" y="0"/>
                    <a:pt x="8636" y="420"/>
                    <a:pt x="8038" y="775"/>
                  </a:cubicBezTo>
                  <a:cubicBezTo>
                    <a:pt x="7557" y="1070"/>
                    <a:pt x="7133" y="1276"/>
                    <a:pt x="6677" y="1276"/>
                  </a:cubicBezTo>
                  <a:cubicBezTo>
                    <a:pt x="6382" y="1276"/>
                    <a:pt x="6073" y="1190"/>
                    <a:pt x="5727" y="987"/>
                  </a:cubicBezTo>
                  <a:cubicBezTo>
                    <a:pt x="5334" y="762"/>
                    <a:pt x="4966" y="434"/>
                    <a:pt x="4480" y="434"/>
                  </a:cubicBezTo>
                  <a:cubicBezTo>
                    <a:pt x="4441" y="434"/>
                    <a:pt x="4401" y="436"/>
                    <a:pt x="4360" y="440"/>
                  </a:cubicBezTo>
                  <a:cubicBezTo>
                    <a:pt x="3904" y="501"/>
                    <a:pt x="3539" y="775"/>
                    <a:pt x="3205" y="1048"/>
                  </a:cubicBezTo>
                  <a:cubicBezTo>
                    <a:pt x="2901" y="1322"/>
                    <a:pt x="2627" y="1626"/>
                    <a:pt x="2232" y="1808"/>
                  </a:cubicBezTo>
                  <a:cubicBezTo>
                    <a:pt x="2043" y="1884"/>
                    <a:pt x="1860" y="1916"/>
                    <a:pt x="1682" y="1916"/>
                  </a:cubicBezTo>
                  <a:cubicBezTo>
                    <a:pt x="1142" y="1916"/>
                    <a:pt x="645" y="1619"/>
                    <a:pt x="165" y="1322"/>
                  </a:cubicBezTo>
                  <a:cubicBezTo>
                    <a:pt x="148" y="1310"/>
                    <a:pt x="130" y="1305"/>
                    <a:pt x="114" y="1305"/>
                  </a:cubicBezTo>
                  <a:cubicBezTo>
                    <a:pt x="46" y="1305"/>
                    <a:pt x="0" y="1394"/>
                    <a:pt x="74" y="1443"/>
                  </a:cubicBezTo>
                  <a:cubicBezTo>
                    <a:pt x="619" y="1886"/>
                    <a:pt x="1145" y="2148"/>
                    <a:pt x="1678" y="2148"/>
                  </a:cubicBezTo>
                  <a:cubicBezTo>
                    <a:pt x="2097" y="2148"/>
                    <a:pt x="2520" y="1987"/>
                    <a:pt x="2961" y="1626"/>
                  </a:cubicBezTo>
                  <a:cubicBezTo>
                    <a:pt x="3296" y="1352"/>
                    <a:pt x="3600" y="1018"/>
                    <a:pt x="3995" y="835"/>
                  </a:cubicBezTo>
                  <a:cubicBezTo>
                    <a:pt x="4159" y="770"/>
                    <a:pt x="4307" y="742"/>
                    <a:pt x="4446" y="742"/>
                  </a:cubicBezTo>
                  <a:cubicBezTo>
                    <a:pt x="4822" y="742"/>
                    <a:pt x="5129" y="948"/>
                    <a:pt x="5484" y="1170"/>
                  </a:cubicBezTo>
                  <a:cubicBezTo>
                    <a:pt x="5900" y="1403"/>
                    <a:pt x="6271" y="1615"/>
                    <a:pt x="6730" y="1615"/>
                  </a:cubicBezTo>
                  <a:cubicBezTo>
                    <a:pt x="6808" y="1615"/>
                    <a:pt x="6889" y="1609"/>
                    <a:pt x="6974" y="1595"/>
                  </a:cubicBezTo>
                  <a:cubicBezTo>
                    <a:pt x="8039" y="1406"/>
                    <a:pt x="8846" y="313"/>
                    <a:pt x="9841" y="313"/>
                  </a:cubicBezTo>
                  <a:cubicBezTo>
                    <a:pt x="10123" y="313"/>
                    <a:pt x="10420" y="401"/>
                    <a:pt x="10743" y="623"/>
                  </a:cubicBezTo>
                  <a:cubicBezTo>
                    <a:pt x="11138" y="896"/>
                    <a:pt x="11503" y="1291"/>
                    <a:pt x="11989" y="1352"/>
                  </a:cubicBezTo>
                  <a:cubicBezTo>
                    <a:pt x="12023" y="1356"/>
                    <a:pt x="12056" y="1358"/>
                    <a:pt x="12090" y="1358"/>
                  </a:cubicBezTo>
                  <a:cubicBezTo>
                    <a:pt x="12699" y="1358"/>
                    <a:pt x="13209" y="682"/>
                    <a:pt x="13807" y="682"/>
                  </a:cubicBezTo>
                  <a:cubicBezTo>
                    <a:pt x="13878" y="682"/>
                    <a:pt x="13951" y="692"/>
                    <a:pt x="14025" y="714"/>
                  </a:cubicBezTo>
                  <a:cubicBezTo>
                    <a:pt x="14041" y="720"/>
                    <a:pt x="14055" y="723"/>
                    <a:pt x="14069" y="723"/>
                  </a:cubicBezTo>
                  <a:cubicBezTo>
                    <a:pt x="14193" y="723"/>
                    <a:pt x="14251" y="495"/>
                    <a:pt x="14086" y="440"/>
                  </a:cubicBezTo>
                  <a:cubicBezTo>
                    <a:pt x="13983" y="411"/>
                    <a:pt x="13888" y="398"/>
                    <a:pt x="13796" y="398"/>
                  </a:cubicBezTo>
                  <a:cubicBezTo>
                    <a:pt x="13510" y="398"/>
                    <a:pt x="13269" y="529"/>
                    <a:pt x="12992" y="714"/>
                  </a:cubicBezTo>
                  <a:cubicBezTo>
                    <a:pt x="12691" y="872"/>
                    <a:pt x="12391" y="973"/>
                    <a:pt x="12094" y="973"/>
                  </a:cubicBezTo>
                  <a:cubicBezTo>
                    <a:pt x="11821" y="973"/>
                    <a:pt x="11552" y="887"/>
                    <a:pt x="11290" y="683"/>
                  </a:cubicBezTo>
                  <a:cubicBezTo>
                    <a:pt x="11077" y="531"/>
                    <a:pt x="10864" y="349"/>
                    <a:pt x="10621" y="197"/>
                  </a:cubicBezTo>
                  <a:cubicBezTo>
                    <a:pt x="10367" y="58"/>
                    <a:pt x="10121" y="0"/>
                    <a:pt x="9882" y="0"/>
                  </a:cubicBez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6" name="Google Shape;4036;p21"/>
            <p:cNvSpPr/>
            <p:nvPr/>
          </p:nvSpPr>
          <p:spPr>
            <a:xfrm>
              <a:off x="5243300" y="3046325"/>
              <a:ext cx="363450" cy="45900"/>
            </a:xfrm>
            <a:custGeom>
              <a:avLst/>
              <a:gdLst/>
              <a:ahLst/>
              <a:cxnLst/>
              <a:rect l="l" t="t" r="r" b="b"/>
              <a:pathLst>
                <a:path w="14538" h="1836" extrusionOk="0">
                  <a:moveTo>
                    <a:pt x="86" y="0"/>
                  </a:moveTo>
                  <a:cubicBezTo>
                    <a:pt x="38" y="0"/>
                    <a:pt x="0" y="47"/>
                    <a:pt x="40" y="106"/>
                  </a:cubicBezTo>
                  <a:cubicBezTo>
                    <a:pt x="513" y="994"/>
                    <a:pt x="1448" y="1536"/>
                    <a:pt x="2450" y="1536"/>
                  </a:cubicBezTo>
                  <a:cubicBezTo>
                    <a:pt x="2478" y="1536"/>
                    <a:pt x="2505" y="1536"/>
                    <a:pt x="2532" y="1535"/>
                  </a:cubicBezTo>
                  <a:cubicBezTo>
                    <a:pt x="3079" y="1504"/>
                    <a:pt x="3535" y="1322"/>
                    <a:pt x="3961" y="1018"/>
                  </a:cubicBezTo>
                  <a:cubicBezTo>
                    <a:pt x="4396" y="704"/>
                    <a:pt x="4793" y="447"/>
                    <a:pt x="5274" y="447"/>
                  </a:cubicBezTo>
                  <a:cubicBezTo>
                    <a:pt x="5397" y="447"/>
                    <a:pt x="5526" y="464"/>
                    <a:pt x="5663" y="501"/>
                  </a:cubicBezTo>
                  <a:cubicBezTo>
                    <a:pt x="6180" y="653"/>
                    <a:pt x="6636" y="1018"/>
                    <a:pt x="7061" y="1292"/>
                  </a:cubicBezTo>
                  <a:cubicBezTo>
                    <a:pt x="7524" y="1575"/>
                    <a:pt x="8052" y="1836"/>
                    <a:pt x="8609" y="1836"/>
                  </a:cubicBezTo>
                  <a:cubicBezTo>
                    <a:pt x="8710" y="1836"/>
                    <a:pt x="8813" y="1827"/>
                    <a:pt x="8915" y="1808"/>
                  </a:cubicBezTo>
                  <a:cubicBezTo>
                    <a:pt x="9523" y="1717"/>
                    <a:pt x="9949" y="1231"/>
                    <a:pt x="10466" y="927"/>
                  </a:cubicBezTo>
                  <a:cubicBezTo>
                    <a:pt x="10753" y="749"/>
                    <a:pt x="11029" y="669"/>
                    <a:pt x="11300" y="669"/>
                  </a:cubicBezTo>
                  <a:cubicBezTo>
                    <a:pt x="11631" y="669"/>
                    <a:pt x="11955" y="787"/>
                    <a:pt x="12289" y="988"/>
                  </a:cubicBezTo>
                  <a:cubicBezTo>
                    <a:pt x="12533" y="1109"/>
                    <a:pt x="12715" y="1200"/>
                    <a:pt x="12958" y="1261"/>
                  </a:cubicBezTo>
                  <a:cubicBezTo>
                    <a:pt x="13018" y="1267"/>
                    <a:pt x="13076" y="1271"/>
                    <a:pt x="13134" y="1271"/>
                  </a:cubicBezTo>
                  <a:cubicBezTo>
                    <a:pt x="13635" y="1271"/>
                    <a:pt x="14063" y="1041"/>
                    <a:pt x="14417" y="714"/>
                  </a:cubicBezTo>
                  <a:cubicBezTo>
                    <a:pt x="14538" y="594"/>
                    <a:pt x="14410" y="435"/>
                    <a:pt x="14291" y="435"/>
                  </a:cubicBezTo>
                  <a:cubicBezTo>
                    <a:pt x="14260" y="435"/>
                    <a:pt x="14229" y="446"/>
                    <a:pt x="14204" y="471"/>
                  </a:cubicBezTo>
                  <a:cubicBezTo>
                    <a:pt x="13900" y="776"/>
                    <a:pt x="13605" y="882"/>
                    <a:pt x="13313" y="882"/>
                  </a:cubicBezTo>
                  <a:cubicBezTo>
                    <a:pt x="12646" y="882"/>
                    <a:pt x="11992" y="331"/>
                    <a:pt x="11257" y="331"/>
                  </a:cubicBezTo>
                  <a:cubicBezTo>
                    <a:pt x="11061" y="331"/>
                    <a:pt x="10858" y="371"/>
                    <a:pt x="10648" y="471"/>
                  </a:cubicBezTo>
                  <a:cubicBezTo>
                    <a:pt x="9949" y="775"/>
                    <a:pt x="9463" y="1535"/>
                    <a:pt x="8611" y="1565"/>
                  </a:cubicBezTo>
                  <a:cubicBezTo>
                    <a:pt x="7821" y="1565"/>
                    <a:pt x="7122" y="927"/>
                    <a:pt x="6453" y="562"/>
                  </a:cubicBezTo>
                  <a:cubicBezTo>
                    <a:pt x="6025" y="324"/>
                    <a:pt x="5612" y="185"/>
                    <a:pt x="5208" y="185"/>
                  </a:cubicBezTo>
                  <a:cubicBezTo>
                    <a:pt x="4838" y="185"/>
                    <a:pt x="4476" y="301"/>
                    <a:pt x="4113" y="562"/>
                  </a:cubicBezTo>
                  <a:cubicBezTo>
                    <a:pt x="3511" y="989"/>
                    <a:pt x="3012" y="1270"/>
                    <a:pt x="2344" y="1270"/>
                  </a:cubicBezTo>
                  <a:cubicBezTo>
                    <a:pt x="2203" y="1270"/>
                    <a:pt x="2053" y="1257"/>
                    <a:pt x="1894" y="1231"/>
                  </a:cubicBezTo>
                  <a:cubicBezTo>
                    <a:pt x="1165" y="1109"/>
                    <a:pt x="526" y="684"/>
                    <a:pt x="161" y="45"/>
                  </a:cubicBezTo>
                  <a:cubicBezTo>
                    <a:pt x="140" y="14"/>
                    <a:pt x="112" y="0"/>
                    <a:pt x="86" y="0"/>
                  </a:cubicBez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7" name="Google Shape;4037;p21"/>
            <p:cNvSpPr/>
            <p:nvPr/>
          </p:nvSpPr>
          <p:spPr>
            <a:xfrm>
              <a:off x="1887850" y="1394700"/>
              <a:ext cx="4032775" cy="256100"/>
            </a:xfrm>
            <a:custGeom>
              <a:avLst/>
              <a:gdLst/>
              <a:ahLst/>
              <a:cxnLst/>
              <a:rect l="l" t="t" r="r" b="b"/>
              <a:pathLst>
                <a:path w="161311" h="10244" extrusionOk="0">
                  <a:moveTo>
                    <a:pt x="0" y="0"/>
                  </a:moveTo>
                  <a:lnTo>
                    <a:pt x="0" y="10213"/>
                  </a:lnTo>
                  <a:lnTo>
                    <a:pt x="161310" y="10243"/>
                  </a:lnTo>
                  <a:lnTo>
                    <a:pt x="161310" y="0"/>
                  </a:lnTo>
                  <a:close/>
                </a:path>
              </a:pathLst>
            </a:custGeom>
            <a:solidFill>
              <a:srgbClr val="F2E9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8" name="Google Shape;4038;p21"/>
            <p:cNvSpPr/>
            <p:nvPr/>
          </p:nvSpPr>
          <p:spPr>
            <a:xfrm>
              <a:off x="1737375" y="1648500"/>
              <a:ext cx="4158150" cy="38000"/>
            </a:xfrm>
            <a:custGeom>
              <a:avLst/>
              <a:gdLst/>
              <a:ahLst/>
              <a:cxnLst/>
              <a:rect l="l" t="t" r="r" b="b"/>
              <a:pathLst>
                <a:path w="166326" h="1520" extrusionOk="0">
                  <a:moveTo>
                    <a:pt x="1" y="0"/>
                  </a:moveTo>
                  <a:lnTo>
                    <a:pt x="2767" y="1520"/>
                  </a:lnTo>
                  <a:lnTo>
                    <a:pt x="164016" y="1398"/>
                  </a:lnTo>
                  <a:lnTo>
                    <a:pt x="166326" y="9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5B8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9" name="Google Shape;4039;p21"/>
            <p:cNvSpPr/>
            <p:nvPr/>
          </p:nvSpPr>
          <p:spPr>
            <a:xfrm>
              <a:off x="5830150" y="470675"/>
              <a:ext cx="1531975" cy="4749325"/>
            </a:xfrm>
            <a:custGeom>
              <a:avLst/>
              <a:gdLst/>
              <a:ahLst/>
              <a:cxnLst/>
              <a:rect l="l" t="t" r="r" b="b"/>
              <a:pathLst>
                <a:path w="61279" h="189973" extrusionOk="0">
                  <a:moveTo>
                    <a:pt x="54227" y="0"/>
                  </a:moveTo>
                  <a:lnTo>
                    <a:pt x="1" y="36657"/>
                  </a:lnTo>
                  <a:lnTo>
                    <a:pt x="305" y="153103"/>
                  </a:lnTo>
                  <a:lnTo>
                    <a:pt x="53923" y="189972"/>
                  </a:lnTo>
                  <a:lnTo>
                    <a:pt x="61279" y="189972"/>
                  </a:lnTo>
                  <a:lnTo>
                    <a:pt x="61279" y="0"/>
                  </a:lnTo>
                  <a:close/>
                </a:path>
              </a:pathLst>
            </a:custGeom>
            <a:solidFill>
              <a:srgbClr val="D2B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0" name="Google Shape;4040;p21"/>
            <p:cNvSpPr/>
            <p:nvPr/>
          </p:nvSpPr>
          <p:spPr>
            <a:xfrm>
              <a:off x="5833950" y="3596850"/>
              <a:ext cx="1528175" cy="1304750"/>
            </a:xfrm>
            <a:custGeom>
              <a:avLst/>
              <a:gdLst/>
              <a:ahLst/>
              <a:cxnLst/>
              <a:rect l="l" t="t" r="r" b="b"/>
              <a:pathLst>
                <a:path w="61127" h="52190" extrusionOk="0">
                  <a:moveTo>
                    <a:pt x="1" y="0"/>
                  </a:moveTo>
                  <a:lnTo>
                    <a:pt x="153" y="17751"/>
                  </a:lnTo>
                  <a:lnTo>
                    <a:pt x="61127" y="52190"/>
                  </a:lnTo>
                  <a:lnTo>
                    <a:pt x="61127" y="215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4C7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1" name="Google Shape;4041;p21"/>
            <p:cNvSpPr/>
            <p:nvPr/>
          </p:nvSpPr>
          <p:spPr>
            <a:xfrm>
              <a:off x="5833950" y="3400800"/>
              <a:ext cx="1528175" cy="484075"/>
            </a:xfrm>
            <a:custGeom>
              <a:avLst/>
              <a:gdLst/>
              <a:ahLst/>
              <a:cxnLst/>
              <a:rect l="l" t="t" r="r" b="b"/>
              <a:pathLst>
                <a:path w="61127" h="19363" extrusionOk="0">
                  <a:moveTo>
                    <a:pt x="31" y="0"/>
                  </a:moveTo>
                  <a:lnTo>
                    <a:pt x="1" y="2280"/>
                  </a:lnTo>
                  <a:lnTo>
                    <a:pt x="61127" y="19362"/>
                  </a:lnTo>
                  <a:lnTo>
                    <a:pt x="61127" y="15988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2" name="Google Shape;4042;p21"/>
            <p:cNvSpPr/>
            <p:nvPr/>
          </p:nvSpPr>
          <p:spPr>
            <a:xfrm>
              <a:off x="6141725" y="2451700"/>
              <a:ext cx="504575" cy="2402025"/>
            </a:xfrm>
            <a:custGeom>
              <a:avLst/>
              <a:gdLst/>
              <a:ahLst/>
              <a:cxnLst/>
              <a:rect l="l" t="t" r="r" b="b"/>
              <a:pathLst>
                <a:path w="20183" h="96081" extrusionOk="0">
                  <a:moveTo>
                    <a:pt x="20183" y="0"/>
                  </a:moveTo>
                  <a:lnTo>
                    <a:pt x="699" y="3040"/>
                  </a:lnTo>
                  <a:lnTo>
                    <a:pt x="0" y="82220"/>
                  </a:lnTo>
                  <a:lnTo>
                    <a:pt x="20183" y="96081"/>
                  </a:lnTo>
                  <a:lnTo>
                    <a:pt x="2018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3" name="Google Shape;4043;p21"/>
            <p:cNvSpPr/>
            <p:nvPr/>
          </p:nvSpPr>
          <p:spPr>
            <a:xfrm>
              <a:off x="6099925" y="2338475"/>
              <a:ext cx="664175" cy="2598075"/>
            </a:xfrm>
            <a:custGeom>
              <a:avLst/>
              <a:gdLst/>
              <a:ahLst/>
              <a:cxnLst/>
              <a:rect l="l" t="t" r="r" b="b"/>
              <a:pathLst>
                <a:path w="26567" h="103923" extrusionOk="0">
                  <a:moveTo>
                    <a:pt x="26566" y="0"/>
                  </a:moveTo>
                  <a:lnTo>
                    <a:pt x="0" y="4529"/>
                  </a:lnTo>
                  <a:lnTo>
                    <a:pt x="0" y="85594"/>
                  </a:lnTo>
                  <a:lnTo>
                    <a:pt x="1672" y="86749"/>
                  </a:lnTo>
                  <a:lnTo>
                    <a:pt x="2371" y="7569"/>
                  </a:lnTo>
                  <a:lnTo>
                    <a:pt x="21855" y="4529"/>
                  </a:lnTo>
                  <a:lnTo>
                    <a:pt x="21855" y="100610"/>
                  </a:lnTo>
                  <a:lnTo>
                    <a:pt x="26566" y="103923"/>
                  </a:lnTo>
                  <a:lnTo>
                    <a:pt x="26566" y="0"/>
                  </a:lnTo>
                  <a:close/>
                </a:path>
              </a:pathLst>
            </a:custGeom>
            <a:solidFill>
              <a:srgbClr val="5630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4" name="Google Shape;4044;p21"/>
            <p:cNvSpPr/>
            <p:nvPr/>
          </p:nvSpPr>
          <p:spPr>
            <a:xfrm>
              <a:off x="6248875" y="2861275"/>
              <a:ext cx="294850" cy="477225"/>
            </a:xfrm>
            <a:custGeom>
              <a:avLst/>
              <a:gdLst/>
              <a:ahLst/>
              <a:cxnLst/>
              <a:rect l="l" t="t" r="r" b="b"/>
              <a:pathLst>
                <a:path w="11794" h="19089" extrusionOk="0">
                  <a:moveTo>
                    <a:pt x="0" y="0"/>
                  </a:moveTo>
                  <a:lnTo>
                    <a:pt x="0" y="17022"/>
                  </a:lnTo>
                  <a:lnTo>
                    <a:pt x="11794" y="19089"/>
                  </a:lnTo>
                  <a:lnTo>
                    <a:pt x="11794" y="0"/>
                  </a:lnTo>
                  <a:close/>
                </a:path>
              </a:pathLst>
            </a:custGeom>
            <a:solidFill>
              <a:srgbClr val="81B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5" name="Google Shape;4045;p21"/>
            <p:cNvSpPr/>
            <p:nvPr/>
          </p:nvSpPr>
          <p:spPr>
            <a:xfrm>
              <a:off x="6523175" y="3649275"/>
              <a:ext cx="41075" cy="103375"/>
            </a:xfrm>
            <a:custGeom>
              <a:avLst/>
              <a:gdLst/>
              <a:ahLst/>
              <a:cxnLst/>
              <a:rect l="l" t="t" r="r" b="b"/>
              <a:pathLst>
                <a:path w="1643" h="4135" extrusionOk="0">
                  <a:moveTo>
                    <a:pt x="822" y="1"/>
                  </a:moveTo>
                  <a:cubicBezTo>
                    <a:pt x="366" y="1"/>
                    <a:pt x="1" y="943"/>
                    <a:pt x="1" y="2068"/>
                  </a:cubicBezTo>
                  <a:cubicBezTo>
                    <a:pt x="1" y="3192"/>
                    <a:pt x="366" y="4134"/>
                    <a:pt x="822" y="4134"/>
                  </a:cubicBezTo>
                  <a:cubicBezTo>
                    <a:pt x="1277" y="4134"/>
                    <a:pt x="1642" y="3192"/>
                    <a:pt x="1642" y="2068"/>
                  </a:cubicBezTo>
                  <a:cubicBezTo>
                    <a:pt x="1642" y="913"/>
                    <a:pt x="1277" y="1"/>
                    <a:pt x="822" y="1"/>
                  </a:cubicBez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6" name="Google Shape;4046;p21"/>
            <p:cNvSpPr/>
            <p:nvPr/>
          </p:nvSpPr>
          <p:spPr>
            <a:xfrm>
              <a:off x="6248875" y="2861275"/>
              <a:ext cx="294850" cy="477225"/>
            </a:xfrm>
            <a:custGeom>
              <a:avLst/>
              <a:gdLst/>
              <a:ahLst/>
              <a:cxnLst/>
              <a:rect l="l" t="t" r="r" b="b"/>
              <a:pathLst>
                <a:path w="11794" h="19089" extrusionOk="0">
                  <a:moveTo>
                    <a:pt x="0" y="0"/>
                  </a:moveTo>
                  <a:lnTo>
                    <a:pt x="0" y="17022"/>
                  </a:lnTo>
                  <a:lnTo>
                    <a:pt x="11794" y="19089"/>
                  </a:lnTo>
                  <a:lnTo>
                    <a:pt x="11794" y="18268"/>
                  </a:lnTo>
                  <a:lnTo>
                    <a:pt x="1520" y="16536"/>
                  </a:lnTo>
                  <a:lnTo>
                    <a:pt x="1520" y="0"/>
                  </a:lnTo>
                  <a:close/>
                </a:path>
              </a:pathLst>
            </a:custGeom>
            <a:solidFill>
              <a:srgbClr val="6EAB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7" name="Google Shape;4047;p21"/>
            <p:cNvSpPr/>
            <p:nvPr/>
          </p:nvSpPr>
          <p:spPr>
            <a:xfrm>
              <a:off x="6141725" y="2451700"/>
              <a:ext cx="504575" cy="2069200"/>
            </a:xfrm>
            <a:custGeom>
              <a:avLst/>
              <a:gdLst/>
              <a:ahLst/>
              <a:cxnLst/>
              <a:rect l="l" t="t" r="r" b="b"/>
              <a:pathLst>
                <a:path w="20183" h="82768" extrusionOk="0">
                  <a:moveTo>
                    <a:pt x="20183" y="0"/>
                  </a:moveTo>
                  <a:lnTo>
                    <a:pt x="699" y="3040"/>
                  </a:lnTo>
                  <a:lnTo>
                    <a:pt x="0" y="82220"/>
                  </a:lnTo>
                  <a:lnTo>
                    <a:pt x="821" y="82767"/>
                  </a:lnTo>
                  <a:lnTo>
                    <a:pt x="1459" y="3800"/>
                  </a:lnTo>
                  <a:lnTo>
                    <a:pt x="20183" y="1581"/>
                  </a:lnTo>
                  <a:lnTo>
                    <a:pt x="20183" y="0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8" name="Google Shape;4048;p21"/>
            <p:cNvSpPr/>
            <p:nvPr/>
          </p:nvSpPr>
          <p:spPr>
            <a:xfrm>
              <a:off x="6849950" y="2218400"/>
              <a:ext cx="512175" cy="1565400"/>
            </a:xfrm>
            <a:custGeom>
              <a:avLst/>
              <a:gdLst/>
              <a:ahLst/>
              <a:cxnLst/>
              <a:rect l="l" t="t" r="r" b="b"/>
              <a:pathLst>
                <a:path w="20487" h="62616" extrusionOk="0">
                  <a:moveTo>
                    <a:pt x="20487" y="1"/>
                  </a:moveTo>
                  <a:lnTo>
                    <a:pt x="0" y="3618"/>
                  </a:lnTo>
                  <a:lnTo>
                    <a:pt x="0" y="57296"/>
                  </a:lnTo>
                  <a:lnTo>
                    <a:pt x="20487" y="62616"/>
                  </a:lnTo>
                  <a:lnTo>
                    <a:pt x="20487" y="1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9" name="Google Shape;4049;p21"/>
            <p:cNvSpPr/>
            <p:nvPr/>
          </p:nvSpPr>
          <p:spPr>
            <a:xfrm>
              <a:off x="6887925" y="2276150"/>
              <a:ext cx="474200" cy="1442300"/>
            </a:xfrm>
            <a:custGeom>
              <a:avLst/>
              <a:gdLst/>
              <a:ahLst/>
              <a:cxnLst/>
              <a:rect l="l" t="t" r="r" b="b"/>
              <a:pathLst>
                <a:path w="18968" h="57692" extrusionOk="0">
                  <a:moveTo>
                    <a:pt x="18968" y="1"/>
                  </a:moveTo>
                  <a:lnTo>
                    <a:pt x="1" y="2888"/>
                  </a:lnTo>
                  <a:lnTo>
                    <a:pt x="1" y="53284"/>
                  </a:lnTo>
                  <a:lnTo>
                    <a:pt x="18968" y="57692"/>
                  </a:lnTo>
                  <a:lnTo>
                    <a:pt x="189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0" name="Google Shape;4050;p21"/>
            <p:cNvSpPr/>
            <p:nvPr/>
          </p:nvSpPr>
          <p:spPr>
            <a:xfrm>
              <a:off x="6887925" y="3002625"/>
              <a:ext cx="474200" cy="87400"/>
            </a:xfrm>
            <a:custGeom>
              <a:avLst/>
              <a:gdLst/>
              <a:ahLst/>
              <a:cxnLst/>
              <a:rect l="l" t="t" r="r" b="b"/>
              <a:pathLst>
                <a:path w="18968" h="3496" extrusionOk="0">
                  <a:moveTo>
                    <a:pt x="1" y="0"/>
                  </a:moveTo>
                  <a:lnTo>
                    <a:pt x="1" y="1945"/>
                  </a:lnTo>
                  <a:lnTo>
                    <a:pt x="18968" y="3496"/>
                  </a:lnTo>
                  <a:lnTo>
                    <a:pt x="18968" y="121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1" name="Google Shape;4051;p21"/>
            <p:cNvSpPr/>
            <p:nvPr/>
          </p:nvSpPr>
          <p:spPr>
            <a:xfrm>
              <a:off x="6887925" y="2276150"/>
              <a:ext cx="474200" cy="84375"/>
            </a:xfrm>
            <a:custGeom>
              <a:avLst/>
              <a:gdLst/>
              <a:ahLst/>
              <a:cxnLst/>
              <a:rect l="l" t="t" r="r" b="b"/>
              <a:pathLst>
                <a:path w="18968" h="3375" extrusionOk="0">
                  <a:moveTo>
                    <a:pt x="18968" y="1"/>
                  </a:moveTo>
                  <a:lnTo>
                    <a:pt x="1" y="2888"/>
                  </a:lnTo>
                  <a:lnTo>
                    <a:pt x="2068" y="3375"/>
                  </a:lnTo>
                  <a:lnTo>
                    <a:pt x="18968" y="1429"/>
                  </a:lnTo>
                  <a:lnTo>
                    <a:pt x="18968" y="1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2" name="Google Shape;4052;p21"/>
            <p:cNvSpPr/>
            <p:nvPr/>
          </p:nvSpPr>
          <p:spPr>
            <a:xfrm>
              <a:off x="6887925" y="2348350"/>
              <a:ext cx="51700" cy="654300"/>
            </a:xfrm>
            <a:custGeom>
              <a:avLst/>
              <a:gdLst/>
              <a:ahLst/>
              <a:cxnLst/>
              <a:rect l="l" t="t" r="r" b="b"/>
              <a:pathLst>
                <a:path w="2068" h="26172" extrusionOk="0">
                  <a:moveTo>
                    <a:pt x="1" y="0"/>
                  </a:moveTo>
                  <a:lnTo>
                    <a:pt x="1" y="26171"/>
                  </a:lnTo>
                  <a:lnTo>
                    <a:pt x="2068" y="25897"/>
                  </a:lnTo>
                  <a:lnTo>
                    <a:pt x="2068" y="48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3" name="Google Shape;4053;p21"/>
            <p:cNvSpPr/>
            <p:nvPr/>
          </p:nvSpPr>
          <p:spPr>
            <a:xfrm>
              <a:off x="6887925" y="2995775"/>
              <a:ext cx="474200" cy="37250"/>
            </a:xfrm>
            <a:custGeom>
              <a:avLst/>
              <a:gdLst/>
              <a:ahLst/>
              <a:cxnLst/>
              <a:rect l="l" t="t" r="r" b="b"/>
              <a:pathLst>
                <a:path w="18968" h="1490" extrusionOk="0">
                  <a:moveTo>
                    <a:pt x="2068" y="0"/>
                  </a:moveTo>
                  <a:lnTo>
                    <a:pt x="1" y="274"/>
                  </a:lnTo>
                  <a:lnTo>
                    <a:pt x="18968" y="1490"/>
                  </a:lnTo>
                  <a:lnTo>
                    <a:pt x="18968" y="852"/>
                  </a:lnTo>
                  <a:lnTo>
                    <a:pt x="2068" y="0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4" name="Google Shape;4054;p21"/>
            <p:cNvSpPr/>
            <p:nvPr/>
          </p:nvSpPr>
          <p:spPr>
            <a:xfrm>
              <a:off x="6887925" y="3051250"/>
              <a:ext cx="51700" cy="557025"/>
            </a:xfrm>
            <a:custGeom>
              <a:avLst/>
              <a:gdLst/>
              <a:ahLst/>
              <a:cxnLst/>
              <a:rect l="l" t="t" r="r" b="b"/>
              <a:pathLst>
                <a:path w="2068" h="22281" extrusionOk="0">
                  <a:moveTo>
                    <a:pt x="1" y="0"/>
                  </a:moveTo>
                  <a:lnTo>
                    <a:pt x="1" y="22280"/>
                  </a:lnTo>
                  <a:lnTo>
                    <a:pt x="2068" y="21916"/>
                  </a:lnTo>
                  <a:lnTo>
                    <a:pt x="2068" y="18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5" name="Google Shape;4055;p21"/>
            <p:cNvSpPr/>
            <p:nvPr/>
          </p:nvSpPr>
          <p:spPr>
            <a:xfrm>
              <a:off x="6887925" y="3599125"/>
              <a:ext cx="474200" cy="119325"/>
            </a:xfrm>
            <a:custGeom>
              <a:avLst/>
              <a:gdLst/>
              <a:ahLst/>
              <a:cxnLst/>
              <a:rect l="l" t="t" r="r" b="b"/>
              <a:pathLst>
                <a:path w="18968" h="4773" extrusionOk="0">
                  <a:moveTo>
                    <a:pt x="2068" y="1"/>
                  </a:moveTo>
                  <a:lnTo>
                    <a:pt x="1" y="365"/>
                  </a:lnTo>
                  <a:lnTo>
                    <a:pt x="18968" y="4773"/>
                  </a:lnTo>
                  <a:lnTo>
                    <a:pt x="18968" y="3526"/>
                  </a:lnTo>
                  <a:lnTo>
                    <a:pt x="2068" y="1"/>
                  </a:lnTo>
                  <a:close/>
                </a:path>
              </a:pathLst>
            </a:custGeom>
            <a:solidFill>
              <a:srgbClr val="6238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6" name="Google Shape;4056;p21"/>
            <p:cNvSpPr/>
            <p:nvPr/>
          </p:nvSpPr>
          <p:spPr>
            <a:xfrm>
              <a:off x="7048275" y="2528450"/>
              <a:ext cx="221150" cy="303225"/>
            </a:xfrm>
            <a:custGeom>
              <a:avLst/>
              <a:gdLst/>
              <a:ahLst/>
              <a:cxnLst/>
              <a:rect l="l" t="t" r="r" b="b"/>
              <a:pathLst>
                <a:path w="8846" h="12129" extrusionOk="0">
                  <a:moveTo>
                    <a:pt x="8845" y="0"/>
                  </a:moveTo>
                  <a:lnTo>
                    <a:pt x="0" y="882"/>
                  </a:lnTo>
                  <a:lnTo>
                    <a:pt x="0" y="12128"/>
                  </a:lnTo>
                  <a:lnTo>
                    <a:pt x="8845" y="12128"/>
                  </a:lnTo>
                  <a:lnTo>
                    <a:pt x="8845" y="0"/>
                  </a:ln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7" name="Google Shape;4057;p21"/>
            <p:cNvSpPr/>
            <p:nvPr/>
          </p:nvSpPr>
          <p:spPr>
            <a:xfrm>
              <a:off x="7069550" y="2611300"/>
              <a:ext cx="144400" cy="32300"/>
            </a:xfrm>
            <a:custGeom>
              <a:avLst/>
              <a:gdLst/>
              <a:ahLst/>
              <a:cxnLst/>
              <a:rect l="l" t="t" r="r" b="b"/>
              <a:pathLst>
                <a:path w="5776" h="1292" extrusionOk="0">
                  <a:moveTo>
                    <a:pt x="5361" y="0"/>
                  </a:moveTo>
                  <a:cubicBezTo>
                    <a:pt x="5156" y="0"/>
                    <a:pt x="4937" y="52"/>
                    <a:pt x="4742" y="91"/>
                  </a:cubicBezTo>
                  <a:cubicBezTo>
                    <a:pt x="4469" y="121"/>
                    <a:pt x="4134" y="182"/>
                    <a:pt x="3861" y="273"/>
                  </a:cubicBezTo>
                  <a:cubicBezTo>
                    <a:pt x="3557" y="364"/>
                    <a:pt x="3283" y="455"/>
                    <a:pt x="3040" y="577"/>
                  </a:cubicBezTo>
                  <a:cubicBezTo>
                    <a:pt x="2848" y="657"/>
                    <a:pt x="2639" y="737"/>
                    <a:pt x="2444" y="737"/>
                  </a:cubicBezTo>
                  <a:cubicBezTo>
                    <a:pt x="2269" y="737"/>
                    <a:pt x="2105" y="673"/>
                    <a:pt x="1976" y="486"/>
                  </a:cubicBezTo>
                  <a:cubicBezTo>
                    <a:pt x="1957" y="448"/>
                    <a:pt x="1915" y="422"/>
                    <a:pt x="1872" y="422"/>
                  </a:cubicBezTo>
                  <a:cubicBezTo>
                    <a:pt x="1845" y="422"/>
                    <a:pt x="1817" y="432"/>
                    <a:pt x="1794" y="455"/>
                  </a:cubicBezTo>
                  <a:cubicBezTo>
                    <a:pt x="1581" y="698"/>
                    <a:pt x="1307" y="972"/>
                    <a:pt x="1003" y="1033"/>
                  </a:cubicBezTo>
                  <a:cubicBezTo>
                    <a:pt x="975" y="1039"/>
                    <a:pt x="945" y="1041"/>
                    <a:pt x="914" y="1041"/>
                  </a:cubicBezTo>
                  <a:cubicBezTo>
                    <a:pt x="619" y="1041"/>
                    <a:pt x="258" y="788"/>
                    <a:pt x="396" y="486"/>
                  </a:cubicBezTo>
                  <a:cubicBezTo>
                    <a:pt x="416" y="405"/>
                    <a:pt x="355" y="337"/>
                    <a:pt x="294" y="337"/>
                  </a:cubicBezTo>
                  <a:cubicBezTo>
                    <a:pt x="264" y="337"/>
                    <a:pt x="233" y="354"/>
                    <a:pt x="213" y="394"/>
                  </a:cubicBezTo>
                  <a:cubicBezTo>
                    <a:pt x="0" y="790"/>
                    <a:pt x="335" y="1185"/>
                    <a:pt x="730" y="1276"/>
                  </a:cubicBezTo>
                  <a:cubicBezTo>
                    <a:pt x="778" y="1286"/>
                    <a:pt x="827" y="1291"/>
                    <a:pt x="875" y="1291"/>
                  </a:cubicBezTo>
                  <a:cubicBezTo>
                    <a:pt x="1251" y="1291"/>
                    <a:pt x="1612" y="998"/>
                    <a:pt x="1855" y="729"/>
                  </a:cubicBezTo>
                  <a:cubicBezTo>
                    <a:pt x="2006" y="911"/>
                    <a:pt x="2219" y="1002"/>
                    <a:pt x="2462" y="1002"/>
                  </a:cubicBezTo>
                  <a:cubicBezTo>
                    <a:pt x="2482" y="1004"/>
                    <a:pt x="2502" y="1005"/>
                    <a:pt x="2522" y="1005"/>
                  </a:cubicBezTo>
                  <a:cubicBezTo>
                    <a:pt x="2810" y="1005"/>
                    <a:pt x="3121" y="812"/>
                    <a:pt x="3405" y="698"/>
                  </a:cubicBezTo>
                  <a:cubicBezTo>
                    <a:pt x="3769" y="546"/>
                    <a:pt x="4165" y="455"/>
                    <a:pt x="4560" y="394"/>
                  </a:cubicBezTo>
                  <a:cubicBezTo>
                    <a:pt x="4773" y="334"/>
                    <a:pt x="4955" y="334"/>
                    <a:pt x="5168" y="303"/>
                  </a:cubicBezTo>
                  <a:cubicBezTo>
                    <a:pt x="5350" y="303"/>
                    <a:pt x="5532" y="303"/>
                    <a:pt x="5715" y="212"/>
                  </a:cubicBezTo>
                  <a:cubicBezTo>
                    <a:pt x="5776" y="182"/>
                    <a:pt x="5745" y="91"/>
                    <a:pt x="5684" y="60"/>
                  </a:cubicBezTo>
                  <a:cubicBezTo>
                    <a:pt x="5586" y="16"/>
                    <a:pt x="5476" y="0"/>
                    <a:pt x="5361" y="0"/>
                  </a:cubicBezTo>
                  <a:close/>
                </a:path>
              </a:pathLst>
            </a:custGeom>
            <a:solidFill>
              <a:srgbClr val="7C7B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8" name="Google Shape;4058;p21"/>
            <p:cNvSpPr/>
            <p:nvPr/>
          </p:nvSpPr>
          <p:spPr>
            <a:xfrm>
              <a:off x="7082475" y="2671525"/>
              <a:ext cx="151050" cy="30450"/>
            </a:xfrm>
            <a:custGeom>
              <a:avLst/>
              <a:gdLst/>
              <a:ahLst/>
              <a:cxnLst/>
              <a:rect l="l" t="t" r="r" b="b"/>
              <a:pathLst>
                <a:path w="6042" h="1218" extrusionOk="0">
                  <a:moveTo>
                    <a:pt x="5500" y="0"/>
                  </a:moveTo>
                  <a:cubicBezTo>
                    <a:pt x="5358" y="0"/>
                    <a:pt x="5210" y="34"/>
                    <a:pt x="5076" y="83"/>
                  </a:cubicBezTo>
                  <a:cubicBezTo>
                    <a:pt x="4863" y="174"/>
                    <a:pt x="4681" y="356"/>
                    <a:pt x="4468" y="448"/>
                  </a:cubicBezTo>
                  <a:cubicBezTo>
                    <a:pt x="4329" y="531"/>
                    <a:pt x="4209" y="570"/>
                    <a:pt x="4093" y="570"/>
                  </a:cubicBezTo>
                  <a:cubicBezTo>
                    <a:pt x="3956" y="570"/>
                    <a:pt x="3826" y="516"/>
                    <a:pt x="3678" y="417"/>
                  </a:cubicBezTo>
                  <a:cubicBezTo>
                    <a:pt x="3477" y="308"/>
                    <a:pt x="3288" y="220"/>
                    <a:pt x="3096" y="220"/>
                  </a:cubicBezTo>
                  <a:cubicBezTo>
                    <a:pt x="2968" y="220"/>
                    <a:pt x="2839" y="259"/>
                    <a:pt x="2705" y="356"/>
                  </a:cubicBezTo>
                  <a:cubicBezTo>
                    <a:pt x="2553" y="478"/>
                    <a:pt x="2432" y="660"/>
                    <a:pt x="2219" y="691"/>
                  </a:cubicBezTo>
                  <a:cubicBezTo>
                    <a:pt x="2194" y="694"/>
                    <a:pt x="2169" y="695"/>
                    <a:pt x="2145" y="695"/>
                  </a:cubicBezTo>
                  <a:cubicBezTo>
                    <a:pt x="1927" y="695"/>
                    <a:pt x="1720" y="578"/>
                    <a:pt x="1611" y="387"/>
                  </a:cubicBezTo>
                  <a:cubicBezTo>
                    <a:pt x="1594" y="353"/>
                    <a:pt x="1550" y="329"/>
                    <a:pt x="1504" y="329"/>
                  </a:cubicBezTo>
                  <a:cubicBezTo>
                    <a:pt x="1466" y="329"/>
                    <a:pt x="1426" y="346"/>
                    <a:pt x="1398" y="387"/>
                  </a:cubicBezTo>
                  <a:cubicBezTo>
                    <a:pt x="1125" y="751"/>
                    <a:pt x="699" y="964"/>
                    <a:pt x="243" y="964"/>
                  </a:cubicBezTo>
                  <a:lnTo>
                    <a:pt x="213" y="569"/>
                  </a:lnTo>
                  <a:cubicBezTo>
                    <a:pt x="213" y="512"/>
                    <a:pt x="165" y="481"/>
                    <a:pt x="115" y="481"/>
                  </a:cubicBezTo>
                  <a:cubicBezTo>
                    <a:pt x="59" y="481"/>
                    <a:pt x="0" y="519"/>
                    <a:pt x="0" y="599"/>
                  </a:cubicBezTo>
                  <a:cubicBezTo>
                    <a:pt x="31" y="751"/>
                    <a:pt x="31" y="903"/>
                    <a:pt x="31" y="1086"/>
                  </a:cubicBezTo>
                  <a:cubicBezTo>
                    <a:pt x="31" y="1147"/>
                    <a:pt x="61" y="1207"/>
                    <a:pt x="122" y="1207"/>
                  </a:cubicBezTo>
                  <a:cubicBezTo>
                    <a:pt x="180" y="1214"/>
                    <a:pt x="239" y="1218"/>
                    <a:pt x="297" y="1218"/>
                  </a:cubicBezTo>
                  <a:cubicBezTo>
                    <a:pt x="753" y="1218"/>
                    <a:pt x="1193" y="1011"/>
                    <a:pt x="1489" y="660"/>
                  </a:cubicBezTo>
                  <a:cubicBezTo>
                    <a:pt x="1681" y="851"/>
                    <a:pt x="1945" y="969"/>
                    <a:pt x="2195" y="969"/>
                  </a:cubicBezTo>
                  <a:cubicBezTo>
                    <a:pt x="2224" y="969"/>
                    <a:pt x="2252" y="967"/>
                    <a:pt x="2280" y="964"/>
                  </a:cubicBezTo>
                  <a:cubicBezTo>
                    <a:pt x="2493" y="903"/>
                    <a:pt x="2614" y="812"/>
                    <a:pt x="2766" y="691"/>
                  </a:cubicBezTo>
                  <a:cubicBezTo>
                    <a:pt x="2827" y="630"/>
                    <a:pt x="2918" y="539"/>
                    <a:pt x="3009" y="508"/>
                  </a:cubicBezTo>
                  <a:cubicBezTo>
                    <a:pt x="3045" y="494"/>
                    <a:pt x="3080" y="488"/>
                    <a:pt x="3114" y="488"/>
                  </a:cubicBezTo>
                  <a:cubicBezTo>
                    <a:pt x="3229" y="488"/>
                    <a:pt x="3334" y="553"/>
                    <a:pt x="3404" y="599"/>
                  </a:cubicBezTo>
                  <a:cubicBezTo>
                    <a:pt x="3676" y="746"/>
                    <a:pt x="3904" y="863"/>
                    <a:pt x="4159" y="863"/>
                  </a:cubicBezTo>
                  <a:cubicBezTo>
                    <a:pt x="4275" y="863"/>
                    <a:pt x="4396" y="839"/>
                    <a:pt x="4529" y="782"/>
                  </a:cubicBezTo>
                  <a:cubicBezTo>
                    <a:pt x="4834" y="641"/>
                    <a:pt x="5157" y="319"/>
                    <a:pt x="5512" y="319"/>
                  </a:cubicBezTo>
                  <a:cubicBezTo>
                    <a:pt x="5617" y="319"/>
                    <a:pt x="5725" y="348"/>
                    <a:pt x="5836" y="417"/>
                  </a:cubicBezTo>
                  <a:cubicBezTo>
                    <a:pt x="5857" y="431"/>
                    <a:pt x="5879" y="437"/>
                    <a:pt x="5900" y="437"/>
                  </a:cubicBezTo>
                  <a:cubicBezTo>
                    <a:pt x="5974" y="437"/>
                    <a:pt x="6042" y="366"/>
                    <a:pt x="6018" y="296"/>
                  </a:cubicBezTo>
                  <a:cubicBezTo>
                    <a:pt x="5909" y="77"/>
                    <a:pt x="5712" y="0"/>
                    <a:pt x="5500" y="0"/>
                  </a:cubicBezTo>
                  <a:close/>
                </a:path>
              </a:pathLst>
            </a:custGeom>
            <a:solidFill>
              <a:srgbClr val="7C7B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9" name="Google Shape;4059;p21"/>
            <p:cNvSpPr/>
            <p:nvPr/>
          </p:nvSpPr>
          <p:spPr>
            <a:xfrm>
              <a:off x="7082900" y="2730100"/>
              <a:ext cx="147875" cy="30750"/>
            </a:xfrm>
            <a:custGeom>
              <a:avLst/>
              <a:gdLst/>
              <a:ahLst/>
              <a:cxnLst/>
              <a:rect l="l" t="t" r="r" b="b"/>
              <a:pathLst>
                <a:path w="5915" h="1230" extrusionOk="0">
                  <a:moveTo>
                    <a:pt x="5710" y="0"/>
                  </a:moveTo>
                  <a:cubicBezTo>
                    <a:pt x="5671" y="0"/>
                    <a:pt x="5632" y="15"/>
                    <a:pt x="5606" y="50"/>
                  </a:cubicBezTo>
                  <a:cubicBezTo>
                    <a:pt x="5464" y="247"/>
                    <a:pt x="5267" y="302"/>
                    <a:pt x="5048" y="302"/>
                  </a:cubicBezTo>
                  <a:cubicBezTo>
                    <a:pt x="4766" y="302"/>
                    <a:pt x="4447" y="211"/>
                    <a:pt x="4160" y="211"/>
                  </a:cubicBezTo>
                  <a:cubicBezTo>
                    <a:pt x="4048" y="211"/>
                    <a:pt x="3941" y="224"/>
                    <a:pt x="3843" y="263"/>
                  </a:cubicBezTo>
                  <a:cubicBezTo>
                    <a:pt x="3570" y="354"/>
                    <a:pt x="3387" y="627"/>
                    <a:pt x="3083" y="658"/>
                  </a:cubicBezTo>
                  <a:cubicBezTo>
                    <a:pt x="3061" y="660"/>
                    <a:pt x="3039" y="661"/>
                    <a:pt x="3017" y="661"/>
                  </a:cubicBezTo>
                  <a:cubicBezTo>
                    <a:pt x="2740" y="661"/>
                    <a:pt x="2497" y="488"/>
                    <a:pt x="2384" y="263"/>
                  </a:cubicBezTo>
                  <a:cubicBezTo>
                    <a:pt x="2354" y="202"/>
                    <a:pt x="2293" y="171"/>
                    <a:pt x="2236" y="171"/>
                  </a:cubicBezTo>
                  <a:cubicBezTo>
                    <a:pt x="2179" y="171"/>
                    <a:pt x="2126" y="202"/>
                    <a:pt x="2111" y="263"/>
                  </a:cubicBezTo>
                  <a:cubicBezTo>
                    <a:pt x="1919" y="704"/>
                    <a:pt x="1436" y="952"/>
                    <a:pt x="961" y="952"/>
                  </a:cubicBezTo>
                  <a:cubicBezTo>
                    <a:pt x="683" y="952"/>
                    <a:pt x="409" y="867"/>
                    <a:pt x="196" y="688"/>
                  </a:cubicBezTo>
                  <a:cubicBezTo>
                    <a:pt x="173" y="671"/>
                    <a:pt x="151" y="663"/>
                    <a:pt x="131" y="663"/>
                  </a:cubicBezTo>
                  <a:cubicBezTo>
                    <a:pt x="46" y="663"/>
                    <a:pt x="1" y="797"/>
                    <a:pt x="74" y="871"/>
                  </a:cubicBezTo>
                  <a:cubicBezTo>
                    <a:pt x="322" y="1118"/>
                    <a:pt x="650" y="1230"/>
                    <a:pt x="985" y="1230"/>
                  </a:cubicBezTo>
                  <a:cubicBezTo>
                    <a:pt x="1473" y="1230"/>
                    <a:pt x="1974" y="993"/>
                    <a:pt x="2263" y="597"/>
                  </a:cubicBezTo>
                  <a:cubicBezTo>
                    <a:pt x="2384" y="749"/>
                    <a:pt x="2567" y="871"/>
                    <a:pt x="2780" y="931"/>
                  </a:cubicBezTo>
                  <a:cubicBezTo>
                    <a:pt x="2863" y="952"/>
                    <a:pt x="2942" y="962"/>
                    <a:pt x="3017" y="962"/>
                  </a:cubicBezTo>
                  <a:cubicBezTo>
                    <a:pt x="3270" y="962"/>
                    <a:pt x="3481" y="852"/>
                    <a:pt x="3691" y="688"/>
                  </a:cubicBezTo>
                  <a:cubicBezTo>
                    <a:pt x="3869" y="561"/>
                    <a:pt x="4046" y="498"/>
                    <a:pt x="4258" y="498"/>
                  </a:cubicBezTo>
                  <a:cubicBezTo>
                    <a:pt x="4301" y="498"/>
                    <a:pt x="4345" y="501"/>
                    <a:pt x="4390" y="506"/>
                  </a:cubicBezTo>
                  <a:cubicBezTo>
                    <a:pt x="4603" y="506"/>
                    <a:pt x="4816" y="567"/>
                    <a:pt x="5029" y="597"/>
                  </a:cubicBezTo>
                  <a:cubicBezTo>
                    <a:pt x="5363" y="597"/>
                    <a:pt x="5698" y="506"/>
                    <a:pt x="5849" y="202"/>
                  </a:cubicBezTo>
                  <a:cubicBezTo>
                    <a:pt x="5915" y="93"/>
                    <a:pt x="5809" y="0"/>
                    <a:pt x="5710" y="0"/>
                  </a:cubicBezTo>
                  <a:close/>
                </a:path>
              </a:pathLst>
            </a:custGeom>
            <a:solidFill>
              <a:srgbClr val="7C7B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0" name="Google Shape;4060;p21"/>
            <p:cNvSpPr/>
            <p:nvPr/>
          </p:nvSpPr>
          <p:spPr>
            <a:xfrm>
              <a:off x="7018625" y="3115825"/>
              <a:ext cx="139850" cy="308550"/>
            </a:xfrm>
            <a:custGeom>
              <a:avLst/>
              <a:gdLst/>
              <a:ahLst/>
              <a:cxnLst/>
              <a:rect l="l" t="t" r="r" b="b"/>
              <a:pathLst>
                <a:path w="5594" h="12342" extrusionOk="0">
                  <a:moveTo>
                    <a:pt x="214" y="1"/>
                  </a:moveTo>
                  <a:cubicBezTo>
                    <a:pt x="1" y="1"/>
                    <a:pt x="214" y="11369"/>
                    <a:pt x="214" y="11369"/>
                  </a:cubicBezTo>
                  <a:lnTo>
                    <a:pt x="5594" y="12342"/>
                  </a:lnTo>
                  <a:lnTo>
                    <a:pt x="5594" y="396"/>
                  </a:lnTo>
                  <a:lnTo>
                    <a:pt x="214" y="1"/>
                  </a:lnTo>
                  <a:close/>
                </a:path>
              </a:pathLst>
            </a:custGeom>
            <a:solidFill>
              <a:srgbClr val="DBD6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1" name="Google Shape;4061;p21"/>
            <p:cNvSpPr/>
            <p:nvPr/>
          </p:nvSpPr>
          <p:spPr>
            <a:xfrm>
              <a:off x="7039500" y="3180200"/>
              <a:ext cx="86300" cy="27700"/>
            </a:xfrm>
            <a:custGeom>
              <a:avLst/>
              <a:gdLst/>
              <a:ahLst/>
              <a:cxnLst/>
              <a:rect l="l" t="t" r="r" b="b"/>
              <a:pathLst>
                <a:path w="3452" h="1108" extrusionOk="0">
                  <a:moveTo>
                    <a:pt x="117" y="1"/>
                  </a:moveTo>
                  <a:cubicBezTo>
                    <a:pt x="57" y="1"/>
                    <a:pt x="0" y="48"/>
                    <a:pt x="17" y="131"/>
                  </a:cubicBezTo>
                  <a:cubicBezTo>
                    <a:pt x="47" y="314"/>
                    <a:pt x="47" y="466"/>
                    <a:pt x="78" y="648"/>
                  </a:cubicBezTo>
                  <a:cubicBezTo>
                    <a:pt x="108" y="770"/>
                    <a:pt x="108" y="891"/>
                    <a:pt x="199" y="952"/>
                  </a:cubicBezTo>
                  <a:cubicBezTo>
                    <a:pt x="240" y="979"/>
                    <a:pt x="278" y="991"/>
                    <a:pt x="314" y="991"/>
                  </a:cubicBezTo>
                  <a:cubicBezTo>
                    <a:pt x="437" y="991"/>
                    <a:pt x="531" y="850"/>
                    <a:pt x="625" y="709"/>
                  </a:cubicBezTo>
                  <a:cubicBezTo>
                    <a:pt x="746" y="891"/>
                    <a:pt x="898" y="1073"/>
                    <a:pt x="1111" y="1104"/>
                  </a:cubicBezTo>
                  <a:cubicBezTo>
                    <a:pt x="1127" y="1106"/>
                    <a:pt x="1142" y="1107"/>
                    <a:pt x="1157" y="1107"/>
                  </a:cubicBezTo>
                  <a:cubicBezTo>
                    <a:pt x="1346" y="1107"/>
                    <a:pt x="1483" y="936"/>
                    <a:pt x="1567" y="739"/>
                  </a:cubicBezTo>
                  <a:cubicBezTo>
                    <a:pt x="1628" y="800"/>
                    <a:pt x="1689" y="861"/>
                    <a:pt x="1780" y="891"/>
                  </a:cubicBezTo>
                  <a:cubicBezTo>
                    <a:pt x="1838" y="910"/>
                    <a:pt x="1892" y="920"/>
                    <a:pt x="1945" y="920"/>
                  </a:cubicBezTo>
                  <a:cubicBezTo>
                    <a:pt x="2059" y="920"/>
                    <a:pt x="2162" y="873"/>
                    <a:pt x="2266" y="770"/>
                  </a:cubicBezTo>
                  <a:cubicBezTo>
                    <a:pt x="2297" y="739"/>
                    <a:pt x="2327" y="678"/>
                    <a:pt x="2388" y="648"/>
                  </a:cubicBezTo>
                  <a:cubicBezTo>
                    <a:pt x="2449" y="648"/>
                    <a:pt x="2509" y="678"/>
                    <a:pt x="2540" y="709"/>
                  </a:cubicBezTo>
                  <a:lnTo>
                    <a:pt x="2692" y="709"/>
                  </a:lnTo>
                  <a:cubicBezTo>
                    <a:pt x="2765" y="709"/>
                    <a:pt x="2852" y="714"/>
                    <a:pt x="2943" y="714"/>
                  </a:cubicBezTo>
                  <a:cubicBezTo>
                    <a:pt x="3078" y="714"/>
                    <a:pt x="3221" y="703"/>
                    <a:pt x="3330" y="648"/>
                  </a:cubicBezTo>
                  <a:cubicBezTo>
                    <a:pt x="3421" y="618"/>
                    <a:pt x="3452" y="466"/>
                    <a:pt x="3360" y="405"/>
                  </a:cubicBezTo>
                  <a:cubicBezTo>
                    <a:pt x="3254" y="374"/>
                    <a:pt x="3148" y="367"/>
                    <a:pt x="3041" y="367"/>
                  </a:cubicBezTo>
                  <a:cubicBezTo>
                    <a:pt x="2935" y="367"/>
                    <a:pt x="2829" y="374"/>
                    <a:pt x="2722" y="374"/>
                  </a:cubicBezTo>
                  <a:cubicBezTo>
                    <a:pt x="2608" y="374"/>
                    <a:pt x="2494" y="323"/>
                    <a:pt x="2380" y="323"/>
                  </a:cubicBezTo>
                  <a:cubicBezTo>
                    <a:pt x="2342" y="323"/>
                    <a:pt x="2304" y="329"/>
                    <a:pt x="2266" y="344"/>
                  </a:cubicBezTo>
                  <a:cubicBezTo>
                    <a:pt x="2145" y="374"/>
                    <a:pt x="2084" y="466"/>
                    <a:pt x="2023" y="557"/>
                  </a:cubicBezTo>
                  <a:cubicBezTo>
                    <a:pt x="1988" y="591"/>
                    <a:pt x="1955" y="606"/>
                    <a:pt x="1924" y="606"/>
                  </a:cubicBezTo>
                  <a:cubicBezTo>
                    <a:pt x="1819" y="606"/>
                    <a:pt x="1736" y="445"/>
                    <a:pt x="1689" y="374"/>
                  </a:cubicBezTo>
                  <a:cubicBezTo>
                    <a:pt x="1658" y="314"/>
                    <a:pt x="1605" y="283"/>
                    <a:pt x="1552" y="283"/>
                  </a:cubicBezTo>
                  <a:cubicBezTo>
                    <a:pt x="1499" y="283"/>
                    <a:pt x="1446" y="314"/>
                    <a:pt x="1415" y="374"/>
                  </a:cubicBezTo>
                  <a:cubicBezTo>
                    <a:pt x="1354" y="466"/>
                    <a:pt x="1294" y="557"/>
                    <a:pt x="1233" y="678"/>
                  </a:cubicBezTo>
                  <a:cubicBezTo>
                    <a:pt x="1208" y="753"/>
                    <a:pt x="1183" y="808"/>
                    <a:pt x="1124" y="808"/>
                  </a:cubicBezTo>
                  <a:cubicBezTo>
                    <a:pt x="1111" y="808"/>
                    <a:pt x="1097" y="805"/>
                    <a:pt x="1081" y="800"/>
                  </a:cubicBezTo>
                  <a:cubicBezTo>
                    <a:pt x="898" y="709"/>
                    <a:pt x="807" y="526"/>
                    <a:pt x="716" y="374"/>
                  </a:cubicBezTo>
                  <a:cubicBezTo>
                    <a:pt x="699" y="341"/>
                    <a:pt x="646" y="317"/>
                    <a:pt x="596" y="317"/>
                  </a:cubicBezTo>
                  <a:cubicBezTo>
                    <a:pt x="555" y="317"/>
                    <a:pt x="517" y="333"/>
                    <a:pt x="503" y="374"/>
                  </a:cubicBezTo>
                  <a:cubicBezTo>
                    <a:pt x="442" y="466"/>
                    <a:pt x="412" y="526"/>
                    <a:pt x="351" y="618"/>
                  </a:cubicBezTo>
                  <a:cubicBezTo>
                    <a:pt x="321" y="557"/>
                    <a:pt x="291" y="466"/>
                    <a:pt x="291" y="435"/>
                  </a:cubicBezTo>
                  <a:cubicBezTo>
                    <a:pt x="291" y="314"/>
                    <a:pt x="260" y="222"/>
                    <a:pt x="230" y="101"/>
                  </a:cubicBezTo>
                  <a:cubicBezTo>
                    <a:pt x="216" y="32"/>
                    <a:pt x="165" y="1"/>
                    <a:pt x="117" y="1"/>
                  </a:cubicBezTo>
                  <a:close/>
                </a:path>
              </a:pathLst>
            </a:custGeom>
            <a:solidFill>
              <a:srgbClr val="6665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2" name="Google Shape;4062;p21"/>
            <p:cNvSpPr/>
            <p:nvPr/>
          </p:nvSpPr>
          <p:spPr>
            <a:xfrm>
              <a:off x="7043225" y="3240050"/>
              <a:ext cx="93975" cy="18100"/>
            </a:xfrm>
            <a:custGeom>
              <a:avLst/>
              <a:gdLst/>
              <a:ahLst/>
              <a:cxnLst/>
              <a:rect l="l" t="t" r="r" b="b"/>
              <a:pathLst>
                <a:path w="3759" h="724" extrusionOk="0">
                  <a:moveTo>
                    <a:pt x="1172" y="1"/>
                  </a:moveTo>
                  <a:cubicBezTo>
                    <a:pt x="1090" y="1"/>
                    <a:pt x="1020" y="39"/>
                    <a:pt x="962" y="78"/>
                  </a:cubicBezTo>
                  <a:cubicBezTo>
                    <a:pt x="841" y="169"/>
                    <a:pt x="749" y="321"/>
                    <a:pt x="628" y="382"/>
                  </a:cubicBezTo>
                  <a:cubicBezTo>
                    <a:pt x="596" y="395"/>
                    <a:pt x="566" y="402"/>
                    <a:pt x="540" y="402"/>
                  </a:cubicBezTo>
                  <a:cubicBezTo>
                    <a:pt x="389" y="402"/>
                    <a:pt x="319" y="207"/>
                    <a:pt x="293" y="78"/>
                  </a:cubicBezTo>
                  <a:cubicBezTo>
                    <a:pt x="272" y="24"/>
                    <a:pt x="228" y="1"/>
                    <a:pt x="182" y="1"/>
                  </a:cubicBezTo>
                  <a:cubicBezTo>
                    <a:pt x="96" y="1"/>
                    <a:pt x="0" y="81"/>
                    <a:pt x="20" y="199"/>
                  </a:cubicBezTo>
                  <a:cubicBezTo>
                    <a:pt x="95" y="451"/>
                    <a:pt x="275" y="723"/>
                    <a:pt x="542" y="723"/>
                  </a:cubicBezTo>
                  <a:cubicBezTo>
                    <a:pt x="597" y="723"/>
                    <a:pt x="656" y="712"/>
                    <a:pt x="719" y="686"/>
                  </a:cubicBezTo>
                  <a:cubicBezTo>
                    <a:pt x="871" y="625"/>
                    <a:pt x="962" y="473"/>
                    <a:pt x="1084" y="351"/>
                  </a:cubicBezTo>
                  <a:cubicBezTo>
                    <a:pt x="1114" y="351"/>
                    <a:pt x="1145" y="290"/>
                    <a:pt x="1175" y="290"/>
                  </a:cubicBezTo>
                  <a:cubicBezTo>
                    <a:pt x="1205" y="290"/>
                    <a:pt x="1205" y="321"/>
                    <a:pt x="1236" y="351"/>
                  </a:cubicBezTo>
                  <a:cubicBezTo>
                    <a:pt x="1297" y="412"/>
                    <a:pt x="1357" y="473"/>
                    <a:pt x="1449" y="534"/>
                  </a:cubicBezTo>
                  <a:cubicBezTo>
                    <a:pt x="1538" y="578"/>
                    <a:pt x="1659" y="606"/>
                    <a:pt x="1778" y="606"/>
                  </a:cubicBezTo>
                  <a:cubicBezTo>
                    <a:pt x="1821" y="606"/>
                    <a:pt x="1864" y="603"/>
                    <a:pt x="1904" y="594"/>
                  </a:cubicBezTo>
                  <a:cubicBezTo>
                    <a:pt x="1996" y="564"/>
                    <a:pt x="2056" y="534"/>
                    <a:pt x="2148" y="473"/>
                  </a:cubicBezTo>
                  <a:cubicBezTo>
                    <a:pt x="2183" y="455"/>
                    <a:pt x="2211" y="448"/>
                    <a:pt x="2235" y="448"/>
                  </a:cubicBezTo>
                  <a:cubicBezTo>
                    <a:pt x="2292" y="448"/>
                    <a:pt x="2326" y="491"/>
                    <a:pt x="2391" y="534"/>
                  </a:cubicBezTo>
                  <a:cubicBezTo>
                    <a:pt x="2487" y="591"/>
                    <a:pt x="2608" y="613"/>
                    <a:pt x="2730" y="613"/>
                  </a:cubicBezTo>
                  <a:cubicBezTo>
                    <a:pt x="2800" y="613"/>
                    <a:pt x="2871" y="606"/>
                    <a:pt x="2938" y="594"/>
                  </a:cubicBezTo>
                  <a:cubicBezTo>
                    <a:pt x="3151" y="564"/>
                    <a:pt x="3455" y="594"/>
                    <a:pt x="3637" y="442"/>
                  </a:cubicBezTo>
                  <a:cubicBezTo>
                    <a:pt x="3759" y="382"/>
                    <a:pt x="3698" y="230"/>
                    <a:pt x="3607" y="199"/>
                  </a:cubicBezTo>
                  <a:cubicBezTo>
                    <a:pt x="3552" y="180"/>
                    <a:pt x="3496" y="172"/>
                    <a:pt x="3437" y="172"/>
                  </a:cubicBezTo>
                  <a:cubicBezTo>
                    <a:pt x="3227" y="172"/>
                    <a:pt x="2997" y="272"/>
                    <a:pt x="2781" y="272"/>
                  </a:cubicBezTo>
                  <a:cubicBezTo>
                    <a:pt x="2688" y="272"/>
                    <a:pt x="2597" y="253"/>
                    <a:pt x="2512" y="199"/>
                  </a:cubicBezTo>
                  <a:cubicBezTo>
                    <a:pt x="2426" y="156"/>
                    <a:pt x="2340" y="113"/>
                    <a:pt x="2244" y="113"/>
                  </a:cubicBezTo>
                  <a:cubicBezTo>
                    <a:pt x="2204" y="113"/>
                    <a:pt x="2162" y="121"/>
                    <a:pt x="2117" y="138"/>
                  </a:cubicBezTo>
                  <a:cubicBezTo>
                    <a:pt x="1994" y="213"/>
                    <a:pt x="1890" y="307"/>
                    <a:pt x="1758" y="307"/>
                  </a:cubicBezTo>
                  <a:cubicBezTo>
                    <a:pt x="1727" y="307"/>
                    <a:pt x="1695" y="302"/>
                    <a:pt x="1661" y="290"/>
                  </a:cubicBezTo>
                  <a:cubicBezTo>
                    <a:pt x="1509" y="260"/>
                    <a:pt x="1449" y="108"/>
                    <a:pt x="1327" y="47"/>
                  </a:cubicBezTo>
                  <a:cubicBezTo>
                    <a:pt x="1271" y="14"/>
                    <a:pt x="1219" y="1"/>
                    <a:pt x="1172" y="1"/>
                  </a:cubicBezTo>
                  <a:close/>
                </a:path>
              </a:pathLst>
            </a:custGeom>
            <a:solidFill>
              <a:srgbClr val="6665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3" name="Google Shape;4063;p21"/>
            <p:cNvSpPr/>
            <p:nvPr/>
          </p:nvSpPr>
          <p:spPr>
            <a:xfrm>
              <a:off x="7046775" y="3293475"/>
              <a:ext cx="93475" cy="21950"/>
            </a:xfrm>
            <a:custGeom>
              <a:avLst/>
              <a:gdLst/>
              <a:ahLst/>
              <a:cxnLst/>
              <a:rect l="l" t="t" r="r" b="b"/>
              <a:pathLst>
                <a:path w="3739" h="878" extrusionOk="0">
                  <a:moveTo>
                    <a:pt x="3380" y="1"/>
                  </a:moveTo>
                  <a:cubicBezTo>
                    <a:pt x="3171" y="1"/>
                    <a:pt x="2948" y="109"/>
                    <a:pt x="2766" y="190"/>
                  </a:cubicBezTo>
                  <a:cubicBezTo>
                    <a:pt x="2583" y="271"/>
                    <a:pt x="2374" y="379"/>
                    <a:pt x="2182" y="379"/>
                  </a:cubicBezTo>
                  <a:cubicBezTo>
                    <a:pt x="2087" y="379"/>
                    <a:pt x="1995" y="352"/>
                    <a:pt x="1914" y="281"/>
                  </a:cubicBezTo>
                  <a:cubicBezTo>
                    <a:pt x="1763" y="149"/>
                    <a:pt x="1612" y="75"/>
                    <a:pt x="1453" y="75"/>
                  </a:cubicBezTo>
                  <a:cubicBezTo>
                    <a:pt x="1357" y="75"/>
                    <a:pt x="1258" y="102"/>
                    <a:pt x="1155" y="160"/>
                  </a:cubicBezTo>
                  <a:cubicBezTo>
                    <a:pt x="1003" y="220"/>
                    <a:pt x="911" y="342"/>
                    <a:pt x="790" y="433"/>
                  </a:cubicBezTo>
                  <a:cubicBezTo>
                    <a:pt x="759" y="464"/>
                    <a:pt x="668" y="524"/>
                    <a:pt x="638" y="524"/>
                  </a:cubicBezTo>
                  <a:cubicBezTo>
                    <a:pt x="607" y="524"/>
                    <a:pt x="577" y="494"/>
                    <a:pt x="547" y="464"/>
                  </a:cubicBezTo>
                  <a:cubicBezTo>
                    <a:pt x="486" y="372"/>
                    <a:pt x="395" y="281"/>
                    <a:pt x="334" y="190"/>
                  </a:cubicBezTo>
                  <a:cubicBezTo>
                    <a:pt x="303" y="159"/>
                    <a:pt x="264" y="146"/>
                    <a:pt x="225" y="146"/>
                  </a:cubicBezTo>
                  <a:cubicBezTo>
                    <a:pt x="112" y="146"/>
                    <a:pt x="0" y="259"/>
                    <a:pt x="91" y="372"/>
                  </a:cubicBezTo>
                  <a:cubicBezTo>
                    <a:pt x="214" y="595"/>
                    <a:pt x="398" y="877"/>
                    <a:pt x="658" y="877"/>
                  </a:cubicBezTo>
                  <a:cubicBezTo>
                    <a:pt x="718" y="877"/>
                    <a:pt x="782" y="862"/>
                    <a:pt x="851" y="828"/>
                  </a:cubicBezTo>
                  <a:cubicBezTo>
                    <a:pt x="1003" y="737"/>
                    <a:pt x="1094" y="585"/>
                    <a:pt x="1246" y="494"/>
                  </a:cubicBezTo>
                  <a:cubicBezTo>
                    <a:pt x="1307" y="464"/>
                    <a:pt x="1398" y="403"/>
                    <a:pt x="1489" y="403"/>
                  </a:cubicBezTo>
                  <a:cubicBezTo>
                    <a:pt x="1580" y="403"/>
                    <a:pt x="1610" y="464"/>
                    <a:pt x="1671" y="524"/>
                  </a:cubicBezTo>
                  <a:cubicBezTo>
                    <a:pt x="1830" y="663"/>
                    <a:pt x="2027" y="711"/>
                    <a:pt x="2229" y="711"/>
                  </a:cubicBezTo>
                  <a:cubicBezTo>
                    <a:pt x="2337" y="711"/>
                    <a:pt x="2447" y="697"/>
                    <a:pt x="2553" y="676"/>
                  </a:cubicBezTo>
                  <a:cubicBezTo>
                    <a:pt x="2705" y="615"/>
                    <a:pt x="2857" y="524"/>
                    <a:pt x="3009" y="464"/>
                  </a:cubicBezTo>
                  <a:cubicBezTo>
                    <a:pt x="3221" y="372"/>
                    <a:pt x="3434" y="342"/>
                    <a:pt x="3647" y="281"/>
                  </a:cubicBezTo>
                  <a:cubicBezTo>
                    <a:pt x="3738" y="251"/>
                    <a:pt x="3738" y="129"/>
                    <a:pt x="3677" y="99"/>
                  </a:cubicBezTo>
                  <a:cubicBezTo>
                    <a:pt x="3586" y="28"/>
                    <a:pt x="3485" y="1"/>
                    <a:pt x="3380" y="1"/>
                  </a:cubicBezTo>
                  <a:close/>
                </a:path>
              </a:pathLst>
            </a:custGeom>
            <a:solidFill>
              <a:srgbClr val="6665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4" name="Google Shape;4064;p21"/>
            <p:cNvSpPr/>
            <p:nvPr/>
          </p:nvSpPr>
          <p:spPr>
            <a:xfrm>
              <a:off x="7201775" y="3310375"/>
              <a:ext cx="160350" cy="297900"/>
            </a:xfrm>
            <a:custGeom>
              <a:avLst/>
              <a:gdLst/>
              <a:ahLst/>
              <a:cxnLst/>
              <a:rect l="l" t="t" r="r" b="b"/>
              <a:pathLst>
                <a:path w="6414" h="11916" extrusionOk="0">
                  <a:moveTo>
                    <a:pt x="0" y="0"/>
                  </a:moveTo>
                  <a:lnTo>
                    <a:pt x="0" y="10456"/>
                  </a:lnTo>
                  <a:lnTo>
                    <a:pt x="6414" y="11915"/>
                  </a:lnTo>
                  <a:lnTo>
                    <a:pt x="6414" y="7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9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5" name="Google Shape;4065;p21"/>
            <p:cNvSpPr/>
            <p:nvPr/>
          </p:nvSpPr>
          <p:spPr>
            <a:xfrm>
              <a:off x="7225325" y="3368575"/>
              <a:ext cx="129200" cy="33600"/>
            </a:xfrm>
            <a:custGeom>
              <a:avLst/>
              <a:gdLst/>
              <a:ahLst/>
              <a:cxnLst/>
              <a:rect l="l" t="t" r="r" b="b"/>
              <a:pathLst>
                <a:path w="5168" h="1344" extrusionOk="0">
                  <a:moveTo>
                    <a:pt x="156" y="0"/>
                  </a:moveTo>
                  <a:cubicBezTo>
                    <a:pt x="135" y="0"/>
                    <a:pt x="113" y="22"/>
                    <a:pt x="92" y="43"/>
                  </a:cubicBezTo>
                  <a:lnTo>
                    <a:pt x="31" y="43"/>
                  </a:lnTo>
                  <a:cubicBezTo>
                    <a:pt x="31" y="74"/>
                    <a:pt x="31" y="74"/>
                    <a:pt x="31" y="74"/>
                  </a:cubicBezTo>
                  <a:cubicBezTo>
                    <a:pt x="31" y="104"/>
                    <a:pt x="1" y="104"/>
                    <a:pt x="1" y="104"/>
                  </a:cubicBezTo>
                  <a:cubicBezTo>
                    <a:pt x="1" y="104"/>
                    <a:pt x="1" y="134"/>
                    <a:pt x="31" y="134"/>
                  </a:cubicBezTo>
                  <a:cubicBezTo>
                    <a:pt x="31" y="134"/>
                    <a:pt x="31" y="165"/>
                    <a:pt x="31" y="165"/>
                  </a:cubicBezTo>
                  <a:lnTo>
                    <a:pt x="61" y="165"/>
                  </a:lnTo>
                  <a:cubicBezTo>
                    <a:pt x="31" y="317"/>
                    <a:pt x="92" y="469"/>
                    <a:pt x="122" y="590"/>
                  </a:cubicBezTo>
                  <a:cubicBezTo>
                    <a:pt x="152" y="773"/>
                    <a:pt x="183" y="985"/>
                    <a:pt x="274" y="1137"/>
                  </a:cubicBezTo>
                  <a:cubicBezTo>
                    <a:pt x="350" y="1270"/>
                    <a:pt x="461" y="1343"/>
                    <a:pt x="585" y="1343"/>
                  </a:cubicBezTo>
                  <a:cubicBezTo>
                    <a:pt x="661" y="1343"/>
                    <a:pt x="741" y="1316"/>
                    <a:pt x="821" y="1259"/>
                  </a:cubicBezTo>
                  <a:cubicBezTo>
                    <a:pt x="943" y="1168"/>
                    <a:pt x="1064" y="1016"/>
                    <a:pt x="1156" y="894"/>
                  </a:cubicBezTo>
                  <a:cubicBezTo>
                    <a:pt x="1216" y="833"/>
                    <a:pt x="1247" y="742"/>
                    <a:pt x="1277" y="681"/>
                  </a:cubicBezTo>
                  <a:cubicBezTo>
                    <a:pt x="1277" y="666"/>
                    <a:pt x="1277" y="659"/>
                    <a:pt x="1281" y="659"/>
                  </a:cubicBezTo>
                  <a:cubicBezTo>
                    <a:pt x="1285" y="659"/>
                    <a:pt x="1292" y="666"/>
                    <a:pt x="1308" y="681"/>
                  </a:cubicBezTo>
                  <a:cubicBezTo>
                    <a:pt x="1338" y="712"/>
                    <a:pt x="1368" y="742"/>
                    <a:pt x="1368" y="773"/>
                  </a:cubicBezTo>
                  <a:cubicBezTo>
                    <a:pt x="1518" y="947"/>
                    <a:pt x="1748" y="1101"/>
                    <a:pt x="1977" y="1101"/>
                  </a:cubicBezTo>
                  <a:cubicBezTo>
                    <a:pt x="2028" y="1101"/>
                    <a:pt x="2079" y="1093"/>
                    <a:pt x="2128" y="1077"/>
                  </a:cubicBezTo>
                  <a:cubicBezTo>
                    <a:pt x="2280" y="1016"/>
                    <a:pt x="2341" y="925"/>
                    <a:pt x="2432" y="833"/>
                  </a:cubicBezTo>
                  <a:cubicBezTo>
                    <a:pt x="2463" y="803"/>
                    <a:pt x="2463" y="803"/>
                    <a:pt x="2493" y="773"/>
                  </a:cubicBezTo>
                  <a:cubicBezTo>
                    <a:pt x="2508" y="742"/>
                    <a:pt x="2523" y="727"/>
                    <a:pt x="2539" y="727"/>
                  </a:cubicBezTo>
                  <a:cubicBezTo>
                    <a:pt x="2554" y="727"/>
                    <a:pt x="2569" y="742"/>
                    <a:pt x="2584" y="773"/>
                  </a:cubicBezTo>
                  <a:cubicBezTo>
                    <a:pt x="2615" y="803"/>
                    <a:pt x="2645" y="894"/>
                    <a:pt x="2675" y="925"/>
                  </a:cubicBezTo>
                  <a:cubicBezTo>
                    <a:pt x="2759" y="1022"/>
                    <a:pt x="2868" y="1062"/>
                    <a:pt x="2983" y="1062"/>
                  </a:cubicBezTo>
                  <a:cubicBezTo>
                    <a:pt x="3118" y="1062"/>
                    <a:pt x="3259" y="1007"/>
                    <a:pt x="3374" y="925"/>
                  </a:cubicBezTo>
                  <a:cubicBezTo>
                    <a:pt x="3435" y="894"/>
                    <a:pt x="3496" y="833"/>
                    <a:pt x="3526" y="773"/>
                  </a:cubicBezTo>
                  <a:cubicBezTo>
                    <a:pt x="3568" y="731"/>
                    <a:pt x="3578" y="715"/>
                    <a:pt x="3582" y="715"/>
                  </a:cubicBezTo>
                  <a:cubicBezTo>
                    <a:pt x="3587" y="715"/>
                    <a:pt x="3584" y="739"/>
                    <a:pt x="3618" y="773"/>
                  </a:cubicBezTo>
                  <a:cubicBezTo>
                    <a:pt x="3739" y="894"/>
                    <a:pt x="3861" y="985"/>
                    <a:pt x="4043" y="1046"/>
                  </a:cubicBezTo>
                  <a:cubicBezTo>
                    <a:pt x="4183" y="1097"/>
                    <a:pt x="4333" y="1121"/>
                    <a:pt x="4483" y="1121"/>
                  </a:cubicBezTo>
                  <a:cubicBezTo>
                    <a:pt x="4691" y="1121"/>
                    <a:pt x="4900" y="1074"/>
                    <a:pt x="5077" y="985"/>
                  </a:cubicBezTo>
                  <a:cubicBezTo>
                    <a:pt x="5168" y="955"/>
                    <a:pt x="5168" y="803"/>
                    <a:pt x="5046" y="773"/>
                  </a:cubicBezTo>
                  <a:cubicBezTo>
                    <a:pt x="4973" y="760"/>
                    <a:pt x="4899" y="757"/>
                    <a:pt x="4825" y="757"/>
                  </a:cubicBezTo>
                  <a:cubicBezTo>
                    <a:pt x="4713" y="757"/>
                    <a:pt x="4601" y="765"/>
                    <a:pt x="4491" y="765"/>
                  </a:cubicBezTo>
                  <a:cubicBezTo>
                    <a:pt x="4309" y="765"/>
                    <a:pt x="4134" y="742"/>
                    <a:pt x="3982" y="621"/>
                  </a:cubicBezTo>
                  <a:cubicBezTo>
                    <a:pt x="3891" y="529"/>
                    <a:pt x="3830" y="408"/>
                    <a:pt x="3709" y="347"/>
                  </a:cubicBezTo>
                  <a:cubicBezTo>
                    <a:pt x="3684" y="339"/>
                    <a:pt x="3660" y="335"/>
                    <a:pt x="3635" y="335"/>
                  </a:cubicBezTo>
                  <a:cubicBezTo>
                    <a:pt x="3569" y="335"/>
                    <a:pt x="3502" y="363"/>
                    <a:pt x="3435" y="408"/>
                  </a:cubicBezTo>
                  <a:cubicBezTo>
                    <a:pt x="3314" y="499"/>
                    <a:pt x="3222" y="621"/>
                    <a:pt x="3070" y="681"/>
                  </a:cubicBezTo>
                  <a:cubicBezTo>
                    <a:pt x="3046" y="691"/>
                    <a:pt x="3026" y="695"/>
                    <a:pt x="3008" y="695"/>
                  </a:cubicBezTo>
                  <a:cubicBezTo>
                    <a:pt x="2916" y="695"/>
                    <a:pt x="2904" y="576"/>
                    <a:pt x="2827" y="499"/>
                  </a:cubicBezTo>
                  <a:cubicBezTo>
                    <a:pt x="2759" y="417"/>
                    <a:pt x="2665" y="384"/>
                    <a:pt x="2570" y="384"/>
                  </a:cubicBezTo>
                  <a:cubicBezTo>
                    <a:pt x="2453" y="384"/>
                    <a:pt x="2333" y="432"/>
                    <a:pt x="2250" y="499"/>
                  </a:cubicBezTo>
                  <a:cubicBezTo>
                    <a:pt x="2147" y="602"/>
                    <a:pt x="2110" y="726"/>
                    <a:pt x="1973" y="726"/>
                  </a:cubicBezTo>
                  <a:cubicBezTo>
                    <a:pt x="1947" y="726"/>
                    <a:pt x="1918" y="721"/>
                    <a:pt x="1885" y="712"/>
                  </a:cubicBezTo>
                  <a:cubicBezTo>
                    <a:pt x="1763" y="681"/>
                    <a:pt x="1642" y="529"/>
                    <a:pt x="1581" y="438"/>
                  </a:cubicBezTo>
                  <a:cubicBezTo>
                    <a:pt x="1498" y="355"/>
                    <a:pt x="1396" y="308"/>
                    <a:pt x="1296" y="308"/>
                  </a:cubicBezTo>
                  <a:cubicBezTo>
                    <a:pt x="1214" y="308"/>
                    <a:pt x="1133" y="339"/>
                    <a:pt x="1064" y="408"/>
                  </a:cubicBezTo>
                  <a:cubicBezTo>
                    <a:pt x="973" y="499"/>
                    <a:pt x="912" y="621"/>
                    <a:pt x="821" y="742"/>
                  </a:cubicBezTo>
                  <a:cubicBezTo>
                    <a:pt x="793" y="771"/>
                    <a:pt x="656" y="988"/>
                    <a:pt x="615" y="988"/>
                  </a:cubicBezTo>
                  <a:cubicBezTo>
                    <a:pt x="612" y="988"/>
                    <a:pt x="610" y="987"/>
                    <a:pt x="608" y="985"/>
                  </a:cubicBezTo>
                  <a:cubicBezTo>
                    <a:pt x="548" y="985"/>
                    <a:pt x="548" y="894"/>
                    <a:pt x="517" y="864"/>
                  </a:cubicBezTo>
                  <a:cubicBezTo>
                    <a:pt x="426" y="590"/>
                    <a:pt x="426" y="225"/>
                    <a:pt x="183" y="13"/>
                  </a:cubicBezTo>
                  <a:cubicBezTo>
                    <a:pt x="174" y="4"/>
                    <a:pt x="165" y="0"/>
                    <a:pt x="156" y="0"/>
                  </a:cubicBezTo>
                  <a:close/>
                </a:path>
              </a:pathLst>
            </a:custGeom>
            <a:solidFill>
              <a:srgbClr val="7146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6" name="Google Shape;4066;p21"/>
            <p:cNvSpPr/>
            <p:nvPr/>
          </p:nvSpPr>
          <p:spPr>
            <a:xfrm>
              <a:off x="7229875" y="3437825"/>
              <a:ext cx="83625" cy="16400"/>
            </a:xfrm>
            <a:custGeom>
              <a:avLst/>
              <a:gdLst/>
              <a:ahLst/>
              <a:cxnLst/>
              <a:rect l="l" t="t" r="r" b="b"/>
              <a:pathLst>
                <a:path w="3345" h="656" extrusionOk="0">
                  <a:moveTo>
                    <a:pt x="1299" y="0"/>
                  </a:moveTo>
                  <a:cubicBezTo>
                    <a:pt x="1202" y="0"/>
                    <a:pt x="1108" y="45"/>
                    <a:pt x="1034" y="70"/>
                  </a:cubicBezTo>
                  <a:cubicBezTo>
                    <a:pt x="913" y="130"/>
                    <a:pt x="822" y="221"/>
                    <a:pt x="700" y="252"/>
                  </a:cubicBezTo>
                  <a:cubicBezTo>
                    <a:pt x="660" y="278"/>
                    <a:pt x="581" y="299"/>
                    <a:pt x="506" y="299"/>
                  </a:cubicBezTo>
                  <a:cubicBezTo>
                    <a:pt x="408" y="299"/>
                    <a:pt x="318" y="264"/>
                    <a:pt x="335" y="161"/>
                  </a:cubicBezTo>
                  <a:cubicBezTo>
                    <a:pt x="352" y="57"/>
                    <a:pt x="282" y="3"/>
                    <a:pt x="211" y="3"/>
                  </a:cubicBezTo>
                  <a:cubicBezTo>
                    <a:pt x="158" y="3"/>
                    <a:pt x="105" y="34"/>
                    <a:pt x="92" y="100"/>
                  </a:cubicBezTo>
                  <a:cubicBezTo>
                    <a:pt x="1" y="373"/>
                    <a:pt x="214" y="617"/>
                    <a:pt x="487" y="647"/>
                  </a:cubicBezTo>
                  <a:cubicBezTo>
                    <a:pt x="515" y="653"/>
                    <a:pt x="542" y="655"/>
                    <a:pt x="568" y="655"/>
                  </a:cubicBezTo>
                  <a:cubicBezTo>
                    <a:pt x="685" y="655"/>
                    <a:pt x="789" y="605"/>
                    <a:pt x="913" y="556"/>
                  </a:cubicBezTo>
                  <a:cubicBezTo>
                    <a:pt x="974" y="525"/>
                    <a:pt x="1065" y="495"/>
                    <a:pt x="1126" y="434"/>
                  </a:cubicBezTo>
                  <a:cubicBezTo>
                    <a:pt x="1156" y="434"/>
                    <a:pt x="1217" y="404"/>
                    <a:pt x="1247" y="373"/>
                  </a:cubicBezTo>
                  <a:lnTo>
                    <a:pt x="1277" y="373"/>
                  </a:lnTo>
                  <a:cubicBezTo>
                    <a:pt x="1262" y="358"/>
                    <a:pt x="1262" y="351"/>
                    <a:pt x="1266" y="351"/>
                  </a:cubicBezTo>
                  <a:lnTo>
                    <a:pt x="1266" y="351"/>
                  </a:lnTo>
                  <a:cubicBezTo>
                    <a:pt x="1270" y="351"/>
                    <a:pt x="1277" y="358"/>
                    <a:pt x="1277" y="373"/>
                  </a:cubicBezTo>
                  <a:cubicBezTo>
                    <a:pt x="1369" y="373"/>
                    <a:pt x="1429" y="465"/>
                    <a:pt x="1490" y="495"/>
                  </a:cubicBezTo>
                  <a:cubicBezTo>
                    <a:pt x="1551" y="525"/>
                    <a:pt x="1612" y="525"/>
                    <a:pt x="1703" y="556"/>
                  </a:cubicBezTo>
                  <a:cubicBezTo>
                    <a:pt x="1825" y="586"/>
                    <a:pt x="1977" y="586"/>
                    <a:pt x="2129" y="586"/>
                  </a:cubicBezTo>
                  <a:cubicBezTo>
                    <a:pt x="2396" y="586"/>
                    <a:pt x="2664" y="547"/>
                    <a:pt x="2931" y="547"/>
                  </a:cubicBezTo>
                  <a:cubicBezTo>
                    <a:pt x="2998" y="547"/>
                    <a:pt x="3065" y="550"/>
                    <a:pt x="3132" y="556"/>
                  </a:cubicBezTo>
                  <a:cubicBezTo>
                    <a:pt x="3314" y="556"/>
                    <a:pt x="3344" y="313"/>
                    <a:pt x="3192" y="252"/>
                  </a:cubicBezTo>
                  <a:cubicBezTo>
                    <a:pt x="3068" y="215"/>
                    <a:pt x="2944" y="203"/>
                    <a:pt x="2819" y="203"/>
                  </a:cubicBezTo>
                  <a:cubicBezTo>
                    <a:pt x="2586" y="203"/>
                    <a:pt x="2352" y="246"/>
                    <a:pt x="2119" y="246"/>
                  </a:cubicBezTo>
                  <a:cubicBezTo>
                    <a:pt x="1960" y="246"/>
                    <a:pt x="1801" y="226"/>
                    <a:pt x="1642" y="161"/>
                  </a:cubicBezTo>
                  <a:cubicBezTo>
                    <a:pt x="1551" y="130"/>
                    <a:pt x="1460" y="39"/>
                    <a:pt x="1369" y="9"/>
                  </a:cubicBezTo>
                  <a:cubicBezTo>
                    <a:pt x="1345" y="3"/>
                    <a:pt x="1322" y="0"/>
                    <a:pt x="1299" y="0"/>
                  </a:cubicBezTo>
                  <a:close/>
                </a:path>
              </a:pathLst>
            </a:custGeom>
            <a:solidFill>
              <a:srgbClr val="7146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7" name="Google Shape;4067;p21"/>
            <p:cNvSpPr/>
            <p:nvPr/>
          </p:nvSpPr>
          <p:spPr>
            <a:xfrm>
              <a:off x="7234450" y="3489900"/>
              <a:ext cx="95275" cy="28750"/>
            </a:xfrm>
            <a:custGeom>
              <a:avLst/>
              <a:gdLst/>
              <a:ahLst/>
              <a:cxnLst/>
              <a:rect l="l" t="t" r="r" b="b"/>
              <a:pathLst>
                <a:path w="3811" h="1150" extrusionOk="0">
                  <a:moveTo>
                    <a:pt x="183" y="0"/>
                  </a:moveTo>
                  <a:cubicBezTo>
                    <a:pt x="122" y="0"/>
                    <a:pt x="61" y="38"/>
                    <a:pt x="61" y="114"/>
                  </a:cubicBezTo>
                  <a:cubicBezTo>
                    <a:pt x="31" y="388"/>
                    <a:pt x="0" y="965"/>
                    <a:pt x="304" y="1117"/>
                  </a:cubicBezTo>
                  <a:cubicBezTo>
                    <a:pt x="354" y="1140"/>
                    <a:pt x="403" y="1150"/>
                    <a:pt x="449" y="1150"/>
                  </a:cubicBezTo>
                  <a:cubicBezTo>
                    <a:pt x="654" y="1150"/>
                    <a:pt x="818" y="951"/>
                    <a:pt x="943" y="753"/>
                  </a:cubicBezTo>
                  <a:cubicBezTo>
                    <a:pt x="943" y="783"/>
                    <a:pt x="973" y="844"/>
                    <a:pt x="1003" y="874"/>
                  </a:cubicBezTo>
                  <a:cubicBezTo>
                    <a:pt x="1064" y="965"/>
                    <a:pt x="1186" y="1026"/>
                    <a:pt x="1307" y="1026"/>
                  </a:cubicBezTo>
                  <a:cubicBezTo>
                    <a:pt x="1327" y="1028"/>
                    <a:pt x="1346" y="1029"/>
                    <a:pt x="1365" y="1029"/>
                  </a:cubicBezTo>
                  <a:cubicBezTo>
                    <a:pt x="1635" y="1029"/>
                    <a:pt x="1807" y="834"/>
                    <a:pt x="2006" y="692"/>
                  </a:cubicBezTo>
                  <a:cubicBezTo>
                    <a:pt x="2037" y="783"/>
                    <a:pt x="2128" y="813"/>
                    <a:pt x="2189" y="844"/>
                  </a:cubicBezTo>
                  <a:cubicBezTo>
                    <a:pt x="2234" y="866"/>
                    <a:pt x="2280" y="876"/>
                    <a:pt x="2325" y="876"/>
                  </a:cubicBezTo>
                  <a:cubicBezTo>
                    <a:pt x="2460" y="876"/>
                    <a:pt x="2591" y="791"/>
                    <a:pt x="2705" y="722"/>
                  </a:cubicBezTo>
                  <a:cubicBezTo>
                    <a:pt x="2736" y="692"/>
                    <a:pt x="2797" y="631"/>
                    <a:pt x="2827" y="631"/>
                  </a:cubicBezTo>
                  <a:lnTo>
                    <a:pt x="2827" y="631"/>
                  </a:lnTo>
                  <a:cubicBezTo>
                    <a:pt x="2797" y="631"/>
                    <a:pt x="2888" y="692"/>
                    <a:pt x="2888" y="692"/>
                  </a:cubicBezTo>
                  <a:cubicBezTo>
                    <a:pt x="2949" y="722"/>
                    <a:pt x="3040" y="753"/>
                    <a:pt x="3101" y="783"/>
                  </a:cubicBezTo>
                  <a:cubicBezTo>
                    <a:pt x="3283" y="783"/>
                    <a:pt x="3465" y="722"/>
                    <a:pt x="3648" y="631"/>
                  </a:cubicBezTo>
                  <a:cubicBezTo>
                    <a:pt x="3810" y="550"/>
                    <a:pt x="3707" y="348"/>
                    <a:pt x="3554" y="348"/>
                  </a:cubicBezTo>
                  <a:cubicBezTo>
                    <a:pt x="3535" y="348"/>
                    <a:pt x="3516" y="351"/>
                    <a:pt x="3496" y="357"/>
                  </a:cubicBezTo>
                  <a:cubicBezTo>
                    <a:pt x="3405" y="418"/>
                    <a:pt x="3253" y="479"/>
                    <a:pt x="3131" y="479"/>
                  </a:cubicBezTo>
                  <a:cubicBezTo>
                    <a:pt x="3040" y="449"/>
                    <a:pt x="2979" y="357"/>
                    <a:pt x="2888" y="357"/>
                  </a:cubicBezTo>
                  <a:cubicBezTo>
                    <a:pt x="2797" y="357"/>
                    <a:pt x="2705" y="388"/>
                    <a:pt x="2614" y="449"/>
                  </a:cubicBezTo>
                  <a:cubicBezTo>
                    <a:pt x="2593" y="470"/>
                    <a:pt x="2389" y="582"/>
                    <a:pt x="2293" y="582"/>
                  </a:cubicBezTo>
                  <a:cubicBezTo>
                    <a:pt x="2253" y="582"/>
                    <a:pt x="2232" y="563"/>
                    <a:pt x="2250" y="509"/>
                  </a:cubicBezTo>
                  <a:cubicBezTo>
                    <a:pt x="2250" y="430"/>
                    <a:pt x="2181" y="351"/>
                    <a:pt x="2104" y="351"/>
                  </a:cubicBezTo>
                  <a:cubicBezTo>
                    <a:pt x="2092" y="351"/>
                    <a:pt x="2079" y="353"/>
                    <a:pt x="2067" y="357"/>
                  </a:cubicBezTo>
                  <a:cubicBezTo>
                    <a:pt x="1946" y="388"/>
                    <a:pt x="1854" y="449"/>
                    <a:pt x="1733" y="540"/>
                  </a:cubicBezTo>
                  <a:cubicBezTo>
                    <a:pt x="1642" y="631"/>
                    <a:pt x="1520" y="722"/>
                    <a:pt x="1368" y="722"/>
                  </a:cubicBezTo>
                  <a:cubicBezTo>
                    <a:pt x="1186" y="722"/>
                    <a:pt x="1246" y="601"/>
                    <a:pt x="1216" y="479"/>
                  </a:cubicBezTo>
                  <a:cubicBezTo>
                    <a:pt x="1186" y="388"/>
                    <a:pt x="1094" y="297"/>
                    <a:pt x="1003" y="297"/>
                  </a:cubicBezTo>
                  <a:cubicBezTo>
                    <a:pt x="994" y="295"/>
                    <a:pt x="986" y="295"/>
                    <a:pt x="977" y="295"/>
                  </a:cubicBezTo>
                  <a:cubicBezTo>
                    <a:pt x="753" y="295"/>
                    <a:pt x="663" y="666"/>
                    <a:pt x="517" y="783"/>
                  </a:cubicBezTo>
                  <a:cubicBezTo>
                    <a:pt x="482" y="800"/>
                    <a:pt x="467" y="818"/>
                    <a:pt x="449" y="818"/>
                  </a:cubicBezTo>
                  <a:cubicBezTo>
                    <a:pt x="436" y="818"/>
                    <a:pt x="421" y="809"/>
                    <a:pt x="395" y="783"/>
                  </a:cubicBezTo>
                  <a:cubicBezTo>
                    <a:pt x="365" y="722"/>
                    <a:pt x="335" y="601"/>
                    <a:pt x="335" y="509"/>
                  </a:cubicBezTo>
                  <a:cubicBezTo>
                    <a:pt x="304" y="388"/>
                    <a:pt x="304" y="236"/>
                    <a:pt x="304" y="114"/>
                  </a:cubicBezTo>
                  <a:cubicBezTo>
                    <a:pt x="304" y="38"/>
                    <a:pt x="243" y="0"/>
                    <a:pt x="183" y="0"/>
                  </a:cubicBezTo>
                  <a:close/>
                </a:path>
              </a:pathLst>
            </a:custGeom>
            <a:solidFill>
              <a:srgbClr val="7146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8" name="Google Shape;4068;p21"/>
            <p:cNvSpPr/>
            <p:nvPr/>
          </p:nvSpPr>
          <p:spPr>
            <a:xfrm>
              <a:off x="6772425" y="1441800"/>
              <a:ext cx="193050" cy="251550"/>
            </a:xfrm>
            <a:custGeom>
              <a:avLst/>
              <a:gdLst/>
              <a:ahLst/>
              <a:cxnLst/>
              <a:rect l="l" t="t" r="r" b="b"/>
              <a:pathLst>
                <a:path w="7722" h="10062" extrusionOk="0">
                  <a:moveTo>
                    <a:pt x="1490" y="1"/>
                  </a:moveTo>
                  <a:cubicBezTo>
                    <a:pt x="791" y="852"/>
                    <a:pt x="1" y="9666"/>
                    <a:pt x="7721" y="10061"/>
                  </a:cubicBezTo>
                  <a:lnTo>
                    <a:pt x="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9" name="Google Shape;4069;p21"/>
            <p:cNvSpPr/>
            <p:nvPr/>
          </p:nvSpPr>
          <p:spPr>
            <a:xfrm>
              <a:off x="5992775" y="1441800"/>
              <a:ext cx="972700" cy="527400"/>
            </a:xfrm>
            <a:custGeom>
              <a:avLst/>
              <a:gdLst/>
              <a:ahLst/>
              <a:cxnLst/>
              <a:rect l="l" t="t" r="r" b="b"/>
              <a:pathLst>
                <a:path w="38908" h="21096" extrusionOk="0">
                  <a:moveTo>
                    <a:pt x="32676" y="1"/>
                  </a:moveTo>
                  <a:lnTo>
                    <a:pt x="3618" y="12736"/>
                  </a:lnTo>
                  <a:cubicBezTo>
                    <a:pt x="3618" y="12736"/>
                    <a:pt x="1" y="20062"/>
                    <a:pt x="8572" y="21095"/>
                  </a:cubicBezTo>
                  <a:lnTo>
                    <a:pt x="38907" y="10061"/>
                  </a:lnTo>
                  <a:cubicBezTo>
                    <a:pt x="38907" y="10061"/>
                    <a:pt x="31065" y="8420"/>
                    <a:pt x="32676" y="1"/>
                  </a:cubicBezTo>
                  <a:close/>
                </a:path>
              </a:pathLst>
            </a:custGeom>
            <a:solidFill>
              <a:srgbClr val="FBF9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0" name="Google Shape;4070;p21"/>
            <p:cNvSpPr/>
            <p:nvPr/>
          </p:nvSpPr>
          <p:spPr>
            <a:xfrm>
              <a:off x="6131075" y="1693325"/>
              <a:ext cx="633025" cy="266775"/>
            </a:xfrm>
            <a:custGeom>
              <a:avLst/>
              <a:gdLst/>
              <a:ahLst/>
              <a:cxnLst/>
              <a:rect l="l" t="t" r="r" b="b"/>
              <a:pathLst>
                <a:path w="25321" h="10671" extrusionOk="0">
                  <a:moveTo>
                    <a:pt x="21693" y="1921"/>
                  </a:moveTo>
                  <a:cubicBezTo>
                    <a:pt x="23273" y="2861"/>
                    <a:pt x="25320" y="2918"/>
                    <a:pt x="25320" y="2918"/>
                  </a:cubicBezTo>
                  <a:lnTo>
                    <a:pt x="21693" y="1921"/>
                  </a:lnTo>
                  <a:close/>
                  <a:moveTo>
                    <a:pt x="20062" y="0"/>
                  </a:moveTo>
                  <a:lnTo>
                    <a:pt x="1" y="8177"/>
                  </a:lnTo>
                  <a:cubicBezTo>
                    <a:pt x="1" y="8177"/>
                    <a:pt x="1811" y="10670"/>
                    <a:pt x="3966" y="10670"/>
                  </a:cubicBezTo>
                  <a:cubicBezTo>
                    <a:pt x="3992" y="10670"/>
                    <a:pt x="4018" y="10670"/>
                    <a:pt x="4043" y="10669"/>
                  </a:cubicBezTo>
                  <a:lnTo>
                    <a:pt x="1733" y="9849"/>
                  </a:lnTo>
                  <a:lnTo>
                    <a:pt x="21673" y="1915"/>
                  </a:lnTo>
                  <a:lnTo>
                    <a:pt x="21693" y="1921"/>
                  </a:lnTo>
                  <a:lnTo>
                    <a:pt x="21693" y="1921"/>
                  </a:lnTo>
                  <a:cubicBezTo>
                    <a:pt x="20972" y="1491"/>
                    <a:pt x="20348" y="878"/>
                    <a:pt x="200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1" name="Google Shape;4071;p21"/>
            <p:cNvSpPr/>
            <p:nvPr/>
          </p:nvSpPr>
          <p:spPr>
            <a:xfrm>
              <a:off x="5772400" y="470675"/>
              <a:ext cx="1589725" cy="1180125"/>
            </a:xfrm>
            <a:custGeom>
              <a:avLst/>
              <a:gdLst/>
              <a:ahLst/>
              <a:cxnLst/>
              <a:rect l="l" t="t" r="r" b="b"/>
              <a:pathLst>
                <a:path w="63589" h="47205" extrusionOk="0">
                  <a:moveTo>
                    <a:pt x="50184" y="0"/>
                  </a:moveTo>
                  <a:lnTo>
                    <a:pt x="1" y="36961"/>
                  </a:lnTo>
                  <a:lnTo>
                    <a:pt x="1" y="47204"/>
                  </a:lnTo>
                  <a:lnTo>
                    <a:pt x="63589" y="8541"/>
                  </a:lnTo>
                  <a:lnTo>
                    <a:pt x="63589" y="0"/>
                  </a:lnTo>
                  <a:close/>
                </a:path>
              </a:pathLst>
            </a:custGeom>
            <a:solidFill>
              <a:srgbClr val="F7E7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2" name="Google Shape;4072;p21"/>
            <p:cNvSpPr/>
            <p:nvPr/>
          </p:nvSpPr>
          <p:spPr>
            <a:xfrm>
              <a:off x="5772400" y="684200"/>
              <a:ext cx="1589725" cy="966600"/>
            </a:xfrm>
            <a:custGeom>
              <a:avLst/>
              <a:gdLst/>
              <a:ahLst/>
              <a:cxnLst/>
              <a:rect l="l" t="t" r="r" b="b"/>
              <a:pathLst>
                <a:path w="63589" h="38664" extrusionOk="0">
                  <a:moveTo>
                    <a:pt x="63589" y="0"/>
                  </a:moveTo>
                  <a:lnTo>
                    <a:pt x="1" y="38663"/>
                  </a:lnTo>
                  <a:lnTo>
                    <a:pt x="4925" y="38663"/>
                  </a:lnTo>
                  <a:lnTo>
                    <a:pt x="63589" y="5502"/>
                  </a:lnTo>
                  <a:lnTo>
                    <a:pt x="6358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3" name="Google Shape;4073;p21"/>
            <p:cNvSpPr/>
            <p:nvPr/>
          </p:nvSpPr>
          <p:spPr>
            <a:xfrm>
              <a:off x="5837750" y="821725"/>
              <a:ext cx="1524375" cy="861750"/>
            </a:xfrm>
            <a:custGeom>
              <a:avLst/>
              <a:gdLst/>
              <a:ahLst/>
              <a:cxnLst/>
              <a:rect l="l" t="t" r="r" b="b"/>
              <a:pathLst>
                <a:path w="60975" h="34470" extrusionOk="0">
                  <a:moveTo>
                    <a:pt x="60975" y="1"/>
                  </a:moveTo>
                  <a:lnTo>
                    <a:pt x="1" y="34469"/>
                  </a:lnTo>
                  <a:lnTo>
                    <a:pt x="60975" y="3283"/>
                  </a:lnTo>
                  <a:lnTo>
                    <a:pt x="6097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4" name="Google Shape;4074;p21"/>
            <p:cNvSpPr/>
            <p:nvPr/>
          </p:nvSpPr>
          <p:spPr>
            <a:xfrm>
              <a:off x="238125" y="470675"/>
              <a:ext cx="1576025" cy="4749325"/>
            </a:xfrm>
            <a:custGeom>
              <a:avLst/>
              <a:gdLst/>
              <a:ahLst/>
              <a:cxnLst/>
              <a:rect l="l" t="t" r="r" b="b"/>
              <a:pathLst>
                <a:path w="63041" h="189973" extrusionOk="0">
                  <a:moveTo>
                    <a:pt x="0" y="0"/>
                  </a:moveTo>
                  <a:lnTo>
                    <a:pt x="0" y="189972"/>
                  </a:lnTo>
                  <a:lnTo>
                    <a:pt x="7356" y="189972"/>
                  </a:lnTo>
                  <a:lnTo>
                    <a:pt x="62676" y="153315"/>
                  </a:lnTo>
                  <a:lnTo>
                    <a:pt x="63041" y="37052"/>
                  </a:lnTo>
                  <a:lnTo>
                    <a:pt x="6839" y="0"/>
                  </a:lnTo>
                  <a:close/>
                </a:path>
              </a:pathLst>
            </a:custGeom>
            <a:solidFill>
              <a:srgbClr val="D2B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5" name="Google Shape;4075;p21"/>
            <p:cNvSpPr/>
            <p:nvPr/>
          </p:nvSpPr>
          <p:spPr>
            <a:xfrm>
              <a:off x="238125" y="3400800"/>
              <a:ext cx="1569950" cy="493950"/>
            </a:xfrm>
            <a:custGeom>
              <a:avLst/>
              <a:gdLst/>
              <a:ahLst/>
              <a:cxnLst/>
              <a:rect l="l" t="t" r="r" b="b"/>
              <a:pathLst>
                <a:path w="62798" h="19758" extrusionOk="0">
                  <a:moveTo>
                    <a:pt x="62798" y="0"/>
                  </a:moveTo>
                  <a:lnTo>
                    <a:pt x="0" y="15988"/>
                  </a:lnTo>
                  <a:lnTo>
                    <a:pt x="0" y="19757"/>
                  </a:lnTo>
                  <a:lnTo>
                    <a:pt x="62798" y="2280"/>
                  </a:lnTo>
                  <a:lnTo>
                    <a:pt x="627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6" name="Google Shape;4076;p21"/>
            <p:cNvSpPr/>
            <p:nvPr/>
          </p:nvSpPr>
          <p:spPr>
            <a:xfrm>
              <a:off x="238125" y="3596850"/>
              <a:ext cx="1569200" cy="1304750"/>
            </a:xfrm>
            <a:custGeom>
              <a:avLst/>
              <a:gdLst/>
              <a:ahLst/>
              <a:cxnLst/>
              <a:rect l="l" t="t" r="r" b="b"/>
              <a:pathLst>
                <a:path w="62768" h="52190" extrusionOk="0">
                  <a:moveTo>
                    <a:pt x="62767" y="0"/>
                  </a:moveTo>
                  <a:cubicBezTo>
                    <a:pt x="62742" y="0"/>
                    <a:pt x="0" y="21520"/>
                    <a:pt x="0" y="21520"/>
                  </a:cubicBezTo>
                  <a:lnTo>
                    <a:pt x="0" y="52190"/>
                  </a:lnTo>
                  <a:lnTo>
                    <a:pt x="62706" y="17751"/>
                  </a:lnTo>
                  <a:lnTo>
                    <a:pt x="62767" y="0"/>
                  </a:lnTo>
                  <a:cubicBezTo>
                    <a:pt x="62767" y="0"/>
                    <a:pt x="62767" y="0"/>
                    <a:pt x="62767" y="0"/>
                  </a:cubicBezTo>
                  <a:close/>
                </a:path>
              </a:pathLst>
            </a:custGeom>
            <a:solidFill>
              <a:srgbClr val="D4C7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7" name="Google Shape;4077;p21"/>
            <p:cNvSpPr/>
            <p:nvPr/>
          </p:nvSpPr>
          <p:spPr>
            <a:xfrm>
              <a:off x="238125" y="1184200"/>
              <a:ext cx="1091225" cy="2024375"/>
            </a:xfrm>
            <a:custGeom>
              <a:avLst/>
              <a:gdLst/>
              <a:ahLst/>
              <a:cxnLst/>
              <a:rect l="l" t="t" r="r" b="b"/>
              <a:pathLst>
                <a:path w="43649" h="80975" extrusionOk="0">
                  <a:moveTo>
                    <a:pt x="0" y="0"/>
                  </a:moveTo>
                  <a:lnTo>
                    <a:pt x="0" y="80974"/>
                  </a:lnTo>
                  <a:lnTo>
                    <a:pt x="43648" y="75290"/>
                  </a:lnTo>
                  <a:lnTo>
                    <a:pt x="43648" y="203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6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8" name="Google Shape;4078;p21"/>
            <p:cNvSpPr/>
            <p:nvPr/>
          </p:nvSpPr>
          <p:spPr>
            <a:xfrm>
              <a:off x="238125" y="1299700"/>
              <a:ext cx="1003825" cy="1746250"/>
            </a:xfrm>
            <a:custGeom>
              <a:avLst/>
              <a:gdLst/>
              <a:ahLst/>
              <a:cxnLst/>
              <a:rect l="l" t="t" r="r" b="b"/>
              <a:pathLst>
                <a:path w="40153" h="69850" extrusionOk="0">
                  <a:moveTo>
                    <a:pt x="0" y="1"/>
                  </a:moveTo>
                  <a:lnTo>
                    <a:pt x="0" y="1551"/>
                  </a:lnTo>
                  <a:lnTo>
                    <a:pt x="38876" y="17964"/>
                  </a:lnTo>
                  <a:lnTo>
                    <a:pt x="38876" y="66081"/>
                  </a:lnTo>
                  <a:lnTo>
                    <a:pt x="0" y="67631"/>
                  </a:lnTo>
                  <a:lnTo>
                    <a:pt x="0" y="69850"/>
                  </a:lnTo>
                  <a:lnTo>
                    <a:pt x="40153" y="67631"/>
                  </a:lnTo>
                  <a:lnTo>
                    <a:pt x="40153" y="1744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9" name="Google Shape;4079;p21"/>
            <p:cNvSpPr/>
            <p:nvPr/>
          </p:nvSpPr>
          <p:spPr>
            <a:xfrm>
              <a:off x="289775" y="2232075"/>
              <a:ext cx="341225" cy="613275"/>
            </a:xfrm>
            <a:custGeom>
              <a:avLst/>
              <a:gdLst/>
              <a:ahLst/>
              <a:cxnLst/>
              <a:rect l="l" t="t" r="r" b="b"/>
              <a:pathLst>
                <a:path w="13649" h="24531" extrusionOk="0">
                  <a:moveTo>
                    <a:pt x="1" y="1"/>
                  </a:moveTo>
                  <a:lnTo>
                    <a:pt x="1" y="24530"/>
                  </a:lnTo>
                  <a:lnTo>
                    <a:pt x="13649" y="24530"/>
                  </a:lnTo>
                  <a:lnTo>
                    <a:pt x="13649" y="218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685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0" name="Google Shape;4080;p21"/>
            <p:cNvSpPr/>
            <p:nvPr/>
          </p:nvSpPr>
          <p:spPr>
            <a:xfrm>
              <a:off x="361975" y="1593775"/>
              <a:ext cx="238625" cy="394400"/>
            </a:xfrm>
            <a:custGeom>
              <a:avLst/>
              <a:gdLst/>
              <a:ahLst/>
              <a:cxnLst/>
              <a:rect l="l" t="t" r="r" b="b"/>
              <a:pathLst>
                <a:path w="9545" h="15776" extrusionOk="0">
                  <a:moveTo>
                    <a:pt x="1" y="1"/>
                  </a:moveTo>
                  <a:lnTo>
                    <a:pt x="1" y="13223"/>
                  </a:lnTo>
                  <a:lnTo>
                    <a:pt x="9545" y="15776"/>
                  </a:lnTo>
                  <a:lnTo>
                    <a:pt x="9545" y="349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1" name="Google Shape;4081;p21"/>
            <p:cNvSpPr/>
            <p:nvPr/>
          </p:nvSpPr>
          <p:spPr>
            <a:xfrm>
              <a:off x="238125" y="3066450"/>
              <a:ext cx="1091225" cy="251550"/>
            </a:xfrm>
            <a:custGeom>
              <a:avLst/>
              <a:gdLst/>
              <a:ahLst/>
              <a:cxnLst/>
              <a:rect l="l" t="t" r="r" b="b"/>
              <a:pathLst>
                <a:path w="43649" h="10062" extrusionOk="0">
                  <a:moveTo>
                    <a:pt x="43648" y="0"/>
                  </a:moveTo>
                  <a:lnTo>
                    <a:pt x="0" y="5684"/>
                  </a:lnTo>
                  <a:lnTo>
                    <a:pt x="0" y="10061"/>
                  </a:lnTo>
                  <a:lnTo>
                    <a:pt x="4364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2" name="Google Shape;4082;p21"/>
            <p:cNvSpPr/>
            <p:nvPr/>
          </p:nvSpPr>
          <p:spPr>
            <a:xfrm>
              <a:off x="238125" y="470675"/>
              <a:ext cx="1647450" cy="1177850"/>
            </a:xfrm>
            <a:custGeom>
              <a:avLst/>
              <a:gdLst/>
              <a:ahLst/>
              <a:cxnLst/>
              <a:rect l="l" t="t" r="r" b="b"/>
              <a:pathLst>
                <a:path w="65898" h="47114" extrusionOk="0">
                  <a:moveTo>
                    <a:pt x="0" y="0"/>
                  </a:moveTo>
                  <a:lnTo>
                    <a:pt x="0" y="7143"/>
                  </a:lnTo>
                  <a:lnTo>
                    <a:pt x="65898" y="47113"/>
                  </a:lnTo>
                  <a:lnTo>
                    <a:pt x="65898" y="36961"/>
                  </a:lnTo>
                  <a:lnTo>
                    <a:pt x="15715" y="0"/>
                  </a:lnTo>
                  <a:close/>
                </a:path>
              </a:pathLst>
            </a:custGeom>
            <a:solidFill>
              <a:srgbClr val="F7E7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3" name="Google Shape;4083;p21"/>
            <p:cNvSpPr/>
            <p:nvPr/>
          </p:nvSpPr>
          <p:spPr>
            <a:xfrm>
              <a:off x="238125" y="649225"/>
              <a:ext cx="1649750" cy="1000800"/>
            </a:xfrm>
            <a:custGeom>
              <a:avLst/>
              <a:gdLst/>
              <a:ahLst/>
              <a:cxnLst/>
              <a:rect l="l" t="t" r="r" b="b"/>
              <a:pathLst>
                <a:path w="65990" h="40032" extrusionOk="0">
                  <a:moveTo>
                    <a:pt x="0" y="1"/>
                  </a:moveTo>
                  <a:lnTo>
                    <a:pt x="0" y="5594"/>
                  </a:lnTo>
                  <a:lnTo>
                    <a:pt x="60366" y="39971"/>
                  </a:lnTo>
                  <a:lnTo>
                    <a:pt x="65989" y="4003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4" name="Google Shape;4084;p21"/>
            <p:cNvSpPr/>
            <p:nvPr/>
          </p:nvSpPr>
          <p:spPr>
            <a:xfrm>
              <a:off x="238125" y="789050"/>
              <a:ext cx="1575275" cy="897450"/>
            </a:xfrm>
            <a:custGeom>
              <a:avLst/>
              <a:gdLst/>
              <a:ahLst/>
              <a:cxnLst/>
              <a:rect l="l" t="t" r="r" b="b"/>
              <a:pathLst>
                <a:path w="63011" h="35898" extrusionOk="0">
                  <a:moveTo>
                    <a:pt x="0" y="1"/>
                  </a:moveTo>
                  <a:lnTo>
                    <a:pt x="0" y="4135"/>
                  </a:lnTo>
                  <a:lnTo>
                    <a:pt x="63010" y="3589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5" name="Google Shape;4085;p21"/>
            <p:cNvSpPr/>
            <p:nvPr/>
          </p:nvSpPr>
          <p:spPr>
            <a:xfrm>
              <a:off x="1972175" y="4036825"/>
              <a:ext cx="27400" cy="525875"/>
            </a:xfrm>
            <a:custGeom>
              <a:avLst/>
              <a:gdLst/>
              <a:ahLst/>
              <a:cxnLst/>
              <a:rect l="l" t="t" r="r" b="b"/>
              <a:pathLst>
                <a:path w="1096" h="21035" extrusionOk="0">
                  <a:moveTo>
                    <a:pt x="1" y="0"/>
                  </a:moveTo>
                  <a:lnTo>
                    <a:pt x="1" y="21034"/>
                  </a:lnTo>
                  <a:lnTo>
                    <a:pt x="1095" y="21034"/>
                  </a:lnTo>
                  <a:lnTo>
                    <a:pt x="1095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6" name="Google Shape;4086;p21"/>
            <p:cNvSpPr/>
            <p:nvPr/>
          </p:nvSpPr>
          <p:spPr>
            <a:xfrm>
              <a:off x="3088475" y="4036825"/>
              <a:ext cx="28125" cy="513700"/>
            </a:xfrm>
            <a:custGeom>
              <a:avLst/>
              <a:gdLst/>
              <a:ahLst/>
              <a:cxnLst/>
              <a:rect l="l" t="t" r="r" b="b"/>
              <a:pathLst>
                <a:path w="1125" h="20548" extrusionOk="0">
                  <a:moveTo>
                    <a:pt x="0" y="0"/>
                  </a:moveTo>
                  <a:lnTo>
                    <a:pt x="0" y="20548"/>
                  </a:lnTo>
                  <a:lnTo>
                    <a:pt x="1125" y="2054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7" name="Google Shape;4087;p21"/>
            <p:cNvSpPr/>
            <p:nvPr/>
          </p:nvSpPr>
          <p:spPr>
            <a:xfrm>
              <a:off x="2962325" y="4294425"/>
              <a:ext cx="28150" cy="514475"/>
            </a:xfrm>
            <a:custGeom>
              <a:avLst/>
              <a:gdLst/>
              <a:ahLst/>
              <a:cxnLst/>
              <a:rect l="l" t="t" r="r" b="b"/>
              <a:pathLst>
                <a:path w="1126" h="20579" extrusionOk="0">
                  <a:moveTo>
                    <a:pt x="1" y="1"/>
                  </a:moveTo>
                  <a:lnTo>
                    <a:pt x="1" y="20578"/>
                  </a:lnTo>
                  <a:lnTo>
                    <a:pt x="1125" y="20578"/>
                  </a:lnTo>
                  <a:lnTo>
                    <a:pt x="1125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8" name="Google Shape;4088;p21"/>
            <p:cNvSpPr/>
            <p:nvPr/>
          </p:nvSpPr>
          <p:spPr>
            <a:xfrm>
              <a:off x="1653025" y="4295175"/>
              <a:ext cx="28150" cy="260675"/>
            </a:xfrm>
            <a:custGeom>
              <a:avLst/>
              <a:gdLst/>
              <a:ahLst/>
              <a:cxnLst/>
              <a:rect l="l" t="t" r="r" b="b"/>
              <a:pathLst>
                <a:path w="1126" h="10427" extrusionOk="0">
                  <a:moveTo>
                    <a:pt x="1" y="1"/>
                  </a:moveTo>
                  <a:lnTo>
                    <a:pt x="1" y="10427"/>
                  </a:lnTo>
                  <a:lnTo>
                    <a:pt x="1125" y="10427"/>
                  </a:lnTo>
                  <a:lnTo>
                    <a:pt x="1125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9" name="Google Shape;4089;p21"/>
            <p:cNvSpPr/>
            <p:nvPr/>
          </p:nvSpPr>
          <p:spPr>
            <a:xfrm>
              <a:off x="1653025" y="4036825"/>
              <a:ext cx="1463575" cy="300175"/>
            </a:xfrm>
            <a:custGeom>
              <a:avLst/>
              <a:gdLst/>
              <a:ahLst/>
              <a:cxnLst/>
              <a:rect l="l" t="t" r="r" b="b"/>
              <a:pathLst>
                <a:path w="58543" h="12007" extrusionOk="0">
                  <a:moveTo>
                    <a:pt x="58543" y="0"/>
                  </a:moveTo>
                  <a:lnTo>
                    <a:pt x="1" y="9058"/>
                  </a:lnTo>
                  <a:lnTo>
                    <a:pt x="1" y="12007"/>
                  </a:lnTo>
                  <a:lnTo>
                    <a:pt x="53497" y="12007"/>
                  </a:lnTo>
                  <a:lnTo>
                    <a:pt x="58543" y="2827"/>
                  </a:lnTo>
                  <a:lnTo>
                    <a:pt x="58543" y="0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0" name="Google Shape;4090;p21"/>
            <p:cNvSpPr/>
            <p:nvPr/>
          </p:nvSpPr>
          <p:spPr>
            <a:xfrm>
              <a:off x="1653025" y="4036075"/>
              <a:ext cx="1463575" cy="227225"/>
            </a:xfrm>
            <a:custGeom>
              <a:avLst/>
              <a:gdLst/>
              <a:ahLst/>
              <a:cxnLst/>
              <a:rect l="l" t="t" r="r" b="b"/>
              <a:pathLst>
                <a:path w="58543" h="9089" extrusionOk="0">
                  <a:moveTo>
                    <a:pt x="12980" y="0"/>
                  </a:moveTo>
                  <a:lnTo>
                    <a:pt x="1" y="9088"/>
                  </a:lnTo>
                  <a:lnTo>
                    <a:pt x="53284" y="9088"/>
                  </a:lnTo>
                  <a:lnTo>
                    <a:pt x="58543" y="0"/>
                  </a:lnTo>
                  <a:close/>
                </a:path>
              </a:pathLst>
            </a:custGeom>
            <a:solidFill>
              <a:srgbClr val="FB9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1" name="Google Shape;4091;p21"/>
            <p:cNvSpPr/>
            <p:nvPr/>
          </p:nvSpPr>
          <p:spPr>
            <a:xfrm>
              <a:off x="2243475" y="4036075"/>
              <a:ext cx="889950" cy="300925"/>
            </a:xfrm>
            <a:custGeom>
              <a:avLst/>
              <a:gdLst/>
              <a:ahLst/>
              <a:cxnLst/>
              <a:rect l="l" t="t" r="r" b="b"/>
              <a:pathLst>
                <a:path w="35598" h="12037" extrusionOk="0">
                  <a:moveTo>
                    <a:pt x="20578" y="0"/>
                  </a:moveTo>
                  <a:lnTo>
                    <a:pt x="91" y="9088"/>
                  </a:lnTo>
                  <a:lnTo>
                    <a:pt x="0" y="12037"/>
                  </a:lnTo>
                  <a:lnTo>
                    <a:pt x="29879" y="12037"/>
                  </a:lnTo>
                  <a:cubicBezTo>
                    <a:pt x="29879" y="12037"/>
                    <a:pt x="35598" y="2830"/>
                    <a:pt x="34999" y="2830"/>
                  </a:cubicBezTo>
                  <a:cubicBezTo>
                    <a:pt x="34981" y="2830"/>
                    <a:pt x="34956" y="2839"/>
                    <a:pt x="34925" y="2857"/>
                  </a:cubicBezTo>
                  <a:cubicBezTo>
                    <a:pt x="34842" y="2906"/>
                    <a:pt x="34772" y="2929"/>
                    <a:pt x="34714" y="2929"/>
                  </a:cubicBezTo>
                  <a:cubicBezTo>
                    <a:pt x="34051" y="2929"/>
                    <a:pt x="34925" y="0"/>
                    <a:pt x="34925" y="0"/>
                  </a:cubicBez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2" name="Google Shape;4092;p21"/>
            <p:cNvSpPr/>
            <p:nvPr/>
          </p:nvSpPr>
          <p:spPr>
            <a:xfrm>
              <a:off x="2757925" y="4653850"/>
              <a:ext cx="46375" cy="566150"/>
            </a:xfrm>
            <a:custGeom>
              <a:avLst/>
              <a:gdLst/>
              <a:ahLst/>
              <a:cxnLst/>
              <a:rect l="l" t="t" r="r" b="b"/>
              <a:pathLst>
                <a:path w="1855" h="22646" extrusionOk="0">
                  <a:moveTo>
                    <a:pt x="1854" y="1"/>
                  </a:moveTo>
                  <a:lnTo>
                    <a:pt x="0" y="365"/>
                  </a:lnTo>
                  <a:lnTo>
                    <a:pt x="0" y="22645"/>
                  </a:lnTo>
                  <a:lnTo>
                    <a:pt x="1854" y="22645"/>
                  </a:lnTo>
                  <a:lnTo>
                    <a:pt x="1854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3" name="Google Shape;4093;p21"/>
            <p:cNvSpPr/>
            <p:nvPr/>
          </p:nvSpPr>
          <p:spPr>
            <a:xfrm>
              <a:off x="1238125" y="4653850"/>
              <a:ext cx="46375" cy="566150"/>
            </a:xfrm>
            <a:custGeom>
              <a:avLst/>
              <a:gdLst/>
              <a:ahLst/>
              <a:cxnLst/>
              <a:rect l="l" t="t" r="r" b="b"/>
              <a:pathLst>
                <a:path w="1855" h="22646" extrusionOk="0">
                  <a:moveTo>
                    <a:pt x="1855" y="1"/>
                  </a:moveTo>
                  <a:lnTo>
                    <a:pt x="1" y="365"/>
                  </a:lnTo>
                  <a:lnTo>
                    <a:pt x="1" y="22645"/>
                  </a:lnTo>
                  <a:lnTo>
                    <a:pt x="1855" y="22645"/>
                  </a:lnTo>
                  <a:lnTo>
                    <a:pt x="1855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4" name="Google Shape;4094;p21"/>
            <p:cNvSpPr/>
            <p:nvPr/>
          </p:nvSpPr>
          <p:spPr>
            <a:xfrm>
              <a:off x="2510200" y="4968450"/>
              <a:ext cx="63075" cy="251550"/>
            </a:xfrm>
            <a:custGeom>
              <a:avLst/>
              <a:gdLst/>
              <a:ahLst/>
              <a:cxnLst/>
              <a:rect l="l" t="t" r="r" b="b"/>
              <a:pathLst>
                <a:path w="2523" h="10062" extrusionOk="0">
                  <a:moveTo>
                    <a:pt x="0" y="0"/>
                  </a:moveTo>
                  <a:lnTo>
                    <a:pt x="0" y="10061"/>
                  </a:lnTo>
                  <a:lnTo>
                    <a:pt x="2523" y="10061"/>
                  </a:lnTo>
                  <a:lnTo>
                    <a:pt x="2523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5" name="Google Shape;4095;p21"/>
            <p:cNvSpPr/>
            <p:nvPr/>
          </p:nvSpPr>
          <p:spPr>
            <a:xfrm>
              <a:off x="657575" y="4965400"/>
              <a:ext cx="63100" cy="252325"/>
            </a:xfrm>
            <a:custGeom>
              <a:avLst/>
              <a:gdLst/>
              <a:ahLst/>
              <a:cxnLst/>
              <a:rect l="l" t="t" r="r" b="b"/>
              <a:pathLst>
                <a:path w="2524" h="10093" extrusionOk="0">
                  <a:moveTo>
                    <a:pt x="0" y="1"/>
                  </a:moveTo>
                  <a:lnTo>
                    <a:pt x="0" y="10092"/>
                  </a:lnTo>
                  <a:lnTo>
                    <a:pt x="2523" y="10092"/>
                  </a:lnTo>
                  <a:lnTo>
                    <a:pt x="2523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6" name="Google Shape;4096;p21"/>
            <p:cNvSpPr/>
            <p:nvPr/>
          </p:nvSpPr>
          <p:spPr>
            <a:xfrm>
              <a:off x="655300" y="4550500"/>
              <a:ext cx="2150525" cy="500800"/>
            </a:xfrm>
            <a:custGeom>
              <a:avLst/>
              <a:gdLst/>
              <a:ahLst/>
              <a:cxnLst/>
              <a:rect l="l" t="t" r="r" b="b"/>
              <a:pathLst>
                <a:path w="86021" h="20032" extrusionOk="0">
                  <a:moveTo>
                    <a:pt x="23709" y="1"/>
                  </a:moveTo>
                  <a:lnTo>
                    <a:pt x="0" y="16718"/>
                  </a:lnTo>
                  <a:lnTo>
                    <a:pt x="0" y="20032"/>
                  </a:lnTo>
                  <a:lnTo>
                    <a:pt x="76719" y="20032"/>
                  </a:lnTo>
                  <a:lnTo>
                    <a:pt x="86020" y="4135"/>
                  </a:lnTo>
                  <a:lnTo>
                    <a:pt x="86020" y="943"/>
                  </a:lnTo>
                  <a:lnTo>
                    <a:pt x="23709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7" name="Google Shape;4097;p21"/>
            <p:cNvSpPr/>
            <p:nvPr/>
          </p:nvSpPr>
          <p:spPr>
            <a:xfrm>
              <a:off x="655300" y="4550500"/>
              <a:ext cx="2150525" cy="412650"/>
            </a:xfrm>
            <a:custGeom>
              <a:avLst/>
              <a:gdLst/>
              <a:ahLst/>
              <a:cxnLst/>
              <a:rect l="l" t="t" r="r" b="b"/>
              <a:pathLst>
                <a:path w="86021" h="16506" extrusionOk="0">
                  <a:moveTo>
                    <a:pt x="23709" y="1"/>
                  </a:moveTo>
                  <a:lnTo>
                    <a:pt x="0" y="16506"/>
                  </a:lnTo>
                  <a:lnTo>
                    <a:pt x="76719" y="16506"/>
                  </a:lnTo>
                  <a:lnTo>
                    <a:pt x="86020" y="943"/>
                  </a:lnTo>
                  <a:lnTo>
                    <a:pt x="23709" y="1"/>
                  </a:lnTo>
                  <a:close/>
                </a:path>
              </a:pathLst>
            </a:custGeom>
            <a:solidFill>
              <a:srgbClr val="FB9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8" name="Google Shape;4098;p21"/>
            <p:cNvSpPr/>
            <p:nvPr/>
          </p:nvSpPr>
          <p:spPr>
            <a:xfrm>
              <a:off x="1513975" y="4562675"/>
              <a:ext cx="1291850" cy="488625"/>
            </a:xfrm>
            <a:custGeom>
              <a:avLst/>
              <a:gdLst/>
              <a:ahLst/>
              <a:cxnLst/>
              <a:rect l="l" t="t" r="r" b="b"/>
              <a:pathLst>
                <a:path w="51674" h="19545" extrusionOk="0">
                  <a:moveTo>
                    <a:pt x="20487" y="0"/>
                  </a:moveTo>
                  <a:cubicBezTo>
                    <a:pt x="19454" y="0"/>
                    <a:pt x="0" y="16019"/>
                    <a:pt x="0" y="16019"/>
                  </a:cubicBezTo>
                  <a:lnTo>
                    <a:pt x="0" y="19545"/>
                  </a:lnTo>
                  <a:lnTo>
                    <a:pt x="42372" y="19545"/>
                  </a:lnTo>
                  <a:lnTo>
                    <a:pt x="51673" y="3648"/>
                  </a:lnTo>
                  <a:lnTo>
                    <a:pt x="51673" y="456"/>
                  </a:lnTo>
                  <a:lnTo>
                    <a:pt x="20487" y="0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9" name="Google Shape;4099;p21"/>
            <p:cNvSpPr/>
            <p:nvPr/>
          </p:nvSpPr>
          <p:spPr>
            <a:xfrm>
              <a:off x="2596825" y="4417525"/>
              <a:ext cx="19025" cy="145175"/>
            </a:xfrm>
            <a:custGeom>
              <a:avLst/>
              <a:gdLst/>
              <a:ahLst/>
              <a:cxnLst/>
              <a:rect l="l" t="t" r="r" b="b"/>
              <a:pathLst>
                <a:path w="761" h="5807" extrusionOk="0">
                  <a:moveTo>
                    <a:pt x="0" y="1"/>
                  </a:moveTo>
                  <a:lnTo>
                    <a:pt x="0" y="5806"/>
                  </a:lnTo>
                  <a:lnTo>
                    <a:pt x="760" y="5806"/>
                  </a:lnTo>
                  <a:lnTo>
                    <a:pt x="760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0" name="Google Shape;4100;p21"/>
            <p:cNvSpPr/>
            <p:nvPr/>
          </p:nvSpPr>
          <p:spPr>
            <a:xfrm>
              <a:off x="2224475" y="4417525"/>
              <a:ext cx="19025" cy="145175"/>
            </a:xfrm>
            <a:custGeom>
              <a:avLst/>
              <a:gdLst/>
              <a:ahLst/>
              <a:cxnLst/>
              <a:rect l="l" t="t" r="r" b="b"/>
              <a:pathLst>
                <a:path w="761" h="5807" extrusionOk="0">
                  <a:moveTo>
                    <a:pt x="0" y="1"/>
                  </a:moveTo>
                  <a:lnTo>
                    <a:pt x="0" y="5806"/>
                  </a:lnTo>
                  <a:lnTo>
                    <a:pt x="760" y="5806"/>
                  </a:lnTo>
                  <a:lnTo>
                    <a:pt x="760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1" name="Google Shape;4101;p21"/>
            <p:cNvSpPr/>
            <p:nvPr/>
          </p:nvSpPr>
          <p:spPr>
            <a:xfrm>
              <a:off x="2124925" y="4012500"/>
              <a:ext cx="462050" cy="218125"/>
            </a:xfrm>
            <a:custGeom>
              <a:avLst/>
              <a:gdLst/>
              <a:ahLst/>
              <a:cxnLst/>
              <a:rect l="l" t="t" r="r" b="b"/>
              <a:pathLst>
                <a:path w="18482" h="8725" extrusionOk="0">
                  <a:moveTo>
                    <a:pt x="1" y="1"/>
                  </a:moveTo>
                  <a:lnTo>
                    <a:pt x="1" y="8724"/>
                  </a:lnTo>
                  <a:lnTo>
                    <a:pt x="18481" y="8724"/>
                  </a:lnTo>
                  <a:lnTo>
                    <a:pt x="18481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2" name="Google Shape;4102;p21"/>
            <p:cNvSpPr/>
            <p:nvPr/>
          </p:nvSpPr>
          <p:spPr>
            <a:xfrm>
              <a:off x="2188000" y="4134850"/>
              <a:ext cx="115525" cy="96525"/>
            </a:xfrm>
            <a:custGeom>
              <a:avLst/>
              <a:gdLst/>
              <a:ahLst/>
              <a:cxnLst/>
              <a:rect l="l" t="t" r="r" b="b"/>
              <a:pathLst>
                <a:path w="4621" h="3861" extrusionOk="0">
                  <a:moveTo>
                    <a:pt x="0" y="0"/>
                  </a:moveTo>
                  <a:lnTo>
                    <a:pt x="943" y="3861"/>
                  </a:lnTo>
                  <a:lnTo>
                    <a:pt x="4621" y="3861"/>
                  </a:lnTo>
                  <a:lnTo>
                    <a:pt x="943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3" name="Google Shape;4103;p21"/>
            <p:cNvSpPr/>
            <p:nvPr/>
          </p:nvSpPr>
          <p:spPr>
            <a:xfrm>
              <a:off x="2499550" y="4134850"/>
              <a:ext cx="87425" cy="96525"/>
            </a:xfrm>
            <a:custGeom>
              <a:avLst/>
              <a:gdLst/>
              <a:ahLst/>
              <a:cxnLst/>
              <a:rect l="l" t="t" r="r" b="b"/>
              <a:pathLst>
                <a:path w="3497" h="3861" extrusionOk="0">
                  <a:moveTo>
                    <a:pt x="1" y="0"/>
                  </a:moveTo>
                  <a:lnTo>
                    <a:pt x="1" y="3861"/>
                  </a:lnTo>
                  <a:lnTo>
                    <a:pt x="3496" y="38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4" name="Google Shape;4104;p21"/>
            <p:cNvSpPr/>
            <p:nvPr/>
          </p:nvSpPr>
          <p:spPr>
            <a:xfrm>
              <a:off x="2142400" y="4412975"/>
              <a:ext cx="477250" cy="85875"/>
            </a:xfrm>
            <a:custGeom>
              <a:avLst/>
              <a:gdLst/>
              <a:ahLst/>
              <a:cxnLst/>
              <a:rect l="l" t="t" r="r" b="b"/>
              <a:pathLst>
                <a:path w="19090" h="3435" extrusionOk="0">
                  <a:moveTo>
                    <a:pt x="3223" y="0"/>
                  </a:moveTo>
                  <a:lnTo>
                    <a:pt x="1" y="3435"/>
                  </a:lnTo>
                  <a:lnTo>
                    <a:pt x="16202" y="3435"/>
                  </a:lnTo>
                  <a:lnTo>
                    <a:pt x="19089" y="0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5" name="Google Shape;4105;p21"/>
            <p:cNvSpPr/>
            <p:nvPr/>
          </p:nvSpPr>
          <p:spPr>
            <a:xfrm>
              <a:off x="2188000" y="4134850"/>
              <a:ext cx="23575" cy="427850"/>
            </a:xfrm>
            <a:custGeom>
              <a:avLst/>
              <a:gdLst/>
              <a:ahLst/>
              <a:cxnLst/>
              <a:rect l="l" t="t" r="r" b="b"/>
              <a:pathLst>
                <a:path w="943" h="17114" extrusionOk="0">
                  <a:moveTo>
                    <a:pt x="0" y="0"/>
                  </a:moveTo>
                  <a:lnTo>
                    <a:pt x="0" y="17113"/>
                  </a:lnTo>
                  <a:lnTo>
                    <a:pt x="943" y="17113"/>
                  </a:lnTo>
                  <a:lnTo>
                    <a:pt x="943" y="0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6" name="Google Shape;4106;p21"/>
            <p:cNvSpPr/>
            <p:nvPr/>
          </p:nvSpPr>
          <p:spPr>
            <a:xfrm>
              <a:off x="2475225" y="4134850"/>
              <a:ext cx="24350" cy="427850"/>
            </a:xfrm>
            <a:custGeom>
              <a:avLst/>
              <a:gdLst/>
              <a:ahLst/>
              <a:cxnLst/>
              <a:rect l="l" t="t" r="r" b="b"/>
              <a:pathLst>
                <a:path w="974" h="17114" extrusionOk="0">
                  <a:moveTo>
                    <a:pt x="1" y="0"/>
                  </a:moveTo>
                  <a:lnTo>
                    <a:pt x="1" y="17113"/>
                  </a:lnTo>
                  <a:lnTo>
                    <a:pt x="974" y="17113"/>
                  </a:lnTo>
                  <a:lnTo>
                    <a:pt x="974" y="0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7" name="Google Shape;4107;p21"/>
            <p:cNvSpPr/>
            <p:nvPr/>
          </p:nvSpPr>
          <p:spPr>
            <a:xfrm>
              <a:off x="1843000" y="5151575"/>
              <a:ext cx="23575" cy="271300"/>
            </a:xfrm>
            <a:custGeom>
              <a:avLst/>
              <a:gdLst/>
              <a:ahLst/>
              <a:cxnLst/>
              <a:rect l="l" t="t" r="r" b="b"/>
              <a:pathLst>
                <a:path w="943" h="10852" extrusionOk="0">
                  <a:moveTo>
                    <a:pt x="1" y="1"/>
                  </a:moveTo>
                  <a:lnTo>
                    <a:pt x="1" y="10852"/>
                  </a:lnTo>
                  <a:lnTo>
                    <a:pt x="943" y="10852"/>
                  </a:lnTo>
                  <a:lnTo>
                    <a:pt x="943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8" name="Google Shape;4108;p21"/>
            <p:cNvSpPr/>
            <p:nvPr/>
          </p:nvSpPr>
          <p:spPr>
            <a:xfrm>
              <a:off x="1384025" y="5151575"/>
              <a:ext cx="22825" cy="271300"/>
            </a:xfrm>
            <a:custGeom>
              <a:avLst/>
              <a:gdLst/>
              <a:ahLst/>
              <a:cxnLst/>
              <a:rect l="l" t="t" r="r" b="b"/>
              <a:pathLst>
                <a:path w="913" h="10852" extrusionOk="0">
                  <a:moveTo>
                    <a:pt x="1" y="1"/>
                  </a:moveTo>
                  <a:lnTo>
                    <a:pt x="1" y="10852"/>
                  </a:lnTo>
                  <a:lnTo>
                    <a:pt x="913" y="10852"/>
                  </a:lnTo>
                  <a:lnTo>
                    <a:pt x="913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9" name="Google Shape;4109;p21"/>
            <p:cNvSpPr/>
            <p:nvPr/>
          </p:nvSpPr>
          <p:spPr>
            <a:xfrm>
              <a:off x="1260925" y="4652325"/>
              <a:ext cx="569950" cy="269025"/>
            </a:xfrm>
            <a:custGeom>
              <a:avLst/>
              <a:gdLst/>
              <a:ahLst/>
              <a:cxnLst/>
              <a:rect l="l" t="t" r="r" b="b"/>
              <a:pathLst>
                <a:path w="22798" h="10761" extrusionOk="0">
                  <a:moveTo>
                    <a:pt x="1" y="1"/>
                  </a:moveTo>
                  <a:lnTo>
                    <a:pt x="1" y="10761"/>
                  </a:lnTo>
                  <a:lnTo>
                    <a:pt x="22797" y="10761"/>
                  </a:lnTo>
                  <a:lnTo>
                    <a:pt x="22797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0" name="Google Shape;4110;p21"/>
            <p:cNvSpPr/>
            <p:nvPr/>
          </p:nvSpPr>
          <p:spPr>
            <a:xfrm>
              <a:off x="1282200" y="5145500"/>
              <a:ext cx="588950" cy="106400"/>
            </a:xfrm>
            <a:custGeom>
              <a:avLst/>
              <a:gdLst/>
              <a:ahLst/>
              <a:cxnLst/>
              <a:rect l="l" t="t" r="r" b="b"/>
              <a:pathLst>
                <a:path w="23558" h="4256" extrusionOk="0">
                  <a:moveTo>
                    <a:pt x="3983" y="1"/>
                  </a:moveTo>
                  <a:lnTo>
                    <a:pt x="1" y="4256"/>
                  </a:lnTo>
                  <a:lnTo>
                    <a:pt x="20001" y="4256"/>
                  </a:lnTo>
                  <a:lnTo>
                    <a:pt x="23557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1" name="Google Shape;4111;p21"/>
            <p:cNvSpPr/>
            <p:nvPr/>
          </p:nvSpPr>
          <p:spPr>
            <a:xfrm>
              <a:off x="1338425" y="4802800"/>
              <a:ext cx="29675" cy="697600"/>
            </a:xfrm>
            <a:custGeom>
              <a:avLst/>
              <a:gdLst/>
              <a:ahLst/>
              <a:cxnLst/>
              <a:rect l="l" t="t" r="r" b="b"/>
              <a:pathLst>
                <a:path w="1187" h="27904" extrusionOk="0">
                  <a:moveTo>
                    <a:pt x="1" y="0"/>
                  </a:moveTo>
                  <a:lnTo>
                    <a:pt x="1" y="27903"/>
                  </a:lnTo>
                  <a:lnTo>
                    <a:pt x="1186" y="27903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2" name="Google Shape;4112;p21"/>
            <p:cNvSpPr/>
            <p:nvPr/>
          </p:nvSpPr>
          <p:spPr>
            <a:xfrm>
              <a:off x="1693300" y="4802800"/>
              <a:ext cx="30425" cy="697600"/>
            </a:xfrm>
            <a:custGeom>
              <a:avLst/>
              <a:gdLst/>
              <a:ahLst/>
              <a:cxnLst/>
              <a:rect l="l" t="t" r="r" b="b"/>
              <a:pathLst>
                <a:path w="1217" h="27904" extrusionOk="0">
                  <a:moveTo>
                    <a:pt x="1" y="0"/>
                  </a:moveTo>
                  <a:lnTo>
                    <a:pt x="1" y="27903"/>
                  </a:lnTo>
                  <a:lnTo>
                    <a:pt x="1217" y="27903"/>
                  </a:lnTo>
                  <a:lnTo>
                    <a:pt x="1217" y="0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3" name="Google Shape;4113;p21"/>
            <p:cNvSpPr/>
            <p:nvPr/>
          </p:nvSpPr>
          <p:spPr>
            <a:xfrm>
              <a:off x="1723700" y="4802800"/>
              <a:ext cx="107175" cy="118550"/>
            </a:xfrm>
            <a:custGeom>
              <a:avLst/>
              <a:gdLst/>
              <a:ahLst/>
              <a:cxnLst/>
              <a:rect l="l" t="t" r="r" b="b"/>
              <a:pathLst>
                <a:path w="4287" h="4742" extrusionOk="0">
                  <a:moveTo>
                    <a:pt x="1" y="0"/>
                  </a:moveTo>
                  <a:lnTo>
                    <a:pt x="1" y="4742"/>
                  </a:lnTo>
                  <a:lnTo>
                    <a:pt x="4286" y="474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4" name="Google Shape;4114;p21"/>
            <p:cNvSpPr/>
            <p:nvPr/>
          </p:nvSpPr>
          <p:spPr>
            <a:xfrm>
              <a:off x="1368075" y="4802800"/>
              <a:ext cx="112475" cy="118550"/>
            </a:xfrm>
            <a:custGeom>
              <a:avLst/>
              <a:gdLst/>
              <a:ahLst/>
              <a:cxnLst/>
              <a:rect l="l" t="t" r="r" b="b"/>
              <a:pathLst>
                <a:path w="4499" h="4742" extrusionOk="0">
                  <a:moveTo>
                    <a:pt x="0" y="0"/>
                  </a:moveTo>
                  <a:lnTo>
                    <a:pt x="31" y="517"/>
                  </a:lnTo>
                  <a:lnTo>
                    <a:pt x="0" y="4742"/>
                  </a:lnTo>
                  <a:lnTo>
                    <a:pt x="4499" y="47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5" name="Google Shape;4115;p21"/>
            <p:cNvSpPr/>
            <p:nvPr/>
          </p:nvSpPr>
          <p:spPr>
            <a:xfrm>
              <a:off x="5596125" y="4036825"/>
              <a:ext cx="28125" cy="525875"/>
            </a:xfrm>
            <a:custGeom>
              <a:avLst/>
              <a:gdLst/>
              <a:ahLst/>
              <a:cxnLst/>
              <a:rect l="l" t="t" r="r" b="b"/>
              <a:pathLst>
                <a:path w="1125" h="21035" extrusionOk="0">
                  <a:moveTo>
                    <a:pt x="0" y="0"/>
                  </a:moveTo>
                  <a:lnTo>
                    <a:pt x="0" y="21034"/>
                  </a:lnTo>
                  <a:lnTo>
                    <a:pt x="1125" y="21034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6" name="Google Shape;4116;p21"/>
            <p:cNvSpPr/>
            <p:nvPr/>
          </p:nvSpPr>
          <p:spPr>
            <a:xfrm>
              <a:off x="4479825" y="4036825"/>
              <a:ext cx="28150" cy="514475"/>
            </a:xfrm>
            <a:custGeom>
              <a:avLst/>
              <a:gdLst/>
              <a:ahLst/>
              <a:cxnLst/>
              <a:rect l="l" t="t" r="r" b="b"/>
              <a:pathLst>
                <a:path w="1126" h="20579" extrusionOk="0">
                  <a:moveTo>
                    <a:pt x="1" y="0"/>
                  </a:moveTo>
                  <a:lnTo>
                    <a:pt x="1" y="20578"/>
                  </a:lnTo>
                  <a:lnTo>
                    <a:pt x="1125" y="2057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7" name="Google Shape;4117;p21"/>
            <p:cNvSpPr/>
            <p:nvPr/>
          </p:nvSpPr>
          <p:spPr>
            <a:xfrm>
              <a:off x="4605975" y="4295175"/>
              <a:ext cx="27375" cy="513725"/>
            </a:xfrm>
            <a:custGeom>
              <a:avLst/>
              <a:gdLst/>
              <a:ahLst/>
              <a:cxnLst/>
              <a:rect l="l" t="t" r="r" b="b"/>
              <a:pathLst>
                <a:path w="1095" h="20549" extrusionOk="0">
                  <a:moveTo>
                    <a:pt x="1" y="1"/>
                  </a:moveTo>
                  <a:lnTo>
                    <a:pt x="1" y="20548"/>
                  </a:lnTo>
                  <a:lnTo>
                    <a:pt x="1095" y="20548"/>
                  </a:lnTo>
                  <a:lnTo>
                    <a:pt x="1095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8" name="Google Shape;4118;p21"/>
            <p:cNvSpPr/>
            <p:nvPr/>
          </p:nvSpPr>
          <p:spPr>
            <a:xfrm>
              <a:off x="5915275" y="4295175"/>
              <a:ext cx="27375" cy="260675"/>
            </a:xfrm>
            <a:custGeom>
              <a:avLst/>
              <a:gdLst/>
              <a:ahLst/>
              <a:cxnLst/>
              <a:rect l="l" t="t" r="r" b="b"/>
              <a:pathLst>
                <a:path w="1095" h="10427" extrusionOk="0">
                  <a:moveTo>
                    <a:pt x="0" y="1"/>
                  </a:moveTo>
                  <a:lnTo>
                    <a:pt x="0" y="10427"/>
                  </a:lnTo>
                  <a:lnTo>
                    <a:pt x="1095" y="10427"/>
                  </a:lnTo>
                  <a:lnTo>
                    <a:pt x="1095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9" name="Google Shape;4119;p21"/>
            <p:cNvSpPr/>
            <p:nvPr/>
          </p:nvSpPr>
          <p:spPr>
            <a:xfrm>
              <a:off x="4479825" y="4036825"/>
              <a:ext cx="1463575" cy="300175"/>
            </a:xfrm>
            <a:custGeom>
              <a:avLst/>
              <a:gdLst/>
              <a:ahLst/>
              <a:cxnLst/>
              <a:rect l="l" t="t" r="r" b="b"/>
              <a:pathLst>
                <a:path w="58543" h="12007" extrusionOk="0">
                  <a:moveTo>
                    <a:pt x="1" y="0"/>
                  </a:moveTo>
                  <a:lnTo>
                    <a:pt x="1" y="2827"/>
                  </a:lnTo>
                  <a:lnTo>
                    <a:pt x="5047" y="12007"/>
                  </a:lnTo>
                  <a:lnTo>
                    <a:pt x="58543" y="12007"/>
                  </a:lnTo>
                  <a:lnTo>
                    <a:pt x="58543" y="905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0" name="Google Shape;4120;p21"/>
            <p:cNvSpPr/>
            <p:nvPr/>
          </p:nvSpPr>
          <p:spPr>
            <a:xfrm>
              <a:off x="4479825" y="4036075"/>
              <a:ext cx="1463575" cy="227225"/>
            </a:xfrm>
            <a:custGeom>
              <a:avLst/>
              <a:gdLst/>
              <a:ahLst/>
              <a:cxnLst/>
              <a:rect l="l" t="t" r="r" b="b"/>
              <a:pathLst>
                <a:path w="58543" h="9089" extrusionOk="0">
                  <a:moveTo>
                    <a:pt x="1" y="0"/>
                  </a:moveTo>
                  <a:lnTo>
                    <a:pt x="5259" y="9088"/>
                  </a:lnTo>
                  <a:lnTo>
                    <a:pt x="58543" y="9088"/>
                  </a:lnTo>
                  <a:lnTo>
                    <a:pt x="45534" y="0"/>
                  </a:lnTo>
                  <a:close/>
                </a:path>
              </a:pathLst>
            </a:custGeom>
            <a:solidFill>
              <a:srgbClr val="FB9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1" name="Google Shape;4121;p21"/>
            <p:cNvSpPr/>
            <p:nvPr/>
          </p:nvSpPr>
          <p:spPr>
            <a:xfrm>
              <a:off x="4463025" y="4036075"/>
              <a:ext cx="889950" cy="300925"/>
            </a:xfrm>
            <a:custGeom>
              <a:avLst/>
              <a:gdLst/>
              <a:ahLst/>
              <a:cxnLst/>
              <a:rect l="l" t="t" r="r" b="b"/>
              <a:pathLst>
                <a:path w="35598" h="12037" extrusionOk="0">
                  <a:moveTo>
                    <a:pt x="673" y="0"/>
                  </a:moveTo>
                  <a:cubicBezTo>
                    <a:pt x="673" y="0"/>
                    <a:pt x="1546" y="2929"/>
                    <a:pt x="884" y="2929"/>
                  </a:cubicBezTo>
                  <a:cubicBezTo>
                    <a:pt x="826" y="2929"/>
                    <a:pt x="756" y="2906"/>
                    <a:pt x="673" y="2857"/>
                  </a:cubicBezTo>
                  <a:cubicBezTo>
                    <a:pt x="642" y="2839"/>
                    <a:pt x="617" y="2830"/>
                    <a:pt x="598" y="2830"/>
                  </a:cubicBezTo>
                  <a:cubicBezTo>
                    <a:pt x="0" y="2830"/>
                    <a:pt x="5719" y="12037"/>
                    <a:pt x="5719" y="12037"/>
                  </a:cubicBezTo>
                  <a:lnTo>
                    <a:pt x="35597" y="12037"/>
                  </a:lnTo>
                  <a:lnTo>
                    <a:pt x="35506" y="9088"/>
                  </a:lnTo>
                  <a:lnTo>
                    <a:pt x="15020" y="0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2" name="Google Shape;4122;p21"/>
            <p:cNvSpPr/>
            <p:nvPr/>
          </p:nvSpPr>
          <p:spPr>
            <a:xfrm>
              <a:off x="4792150" y="4653850"/>
              <a:ext cx="46375" cy="566150"/>
            </a:xfrm>
            <a:custGeom>
              <a:avLst/>
              <a:gdLst/>
              <a:ahLst/>
              <a:cxnLst/>
              <a:rect l="l" t="t" r="r" b="b"/>
              <a:pathLst>
                <a:path w="1855" h="22646" extrusionOk="0">
                  <a:moveTo>
                    <a:pt x="0" y="1"/>
                  </a:moveTo>
                  <a:lnTo>
                    <a:pt x="0" y="22645"/>
                  </a:lnTo>
                  <a:lnTo>
                    <a:pt x="1855" y="22645"/>
                  </a:lnTo>
                  <a:lnTo>
                    <a:pt x="1855" y="3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3" name="Google Shape;4123;p21"/>
            <p:cNvSpPr/>
            <p:nvPr/>
          </p:nvSpPr>
          <p:spPr>
            <a:xfrm>
              <a:off x="6311925" y="4653850"/>
              <a:ext cx="46375" cy="566150"/>
            </a:xfrm>
            <a:custGeom>
              <a:avLst/>
              <a:gdLst/>
              <a:ahLst/>
              <a:cxnLst/>
              <a:rect l="l" t="t" r="r" b="b"/>
              <a:pathLst>
                <a:path w="1855" h="22646" extrusionOk="0">
                  <a:moveTo>
                    <a:pt x="1" y="1"/>
                  </a:moveTo>
                  <a:lnTo>
                    <a:pt x="1" y="22645"/>
                  </a:lnTo>
                  <a:lnTo>
                    <a:pt x="1855" y="22645"/>
                  </a:lnTo>
                  <a:lnTo>
                    <a:pt x="1855" y="36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4" name="Google Shape;4124;p21"/>
            <p:cNvSpPr/>
            <p:nvPr/>
          </p:nvSpPr>
          <p:spPr>
            <a:xfrm>
              <a:off x="5023150" y="4968450"/>
              <a:ext cx="63100" cy="251550"/>
            </a:xfrm>
            <a:custGeom>
              <a:avLst/>
              <a:gdLst/>
              <a:ahLst/>
              <a:cxnLst/>
              <a:rect l="l" t="t" r="r" b="b"/>
              <a:pathLst>
                <a:path w="2524" h="10062" extrusionOk="0">
                  <a:moveTo>
                    <a:pt x="1" y="0"/>
                  </a:moveTo>
                  <a:lnTo>
                    <a:pt x="1" y="10061"/>
                  </a:lnTo>
                  <a:lnTo>
                    <a:pt x="2524" y="10061"/>
                  </a:lnTo>
                  <a:lnTo>
                    <a:pt x="2524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5" name="Google Shape;4125;p21"/>
            <p:cNvSpPr/>
            <p:nvPr/>
          </p:nvSpPr>
          <p:spPr>
            <a:xfrm>
              <a:off x="6879575" y="4968450"/>
              <a:ext cx="63100" cy="251550"/>
            </a:xfrm>
            <a:custGeom>
              <a:avLst/>
              <a:gdLst/>
              <a:ahLst/>
              <a:cxnLst/>
              <a:rect l="l" t="t" r="r" b="b"/>
              <a:pathLst>
                <a:path w="2524" h="10062" extrusionOk="0">
                  <a:moveTo>
                    <a:pt x="0" y="0"/>
                  </a:moveTo>
                  <a:lnTo>
                    <a:pt x="0" y="10061"/>
                  </a:lnTo>
                  <a:lnTo>
                    <a:pt x="2523" y="10061"/>
                  </a:lnTo>
                  <a:lnTo>
                    <a:pt x="2523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6" name="Google Shape;4126;p21"/>
            <p:cNvSpPr/>
            <p:nvPr/>
          </p:nvSpPr>
          <p:spPr>
            <a:xfrm>
              <a:off x="4790625" y="4550500"/>
              <a:ext cx="2150525" cy="500800"/>
            </a:xfrm>
            <a:custGeom>
              <a:avLst/>
              <a:gdLst/>
              <a:ahLst/>
              <a:cxnLst/>
              <a:rect l="l" t="t" r="r" b="b"/>
              <a:pathLst>
                <a:path w="86021" h="20032" extrusionOk="0">
                  <a:moveTo>
                    <a:pt x="62312" y="1"/>
                  </a:moveTo>
                  <a:lnTo>
                    <a:pt x="1" y="943"/>
                  </a:lnTo>
                  <a:lnTo>
                    <a:pt x="1" y="4135"/>
                  </a:lnTo>
                  <a:lnTo>
                    <a:pt x="9302" y="20032"/>
                  </a:lnTo>
                  <a:lnTo>
                    <a:pt x="86021" y="20032"/>
                  </a:lnTo>
                  <a:lnTo>
                    <a:pt x="86021" y="16718"/>
                  </a:lnTo>
                  <a:lnTo>
                    <a:pt x="62312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7" name="Google Shape;4127;p21"/>
            <p:cNvSpPr/>
            <p:nvPr/>
          </p:nvSpPr>
          <p:spPr>
            <a:xfrm>
              <a:off x="4790625" y="4550500"/>
              <a:ext cx="2150525" cy="412650"/>
            </a:xfrm>
            <a:custGeom>
              <a:avLst/>
              <a:gdLst/>
              <a:ahLst/>
              <a:cxnLst/>
              <a:rect l="l" t="t" r="r" b="b"/>
              <a:pathLst>
                <a:path w="86021" h="16506" extrusionOk="0">
                  <a:moveTo>
                    <a:pt x="62312" y="1"/>
                  </a:moveTo>
                  <a:lnTo>
                    <a:pt x="1" y="943"/>
                  </a:lnTo>
                  <a:lnTo>
                    <a:pt x="9302" y="16506"/>
                  </a:lnTo>
                  <a:lnTo>
                    <a:pt x="86021" y="16506"/>
                  </a:lnTo>
                  <a:lnTo>
                    <a:pt x="62312" y="1"/>
                  </a:lnTo>
                  <a:close/>
                </a:path>
              </a:pathLst>
            </a:custGeom>
            <a:solidFill>
              <a:srgbClr val="FB9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8" name="Google Shape;4128;p21"/>
            <p:cNvSpPr/>
            <p:nvPr/>
          </p:nvSpPr>
          <p:spPr>
            <a:xfrm>
              <a:off x="4790625" y="4562675"/>
              <a:ext cx="1291850" cy="488625"/>
            </a:xfrm>
            <a:custGeom>
              <a:avLst/>
              <a:gdLst/>
              <a:ahLst/>
              <a:cxnLst/>
              <a:rect l="l" t="t" r="r" b="b"/>
              <a:pathLst>
                <a:path w="51674" h="19545" extrusionOk="0">
                  <a:moveTo>
                    <a:pt x="31187" y="0"/>
                  </a:moveTo>
                  <a:lnTo>
                    <a:pt x="1" y="456"/>
                  </a:lnTo>
                  <a:lnTo>
                    <a:pt x="1" y="3648"/>
                  </a:lnTo>
                  <a:lnTo>
                    <a:pt x="9302" y="19545"/>
                  </a:lnTo>
                  <a:lnTo>
                    <a:pt x="51673" y="19545"/>
                  </a:lnTo>
                  <a:lnTo>
                    <a:pt x="51673" y="16019"/>
                  </a:lnTo>
                  <a:cubicBezTo>
                    <a:pt x="51673" y="16019"/>
                    <a:pt x="32220" y="0"/>
                    <a:pt x="31187" y="0"/>
                  </a:cubicBez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9" name="Google Shape;4129;p21"/>
            <p:cNvSpPr/>
            <p:nvPr/>
          </p:nvSpPr>
          <p:spPr>
            <a:xfrm>
              <a:off x="4980600" y="4417525"/>
              <a:ext cx="19025" cy="145175"/>
            </a:xfrm>
            <a:custGeom>
              <a:avLst/>
              <a:gdLst/>
              <a:ahLst/>
              <a:cxnLst/>
              <a:rect l="l" t="t" r="r" b="b"/>
              <a:pathLst>
                <a:path w="761" h="5807" extrusionOk="0">
                  <a:moveTo>
                    <a:pt x="1" y="1"/>
                  </a:moveTo>
                  <a:lnTo>
                    <a:pt x="1" y="5806"/>
                  </a:lnTo>
                  <a:lnTo>
                    <a:pt x="760" y="5806"/>
                  </a:lnTo>
                  <a:lnTo>
                    <a:pt x="760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0" name="Google Shape;4130;p21"/>
            <p:cNvSpPr/>
            <p:nvPr/>
          </p:nvSpPr>
          <p:spPr>
            <a:xfrm>
              <a:off x="5352950" y="4417525"/>
              <a:ext cx="19025" cy="145175"/>
            </a:xfrm>
            <a:custGeom>
              <a:avLst/>
              <a:gdLst/>
              <a:ahLst/>
              <a:cxnLst/>
              <a:rect l="l" t="t" r="r" b="b"/>
              <a:pathLst>
                <a:path w="761" h="5807" extrusionOk="0">
                  <a:moveTo>
                    <a:pt x="0" y="1"/>
                  </a:moveTo>
                  <a:lnTo>
                    <a:pt x="0" y="5806"/>
                  </a:lnTo>
                  <a:lnTo>
                    <a:pt x="760" y="5806"/>
                  </a:lnTo>
                  <a:lnTo>
                    <a:pt x="760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1" name="Google Shape;4131;p21"/>
            <p:cNvSpPr/>
            <p:nvPr/>
          </p:nvSpPr>
          <p:spPr>
            <a:xfrm>
              <a:off x="5009475" y="4012500"/>
              <a:ext cx="462050" cy="218125"/>
            </a:xfrm>
            <a:custGeom>
              <a:avLst/>
              <a:gdLst/>
              <a:ahLst/>
              <a:cxnLst/>
              <a:rect l="l" t="t" r="r" b="b"/>
              <a:pathLst>
                <a:path w="18482" h="8725" extrusionOk="0">
                  <a:moveTo>
                    <a:pt x="1" y="1"/>
                  </a:moveTo>
                  <a:lnTo>
                    <a:pt x="1" y="8724"/>
                  </a:lnTo>
                  <a:lnTo>
                    <a:pt x="18481" y="8724"/>
                  </a:lnTo>
                  <a:lnTo>
                    <a:pt x="18481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2" name="Google Shape;4132;p21"/>
            <p:cNvSpPr/>
            <p:nvPr/>
          </p:nvSpPr>
          <p:spPr>
            <a:xfrm>
              <a:off x="5292925" y="4134850"/>
              <a:ext cx="115525" cy="96525"/>
            </a:xfrm>
            <a:custGeom>
              <a:avLst/>
              <a:gdLst/>
              <a:ahLst/>
              <a:cxnLst/>
              <a:rect l="l" t="t" r="r" b="b"/>
              <a:pathLst>
                <a:path w="4621" h="3861" extrusionOk="0">
                  <a:moveTo>
                    <a:pt x="3648" y="0"/>
                  </a:moveTo>
                  <a:lnTo>
                    <a:pt x="0" y="3861"/>
                  </a:lnTo>
                  <a:lnTo>
                    <a:pt x="3648" y="3861"/>
                  </a:lnTo>
                  <a:lnTo>
                    <a:pt x="4620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3" name="Google Shape;4133;p21"/>
            <p:cNvSpPr/>
            <p:nvPr/>
          </p:nvSpPr>
          <p:spPr>
            <a:xfrm>
              <a:off x="5009475" y="4134850"/>
              <a:ext cx="87425" cy="96525"/>
            </a:xfrm>
            <a:custGeom>
              <a:avLst/>
              <a:gdLst/>
              <a:ahLst/>
              <a:cxnLst/>
              <a:rect l="l" t="t" r="r" b="b"/>
              <a:pathLst>
                <a:path w="3497" h="3861" extrusionOk="0">
                  <a:moveTo>
                    <a:pt x="3496" y="0"/>
                  </a:moveTo>
                  <a:lnTo>
                    <a:pt x="1" y="3861"/>
                  </a:lnTo>
                  <a:lnTo>
                    <a:pt x="3496" y="3861"/>
                  </a:lnTo>
                  <a:lnTo>
                    <a:pt x="3496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4" name="Google Shape;4134;p21"/>
            <p:cNvSpPr/>
            <p:nvPr/>
          </p:nvSpPr>
          <p:spPr>
            <a:xfrm>
              <a:off x="4976800" y="4412975"/>
              <a:ext cx="477250" cy="85875"/>
            </a:xfrm>
            <a:custGeom>
              <a:avLst/>
              <a:gdLst/>
              <a:ahLst/>
              <a:cxnLst/>
              <a:rect l="l" t="t" r="r" b="b"/>
              <a:pathLst>
                <a:path w="19090" h="3435" extrusionOk="0">
                  <a:moveTo>
                    <a:pt x="1" y="0"/>
                  </a:moveTo>
                  <a:lnTo>
                    <a:pt x="2888" y="3435"/>
                  </a:lnTo>
                  <a:lnTo>
                    <a:pt x="19089" y="3435"/>
                  </a:lnTo>
                  <a:lnTo>
                    <a:pt x="15867" y="0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5" name="Google Shape;4135;p21"/>
            <p:cNvSpPr/>
            <p:nvPr/>
          </p:nvSpPr>
          <p:spPr>
            <a:xfrm>
              <a:off x="5384100" y="4134850"/>
              <a:ext cx="24350" cy="427850"/>
            </a:xfrm>
            <a:custGeom>
              <a:avLst/>
              <a:gdLst/>
              <a:ahLst/>
              <a:cxnLst/>
              <a:rect l="l" t="t" r="r" b="b"/>
              <a:pathLst>
                <a:path w="974" h="17114" extrusionOk="0">
                  <a:moveTo>
                    <a:pt x="1" y="0"/>
                  </a:moveTo>
                  <a:lnTo>
                    <a:pt x="1" y="17113"/>
                  </a:lnTo>
                  <a:lnTo>
                    <a:pt x="973" y="17113"/>
                  </a:lnTo>
                  <a:lnTo>
                    <a:pt x="973" y="0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6" name="Google Shape;4136;p21"/>
            <p:cNvSpPr/>
            <p:nvPr/>
          </p:nvSpPr>
          <p:spPr>
            <a:xfrm>
              <a:off x="5096100" y="4134850"/>
              <a:ext cx="24350" cy="427850"/>
            </a:xfrm>
            <a:custGeom>
              <a:avLst/>
              <a:gdLst/>
              <a:ahLst/>
              <a:cxnLst/>
              <a:rect l="l" t="t" r="r" b="b"/>
              <a:pathLst>
                <a:path w="974" h="17114" extrusionOk="0">
                  <a:moveTo>
                    <a:pt x="1" y="0"/>
                  </a:moveTo>
                  <a:lnTo>
                    <a:pt x="1" y="17113"/>
                  </a:lnTo>
                  <a:lnTo>
                    <a:pt x="973" y="17113"/>
                  </a:lnTo>
                  <a:lnTo>
                    <a:pt x="973" y="0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7" name="Google Shape;4137;p21"/>
            <p:cNvSpPr/>
            <p:nvPr/>
          </p:nvSpPr>
          <p:spPr>
            <a:xfrm>
              <a:off x="5729850" y="5151575"/>
              <a:ext cx="23600" cy="270550"/>
            </a:xfrm>
            <a:custGeom>
              <a:avLst/>
              <a:gdLst/>
              <a:ahLst/>
              <a:cxnLst/>
              <a:rect l="l" t="t" r="r" b="b"/>
              <a:pathLst>
                <a:path w="944" h="10822" extrusionOk="0">
                  <a:moveTo>
                    <a:pt x="1" y="1"/>
                  </a:moveTo>
                  <a:lnTo>
                    <a:pt x="1" y="10822"/>
                  </a:lnTo>
                  <a:lnTo>
                    <a:pt x="943" y="10822"/>
                  </a:lnTo>
                  <a:lnTo>
                    <a:pt x="943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8" name="Google Shape;4138;p21"/>
            <p:cNvSpPr/>
            <p:nvPr/>
          </p:nvSpPr>
          <p:spPr>
            <a:xfrm>
              <a:off x="6189600" y="5151575"/>
              <a:ext cx="22825" cy="270550"/>
            </a:xfrm>
            <a:custGeom>
              <a:avLst/>
              <a:gdLst/>
              <a:ahLst/>
              <a:cxnLst/>
              <a:rect l="l" t="t" r="r" b="b"/>
              <a:pathLst>
                <a:path w="913" h="10822" extrusionOk="0">
                  <a:moveTo>
                    <a:pt x="0" y="1"/>
                  </a:moveTo>
                  <a:lnTo>
                    <a:pt x="0" y="10822"/>
                  </a:lnTo>
                  <a:lnTo>
                    <a:pt x="912" y="10822"/>
                  </a:lnTo>
                  <a:lnTo>
                    <a:pt x="912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9" name="Google Shape;4139;p21"/>
            <p:cNvSpPr/>
            <p:nvPr/>
          </p:nvSpPr>
          <p:spPr>
            <a:xfrm>
              <a:off x="5765575" y="4652325"/>
              <a:ext cx="569175" cy="269025"/>
            </a:xfrm>
            <a:custGeom>
              <a:avLst/>
              <a:gdLst/>
              <a:ahLst/>
              <a:cxnLst/>
              <a:rect l="l" t="t" r="r" b="b"/>
              <a:pathLst>
                <a:path w="22767" h="10761" extrusionOk="0">
                  <a:moveTo>
                    <a:pt x="0" y="1"/>
                  </a:moveTo>
                  <a:lnTo>
                    <a:pt x="0" y="10761"/>
                  </a:lnTo>
                  <a:lnTo>
                    <a:pt x="22767" y="10761"/>
                  </a:lnTo>
                  <a:lnTo>
                    <a:pt x="22767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0" name="Google Shape;4140;p21"/>
            <p:cNvSpPr/>
            <p:nvPr/>
          </p:nvSpPr>
          <p:spPr>
            <a:xfrm>
              <a:off x="5725300" y="5145500"/>
              <a:ext cx="588950" cy="106400"/>
            </a:xfrm>
            <a:custGeom>
              <a:avLst/>
              <a:gdLst/>
              <a:ahLst/>
              <a:cxnLst/>
              <a:rect l="l" t="t" r="r" b="b"/>
              <a:pathLst>
                <a:path w="23558" h="4256" extrusionOk="0">
                  <a:moveTo>
                    <a:pt x="0" y="1"/>
                  </a:moveTo>
                  <a:lnTo>
                    <a:pt x="3557" y="4256"/>
                  </a:lnTo>
                  <a:lnTo>
                    <a:pt x="23557" y="4256"/>
                  </a:lnTo>
                  <a:lnTo>
                    <a:pt x="19545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1" name="Google Shape;4141;p21"/>
            <p:cNvSpPr/>
            <p:nvPr/>
          </p:nvSpPr>
          <p:spPr>
            <a:xfrm>
              <a:off x="6227575" y="4802800"/>
              <a:ext cx="30425" cy="697600"/>
            </a:xfrm>
            <a:custGeom>
              <a:avLst/>
              <a:gdLst/>
              <a:ahLst/>
              <a:cxnLst/>
              <a:rect l="l" t="t" r="r" b="b"/>
              <a:pathLst>
                <a:path w="1217" h="27904" extrusionOk="0">
                  <a:moveTo>
                    <a:pt x="1" y="0"/>
                  </a:moveTo>
                  <a:lnTo>
                    <a:pt x="1" y="27903"/>
                  </a:lnTo>
                  <a:lnTo>
                    <a:pt x="1217" y="27903"/>
                  </a:lnTo>
                  <a:lnTo>
                    <a:pt x="1217" y="0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2" name="Google Shape;4142;p21"/>
            <p:cNvSpPr/>
            <p:nvPr/>
          </p:nvSpPr>
          <p:spPr>
            <a:xfrm>
              <a:off x="5872725" y="4802800"/>
              <a:ext cx="29650" cy="697600"/>
            </a:xfrm>
            <a:custGeom>
              <a:avLst/>
              <a:gdLst/>
              <a:ahLst/>
              <a:cxnLst/>
              <a:rect l="l" t="t" r="r" b="b"/>
              <a:pathLst>
                <a:path w="1186" h="27904" extrusionOk="0">
                  <a:moveTo>
                    <a:pt x="0" y="0"/>
                  </a:moveTo>
                  <a:lnTo>
                    <a:pt x="0" y="27903"/>
                  </a:lnTo>
                  <a:lnTo>
                    <a:pt x="1186" y="27903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3" name="Google Shape;4143;p21"/>
            <p:cNvSpPr/>
            <p:nvPr/>
          </p:nvSpPr>
          <p:spPr>
            <a:xfrm>
              <a:off x="5765575" y="4802800"/>
              <a:ext cx="107175" cy="118550"/>
            </a:xfrm>
            <a:custGeom>
              <a:avLst/>
              <a:gdLst/>
              <a:ahLst/>
              <a:cxnLst/>
              <a:rect l="l" t="t" r="r" b="b"/>
              <a:pathLst>
                <a:path w="4287" h="4742" extrusionOk="0">
                  <a:moveTo>
                    <a:pt x="4286" y="0"/>
                  </a:moveTo>
                  <a:lnTo>
                    <a:pt x="0" y="4742"/>
                  </a:lnTo>
                  <a:lnTo>
                    <a:pt x="4286" y="4742"/>
                  </a:lnTo>
                  <a:lnTo>
                    <a:pt x="4286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4" name="Google Shape;4144;p21"/>
            <p:cNvSpPr/>
            <p:nvPr/>
          </p:nvSpPr>
          <p:spPr>
            <a:xfrm>
              <a:off x="6115875" y="4802800"/>
              <a:ext cx="111725" cy="118550"/>
            </a:xfrm>
            <a:custGeom>
              <a:avLst/>
              <a:gdLst/>
              <a:ahLst/>
              <a:cxnLst/>
              <a:rect l="l" t="t" r="r" b="b"/>
              <a:pathLst>
                <a:path w="4469" h="4742" extrusionOk="0">
                  <a:moveTo>
                    <a:pt x="4469" y="0"/>
                  </a:moveTo>
                  <a:lnTo>
                    <a:pt x="1" y="4742"/>
                  </a:lnTo>
                  <a:lnTo>
                    <a:pt x="4469" y="4742"/>
                  </a:lnTo>
                  <a:lnTo>
                    <a:pt x="4469" y="517"/>
                  </a:lnTo>
                  <a:lnTo>
                    <a:pt x="4469" y="0"/>
                  </a:lnTo>
                  <a:close/>
                </a:path>
              </a:pathLst>
            </a:custGeom>
            <a:solidFill>
              <a:srgbClr val="C64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5" name="Google Shape;4145;p21"/>
            <p:cNvSpPr/>
            <p:nvPr/>
          </p:nvSpPr>
          <p:spPr>
            <a:xfrm>
              <a:off x="4263275" y="3976800"/>
              <a:ext cx="28900" cy="446075"/>
            </a:xfrm>
            <a:custGeom>
              <a:avLst/>
              <a:gdLst/>
              <a:ahLst/>
              <a:cxnLst/>
              <a:rect l="l" t="t" r="r" b="b"/>
              <a:pathLst>
                <a:path w="1156" h="17843" extrusionOk="0">
                  <a:moveTo>
                    <a:pt x="0" y="0"/>
                  </a:moveTo>
                  <a:lnTo>
                    <a:pt x="0" y="17842"/>
                  </a:lnTo>
                  <a:lnTo>
                    <a:pt x="1155" y="1784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rgbClr val="FB9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6" name="Google Shape;4146;p21"/>
            <p:cNvSpPr/>
            <p:nvPr/>
          </p:nvSpPr>
          <p:spPr>
            <a:xfrm>
              <a:off x="3308075" y="3976800"/>
              <a:ext cx="28900" cy="446075"/>
            </a:xfrm>
            <a:custGeom>
              <a:avLst/>
              <a:gdLst/>
              <a:ahLst/>
              <a:cxnLst/>
              <a:rect l="l" t="t" r="r" b="b"/>
              <a:pathLst>
                <a:path w="1156" h="17843" extrusionOk="0">
                  <a:moveTo>
                    <a:pt x="1" y="0"/>
                  </a:moveTo>
                  <a:lnTo>
                    <a:pt x="1" y="17842"/>
                  </a:lnTo>
                  <a:lnTo>
                    <a:pt x="1156" y="17842"/>
                  </a:lnTo>
                  <a:lnTo>
                    <a:pt x="1156" y="0"/>
                  </a:lnTo>
                  <a:close/>
                </a:path>
              </a:pathLst>
            </a:custGeom>
            <a:solidFill>
              <a:srgbClr val="FB9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7" name="Google Shape;4147;p21"/>
            <p:cNvSpPr/>
            <p:nvPr/>
          </p:nvSpPr>
          <p:spPr>
            <a:xfrm>
              <a:off x="3308850" y="3798975"/>
              <a:ext cx="983325" cy="126925"/>
            </a:xfrm>
            <a:custGeom>
              <a:avLst/>
              <a:gdLst/>
              <a:ahLst/>
              <a:cxnLst/>
              <a:rect l="l" t="t" r="r" b="b"/>
              <a:pathLst>
                <a:path w="39333" h="5077" extrusionOk="0">
                  <a:moveTo>
                    <a:pt x="6140" y="1"/>
                  </a:moveTo>
                  <a:lnTo>
                    <a:pt x="0" y="5077"/>
                  </a:lnTo>
                  <a:lnTo>
                    <a:pt x="39332" y="5077"/>
                  </a:lnTo>
                  <a:lnTo>
                    <a:pt x="33040" y="1"/>
                  </a:lnTo>
                  <a:close/>
                </a:path>
              </a:pathLst>
            </a:custGeom>
            <a:solidFill>
              <a:srgbClr val="FB9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8" name="Google Shape;4148;p21"/>
            <p:cNvSpPr/>
            <p:nvPr/>
          </p:nvSpPr>
          <p:spPr>
            <a:xfrm>
              <a:off x="3308075" y="3925875"/>
              <a:ext cx="984100" cy="50950"/>
            </a:xfrm>
            <a:custGeom>
              <a:avLst/>
              <a:gdLst/>
              <a:ahLst/>
              <a:cxnLst/>
              <a:rect l="l" t="t" r="r" b="b"/>
              <a:pathLst>
                <a:path w="39364" h="2038" extrusionOk="0">
                  <a:moveTo>
                    <a:pt x="1" y="1"/>
                  </a:moveTo>
                  <a:lnTo>
                    <a:pt x="1" y="2037"/>
                  </a:lnTo>
                  <a:lnTo>
                    <a:pt x="39363" y="2037"/>
                  </a:lnTo>
                  <a:lnTo>
                    <a:pt x="39363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9" name="Google Shape;4149;p21"/>
            <p:cNvSpPr/>
            <p:nvPr/>
          </p:nvSpPr>
          <p:spPr>
            <a:xfrm>
              <a:off x="3310350" y="3967675"/>
              <a:ext cx="983325" cy="354900"/>
            </a:xfrm>
            <a:custGeom>
              <a:avLst/>
              <a:gdLst/>
              <a:ahLst/>
              <a:cxnLst/>
              <a:rect l="l" t="t" r="r" b="b"/>
              <a:pathLst>
                <a:path w="39333" h="14196" extrusionOk="0">
                  <a:moveTo>
                    <a:pt x="1" y="0"/>
                  </a:moveTo>
                  <a:lnTo>
                    <a:pt x="1" y="14195"/>
                  </a:lnTo>
                  <a:lnTo>
                    <a:pt x="39333" y="14195"/>
                  </a:lnTo>
                  <a:lnTo>
                    <a:pt x="39333" y="0"/>
                  </a:lnTo>
                  <a:close/>
                </a:path>
              </a:pathLst>
            </a:custGeom>
            <a:solidFill>
              <a:srgbClr val="D65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0" name="Google Shape;4150;p21"/>
            <p:cNvSpPr/>
            <p:nvPr/>
          </p:nvSpPr>
          <p:spPr>
            <a:xfrm>
              <a:off x="3677375" y="3709300"/>
              <a:ext cx="22825" cy="89700"/>
            </a:xfrm>
            <a:custGeom>
              <a:avLst/>
              <a:gdLst/>
              <a:ahLst/>
              <a:cxnLst/>
              <a:rect l="l" t="t" r="r" b="b"/>
              <a:pathLst>
                <a:path w="913" h="3588" extrusionOk="0">
                  <a:moveTo>
                    <a:pt x="1" y="1"/>
                  </a:moveTo>
                  <a:lnTo>
                    <a:pt x="1" y="3588"/>
                  </a:lnTo>
                  <a:lnTo>
                    <a:pt x="913" y="3588"/>
                  </a:lnTo>
                  <a:lnTo>
                    <a:pt x="913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1" name="Google Shape;4151;p21"/>
            <p:cNvSpPr/>
            <p:nvPr/>
          </p:nvSpPr>
          <p:spPr>
            <a:xfrm>
              <a:off x="3900025" y="3709300"/>
              <a:ext cx="22825" cy="89700"/>
            </a:xfrm>
            <a:custGeom>
              <a:avLst/>
              <a:gdLst/>
              <a:ahLst/>
              <a:cxnLst/>
              <a:rect l="l" t="t" r="r" b="b"/>
              <a:pathLst>
                <a:path w="913" h="3588" extrusionOk="0">
                  <a:moveTo>
                    <a:pt x="1" y="1"/>
                  </a:moveTo>
                  <a:lnTo>
                    <a:pt x="1" y="3588"/>
                  </a:lnTo>
                  <a:lnTo>
                    <a:pt x="913" y="3588"/>
                  </a:lnTo>
                  <a:lnTo>
                    <a:pt x="913" y="1"/>
                  </a:lnTo>
                  <a:close/>
                </a:path>
              </a:pathLst>
            </a:custGeom>
            <a:solidFill>
              <a:srgbClr val="664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2" name="Google Shape;4152;p21"/>
            <p:cNvSpPr/>
            <p:nvPr/>
          </p:nvSpPr>
          <p:spPr>
            <a:xfrm>
              <a:off x="3603675" y="3529975"/>
              <a:ext cx="392900" cy="179350"/>
            </a:xfrm>
            <a:custGeom>
              <a:avLst/>
              <a:gdLst/>
              <a:ahLst/>
              <a:cxnLst/>
              <a:rect l="l" t="t" r="r" b="b"/>
              <a:pathLst>
                <a:path w="15716" h="7174" extrusionOk="0">
                  <a:moveTo>
                    <a:pt x="1" y="1"/>
                  </a:moveTo>
                  <a:lnTo>
                    <a:pt x="1" y="7174"/>
                  </a:lnTo>
                  <a:lnTo>
                    <a:pt x="15715" y="7174"/>
                  </a:lnTo>
                  <a:lnTo>
                    <a:pt x="15715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3" name="Google Shape;4153;p21"/>
            <p:cNvSpPr/>
            <p:nvPr/>
          </p:nvSpPr>
          <p:spPr>
            <a:xfrm>
              <a:off x="3603675" y="3529975"/>
              <a:ext cx="392900" cy="180050"/>
            </a:xfrm>
            <a:custGeom>
              <a:avLst/>
              <a:gdLst/>
              <a:ahLst/>
              <a:cxnLst/>
              <a:rect l="l" t="t" r="r" b="b"/>
              <a:pathLst>
                <a:path w="15716" h="7202" extrusionOk="0">
                  <a:moveTo>
                    <a:pt x="1" y="1"/>
                  </a:moveTo>
                  <a:cubicBezTo>
                    <a:pt x="1" y="1"/>
                    <a:pt x="14658" y="7202"/>
                    <a:pt x="15661" y="7202"/>
                  </a:cubicBezTo>
                  <a:cubicBezTo>
                    <a:pt x="15697" y="7202"/>
                    <a:pt x="15715" y="7193"/>
                    <a:pt x="15715" y="7174"/>
                  </a:cubicBezTo>
                  <a:lnTo>
                    <a:pt x="15715" y="1"/>
                  </a:lnTo>
                  <a:close/>
                </a:path>
              </a:pathLst>
            </a:custGeom>
            <a:solidFill>
              <a:srgbClr val="DE6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4" name="Google Shape;4154;p21"/>
            <p:cNvSpPr/>
            <p:nvPr/>
          </p:nvSpPr>
          <p:spPr>
            <a:xfrm>
              <a:off x="5380300" y="4425125"/>
              <a:ext cx="883025" cy="162650"/>
            </a:xfrm>
            <a:custGeom>
              <a:avLst/>
              <a:gdLst/>
              <a:ahLst/>
              <a:cxnLst/>
              <a:rect l="l" t="t" r="r" b="b"/>
              <a:pathLst>
                <a:path w="35321" h="6506" extrusionOk="0">
                  <a:moveTo>
                    <a:pt x="1" y="1"/>
                  </a:moveTo>
                  <a:lnTo>
                    <a:pt x="6505" y="6505"/>
                  </a:lnTo>
                  <a:lnTo>
                    <a:pt x="35321" y="6505"/>
                  </a:lnTo>
                  <a:lnTo>
                    <a:pt x="2577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36388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4">
  <p:cSld name="Background 24">
    <p:bg>
      <p:bgPr>
        <a:solidFill>
          <a:schemeClr val="lt1"/>
        </a:solidFill>
        <a:effectLst/>
      </p:bgPr>
    </p:bg>
    <p:spTree>
      <p:nvGrpSpPr>
        <p:cNvPr id="1" name="Shape 7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7" name="Google Shape;7117;p38"/>
          <p:cNvSpPr/>
          <p:nvPr/>
        </p:nvSpPr>
        <p:spPr>
          <a:xfrm>
            <a:off x="10200630" y="1207267"/>
            <a:ext cx="1844057" cy="1896700"/>
          </a:xfrm>
          <a:custGeom>
            <a:avLst/>
            <a:gdLst/>
            <a:ahLst/>
            <a:cxnLst/>
            <a:rect l="l" t="t" r="r" b="b"/>
            <a:pathLst>
              <a:path w="45290" h="56901" extrusionOk="0">
                <a:moveTo>
                  <a:pt x="0" y="0"/>
                </a:moveTo>
                <a:lnTo>
                  <a:pt x="0" y="56901"/>
                </a:lnTo>
                <a:lnTo>
                  <a:pt x="45290" y="56901"/>
                </a:lnTo>
                <a:lnTo>
                  <a:pt x="45290" y="0"/>
                </a:lnTo>
                <a:close/>
              </a:path>
            </a:pathLst>
          </a:custGeom>
          <a:solidFill>
            <a:srgbClr val="FFF4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18" name="Google Shape;7118;p38"/>
          <p:cNvSpPr/>
          <p:nvPr/>
        </p:nvSpPr>
        <p:spPr>
          <a:xfrm>
            <a:off x="10583048" y="1233601"/>
            <a:ext cx="84203" cy="67900"/>
          </a:xfrm>
          <a:custGeom>
            <a:avLst/>
            <a:gdLst/>
            <a:ahLst/>
            <a:cxnLst/>
            <a:rect l="l" t="t" r="r" b="b"/>
            <a:pathLst>
              <a:path w="2068" h="2037" extrusionOk="0">
                <a:moveTo>
                  <a:pt x="1034" y="0"/>
                </a:moveTo>
                <a:cubicBezTo>
                  <a:pt x="456" y="0"/>
                  <a:pt x="0" y="456"/>
                  <a:pt x="0" y="1034"/>
                </a:cubicBezTo>
                <a:cubicBezTo>
                  <a:pt x="0" y="1581"/>
                  <a:pt x="456" y="2037"/>
                  <a:pt x="1034" y="2037"/>
                </a:cubicBezTo>
                <a:cubicBezTo>
                  <a:pt x="1581" y="2037"/>
                  <a:pt x="2067" y="1581"/>
                  <a:pt x="2067" y="1034"/>
                </a:cubicBezTo>
                <a:cubicBezTo>
                  <a:pt x="2067" y="456"/>
                  <a:pt x="1581" y="0"/>
                  <a:pt x="1034" y="0"/>
                </a:cubicBezTo>
                <a:close/>
              </a:path>
            </a:pathLst>
          </a:custGeom>
          <a:solidFill>
            <a:srgbClr val="CF96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19" name="Google Shape;7119;p38"/>
          <p:cNvSpPr/>
          <p:nvPr/>
        </p:nvSpPr>
        <p:spPr>
          <a:xfrm>
            <a:off x="10935785" y="1233601"/>
            <a:ext cx="82940" cy="67900"/>
          </a:xfrm>
          <a:custGeom>
            <a:avLst/>
            <a:gdLst/>
            <a:ahLst/>
            <a:cxnLst/>
            <a:rect l="l" t="t" r="r" b="b"/>
            <a:pathLst>
              <a:path w="2037" h="2037" extrusionOk="0">
                <a:moveTo>
                  <a:pt x="1034" y="0"/>
                </a:moveTo>
                <a:cubicBezTo>
                  <a:pt x="456" y="0"/>
                  <a:pt x="0" y="456"/>
                  <a:pt x="0" y="1034"/>
                </a:cubicBezTo>
                <a:cubicBezTo>
                  <a:pt x="0" y="1581"/>
                  <a:pt x="456" y="2037"/>
                  <a:pt x="1034" y="2037"/>
                </a:cubicBezTo>
                <a:cubicBezTo>
                  <a:pt x="1581" y="2037"/>
                  <a:pt x="2037" y="1581"/>
                  <a:pt x="2037" y="1034"/>
                </a:cubicBezTo>
                <a:cubicBezTo>
                  <a:pt x="2037" y="456"/>
                  <a:pt x="1581" y="0"/>
                  <a:pt x="1034" y="0"/>
                </a:cubicBezTo>
                <a:close/>
              </a:path>
            </a:pathLst>
          </a:custGeom>
          <a:solidFill>
            <a:srgbClr val="CF96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0" name="Google Shape;7120;p38"/>
          <p:cNvSpPr/>
          <p:nvPr/>
        </p:nvSpPr>
        <p:spPr>
          <a:xfrm>
            <a:off x="11288479" y="1233601"/>
            <a:ext cx="82980" cy="67900"/>
          </a:xfrm>
          <a:custGeom>
            <a:avLst/>
            <a:gdLst/>
            <a:ahLst/>
            <a:cxnLst/>
            <a:rect l="l" t="t" r="r" b="b"/>
            <a:pathLst>
              <a:path w="2038" h="2037" extrusionOk="0">
                <a:moveTo>
                  <a:pt x="1004" y="0"/>
                </a:moveTo>
                <a:cubicBezTo>
                  <a:pt x="457" y="0"/>
                  <a:pt x="1" y="456"/>
                  <a:pt x="1" y="1034"/>
                </a:cubicBezTo>
                <a:cubicBezTo>
                  <a:pt x="1" y="1581"/>
                  <a:pt x="457" y="2037"/>
                  <a:pt x="1004" y="2037"/>
                </a:cubicBezTo>
                <a:cubicBezTo>
                  <a:pt x="1581" y="2037"/>
                  <a:pt x="2037" y="1581"/>
                  <a:pt x="2037" y="1034"/>
                </a:cubicBezTo>
                <a:cubicBezTo>
                  <a:pt x="2037" y="456"/>
                  <a:pt x="1581" y="0"/>
                  <a:pt x="1004" y="0"/>
                </a:cubicBezTo>
                <a:close/>
              </a:path>
            </a:pathLst>
          </a:custGeom>
          <a:solidFill>
            <a:srgbClr val="CF96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1" name="Google Shape;7121;p38"/>
          <p:cNvSpPr/>
          <p:nvPr/>
        </p:nvSpPr>
        <p:spPr>
          <a:xfrm>
            <a:off x="11641215" y="1233601"/>
            <a:ext cx="82980" cy="67900"/>
          </a:xfrm>
          <a:custGeom>
            <a:avLst/>
            <a:gdLst/>
            <a:ahLst/>
            <a:cxnLst/>
            <a:rect l="l" t="t" r="r" b="b"/>
            <a:pathLst>
              <a:path w="2038" h="2037" extrusionOk="0">
                <a:moveTo>
                  <a:pt x="1004" y="0"/>
                </a:moveTo>
                <a:cubicBezTo>
                  <a:pt x="457" y="0"/>
                  <a:pt x="1" y="456"/>
                  <a:pt x="1" y="1034"/>
                </a:cubicBezTo>
                <a:cubicBezTo>
                  <a:pt x="1" y="1581"/>
                  <a:pt x="457" y="2037"/>
                  <a:pt x="1004" y="2037"/>
                </a:cubicBezTo>
                <a:cubicBezTo>
                  <a:pt x="1581" y="2037"/>
                  <a:pt x="2037" y="1581"/>
                  <a:pt x="2037" y="1034"/>
                </a:cubicBezTo>
                <a:cubicBezTo>
                  <a:pt x="2037" y="456"/>
                  <a:pt x="1581" y="0"/>
                  <a:pt x="1004" y="0"/>
                </a:cubicBezTo>
                <a:close/>
              </a:path>
            </a:pathLst>
          </a:custGeom>
          <a:solidFill>
            <a:srgbClr val="CF96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2" name="Google Shape;7122;p38"/>
          <p:cNvSpPr/>
          <p:nvPr/>
        </p:nvSpPr>
        <p:spPr>
          <a:xfrm>
            <a:off x="10311992" y="14706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3" name="Google Shape;7123;p38"/>
          <p:cNvSpPr/>
          <p:nvPr/>
        </p:nvSpPr>
        <p:spPr>
          <a:xfrm>
            <a:off x="10311992" y="15395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4" name="Google Shape;7124;p38"/>
          <p:cNvSpPr/>
          <p:nvPr/>
        </p:nvSpPr>
        <p:spPr>
          <a:xfrm>
            <a:off x="10311992" y="1609501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5" name="Google Shape;7125;p38"/>
          <p:cNvSpPr/>
          <p:nvPr/>
        </p:nvSpPr>
        <p:spPr>
          <a:xfrm>
            <a:off x="10311992" y="1679401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6" name="Google Shape;7126;p38"/>
          <p:cNvSpPr/>
          <p:nvPr/>
        </p:nvSpPr>
        <p:spPr>
          <a:xfrm>
            <a:off x="10311992" y="1749301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7" name="Google Shape;7127;p38"/>
          <p:cNvSpPr/>
          <p:nvPr/>
        </p:nvSpPr>
        <p:spPr>
          <a:xfrm>
            <a:off x="10311992" y="1818201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8" name="Google Shape;7128;p38"/>
          <p:cNvSpPr/>
          <p:nvPr/>
        </p:nvSpPr>
        <p:spPr>
          <a:xfrm>
            <a:off x="10311992" y="1888101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9" name="Google Shape;7129;p38"/>
          <p:cNvSpPr/>
          <p:nvPr/>
        </p:nvSpPr>
        <p:spPr>
          <a:xfrm>
            <a:off x="10311992" y="1957001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0" name="Google Shape;7130;p38"/>
          <p:cNvSpPr/>
          <p:nvPr/>
        </p:nvSpPr>
        <p:spPr>
          <a:xfrm>
            <a:off x="10311992" y="2026934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1" name="Google Shape;7131;p38"/>
          <p:cNvSpPr/>
          <p:nvPr/>
        </p:nvSpPr>
        <p:spPr>
          <a:xfrm>
            <a:off x="10311992" y="2096834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2" name="Google Shape;7132;p38"/>
          <p:cNvSpPr/>
          <p:nvPr/>
        </p:nvSpPr>
        <p:spPr>
          <a:xfrm>
            <a:off x="10311992" y="2165734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3" name="Google Shape;7133;p38"/>
          <p:cNvSpPr/>
          <p:nvPr/>
        </p:nvSpPr>
        <p:spPr>
          <a:xfrm>
            <a:off x="10311992" y="2235634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4" name="Google Shape;7134;p38"/>
          <p:cNvSpPr/>
          <p:nvPr/>
        </p:nvSpPr>
        <p:spPr>
          <a:xfrm>
            <a:off x="10311992" y="2305534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5" name="Google Shape;7135;p38"/>
          <p:cNvSpPr/>
          <p:nvPr/>
        </p:nvSpPr>
        <p:spPr>
          <a:xfrm>
            <a:off x="10311992" y="2374434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6" name="Google Shape;7136;p38"/>
          <p:cNvSpPr/>
          <p:nvPr/>
        </p:nvSpPr>
        <p:spPr>
          <a:xfrm>
            <a:off x="10311992" y="24443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7" name="Google Shape;7137;p38"/>
          <p:cNvSpPr/>
          <p:nvPr/>
        </p:nvSpPr>
        <p:spPr>
          <a:xfrm>
            <a:off x="10311992" y="25142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8" name="Google Shape;7138;p38"/>
          <p:cNvSpPr/>
          <p:nvPr/>
        </p:nvSpPr>
        <p:spPr>
          <a:xfrm>
            <a:off x="10311992" y="25831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9" name="Google Shape;7139;p38"/>
          <p:cNvSpPr/>
          <p:nvPr/>
        </p:nvSpPr>
        <p:spPr>
          <a:xfrm>
            <a:off x="10311992" y="26530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0" name="Google Shape;7140;p38"/>
          <p:cNvSpPr/>
          <p:nvPr/>
        </p:nvSpPr>
        <p:spPr>
          <a:xfrm>
            <a:off x="10311992" y="27219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0"/>
                </a:moveTo>
                <a:lnTo>
                  <a:pt x="40093" y="0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1" name="Google Shape;7141;p38"/>
          <p:cNvSpPr/>
          <p:nvPr/>
        </p:nvSpPr>
        <p:spPr>
          <a:xfrm>
            <a:off x="10311992" y="27918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2" name="Google Shape;7142;p38"/>
          <p:cNvSpPr/>
          <p:nvPr/>
        </p:nvSpPr>
        <p:spPr>
          <a:xfrm>
            <a:off x="10311992" y="28617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3" name="Google Shape;7143;p38"/>
          <p:cNvSpPr/>
          <p:nvPr/>
        </p:nvSpPr>
        <p:spPr>
          <a:xfrm>
            <a:off x="10311992" y="2930668"/>
            <a:ext cx="1632453" cy="33"/>
          </a:xfrm>
          <a:custGeom>
            <a:avLst/>
            <a:gdLst/>
            <a:ahLst/>
            <a:cxnLst/>
            <a:rect l="l" t="t" r="r" b="b"/>
            <a:pathLst>
              <a:path w="40093" h="1" fill="none" extrusionOk="0">
                <a:moveTo>
                  <a:pt x="1" y="1"/>
                </a:moveTo>
                <a:lnTo>
                  <a:pt x="40093" y="1"/>
                </a:lnTo>
              </a:path>
            </a:pathLst>
          </a:custGeom>
          <a:noFill/>
          <a:ln w="9875" cap="flat" cmpd="sng">
            <a:solidFill>
              <a:srgbClr val="F3C199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4" name="Google Shape;7144;p38"/>
          <p:cNvSpPr/>
          <p:nvPr/>
        </p:nvSpPr>
        <p:spPr>
          <a:xfrm>
            <a:off x="2194100" y="1207266"/>
            <a:ext cx="7803811" cy="4788225"/>
          </a:xfrm>
          <a:custGeom>
            <a:avLst/>
            <a:gdLst/>
            <a:ahLst/>
            <a:cxnLst/>
            <a:rect l="l" t="t" r="r" b="b"/>
            <a:pathLst>
              <a:path w="182588" h="111918" extrusionOk="0">
                <a:moveTo>
                  <a:pt x="178575" y="4013"/>
                </a:moveTo>
                <a:lnTo>
                  <a:pt x="178575" y="107875"/>
                </a:lnTo>
                <a:lnTo>
                  <a:pt x="4013" y="107875"/>
                </a:lnTo>
                <a:lnTo>
                  <a:pt x="4013" y="4013"/>
                </a:lnTo>
                <a:close/>
                <a:moveTo>
                  <a:pt x="0" y="1"/>
                </a:moveTo>
                <a:lnTo>
                  <a:pt x="0" y="111917"/>
                </a:lnTo>
                <a:lnTo>
                  <a:pt x="182587" y="111917"/>
                </a:lnTo>
                <a:lnTo>
                  <a:pt x="18258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5" name="Google Shape;7145;p38"/>
          <p:cNvSpPr/>
          <p:nvPr/>
        </p:nvSpPr>
        <p:spPr>
          <a:xfrm>
            <a:off x="2365577" y="1378950"/>
            <a:ext cx="7460865" cy="4443563"/>
          </a:xfrm>
          <a:custGeom>
            <a:avLst/>
            <a:gdLst/>
            <a:ahLst/>
            <a:cxnLst/>
            <a:rect l="l" t="t" r="r" b="b"/>
            <a:pathLst>
              <a:path w="174564" h="103862" extrusionOk="0">
                <a:moveTo>
                  <a:pt x="1" y="0"/>
                </a:moveTo>
                <a:lnTo>
                  <a:pt x="1" y="103862"/>
                </a:lnTo>
                <a:lnTo>
                  <a:pt x="174563" y="103862"/>
                </a:lnTo>
                <a:lnTo>
                  <a:pt x="17456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6" name="Google Shape;7146;p38"/>
          <p:cNvSpPr/>
          <p:nvPr/>
        </p:nvSpPr>
        <p:spPr>
          <a:xfrm>
            <a:off x="10589238" y="4164168"/>
            <a:ext cx="41" cy="33"/>
          </a:xfrm>
          <a:custGeom>
            <a:avLst/>
            <a:gdLst/>
            <a:ahLst/>
            <a:cxnLst/>
            <a:rect l="l" t="t" r="r" b="b"/>
            <a:pathLst>
              <a:path w="1" h="1" fill="none" extrusionOk="0">
                <a:moveTo>
                  <a:pt x="0" y="1"/>
                </a:moveTo>
                <a:close/>
              </a:path>
            </a:pathLst>
          </a:custGeom>
          <a:noFill/>
          <a:ln w="9875" cap="flat" cmpd="sng">
            <a:solidFill>
              <a:schemeClr val="dk1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7" name="Google Shape;7147;p38"/>
          <p:cNvSpPr/>
          <p:nvPr/>
        </p:nvSpPr>
        <p:spPr>
          <a:xfrm>
            <a:off x="686772" y="3186334"/>
            <a:ext cx="804480" cy="679900"/>
          </a:xfrm>
          <a:custGeom>
            <a:avLst/>
            <a:gdLst/>
            <a:ahLst/>
            <a:cxnLst/>
            <a:rect l="l" t="t" r="r" b="b"/>
            <a:pathLst>
              <a:path w="19758" h="20397" extrusionOk="0">
                <a:moveTo>
                  <a:pt x="17357" y="1"/>
                </a:moveTo>
                <a:lnTo>
                  <a:pt x="1" y="1855"/>
                </a:lnTo>
                <a:lnTo>
                  <a:pt x="2159" y="20396"/>
                </a:lnTo>
                <a:lnTo>
                  <a:pt x="19758" y="17205"/>
                </a:lnTo>
                <a:lnTo>
                  <a:pt x="17357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8" name="Google Shape;7148;p38"/>
          <p:cNvSpPr/>
          <p:nvPr/>
        </p:nvSpPr>
        <p:spPr>
          <a:xfrm>
            <a:off x="683067" y="3186334"/>
            <a:ext cx="735180" cy="624167"/>
          </a:xfrm>
          <a:custGeom>
            <a:avLst/>
            <a:gdLst/>
            <a:ahLst/>
            <a:cxnLst/>
            <a:rect l="l" t="t" r="r" b="b"/>
            <a:pathLst>
              <a:path w="18056" h="18725" extrusionOk="0">
                <a:moveTo>
                  <a:pt x="17448" y="1"/>
                </a:moveTo>
                <a:lnTo>
                  <a:pt x="1" y="31"/>
                </a:lnTo>
                <a:lnTo>
                  <a:pt x="213" y="18724"/>
                </a:lnTo>
                <a:lnTo>
                  <a:pt x="18056" y="17357"/>
                </a:lnTo>
                <a:lnTo>
                  <a:pt x="17448" y="1"/>
                </a:lnTo>
                <a:close/>
              </a:path>
            </a:pathLst>
          </a:custGeom>
          <a:solidFill>
            <a:srgbClr val="FFF2D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9" name="Google Shape;7149;p38"/>
          <p:cNvSpPr/>
          <p:nvPr/>
        </p:nvSpPr>
        <p:spPr>
          <a:xfrm>
            <a:off x="454113" y="2601734"/>
            <a:ext cx="735180" cy="622133"/>
          </a:xfrm>
          <a:custGeom>
            <a:avLst/>
            <a:gdLst/>
            <a:ahLst/>
            <a:cxnLst/>
            <a:rect l="l" t="t" r="r" b="b"/>
            <a:pathLst>
              <a:path w="18056" h="18664" extrusionOk="0">
                <a:moveTo>
                  <a:pt x="639" y="0"/>
                </a:moveTo>
                <a:lnTo>
                  <a:pt x="0" y="18663"/>
                </a:lnTo>
                <a:lnTo>
                  <a:pt x="0" y="18663"/>
                </a:lnTo>
                <a:lnTo>
                  <a:pt x="17873" y="18116"/>
                </a:lnTo>
                <a:lnTo>
                  <a:pt x="18055" y="760"/>
                </a:lnTo>
                <a:lnTo>
                  <a:pt x="63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0" name="Google Shape;7150;p38"/>
          <p:cNvSpPr/>
          <p:nvPr/>
        </p:nvSpPr>
        <p:spPr>
          <a:xfrm>
            <a:off x="382329" y="2541968"/>
            <a:ext cx="806964" cy="660633"/>
          </a:xfrm>
          <a:custGeom>
            <a:avLst/>
            <a:gdLst/>
            <a:ahLst/>
            <a:cxnLst/>
            <a:rect l="l" t="t" r="r" b="b"/>
            <a:pathLst>
              <a:path w="19819" h="19819" extrusionOk="0">
                <a:moveTo>
                  <a:pt x="2584" y="0"/>
                </a:moveTo>
                <a:lnTo>
                  <a:pt x="0" y="18481"/>
                </a:lnTo>
                <a:lnTo>
                  <a:pt x="17843" y="19818"/>
                </a:lnTo>
                <a:lnTo>
                  <a:pt x="19818" y="2553"/>
                </a:lnTo>
                <a:lnTo>
                  <a:pt x="2584" y="0"/>
                </a:lnTo>
                <a:close/>
              </a:path>
            </a:pathLst>
          </a:custGeom>
          <a:solidFill>
            <a:srgbClr val="BFFF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1" name="Google Shape;7151;p38"/>
          <p:cNvSpPr/>
          <p:nvPr/>
        </p:nvSpPr>
        <p:spPr>
          <a:xfrm>
            <a:off x="1049403" y="1982668"/>
            <a:ext cx="855253" cy="721433"/>
          </a:xfrm>
          <a:custGeom>
            <a:avLst/>
            <a:gdLst/>
            <a:ahLst/>
            <a:cxnLst/>
            <a:rect l="l" t="t" r="r" b="b"/>
            <a:pathLst>
              <a:path w="21005" h="21643" extrusionOk="0">
                <a:moveTo>
                  <a:pt x="17113" y="1"/>
                </a:moveTo>
                <a:lnTo>
                  <a:pt x="1" y="3344"/>
                </a:lnTo>
                <a:lnTo>
                  <a:pt x="3739" y="21642"/>
                </a:lnTo>
                <a:lnTo>
                  <a:pt x="21004" y="16931"/>
                </a:lnTo>
                <a:lnTo>
                  <a:pt x="17113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2" name="Google Shape;7152;p38"/>
          <p:cNvSpPr/>
          <p:nvPr/>
        </p:nvSpPr>
        <p:spPr>
          <a:xfrm>
            <a:off x="1039509" y="1982667"/>
            <a:ext cx="793364" cy="670767"/>
          </a:xfrm>
          <a:custGeom>
            <a:avLst/>
            <a:gdLst/>
            <a:ahLst/>
            <a:cxnLst/>
            <a:rect l="l" t="t" r="r" b="b"/>
            <a:pathLst>
              <a:path w="19485" h="20123" extrusionOk="0">
                <a:moveTo>
                  <a:pt x="17356" y="1"/>
                </a:moveTo>
                <a:lnTo>
                  <a:pt x="0" y="1551"/>
                </a:lnTo>
                <a:lnTo>
                  <a:pt x="1824" y="20123"/>
                </a:lnTo>
                <a:lnTo>
                  <a:pt x="19484" y="17235"/>
                </a:lnTo>
                <a:lnTo>
                  <a:pt x="17356" y="1"/>
                </a:lnTo>
                <a:close/>
              </a:path>
            </a:pathLst>
          </a:custGeom>
          <a:solidFill>
            <a:srgbClr val="FFF4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3" name="Google Shape;7153;p38"/>
          <p:cNvSpPr/>
          <p:nvPr/>
        </p:nvSpPr>
        <p:spPr>
          <a:xfrm>
            <a:off x="1054370" y="3889500"/>
            <a:ext cx="855213" cy="721400"/>
          </a:xfrm>
          <a:custGeom>
            <a:avLst/>
            <a:gdLst/>
            <a:ahLst/>
            <a:cxnLst/>
            <a:rect l="l" t="t" r="r" b="b"/>
            <a:pathLst>
              <a:path w="21004" h="21642" extrusionOk="0">
                <a:moveTo>
                  <a:pt x="17143" y="0"/>
                </a:moveTo>
                <a:lnTo>
                  <a:pt x="0" y="3344"/>
                </a:lnTo>
                <a:lnTo>
                  <a:pt x="3739" y="21642"/>
                </a:lnTo>
                <a:lnTo>
                  <a:pt x="21004" y="16931"/>
                </a:lnTo>
                <a:lnTo>
                  <a:pt x="1714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4" name="Google Shape;7154;p38"/>
          <p:cNvSpPr/>
          <p:nvPr/>
        </p:nvSpPr>
        <p:spPr>
          <a:xfrm>
            <a:off x="1044477" y="3889501"/>
            <a:ext cx="793324" cy="671767"/>
          </a:xfrm>
          <a:custGeom>
            <a:avLst/>
            <a:gdLst/>
            <a:ahLst/>
            <a:cxnLst/>
            <a:rect l="l" t="t" r="r" b="b"/>
            <a:pathLst>
              <a:path w="19484" h="20153" extrusionOk="0">
                <a:moveTo>
                  <a:pt x="17386" y="0"/>
                </a:moveTo>
                <a:lnTo>
                  <a:pt x="0" y="1550"/>
                </a:lnTo>
                <a:lnTo>
                  <a:pt x="1824" y="20152"/>
                </a:lnTo>
                <a:lnTo>
                  <a:pt x="19484" y="17235"/>
                </a:lnTo>
                <a:lnTo>
                  <a:pt x="17386" y="0"/>
                </a:lnTo>
                <a:close/>
              </a:path>
            </a:pathLst>
          </a:custGeom>
          <a:solidFill>
            <a:srgbClr val="BFFF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5" name="Google Shape;7155;p38"/>
          <p:cNvSpPr/>
          <p:nvPr/>
        </p:nvSpPr>
        <p:spPr>
          <a:xfrm>
            <a:off x="527119" y="4715233"/>
            <a:ext cx="738885" cy="628200"/>
          </a:xfrm>
          <a:custGeom>
            <a:avLst/>
            <a:gdLst/>
            <a:ahLst/>
            <a:cxnLst/>
            <a:rect l="l" t="t" r="r" b="b"/>
            <a:pathLst>
              <a:path w="18147" h="18846" extrusionOk="0">
                <a:moveTo>
                  <a:pt x="17448" y="1"/>
                </a:moveTo>
                <a:lnTo>
                  <a:pt x="1" y="153"/>
                </a:lnTo>
                <a:lnTo>
                  <a:pt x="335" y="18846"/>
                </a:lnTo>
                <a:lnTo>
                  <a:pt x="18147" y="17356"/>
                </a:lnTo>
                <a:lnTo>
                  <a:pt x="1744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6" name="Google Shape;7156;p38"/>
          <p:cNvSpPr/>
          <p:nvPr/>
        </p:nvSpPr>
        <p:spPr>
          <a:xfrm>
            <a:off x="465229" y="4660533"/>
            <a:ext cx="772313" cy="632267"/>
          </a:xfrm>
          <a:custGeom>
            <a:avLst/>
            <a:gdLst/>
            <a:ahLst/>
            <a:cxnLst/>
            <a:rect l="l" t="t" r="r" b="b"/>
            <a:pathLst>
              <a:path w="18968" h="18968" extrusionOk="0">
                <a:moveTo>
                  <a:pt x="1612" y="0"/>
                </a:moveTo>
                <a:lnTo>
                  <a:pt x="1" y="18602"/>
                </a:lnTo>
                <a:lnTo>
                  <a:pt x="17874" y="18967"/>
                </a:lnTo>
                <a:lnTo>
                  <a:pt x="18968" y="1642"/>
                </a:lnTo>
                <a:lnTo>
                  <a:pt x="1612" y="0"/>
                </a:lnTo>
                <a:close/>
              </a:path>
            </a:pathLst>
          </a:custGeom>
          <a:solidFill>
            <a:srgbClr val="FFAC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7" name="Google Shape;7157;p38"/>
          <p:cNvSpPr/>
          <p:nvPr/>
        </p:nvSpPr>
        <p:spPr>
          <a:xfrm>
            <a:off x="233" y="-15"/>
            <a:ext cx="12191539" cy="200105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0" y="189972"/>
                </a:lnTo>
                <a:lnTo>
                  <a:pt x="284960" y="189972"/>
                </a:lnTo>
                <a:lnTo>
                  <a:pt x="284960" y="0"/>
                </a:lnTo>
                <a:close/>
              </a:path>
            </a:pathLst>
          </a:custGeom>
          <a:solidFill>
            <a:srgbClr val="FFF2D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8" name="Google Shape;7158;p38"/>
          <p:cNvSpPr/>
          <p:nvPr/>
        </p:nvSpPr>
        <p:spPr>
          <a:xfrm>
            <a:off x="2724200" y="5995367"/>
            <a:ext cx="6743600" cy="142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4721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dk1"/>
        </a:solidFill>
        <a:effectLst/>
      </p:bgPr>
    </p:bg>
    <p:spTree>
      <p:nvGrpSpPr>
        <p:cNvPr id="1" name="Shape 2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4" name="Google Shape;2934;p16"/>
          <p:cNvSpPr/>
          <p:nvPr/>
        </p:nvSpPr>
        <p:spPr>
          <a:xfrm>
            <a:off x="-120053" y="-139133"/>
            <a:ext cx="12460351" cy="6456549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0" y="189972"/>
                </a:lnTo>
                <a:lnTo>
                  <a:pt x="284960" y="189972"/>
                </a:lnTo>
                <a:lnTo>
                  <a:pt x="28496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5" name="Google Shape;2935;p16"/>
          <p:cNvSpPr/>
          <p:nvPr/>
        </p:nvSpPr>
        <p:spPr>
          <a:xfrm>
            <a:off x="-380566" y="5366792"/>
            <a:ext cx="13005316" cy="1744841"/>
          </a:xfrm>
          <a:custGeom>
            <a:avLst/>
            <a:gdLst/>
            <a:ahLst/>
            <a:cxnLst/>
            <a:rect l="l" t="t" r="r" b="b"/>
            <a:pathLst>
              <a:path w="297423" h="51339" extrusionOk="0">
                <a:moveTo>
                  <a:pt x="3314" y="0"/>
                </a:moveTo>
                <a:lnTo>
                  <a:pt x="0" y="51339"/>
                </a:lnTo>
                <a:lnTo>
                  <a:pt x="297422" y="51339"/>
                </a:lnTo>
                <a:lnTo>
                  <a:pt x="29742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6" name="Google Shape;2936;p16"/>
          <p:cNvSpPr/>
          <p:nvPr/>
        </p:nvSpPr>
        <p:spPr>
          <a:xfrm>
            <a:off x="699965" y="5353978"/>
            <a:ext cx="2267491" cy="1331020"/>
          </a:xfrm>
          <a:custGeom>
            <a:avLst/>
            <a:gdLst/>
            <a:ahLst/>
            <a:cxnLst/>
            <a:rect l="l" t="t" r="r" b="b"/>
            <a:pathLst>
              <a:path w="51856" h="39163" extrusionOk="0">
                <a:moveTo>
                  <a:pt x="51423" y="1"/>
                </a:moveTo>
                <a:cubicBezTo>
                  <a:pt x="51342" y="1"/>
                  <a:pt x="51259" y="25"/>
                  <a:pt x="51187" y="73"/>
                </a:cubicBezTo>
                <a:lnTo>
                  <a:pt x="213" y="38493"/>
                </a:lnTo>
                <a:cubicBezTo>
                  <a:pt x="31" y="38615"/>
                  <a:pt x="0" y="38858"/>
                  <a:pt x="122" y="39010"/>
                </a:cubicBezTo>
                <a:cubicBezTo>
                  <a:pt x="213" y="39101"/>
                  <a:pt x="304" y="39162"/>
                  <a:pt x="426" y="39162"/>
                </a:cubicBezTo>
                <a:cubicBezTo>
                  <a:pt x="517" y="39162"/>
                  <a:pt x="578" y="39132"/>
                  <a:pt x="669" y="39101"/>
                </a:cubicBezTo>
                <a:lnTo>
                  <a:pt x="51642" y="681"/>
                </a:lnTo>
                <a:cubicBezTo>
                  <a:pt x="51825" y="560"/>
                  <a:pt x="51855" y="317"/>
                  <a:pt x="51734" y="165"/>
                </a:cubicBezTo>
                <a:cubicBezTo>
                  <a:pt x="51661" y="55"/>
                  <a:pt x="51544" y="1"/>
                  <a:pt x="5142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7" name="Google Shape;2937;p16"/>
          <p:cNvSpPr/>
          <p:nvPr/>
        </p:nvSpPr>
        <p:spPr>
          <a:xfrm>
            <a:off x="2851673" y="5354181"/>
            <a:ext cx="1379664" cy="1330816"/>
          </a:xfrm>
          <a:custGeom>
            <a:avLst/>
            <a:gdLst/>
            <a:ahLst/>
            <a:cxnLst/>
            <a:rect l="l" t="t" r="r" b="b"/>
            <a:pathLst>
              <a:path w="31552" h="39157" extrusionOk="0">
                <a:moveTo>
                  <a:pt x="31136" y="1"/>
                </a:moveTo>
                <a:cubicBezTo>
                  <a:pt x="31024" y="1"/>
                  <a:pt x="30908" y="55"/>
                  <a:pt x="30822" y="159"/>
                </a:cubicBezTo>
                <a:lnTo>
                  <a:pt x="122" y="38548"/>
                </a:lnTo>
                <a:cubicBezTo>
                  <a:pt x="1" y="38700"/>
                  <a:pt x="31" y="38943"/>
                  <a:pt x="183" y="39065"/>
                </a:cubicBezTo>
                <a:cubicBezTo>
                  <a:pt x="244" y="39126"/>
                  <a:pt x="335" y="39156"/>
                  <a:pt x="426" y="39156"/>
                </a:cubicBezTo>
                <a:cubicBezTo>
                  <a:pt x="548" y="39156"/>
                  <a:pt x="639" y="39126"/>
                  <a:pt x="730" y="39004"/>
                </a:cubicBezTo>
                <a:lnTo>
                  <a:pt x="31430" y="615"/>
                </a:lnTo>
                <a:cubicBezTo>
                  <a:pt x="31552" y="463"/>
                  <a:pt x="31521" y="219"/>
                  <a:pt x="31369" y="98"/>
                </a:cubicBezTo>
                <a:cubicBezTo>
                  <a:pt x="31303" y="32"/>
                  <a:pt x="31221" y="1"/>
                  <a:pt x="3113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8" name="Google Shape;2938;p16"/>
          <p:cNvSpPr/>
          <p:nvPr/>
        </p:nvSpPr>
        <p:spPr>
          <a:xfrm>
            <a:off x="5003424" y="5353877"/>
            <a:ext cx="493149" cy="1331121"/>
          </a:xfrm>
          <a:custGeom>
            <a:avLst/>
            <a:gdLst/>
            <a:ahLst/>
            <a:cxnLst/>
            <a:rect l="l" t="t" r="r" b="b"/>
            <a:pathLst>
              <a:path w="11278" h="39166" extrusionOk="0">
                <a:moveTo>
                  <a:pt x="10835" y="0"/>
                </a:moveTo>
                <a:cubicBezTo>
                  <a:pt x="10670" y="0"/>
                  <a:pt x="10537" y="114"/>
                  <a:pt x="10487" y="289"/>
                </a:cubicBezTo>
                <a:lnTo>
                  <a:pt x="61" y="38679"/>
                </a:lnTo>
                <a:cubicBezTo>
                  <a:pt x="0" y="38892"/>
                  <a:pt x="122" y="39104"/>
                  <a:pt x="304" y="39165"/>
                </a:cubicBezTo>
                <a:lnTo>
                  <a:pt x="426" y="39165"/>
                </a:lnTo>
                <a:cubicBezTo>
                  <a:pt x="578" y="39165"/>
                  <a:pt x="730" y="39044"/>
                  <a:pt x="791" y="38892"/>
                </a:cubicBezTo>
                <a:lnTo>
                  <a:pt x="11216" y="502"/>
                </a:lnTo>
                <a:cubicBezTo>
                  <a:pt x="11277" y="289"/>
                  <a:pt x="11156" y="76"/>
                  <a:pt x="10943" y="16"/>
                </a:cubicBezTo>
                <a:cubicBezTo>
                  <a:pt x="10906" y="5"/>
                  <a:pt x="10870" y="0"/>
                  <a:pt x="1083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9" name="Google Shape;2939;p16"/>
          <p:cNvSpPr/>
          <p:nvPr/>
        </p:nvSpPr>
        <p:spPr>
          <a:xfrm>
            <a:off x="6724529" y="5354250"/>
            <a:ext cx="466564" cy="1330748"/>
          </a:xfrm>
          <a:custGeom>
            <a:avLst/>
            <a:gdLst/>
            <a:ahLst/>
            <a:cxnLst/>
            <a:rect l="l" t="t" r="r" b="b"/>
            <a:pathLst>
              <a:path w="10670" h="39155" extrusionOk="0">
                <a:moveTo>
                  <a:pt x="371" y="0"/>
                </a:moveTo>
                <a:cubicBezTo>
                  <a:pt x="349" y="0"/>
                  <a:pt x="327" y="2"/>
                  <a:pt x="305" y="5"/>
                </a:cubicBezTo>
                <a:cubicBezTo>
                  <a:pt x="122" y="65"/>
                  <a:pt x="1" y="278"/>
                  <a:pt x="31" y="491"/>
                </a:cubicBezTo>
                <a:lnTo>
                  <a:pt x="9879" y="38881"/>
                </a:lnTo>
                <a:cubicBezTo>
                  <a:pt x="9940" y="39033"/>
                  <a:pt x="10092" y="39154"/>
                  <a:pt x="10244" y="39154"/>
                </a:cubicBezTo>
                <a:lnTo>
                  <a:pt x="10366" y="39154"/>
                </a:lnTo>
                <a:cubicBezTo>
                  <a:pt x="10548" y="39093"/>
                  <a:pt x="10670" y="38881"/>
                  <a:pt x="10639" y="38668"/>
                </a:cubicBezTo>
                <a:lnTo>
                  <a:pt x="791" y="278"/>
                </a:lnTo>
                <a:cubicBezTo>
                  <a:pt x="737" y="115"/>
                  <a:pt x="560" y="0"/>
                  <a:pt x="37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0" name="Google Shape;2940;p16"/>
          <p:cNvSpPr/>
          <p:nvPr/>
        </p:nvSpPr>
        <p:spPr>
          <a:xfrm>
            <a:off x="7988487" y="5354181"/>
            <a:ext cx="1354389" cy="1330816"/>
          </a:xfrm>
          <a:custGeom>
            <a:avLst/>
            <a:gdLst/>
            <a:ahLst/>
            <a:cxnLst/>
            <a:rect l="l" t="t" r="r" b="b"/>
            <a:pathLst>
              <a:path w="30974" h="39157" extrusionOk="0">
                <a:moveTo>
                  <a:pt x="429" y="1"/>
                </a:moveTo>
                <a:cubicBezTo>
                  <a:pt x="346" y="1"/>
                  <a:pt x="261" y="32"/>
                  <a:pt x="183" y="98"/>
                </a:cubicBezTo>
                <a:cubicBezTo>
                  <a:pt x="31" y="219"/>
                  <a:pt x="0" y="463"/>
                  <a:pt x="122" y="615"/>
                </a:cubicBezTo>
                <a:lnTo>
                  <a:pt x="30244" y="39004"/>
                </a:lnTo>
                <a:cubicBezTo>
                  <a:pt x="30335" y="39095"/>
                  <a:pt x="30457" y="39156"/>
                  <a:pt x="30548" y="39156"/>
                </a:cubicBezTo>
                <a:cubicBezTo>
                  <a:pt x="30639" y="39156"/>
                  <a:pt x="30730" y="39126"/>
                  <a:pt x="30791" y="39065"/>
                </a:cubicBezTo>
                <a:cubicBezTo>
                  <a:pt x="30943" y="38943"/>
                  <a:pt x="30973" y="38700"/>
                  <a:pt x="30852" y="38548"/>
                </a:cubicBezTo>
                <a:lnTo>
                  <a:pt x="730" y="159"/>
                </a:lnTo>
                <a:cubicBezTo>
                  <a:pt x="643" y="55"/>
                  <a:pt x="538" y="1"/>
                  <a:pt x="42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1" name="Google Shape;2941;p16"/>
          <p:cNvSpPr/>
          <p:nvPr/>
        </p:nvSpPr>
        <p:spPr>
          <a:xfrm>
            <a:off x="9252402" y="5354181"/>
            <a:ext cx="2242260" cy="1330816"/>
          </a:xfrm>
          <a:custGeom>
            <a:avLst/>
            <a:gdLst/>
            <a:ahLst/>
            <a:cxnLst/>
            <a:rect l="l" t="t" r="r" b="b"/>
            <a:pathLst>
              <a:path w="51279" h="39157" extrusionOk="0">
                <a:moveTo>
                  <a:pt x="438" y="1"/>
                </a:moveTo>
                <a:cubicBezTo>
                  <a:pt x="330" y="1"/>
                  <a:pt x="222" y="55"/>
                  <a:pt x="152" y="159"/>
                </a:cubicBezTo>
                <a:cubicBezTo>
                  <a:pt x="1" y="311"/>
                  <a:pt x="31" y="554"/>
                  <a:pt x="213" y="675"/>
                </a:cubicBezTo>
                <a:lnTo>
                  <a:pt x="50640" y="39095"/>
                </a:lnTo>
                <a:cubicBezTo>
                  <a:pt x="50701" y="39126"/>
                  <a:pt x="50761" y="39156"/>
                  <a:pt x="50853" y="39156"/>
                </a:cubicBezTo>
                <a:cubicBezTo>
                  <a:pt x="50974" y="39156"/>
                  <a:pt x="51096" y="39095"/>
                  <a:pt x="51156" y="39004"/>
                </a:cubicBezTo>
                <a:cubicBezTo>
                  <a:pt x="51278" y="38852"/>
                  <a:pt x="51248" y="38609"/>
                  <a:pt x="51065" y="38487"/>
                </a:cubicBezTo>
                <a:lnTo>
                  <a:pt x="669" y="98"/>
                </a:lnTo>
                <a:cubicBezTo>
                  <a:pt x="604" y="32"/>
                  <a:pt x="521" y="1"/>
                  <a:pt x="43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2" name="Google Shape;2942;p16"/>
          <p:cNvSpPr/>
          <p:nvPr/>
        </p:nvSpPr>
        <p:spPr>
          <a:xfrm>
            <a:off x="-235700" y="5074398"/>
            <a:ext cx="12800632" cy="290505"/>
          </a:xfrm>
          <a:custGeom>
            <a:avLst/>
            <a:gdLst/>
            <a:ahLst/>
            <a:cxnLst/>
            <a:rect l="l" t="t" r="r" b="b"/>
            <a:pathLst>
              <a:path w="292742" h="3010" extrusionOk="0">
                <a:moveTo>
                  <a:pt x="1" y="0"/>
                </a:moveTo>
                <a:lnTo>
                  <a:pt x="1" y="3009"/>
                </a:lnTo>
                <a:lnTo>
                  <a:pt x="292742" y="3009"/>
                </a:lnTo>
                <a:lnTo>
                  <a:pt x="292742" y="0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3" name="Google Shape;2943;p16"/>
          <p:cNvSpPr/>
          <p:nvPr/>
        </p:nvSpPr>
        <p:spPr>
          <a:xfrm>
            <a:off x="-235700" y="5138868"/>
            <a:ext cx="12800632" cy="228929"/>
          </a:xfrm>
          <a:custGeom>
            <a:avLst/>
            <a:gdLst/>
            <a:ahLst/>
            <a:cxnLst/>
            <a:rect l="l" t="t" r="r" b="b"/>
            <a:pathLst>
              <a:path w="292742" h="2372" extrusionOk="0">
                <a:moveTo>
                  <a:pt x="1" y="1"/>
                </a:moveTo>
                <a:lnTo>
                  <a:pt x="1" y="2372"/>
                </a:lnTo>
                <a:lnTo>
                  <a:pt x="292742" y="2372"/>
                </a:lnTo>
                <a:lnTo>
                  <a:pt x="292742" y="1"/>
                </a:lnTo>
                <a:close/>
              </a:path>
            </a:pathLst>
          </a:custGeom>
          <a:solidFill>
            <a:srgbClr val="EAB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4" name="Google Shape;2944;p16"/>
          <p:cNvSpPr/>
          <p:nvPr/>
        </p:nvSpPr>
        <p:spPr>
          <a:xfrm>
            <a:off x="2434361" y="336019"/>
            <a:ext cx="7338035" cy="3043404"/>
          </a:xfrm>
          <a:custGeom>
            <a:avLst/>
            <a:gdLst/>
            <a:ahLst/>
            <a:cxnLst/>
            <a:rect l="l" t="t" r="r" b="b"/>
            <a:pathLst>
              <a:path w="167816" h="89547" extrusionOk="0">
                <a:moveTo>
                  <a:pt x="165961" y="1"/>
                </a:moveTo>
                <a:lnTo>
                  <a:pt x="1" y="396"/>
                </a:lnTo>
                <a:lnTo>
                  <a:pt x="882" y="85656"/>
                </a:lnTo>
                <a:lnTo>
                  <a:pt x="2706" y="87236"/>
                </a:lnTo>
                <a:lnTo>
                  <a:pt x="167815" y="89546"/>
                </a:lnTo>
                <a:lnTo>
                  <a:pt x="167754" y="1612"/>
                </a:lnTo>
                <a:lnTo>
                  <a:pt x="16596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5" name="Google Shape;2945;p16"/>
          <p:cNvSpPr/>
          <p:nvPr/>
        </p:nvSpPr>
        <p:spPr>
          <a:xfrm>
            <a:off x="2460947" y="360828"/>
            <a:ext cx="7076199" cy="2817155"/>
          </a:xfrm>
          <a:custGeom>
            <a:avLst/>
            <a:gdLst/>
            <a:ahLst/>
            <a:cxnLst/>
            <a:rect l="l" t="t" r="r" b="b"/>
            <a:pathLst>
              <a:path w="161828" h="82890" extrusionOk="0">
                <a:moveTo>
                  <a:pt x="161797" y="0"/>
                </a:moveTo>
                <a:lnTo>
                  <a:pt x="0" y="365"/>
                </a:lnTo>
                <a:lnTo>
                  <a:pt x="912" y="80762"/>
                </a:lnTo>
                <a:lnTo>
                  <a:pt x="161827" y="82889"/>
                </a:lnTo>
                <a:lnTo>
                  <a:pt x="161827" y="82889"/>
                </a:lnTo>
                <a:lnTo>
                  <a:pt x="16179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6" name="Google Shape;2946;p16"/>
          <p:cNvSpPr/>
          <p:nvPr/>
        </p:nvSpPr>
        <p:spPr>
          <a:xfrm>
            <a:off x="2409132" y="276137"/>
            <a:ext cx="7298112" cy="3042316"/>
          </a:xfrm>
          <a:custGeom>
            <a:avLst/>
            <a:gdLst/>
            <a:ahLst/>
            <a:cxnLst/>
            <a:rect l="l" t="t" r="r" b="b"/>
            <a:pathLst>
              <a:path w="166903" h="89515" extrusionOk="0">
                <a:moveTo>
                  <a:pt x="162708" y="6565"/>
                </a:moveTo>
                <a:lnTo>
                  <a:pt x="162708" y="84439"/>
                </a:lnTo>
                <a:lnTo>
                  <a:pt x="5988" y="82433"/>
                </a:lnTo>
                <a:lnTo>
                  <a:pt x="5076" y="6900"/>
                </a:lnTo>
                <a:lnTo>
                  <a:pt x="162708" y="6565"/>
                </a:lnTo>
                <a:close/>
                <a:moveTo>
                  <a:pt x="165049" y="0"/>
                </a:moveTo>
                <a:lnTo>
                  <a:pt x="163438" y="1611"/>
                </a:lnTo>
                <a:lnTo>
                  <a:pt x="912" y="1976"/>
                </a:lnTo>
                <a:lnTo>
                  <a:pt x="1793" y="83284"/>
                </a:lnTo>
                <a:lnTo>
                  <a:pt x="0" y="85624"/>
                </a:lnTo>
                <a:lnTo>
                  <a:pt x="1793" y="87235"/>
                </a:lnTo>
                <a:lnTo>
                  <a:pt x="166903" y="89515"/>
                </a:lnTo>
                <a:lnTo>
                  <a:pt x="166872" y="1581"/>
                </a:lnTo>
                <a:lnTo>
                  <a:pt x="165049" y="0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7" name="Google Shape;2947;p16"/>
          <p:cNvSpPr/>
          <p:nvPr/>
        </p:nvSpPr>
        <p:spPr>
          <a:xfrm>
            <a:off x="2369257" y="276137"/>
            <a:ext cx="7259588" cy="2988617"/>
          </a:xfrm>
          <a:custGeom>
            <a:avLst/>
            <a:gdLst/>
            <a:ahLst/>
            <a:cxnLst/>
            <a:rect l="l" t="t" r="r" b="b"/>
            <a:pathLst>
              <a:path w="166022" h="87935" extrusionOk="0">
                <a:moveTo>
                  <a:pt x="161796" y="4955"/>
                </a:moveTo>
                <a:lnTo>
                  <a:pt x="161796" y="82858"/>
                </a:lnTo>
                <a:lnTo>
                  <a:pt x="5107" y="80852"/>
                </a:lnTo>
                <a:lnTo>
                  <a:pt x="4195" y="5289"/>
                </a:lnTo>
                <a:lnTo>
                  <a:pt x="161796" y="4955"/>
                </a:lnTo>
                <a:close/>
                <a:moveTo>
                  <a:pt x="165961" y="0"/>
                </a:moveTo>
                <a:lnTo>
                  <a:pt x="0" y="395"/>
                </a:lnTo>
                <a:lnTo>
                  <a:pt x="912" y="85655"/>
                </a:lnTo>
                <a:lnTo>
                  <a:pt x="166021" y="87934"/>
                </a:lnTo>
                <a:lnTo>
                  <a:pt x="165961" y="0"/>
                </a:lnTo>
                <a:close/>
              </a:path>
            </a:pathLst>
          </a:custGeom>
          <a:solidFill>
            <a:srgbClr val="EAB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8" name="Google Shape;2948;p16"/>
          <p:cNvSpPr/>
          <p:nvPr/>
        </p:nvSpPr>
        <p:spPr>
          <a:xfrm>
            <a:off x="2993911" y="832920"/>
            <a:ext cx="1190896" cy="1000024"/>
          </a:xfrm>
          <a:custGeom>
            <a:avLst/>
            <a:gdLst/>
            <a:ahLst/>
            <a:cxnLst/>
            <a:rect l="l" t="t" r="r" b="b"/>
            <a:pathLst>
              <a:path w="27235" h="29424" extrusionOk="0">
                <a:moveTo>
                  <a:pt x="21581" y="23678"/>
                </a:moveTo>
                <a:cubicBezTo>
                  <a:pt x="22402" y="23709"/>
                  <a:pt x="23222" y="23739"/>
                  <a:pt x="24074" y="23739"/>
                </a:cubicBezTo>
                <a:cubicBezTo>
                  <a:pt x="24134" y="23739"/>
                  <a:pt x="24195" y="23739"/>
                  <a:pt x="24226" y="23709"/>
                </a:cubicBezTo>
                <a:cubicBezTo>
                  <a:pt x="24256" y="24134"/>
                  <a:pt x="24286" y="24560"/>
                  <a:pt x="24347" y="24985"/>
                </a:cubicBezTo>
                <a:lnTo>
                  <a:pt x="21581" y="25077"/>
                </a:lnTo>
                <a:lnTo>
                  <a:pt x="21581" y="23678"/>
                </a:lnTo>
                <a:close/>
                <a:moveTo>
                  <a:pt x="23648" y="6353"/>
                </a:moveTo>
                <a:lnTo>
                  <a:pt x="23648" y="6353"/>
                </a:lnTo>
                <a:cubicBezTo>
                  <a:pt x="23587" y="11794"/>
                  <a:pt x="23739" y="17265"/>
                  <a:pt x="24134" y="22706"/>
                </a:cubicBezTo>
                <a:cubicBezTo>
                  <a:pt x="24165" y="22827"/>
                  <a:pt x="24165" y="22919"/>
                  <a:pt x="24165" y="23040"/>
                </a:cubicBezTo>
                <a:cubicBezTo>
                  <a:pt x="24134" y="23010"/>
                  <a:pt x="24104" y="23010"/>
                  <a:pt x="24043" y="23010"/>
                </a:cubicBezTo>
                <a:cubicBezTo>
                  <a:pt x="23101" y="22979"/>
                  <a:pt x="22128" y="22949"/>
                  <a:pt x="21186" y="22919"/>
                </a:cubicBezTo>
                <a:cubicBezTo>
                  <a:pt x="20973" y="22919"/>
                  <a:pt x="20791" y="23101"/>
                  <a:pt x="20791" y="23314"/>
                </a:cubicBezTo>
                <a:cubicBezTo>
                  <a:pt x="20791" y="23344"/>
                  <a:pt x="20821" y="23405"/>
                  <a:pt x="20821" y="23435"/>
                </a:cubicBezTo>
                <a:cubicBezTo>
                  <a:pt x="20821" y="23466"/>
                  <a:pt x="20791" y="23496"/>
                  <a:pt x="20791" y="23557"/>
                </a:cubicBezTo>
                <a:lnTo>
                  <a:pt x="20791" y="25107"/>
                </a:lnTo>
                <a:cubicBezTo>
                  <a:pt x="15988" y="25259"/>
                  <a:pt x="11155" y="25411"/>
                  <a:pt x="6322" y="25593"/>
                </a:cubicBezTo>
                <a:cubicBezTo>
                  <a:pt x="5471" y="25593"/>
                  <a:pt x="4590" y="25624"/>
                  <a:pt x="3708" y="25654"/>
                </a:cubicBezTo>
                <a:lnTo>
                  <a:pt x="19484" y="10396"/>
                </a:lnTo>
                <a:cubicBezTo>
                  <a:pt x="20882" y="9028"/>
                  <a:pt x="22250" y="7690"/>
                  <a:pt x="23648" y="6353"/>
                </a:cubicBezTo>
                <a:close/>
                <a:moveTo>
                  <a:pt x="24210" y="0"/>
                </a:moveTo>
                <a:cubicBezTo>
                  <a:pt x="24020" y="0"/>
                  <a:pt x="23830" y="122"/>
                  <a:pt x="23830" y="365"/>
                </a:cubicBezTo>
                <a:cubicBezTo>
                  <a:pt x="23739" y="2006"/>
                  <a:pt x="23709" y="3648"/>
                  <a:pt x="23678" y="5259"/>
                </a:cubicBezTo>
                <a:lnTo>
                  <a:pt x="5623" y="22736"/>
                </a:lnTo>
                <a:cubicBezTo>
                  <a:pt x="4620" y="23709"/>
                  <a:pt x="3587" y="24712"/>
                  <a:pt x="2584" y="25685"/>
                </a:cubicBezTo>
                <a:lnTo>
                  <a:pt x="486" y="25745"/>
                </a:lnTo>
                <a:cubicBezTo>
                  <a:pt x="10" y="25775"/>
                  <a:pt x="0" y="26506"/>
                  <a:pt x="458" y="26506"/>
                </a:cubicBezTo>
                <a:cubicBezTo>
                  <a:pt x="468" y="26506"/>
                  <a:pt x="477" y="26506"/>
                  <a:pt x="486" y="26505"/>
                </a:cubicBezTo>
                <a:cubicBezTo>
                  <a:pt x="912" y="26505"/>
                  <a:pt x="1338" y="26505"/>
                  <a:pt x="1763" y="26475"/>
                </a:cubicBezTo>
                <a:lnTo>
                  <a:pt x="1763" y="26475"/>
                </a:lnTo>
                <a:cubicBezTo>
                  <a:pt x="1277" y="26931"/>
                  <a:pt x="821" y="27387"/>
                  <a:pt x="334" y="27873"/>
                </a:cubicBezTo>
                <a:cubicBezTo>
                  <a:pt x="53" y="28131"/>
                  <a:pt x="315" y="28498"/>
                  <a:pt x="617" y="28498"/>
                </a:cubicBezTo>
                <a:cubicBezTo>
                  <a:pt x="706" y="28498"/>
                  <a:pt x="798" y="28466"/>
                  <a:pt x="882" y="28390"/>
                </a:cubicBezTo>
                <a:lnTo>
                  <a:pt x="2888" y="26444"/>
                </a:lnTo>
                <a:cubicBezTo>
                  <a:pt x="8876" y="26232"/>
                  <a:pt x="14894" y="26049"/>
                  <a:pt x="20882" y="25836"/>
                </a:cubicBezTo>
                <a:cubicBezTo>
                  <a:pt x="22037" y="25806"/>
                  <a:pt x="23222" y="25776"/>
                  <a:pt x="24408" y="25715"/>
                </a:cubicBezTo>
                <a:cubicBezTo>
                  <a:pt x="24499" y="26840"/>
                  <a:pt x="24590" y="27964"/>
                  <a:pt x="24712" y="29058"/>
                </a:cubicBezTo>
                <a:cubicBezTo>
                  <a:pt x="24742" y="29302"/>
                  <a:pt x="24947" y="29423"/>
                  <a:pt x="25137" y="29423"/>
                </a:cubicBezTo>
                <a:cubicBezTo>
                  <a:pt x="25327" y="29423"/>
                  <a:pt x="25502" y="29302"/>
                  <a:pt x="25472" y="29058"/>
                </a:cubicBezTo>
                <a:cubicBezTo>
                  <a:pt x="25350" y="27934"/>
                  <a:pt x="25259" y="26840"/>
                  <a:pt x="25137" y="25685"/>
                </a:cubicBezTo>
                <a:cubicBezTo>
                  <a:pt x="25685" y="25685"/>
                  <a:pt x="26201" y="25685"/>
                  <a:pt x="26748" y="25654"/>
                </a:cubicBezTo>
                <a:cubicBezTo>
                  <a:pt x="27235" y="25624"/>
                  <a:pt x="27235" y="24894"/>
                  <a:pt x="26748" y="24894"/>
                </a:cubicBezTo>
                <a:cubicBezTo>
                  <a:pt x="26201" y="24925"/>
                  <a:pt x="25624" y="24925"/>
                  <a:pt x="25077" y="24955"/>
                </a:cubicBezTo>
                <a:cubicBezTo>
                  <a:pt x="24560" y="18906"/>
                  <a:pt x="24347" y="12827"/>
                  <a:pt x="24408" y="6748"/>
                </a:cubicBezTo>
                <a:cubicBezTo>
                  <a:pt x="24408" y="6353"/>
                  <a:pt x="24408" y="5988"/>
                  <a:pt x="24408" y="5593"/>
                </a:cubicBezTo>
                <a:lnTo>
                  <a:pt x="24773" y="5259"/>
                </a:lnTo>
                <a:cubicBezTo>
                  <a:pt x="25057" y="5003"/>
                  <a:pt x="24783" y="4614"/>
                  <a:pt x="24498" y="4614"/>
                </a:cubicBezTo>
                <a:cubicBezTo>
                  <a:pt x="24478" y="4614"/>
                  <a:pt x="24458" y="4616"/>
                  <a:pt x="24438" y="4620"/>
                </a:cubicBezTo>
                <a:cubicBezTo>
                  <a:pt x="24469" y="3192"/>
                  <a:pt x="24499" y="1794"/>
                  <a:pt x="24590" y="365"/>
                </a:cubicBezTo>
                <a:cubicBezTo>
                  <a:pt x="24590" y="122"/>
                  <a:pt x="24400" y="0"/>
                  <a:pt x="24210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9" name="Google Shape;2949;p16"/>
          <p:cNvSpPr/>
          <p:nvPr/>
        </p:nvSpPr>
        <p:spPr>
          <a:xfrm>
            <a:off x="4290402" y="1164552"/>
            <a:ext cx="178799" cy="255137"/>
          </a:xfrm>
          <a:custGeom>
            <a:avLst/>
            <a:gdLst/>
            <a:ahLst/>
            <a:cxnLst/>
            <a:rect l="l" t="t" r="r" b="b"/>
            <a:pathLst>
              <a:path w="4089" h="7507" extrusionOk="0">
                <a:moveTo>
                  <a:pt x="1900" y="1580"/>
                </a:moveTo>
                <a:cubicBezTo>
                  <a:pt x="2021" y="2036"/>
                  <a:pt x="2143" y="2461"/>
                  <a:pt x="2295" y="2917"/>
                </a:cubicBezTo>
                <a:cubicBezTo>
                  <a:pt x="1991" y="2978"/>
                  <a:pt x="1718" y="3069"/>
                  <a:pt x="1444" y="3130"/>
                </a:cubicBezTo>
                <a:cubicBezTo>
                  <a:pt x="1566" y="2613"/>
                  <a:pt x="1718" y="2097"/>
                  <a:pt x="1900" y="1580"/>
                </a:cubicBezTo>
                <a:close/>
                <a:moveTo>
                  <a:pt x="2028" y="0"/>
                </a:moveTo>
                <a:cubicBezTo>
                  <a:pt x="1849" y="0"/>
                  <a:pt x="1660" y="120"/>
                  <a:pt x="1626" y="303"/>
                </a:cubicBezTo>
                <a:cubicBezTo>
                  <a:pt x="1596" y="364"/>
                  <a:pt x="1535" y="394"/>
                  <a:pt x="1535" y="455"/>
                </a:cubicBezTo>
                <a:cubicBezTo>
                  <a:pt x="1140" y="1397"/>
                  <a:pt x="836" y="2370"/>
                  <a:pt x="593" y="3343"/>
                </a:cubicBezTo>
                <a:cubicBezTo>
                  <a:pt x="562" y="3343"/>
                  <a:pt x="532" y="3373"/>
                  <a:pt x="502" y="3373"/>
                </a:cubicBezTo>
                <a:cubicBezTo>
                  <a:pt x="289" y="3434"/>
                  <a:pt x="167" y="3647"/>
                  <a:pt x="228" y="3829"/>
                </a:cubicBezTo>
                <a:cubicBezTo>
                  <a:pt x="259" y="3951"/>
                  <a:pt x="350" y="4042"/>
                  <a:pt x="441" y="4072"/>
                </a:cubicBezTo>
                <a:cubicBezTo>
                  <a:pt x="228" y="5075"/>
                  <a:pt x="76" y="6109"/>
                  <a:pt x="15" y="7142"/>
                </a:cubicBezTo>
                <a:cubicBezTo>
                  <a:pt x="0" y="7385"/>
                  <a:pt x="183" y="7507"/>
                  <a:pt x="372" y="7507"/>
                </a:cubicBezTo>
                <a:cubicBezTo>
                  <a:pt x="562" y="7507"/>
                  <a:pt x="760" y="7385"/>
                  <a:pt x="775" y="7142"/>
                </a:cubicBezTo>
                <a:cubicBezTo>
                  <a:pt x="836" y="6078"/>
                  <a:pt x="988" y="5014"/>
                  <a:pt x="1231" y="3951"/>
                </a:cubicBezTo>
                <a:cubicBezTo>
                  <a:pt x="1657" y="3859"/>
                  <a:pt x="2082" y="3738"/>
                  <a:pt x="2538" y="3647"/>
                </a:cubicBezTo>
                <a:cubicBezTo>
                  <a:pt x="2751" y="4315"/>
                  <a:pt x="2994" y="5014"/>
                  <a:pt x="3268" y="5683"/>
                </a:cubicBezTo>
                <a:cubicBezTo>
                  <a:pt x="3343" y="5859"/>
                  <a:pt x="3480" y="5972"/>
                  <a:pt x="3646" y="5972"/>
                </a:cubicBezTo>
                <a:cubicBezTo>
                  <a:pt x="3681" y="5972"/>
                  <a:pt x="3717" y="5967"/>
                  <a:pt x="3754" y="5957"/>
                </a:cubicBezTo>
                <a:cubicBezTo>
                  <a:pt x="3936" y="5896"/>
                  <a:pt x="4088" y="5683"/>
                  <a:pt x="3997" y="5501"/>
                </a:cubicBezTo>
                <a:cubicBezTo>
                  <a:pt x="3724" y="4802"/>
                  <a:pt x="3480" y="4133"/>
                  <a:pt x="3237" y="3434"/>
                </a:cubicBezTo>
                <a:cubicBezTo>
                  <a:pt x="3359" y="3343"/>
                  <a:pt x="3450" y="3160"/>
                  <a:pt x="3389" y="3008"/>
                </a:cubicBezTo>
                <a:cubicBezTo>
                  <a:pt x="3328" y="2856"/>
                  <a:pt x="3207" y="2765"/>
                  <a:pt x="3025" y="2765"/>
                </a:cubicBezTo>
                <a:cubicBezTo>
                  <a:pt x="2781" y="1945"/>
                  <a:pt x="2538" y="1093"/>
                  <a:pt x="2356" y="273"/>
                </a:cubicBezTo>
                <a:cubicBezTo>
                  <a:pt x="2315" y="81"/>
                  <a:pt x="2175" y="0"/>
                  <a:pt x="2028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0" name="Google Shape;2950;p16"/>
          <p:cNvSpPr/>
          <p:nvPr/>
        </p:nvSpPr>
        <p:spPr>
          <a:xfrm>
            <a:off x="3582668" y="1795493"/>
            <a:ext cx="172808" cy="202935"/>
          </a:xfrm>
          <a:custGeom>
            <a:avLst/>
            <a:gdLst/>
            <a:ahLst/>
            <a:cxnLst/>
            <a:rect l="l" t="t" r="r" b="b"/>
            <a:pathLst>
              <a:path w="3952" h="5971" extrusionOk="0">
                <a:moveTo>
                  <a:pt x="1186" y="735"/>
                </a:moveTo>
                <a:cubicBezTo>
                  <a:pt x="1247" y="735"/>
                  <a:pt x="1307" y="735"/>
                  <a:pt x="1368" y="766"/>
                </a:cubicBezTo>
                <a:lnTo>
                  <a:pt x="1399" y="766"/>
                </a:lnTo>
                <a:cubicBezTo>
                  <a:pt x="1429" y="766"/>
                  <a:pt x="1459" y="766"/>
                  <a:pt x="1490" y="796"/>
                </a:cubicBezTo>
                <a:lnTo>
                  <a:pt x="1581" y="796"/>
                </a:lnTo>
                <a:cubicBezTo>
                  <a:pt x="1581" y="796"/>
                  <a:pt x="1611" y="827"/>
                  <a:pt x="1611" y="827"/>
                </a:cubicBezTo>
                <a:cubicBezTo>
                  <a:pt x="1642" y="827"/>
                  <a:pt x="1672" y="857"/>
                  <a:pt x="1672" y="857"/>
                </a:cubicBezTo>
                <a:cubicBezTo>
                  <a:pt x="1703" y="857"/>
                  <a:pt x="1763" y="887"/>
                  <a:pt x="1794" y="918"/>
                </a:cubicBezTo>
                <a:cubicBezTo>
                  <a:pt x="1794" y="918"/>
                  <a:pt x="1824" y="948"/>
                  <a:pt x="1855" y="948"/>
                </a:cubicBezTo>
                <a:cubicBezTo>
                  <a:pt x="1855" y="948"/>
                  <a:pt x="1855" y="948"/>
                  <a:pt x="1885" y="979"/>
                </a:cubicBezTo>
                <a:cubicBezTo>
                  <a:pt x="1915" y="1009"/>
                  <a:pt x="1976" y="1070"/>
                  <a:pt x="2007" y="1100"/>
                </a:cubicBezTo>
                <a:cubicBezTo>
                  <a:pt x="2007" y="1100"/>
                  <a:pt x="2037" y="1131"/>
                  <a:pt x="2037" y="1131"/>
                </a:cubicBezTo>
                <a:cubicBezTo>
                  <a:pt x="2037" y="1161"/>
                  <a:pt x="2067" y="1191"/>
                  <a:pt x="2067" y="1222"/>
                </a:cubicBezTo>
                <a:cubicBezTo>
                  <a:pt x="2098" y="1222"/>
                  <a:pt x="2098" y="1252"/>
                  <a:pt x="2128" y="1283"/>
                </a:cubicBezTo>
                <a:cubicBezTo>
                  <a:pt x="2128" y="1283"/>
                  <a:pt x="2128" y="1313"/>
                  <a:pt x="2128" y="1313"/>
                </a:cubicBezTo>
                <a:cubicBezTo>
                  <a:pt x="2159" y="1374"/>
                  <a:pt x="2189" y="1435"/>
                  <a:pt x="2189" y="1495"/>
                </a:cubicBezTo>
                <a:cubicBezTo>
                  <a:pt x="2189" y="1526"/>
                  <a:pt x="2189" y="1526"/>
                  <a:pt x="2189" y="1556"/>
                </a:cubicBezTo>
                <a:cubicBezTo>
                  <a:pt x="2219" y="1586"/>
                  <a:pt x="2219" y="1617"/>
                  <a:pt x="2219" y="1617"/>
                </a:cubicBezTo>
                <a:cubicBezTo>
                  <a:pt x="2219" y="1678"/>
                  <a:pt x="2219" y="1738"/>
                  <a:pt x="2219" y="1799"/>
                </a:cubicBezTo>
                <a:cubicBezTo>
                  <a:pt x="2219" y="1830"/>
                  <a:pt x="2189" y="1830"/>
                  <a:pt x="2189" y="1860"/>
                </a:cubicBezTo>
                <a:cubicBezTo>
                  <a:pt x="2189" y="1890"/>
                  <a:pt x="2189" y="1921"/>
                  <a:pt x="2189" y="1921"/>
                </a:cubicBezTo>
                <a:cubicBezTo>
                  <a:pt x="2159" y="2012"/>
                  <a:pt x="2159" y="2073"/>
                  <a:pt x="2128" y="2134"/>
                </a:cubicBezTo>
                <a:cubicBezTo>
                  <a:pt x="2128" y="2164"/>
                  <a:pt x="2098" y="2164"/>
                  <a:pt x="2098" y="2164"/>
                </a:cubicBezTo>
                <a:cubicBezTo>
                  <a:pt x="2098" y="2194"/>
                  <a:pt x="2067" y="2225"/>
                  <a:pt x="2067" y="2255"/>
                </a:cubicBezTo>
                <a:cubicBezTo>
                  <a:pt x="2037" y="2286"/>
                  <a:pt x="2007" y="2316"/>
                  <a:pt x="2007" y="2346"/>
                </a:cubicBezTo>
                <a:cubicBezTo>
                  <a:pt x="1976" y="2377"/>
                  <a:pt x="1976" y="2377"/>
                  <a:pt x="1976" y="2377"/>
                </a:cubicBezTo>
                <a:cubicBezTo>
                  <a:pt x="1915" y="2438"/>
                  <a:pt x="1855" y="2498"/>
                  <a:pt x="1794" y="2529"/>
                </a:cubicBezTo>
                <a:cubicBezTo>
                  <a:pt x="1794" y="2529"/>
                  <a:pt x="1794" y="2529"/>
                  <a:pt x="1794" y="2559"/>
                </a:cubicBezTo>
                <a:cubicBezTo>
                  <a:pt x="1763" y="2559"/>
                  <a:pt x="1733" y="2590"/>
                  <a:pt x="1672" y="2620"/>
                </a:cubicBezTo>
                <a:cubicBezTo>
                  <a:pt x="1520" y="2742"/>
                  <a:pt x="1429" y="2954"/>
                  <a:pt x="1551" y="3137"/>
                </a:cubicBezTo>
                <a:cubicBezTo>
                  <a:pt x="1612" y="3240"/>
                  <a:pt x="1744" y="3315"/>
                  <a:pt x="1879" y="3315"/>
                </a:cubicBezTo>
                <a:cubicBezTo>
                  <a:pt x="1943" y="3315"/>
                  <a:pt x="2008" y="3298"/>
                  <a:pt x="2067" y="3258"/>
                </a:cubicBezTo>
                <a:cubicBezTo>
                  <a:pt x="2098" y="3258"/>
                  <a:pt x="2128" y="3228"/>
                  <a:pt x="2159" y="3228"/>
                </a:cubicBezTo>
                <a:cubicBezTo>
                  <a:pt x="2159" y="3228"/>
                  <a:pt x="2219" y="3197"/>
                  <a:pt x="2250" y="3197"/>
                </a:cubicBezTo>
                <a:cubicBezTo>
                  <a:pt x="2250" y="3197"/>
                  <a:pt x="2280" y="3167"/>
                  <a:pt x="2311" y="3167"/>
                </a:cubicBezTo>
                <a:lnTo>
                  <a:pt x="2432" y="3167"/>
                </a:lnTo>
                <a:cubicBezTo>
                  <a:pt x="2432" y="3167"/>
                  <a:pt x="2462" y="3167"/>
                  <a:pt x="2462" y="3197"/>
                </a:cubicBezTo>
                <a:cubicBezTo>
                  <a:pt x="2493" y="3197"/>
                  <a:pt x="2523" y="3197"/>
                  <a:pt x="2554" y="3228"/>
                </a:cubicBezTo>
                <a:lnTo>
                  <a:pt x="2645" y="3228"/>
                </a:lnTo>
                <a:cubicBezTo>
                  <a:pt x="2675" y="3258"/>
                  <a:pt x="2706" y="3258"/>
                  <a:pt x="2706" y="3289"/>
                </a:cubicBezTo>
                <a:cubicBezTo>
                  <a:pt x="2736" y="3289"/>
                  <a:pt x="2766" y="3319"/>
                  <a:pt x="2766" y="3319"/>
                </a:cubicBezTo>
                <a:cubicBezTo>
                  <a:pt x="2827" y="3349"/>
                  <a:pt x="2858" y="3410"/>
                  <a:pt x="2888" y="3441"/>
                </a:cubicBezTo>
                <a:cubicBezTo>
                  <a:pt x="2888" y="3441"/>
                  <a:pt x="2888" y="3441"/>
                  <a:pt x="2888" y="3471"/>
                </a:cubicBezTo>
                <a:cubicBezTo>
                  <a:pt x="2918" y="3501"/>
                  <a:pt x="2949" y="3532"/>
                  <a:pt x="2979" y="3593"/>
                </a:cubicBezTo>
                <a:lnTo>
                  <a:pt x="2979" y="3593"/>
                </a:lnTo>
                <a:cubicBezTo>
                  <a:pt x="2973" y="3581"/>
                  <a:pt x="2970" y="3576"/>
                  <a:pt x="2968" y="3576"/>
                </a:cubicBezTo>
                <a:cubicBezTo>
                  <a:pt x="2960" y="3576"/>
                  <a:pt x="2979" y="3659"/>
                  <a:pt x="2979" y="3684"/>
                </a:cubicBezTo>
                <a:cubicBezTo>
                  <a:pt x="3010" y="3714"/>
                  <a:pt x="3010" y="3745"/>
                  <a:pt x="3010" y="3805"/>
                </a:cubicBezTo>
                <a:cubicBezTo>
                  <a:pt x="3010" y="3836"/>
                  <a:pt x="3010" y="3881"/>
                  <a:pt x="3010" y="3897"/>
                </a:cubicBezTo>
                <a:cubicBezTo>
                  <a:pt x="3010" y="3927"/>
                  <a:pt x="3010" y="3988"/>
                  <a:pt x="3010" y="4018"/>
                </a:cubicBezTo>
                <a:cubicBezTo>
                  <a:pt x="3010" y="4049"/>
                  <a:pt x="3010" y="4079"/>
                  <a:pt x="3010" y="4109"/>
                </a:cubicBezTo>
                <a:cubicBezTo>
                  <a:pt x="2979" y="4140"/>
                  <a:pt x="2979" y="4201"/>
                  <a:pt x="2949" y="4261"/>
                </a:cubicBezTo>
                <a:cubicBezTo>
                  <a:pt x="2949" y="4261"/>
                  <a:pt x="2918" y="4322"/>
                  <a:pt x="2918" y="4322"/>
                </a:cubicBezTo>
                <a:cubicBezTo>
                  <a:pt x="2918" y="4352"/>
                  <a:pt x="2888" y="4413"/>
                  <a:pt x="2858" y="4444"/>
                </a:cubicBezTo>
                <a:cubicBezTo>
                  <a:pt x="2766" y="4596"/>
                  <a:pt x="2675" y="4717"/>
                  <a:pt x="2523" y="4839"/>
                </a:cubicBezTo>
                <a:cubicBezTo>
                  <a:pt x="2219" y="5052"/>
                  <a:pt x="1824" y="5173"/>
                  <a:pt x="1429" y="5234"/>
                </a:cubicBezTo>
                <a:cubicBezTo>
                  <a:pt x="1429" y="5234"/>
                  <a:pt x="1429" y="5264"/>
                  <a:pt x="1399" y="5264"/>
                </a:cubicBezTo>
                <a:lnTo>
                  <a:pt x="1399" y="5204"/>
                </a:lnTo>
                <a:cubicBezTo>
                  <a:pt x="1186" y="3775"/>
                  <a:pt x="973" y="2316"/>
                  <a:pt x="730" y="857"/>
                </a:cubicBezTo>
                <a:lnTo>
                  <a:pt x="760" y="857"/>
                </a:lnTo>
                <a:cubicBezTo>
                  <a:pt x="760" y="857"/>
                  <a:pt x="791" y="827"/>
                  <a:pt x="821" y="827"/>
                </a:cubicBezTo>
                <a:lnTo>
                  <a:pt x="882" y="796"/>
                </a:lnTo>
                <a:cubicBezTo>
                  <a:pt x="943" y="796"/>
                  <a:pt x="1003" y="766"/>
                  <a:pt x="1064" y="766"/>
                </a:cubicBezTo>
                <a:lnTo>
                  <a:pt x="1095" y="766"/>
                </a:lnTo>
                <a:cubicBezTo>
                  <a:pt x="1125" y="766"/>
                  <a:pt x="1155" y="766"/>
                  <a:pt x="1186" y="735"/>
                </a:cubicBezTo>
                <a:close/>
                <a:moveTo>
                  <a:pt x="1162" y="0"/>
                </a:moveTo>
                <a:cubicBezTo>
                  <a:pt x="816" y="0"/>
                  <a:pt x="480" y="97"/>
                  <a:pt x="213" y="310"/>
                </a:cubicBezTo>
                <a:cubicBezTo>
                  <a:pt x="61" y="401"/>
                  <a:pt x="0" y="583"/>
                  <a:pt x="61" y="766"/>
                </a:cubicBezTo>
                <a:cubicBezTo>
                  <a:pt x="0" y="857"/>
                  <a:pt x="0" y="948"/>
                  <a:pt x="0" y="1070"/>
                </a:cubicBezTo>
                <a:cubicBezTo>
                  <a:pt x="244" y="2529"/>
                  <a:pt x="456" y="3957"/>
                  <a:pt x="669" y="5416"/>
                </a:cubicBezTo>
                <a:cubicBezTo>
                  <a:pt x="696" y="5603"/>
                  <a:pt x="909" y="5696"/>
                  <a:pt x="1083" y="5696"/>
                </a:cubicBezTo>
                <a:cubicBezTo>
                  <a:pt x="1108" y="5696"/>
                  <a:pt x="1133" y="5694"/>
                  <a:pt x="1155" y="5690"/>
                </a:cubicBezTo>
                <a:cubicBezTo>
                  <a:pt x="1155" y="5697"/>
                  <a:pt x="1155" y="5705"/>
                  <a:pt x="1155" y="5720"/>
                </a:cubicBezTo>
                <a:cubicBezTo>
                  <a:pt x="1207" y="5899"/>
                  <a:pt x="1365" y="5971"/>
                  <a:pt x="1523" y="5971"/>
                </a:cubicBezTo>
                <a:cubicBezTo>
                  <a:pt x="1553" y="5971"/>
                  <a:pt x="1583" y="5968"/>
                  <a:pt x="1611" y="5963"/>
                </a:cubicBezTo>
                <a:cubicBezTo>
                  <a:pt x="2462" y="5842"/>
                  <a:pt x="3283" y="5416"/>
                  <a:pt x="3618" y="4596"/>
                </a:cubicBezTo>
                <a:cubicBezTo>
                  <a:pt x="3952" y="3836"/>
                  <a:pt x="3709" y="2893"/>
                  <a:pt x="2888" y="2529"/>
                </a:cubicBezTo>
                <a:cubicBezTo>
                  <a:pt x="2858" y="2529"/>
                  <a:pt x="2827" y="2498"/>
                  <a:pt x="2766" y="2498"/>
                </a:cubicBezTo>
                <a:cubicBezTo>
                  <a:pt x="2979" y="2103"/>
                  <a:pt x="3010" y="1617"/>
                  <a:pt x="2888" y="1191"/>
                </a:cubicBezTo>
                <a:cubicBezTo>
                  <a:pt x="2675" y="492"/>
                  <a:pt x="2037" y="36"/>
                  <a:pt x="1307" y="6"/>
                </a:cubicBezTo>
                <a:cubicBezTo>
                  <a:pt x="1259" y="2"/>
                  <a:pt x="1210" y="0"/>
                  <a:pt x="1162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1" name="Google Shape;2951;p16"/>
          <p:cNvSpPr/>
          <p:nvPr/>
        </p:nvSpPr>
        <p:spPr>
          <a:xfrm>
            <a:off x="3263695" y="1219029"/>
            <a:ext cx="123659" cy="121128"/>
          </a:xfrm>
          <a:custGeom>
            <a:avLst/>
            <a:gdLst/>
            <a:ahLst/>
            <a:cxnLst/>
            <a:rect l="l" t="t" r="r" b="b"/>
            <a:pathLst>
              <a:path w="2828" h="3564" extrusionOk="0">
                <a:moveTo>
                  <a:pt x="2046" y="1"/>
                </a:moveTo>
                <a:cubicBezTo>
                  <a:pt x="1299" y="1"/>
                  <a:pt x="624" y="483"/>
                  <a:pt x="335" y="1193"/>
                </a:cubicBezTo>
                <a:cubicBezTo>
                  <a:pt x="0" y="1983"/>
                  <a:pt x="426" y="2895"/>
                  <a:pt x="1125" y="3320"/>
                </a:cubicBezTo>
                <a:cubicBezTo>
                  <a:pt x="1409" y="3482"/>
                  <a:pt x="1720" y="3563"/>
                  <a:pt x="2030" y="3563"/>
                </a:cubicBezTo>
                <a:cubicBezTo>
                  <a:pt x="2186" y="3563"/>
                  <a:pt x="2341" y="3543"/>
                  <a:pt x="2493" y="3503"/>
                </a:cubicBezTo>
                <a:cubicBezTo>
                  <a:pt x="2706" y="3442"/>
                  <a:pt x="2827" y="3229"/>
                  <a:pt x="2766" y="3047"/>
                </a:cubicBezTo>
                <a:cubicBezTo>
                  <a:pt x="2716" y="2871"/>
                  <a:pt x="2562" y="2758"/>
                  <a:pt x="2391" y="2758"/>
                </a:cubicBezTo>
                <a:cubicBezTo>
                  <a:pt x="2354" y="2758"/>
                  <a:pt x="2317" y="2763"/>
                  <a:pt x="2280" y="2773"/>
                </a:cubicBezTo>
                <a:cubicBezTo>
                  <a:pt x="2250" y="2773"/>
                  <a:pt x="2219" y="2804"/>
                  <a:pt x="2189" y="2804"/>
                </a:cubicBezTo>
                <a:lnTo>
                  <a:pt x="1946" y="2804"/>
                </a:lnTo>
                <a:cubicBezTo>
                  <a:pt x="1915" y="2804"/>
                  <a:pt x="1885" y="2804"/>
                  <a:pt x="1855" y="2773"/>
                </a:cubicBezTo>
                <a:cubicBezTo>
                  <a:pt x="1824" y="2773"/>
                  <a:pt x="1763" y="2773"/>
                  <a:pt x="1733" y="2743"/>
                </a:cubicBezTo>
                <a:lnTo>
                  <a:pt x="1672" y="2712"/>
                </a:lnTo>
                <a:lnTo>
                  <a:pt x="1642" y="2712"/>
                </a:lnTo>
                <a:cubicBezTo>
                  <a:pt x="1551" y="2682"/>
                  <a:pt x="1490" y="2621"/>
                  <a:pt x="1399" y="2591"/>
                </a:cubicBezTo>
                <a:cubicBezTo>
                  <a:pt x="1399" y="2560"/>
                  <a:pt x="1399" y="2560"/>
                  <a:pt x="1399" y="2560"/>
                </a:cubicBezTo>
                <a:cubicBezTo>
                  <a:pt x="1368" y="2560"/>
                  <a:pt x="1368" y="2530"/>
                  <a:pt x="1338" y="2530"/>
                </a:cubicBezTo>
                <a:cubicBezTo>
                  <a:pt x="1307" y="2500"/>
                  <a:pt x="1277" y="2469"/>
                  <a:pt x="1247" y="2439"/>
                </a:cubicBezTo>
                <a:cubicBezTo>
                  <a:pt x="1216" y="2408"/>
                  <a:pt x="1186" y="2378"/>
                  <a:pt x="1156" y="2348"/>
                </a:cubicBezTo>
                <a:lnTo>
                  <a:pt x="1156" y="2348"/>
                </a:lnTo>
                <a:cubicBezTo>
                  <a:pt x="1168" y="2360"/>
                  <a:pt x="1174" y="2365"/>
                  <a:pt x="1176" y="2365"/>
                </a:cubicBezTo>
                <a:cubicBezTo>
                  <a:pt x="1183" y="2365"/>
                  <a:pt x="1125" y="2287"/>
                  <a:pt x="1125" y="2287"/>
                </a:cubicBezTo>
                <a:cubicBezTo>
                  <a:pt x="1095" y="2226"/>
                  <a:pt x="1064" y="2196"/>
                  <a:pt x="1064" y="2165"/>
                </a:cubicBezTo>
                <a:cubicBezTo>
                  <a:pt x="1034" y="2135"/>
                  <a:pt x="1034" y="2135"/>
                  <a:pt x="1034" y="2135"/>
                </a:cubicBezTo>
                <a:cubicBezTo>
                  <a:pt x="1034" y="2104"/>
                  <a:pt x="1034" y="2104"/>
                  <a:pt x="1034" y="2074"/>
                </a:cubicBezTo>
                <a:cubicBezTo>
                  <a:pt x="1004" y="2044"/>
                  <a:pt x="1004" y="1983"/>
                  <a:pt x="973" y="1952"/>
                </a:cubicBezTo>
                <a:cubicBezTo>
                  <a:pt x="973" y="1922"/>
                  <a:pt x="973" y="1922"/>
                  <a:pt x="973" y="1892"/>
                </a:cubicBezTo>
                <a:cubicBezTo>
                  <a:pt x="973" y="1892"/>
                  <a:pt x="973" y="1892"/>
                  <a:pt x="973" y="1861"/>
                </a:cubicBezTo>
                <a:lnTo>
                  <a:pt x="973" y="1709"/>
                </a:lnTo>
                <a:cubicBezTo>
                  <a:pt x="973" y="1679"/>
                  <a:pt x="973" y="1679"/>
                  <a:pt x="973" y="1679"/>
                </a:cubicBezTo>
                <a:cubicBezTo>
                  <a:pt x="973" y="1679"/>
                  <a:pt x="973" y="1649"/>
                  <a:pt x="973" y="1649"/>
                </a:cubicBezTo>
                <a:cubicBezTo>
                  <a:pt x="1004" y="1588"/>
                  <a:pt x="1004" y="1527"/>
                  <a:pt x="1034" y="1497"/>
                </a:cubicBezTo>
                <a:cubicBezTo>
                  <a:pt x="1034" y="1466"/>
                  <a:pt x="1034" y="1466"/>
                  <a:pt x="1034" y="1436"/>
                </a:cubicBezTo>
                <a:cubicBezTo>
                  <a:pt x="1034" y="1436"/>
                  <a:pt x="1034" y="1436"/>
                  <a:pt x="1064" y="1405"/>
                </a:cubicBezTo>
                <a:cubicBezTo>
                  <a:pt x="1155" y="1223"/>
                  <a:pt x="1186" y="1162"/>
                  <a:pt x="1338" y="1041"/>
                </a:cubicBezTo>
                <a:cubicBezTo>
                  <a:pt x="1368" y="1010"/>
                  <a:pt x="1368" y="1010"/>
                  <a:pt x="1399" y="980"/>
                </a:cubicBezTo>
                <a:lnTo>
                  <a:pt x="1429" y="980"/>
                </a:lnTo>
                <a:lnTo>
                  <a:pt x="1551" y="889"/>
                </a:lnTo>
                <a:cubicBezTo>
                  <a:pt x="1580" y="859"/>
                  <a:pt x="1639" y="858"/>
                  <a:pt x="1670" y="830"/>
                </a:cubicBezTo>
                <a:lnTo>
                  <a:pt x="1670" y="830"/>
                </a:lnTo>
                <a:cubicBezTo>
                  <a:pt x="1695" y="819"/>
                  <a:pt x="1745" y="797"/>
                  <a:pt x="1763" y="797"/>
                </a:cubicBezTo>
                <a:cubicBezTo>
                  <a:pt x="1852" y="762"/>
                  <a:pt x="1941" y="747"/>
                  <a:pt x="2030" y="747"/>
                </a:cubicBezTo>
                <a:cubicBezTo>
                  <a:pt x="2093" y="747"/>
                  <a:pt x="2156" y="754"/>
                  <a:pt x="2219" y="767"/>
                </a:cubicBezTo>
                <a:cubicBezTo>
                  <a:pt x="2242" y="771"/>
                  <a:pt x="2265" y="773"/>
                  <a:pt x="2289" y="773"/>
                </a:cubicBezTo>
                <a:cubicBezTo>
                  <a:pt x="2453" y="773"/>
                  <a:pt x="2622" y="680"/>
                  <a:pt x="2675" y="494"/>
                </a:cubicBezTo>
                <a:cubicBezTo>
                  <a:pt x="2706" y="311"/>
                  <a:pt x="2614" y="68"/>
                  <a:pt x="2402" y="38"/>
                </a:cubicBezTo>
                <a:cubicBezTo>
                  <a:pt x="2282" y="13"/>
                  <a:pt x="2163" y="1"/>
                  <a:pt x="2046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2" name="Google Shape;2952;p16"/>
          <p:cNvSpPr/>
          <p:nvPr/>
        </p:nvSpPr>
        <p:spPr>
          <a:xfrm>
            <a:off x="5004999" y="1215835"/>
            <a:ext cx="203155" cy="258231"/>
          </a:xfrm>
          <a:custGeom>
            <a:avLst/>
            <a:gdLst/>
            <a:ahLst/>
            <a:cxnLst/>
            <a:rect l="l" t="t" r="r" b="b"/>
            <a:pathLst>
              <a:path w="4646" h="7598" extrusionOk="0">
                <a:moveTo>
                  <a:pt x="2346" y="0"/>
                </a:moveTo>
                <a:cubicBezTo>
                  <a:pt x="2140" y="0"/>
                  <a:pt x="1935" y="156"/>
                  <a:pt x="1971" y="405"/>
                </a:cubicBezTo>
                <a:cubicBezTo>
                  <a:pt x="1879" y="436"/>
                  <a:pt x="1819" y="496"/>
                  <a:pt x="1788" y="588"/>
                </a:cubicBezTo>
                <a:cubicBezTo>
                  <a:pt x="1059" y="2715"/>
                  <a:pt x="481" y="4904"/>
                  <a:pt x="56" y="7123"/>
                </a:cubicBezTo>
                <a:cubicBezTo>
                  <a:pt x="1" y="7415"/>
                  <a:pt x="243" y="7597"/>
                  <a:pt x="464" y="7597"/>
                </a:cubicBezTo>
                <a:cubicBezTo>
                  <a:pt x="611" y="7597"/>
                  <a:pt x="749" y="7517"/>
                  <a:pt x="785" y="7335"/>
                </a:cubicBezTo>
                <a:cubicBezTo>
                  <a:pt x="937" y="6515"/>
                  <a:pt x="1119" y="5694"/>
                  <a:pt x="1332" y="4873"/>
                </a:cubicBezTo>
                <a:lnTo>
                  <a:pt x="1363" y="4873"/>
                </a:lnTo>
                <a:cubicBezTo>
                  <a:pt x="1423" y="4843"/>
                  <a:pt x="1484" y="4782"/>
                  <a:pt x="1545" y="4752"/>
                </a:cubicBezTo>
                <a:lnTo>
                  <a:pt x="1636" y="4721"/>
                </a:lnTo>
                <a:lnTo>
                  <a:pt x="1667" y="4721"/>
                </a:lnTo>
                <a:cubicBezTo>
                  <a:pt x="1680" y="4708"/>
                  <a:pt x="1688" y="4700"/>
                  <a:pt x="1686" y="4699"/>
                </a:cubicBezTo>
                <a:lnTo>
                  <a:pt x="1686" y="4699"/>
                </a:lnTo>
                <a:cubicBezTo>
                  <a:pt x="1739" y="4678"/>
                  <a:pt x="1796" y="4661"/>
                  <a:pt x="1819" y="4661"/>
                </a:cubicBezTo>
                <a:cubicBezTo>
                  <a:pt x="1879" y="4630"/>
                  <a:pt x="1940" y="4630"/>
                  <a:pt x="2001" y="4600"/>
                </a:cubicBezTo>
                <a:lnTo>
                  <a:pt x="2092" y="4600"/>
                </a:lnTo>
                <a:cubicBezTo>
                  <a:pt x="2123" y="4569"/>
                  <a:pt x="2183" y="4569"/>
                  <a:pt x="2183" y="4569"/>
                </a:cubicBezTo>
                <a:lnTo>
                  <a:pt x="2700" y="4569"/>
                </a:lnTo>
                <a:cubicBezTo>
                  <a:pt x="2712" y="4571"/>
                  <a:pt x="2724" y="4572"/>
                  <a:pt x="2735" y="4572"/>
                </a:cubicBezTo>
                <a:cubicBezTo>
                  <a:pt x="2905" y="4572"/>
                  <a:pt x="3065" y="4375"/>
                  <a:pt x="3065" y="4205"/>
                </a:cubicBezTo>
                <a:cubicBezTo>
                  <a:pt x="3065" y="3961"/>
                  <a:pt x="2913" y="3840"/>
                  <a:pt x="2700" y="3809"/>
                </a:cubicBezTo>
                <a:cubicBezTo>
                  <a:pt x="2632" y="3804"/>
                  <a:pt x="2564" y="3802"/>
                  <a:pt x="2497" y="3802"/>
                </a:cubicBezTo>
                <a:cubicBezTo>
                  <a:pt x="2170" y="3802"/>
                  <a:pt x="1847" y="3861"/>
                  <a:pt x="1545" y="3961"/>
                </a:cubicBezTo>
                <a:cubicBezTo>
                  <a:pt x="1758" y="3141"/>
                  <a:pt x="2031" y="2320"/>
                  <a:pt x="2275" y="1530"/>
                </a:cubicBezTo>
                <a:cubicBezTo>
                  <a:pt x="2791" y="3232"/>
                  <a:pt x="3308" y="4934"/>
                  <a:pt x="3825" y="6606"/>
                </a:cubicBezTo>
                <a:cubicBezTo>
                  <a:pt x="3885" y="6800"/>
                  <a:pt x="4039" y="6883"/>
                  <a:pt x="4191" y="6883"/>
                </a:cubicBezTo>
                <a:cubicBezTo>
                  <a:pt x="4419" y="6883"/>
                  <a:pt x="4645" y="6697"/>
                  <a:pt x="4554" y="6423"/>
                </a:cubicBezTo>
                <a:cubicBezTo>
                  <a:pt x="3946" y="4357"/>
                  <a:pt x="3308" y="2320"/>
                  <a:pt x="2700" y="253"/>
                </a:cubicBezTo>
                <a:cubicBezTo>
                  <a:pt x="2637" y="77"/>
                  <a:pt x="2491" y="0"/>
                  <a:pt x="2346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3" name="Google Shape;2953;p16"/>
          <p:cNvSpPr/>
          <p:nvPr/>
        </p:nvSpPr>
        <p:spPr>
          <a:xfrm>
            <a:off x="5125681" y="1154934"/>
            <a:ext cx="126239" cy="82009"/>
          </a:xfrm>
          <a:custGeom>
            <a:avLst/>
            <a:gdLst/>
            <a:ahLst/>
            <a:cxnLst/>
            <a:rect l="l" t="t" r="r" b="b"/>
            <a:pathLst>
              <a:path w="2887" h="2413" extrusionOk="0">
                <a:moveTo>
                  <a:pt x="540" y="0"/>
                </a:moveTo>
                <a:cubicBezTo>
                  <a:pt x="492" y="0"/>
                  <a:pt x="444" y="3"/>
                  <a:pt x="396" y="9"/>
                </a:cubicBezTo>
                <a:cubicBezTo>
                  <a:pt x="183" y="9"/>
                  <a:pt x="1" y="161"/>
                  <a:pt x="1" y="373"/>
                </a:cubicBezTo>
                <a:cubicBezTo>
                  <a:pt x="29" y="572"/>
                  <a:pt x="164" y="771"/>
                  <a:pt x="356" y="771"/>
                </a:cubicBezTo>
                <a:cubicBezTo>
                  <a:pt x="369" y="771"/>
                  <a:pt x="382" y="771"/>
                  <a:pt x="396" y="769"/>
                </a:cubicBezTo>
                <a:lnTo>
                  <a:pt x="518" y="769"/>
                </a:lnTo>
                <a:cubicBezTo>
                  <a:pt x="538" y="769"/>
                  <a:pt x="599" y="782"/>
                  <a:pt x="610" y="782"/>
                </a:cubicBezTo>
                <a:cubicBezTo>
                  <a:pt x="616" y="782"/>
                  <a:pt x="609" y="779"/>
                  <a:pt x="578" y="769"/>
                </a:cubicBezTo>
                <a:cubicBezTo>
                  <a:pt x="609" y="769"/>
                  <a:pt x="639" y="769"/>
                  <a:pt x="700" y="799"/>
                </a:cubicBezTo>
                <a:cubicBezTo>
                  <a:pt x="700" y="799"/>
                  <a:pt x="761" y="829"/>
                  <a:pt x="761" y="829"/>
                </a:cubicBezTo>
                <a:cubicBezTo>
                  <a:pt x="791" y="829"/>
                  <a:pt x="822" y="829"/>
                  <a:pt x="852" y="860"/>
                </a:cubicBezTo>
                <a:cubicBezTo>
                  <a:pt x="852" y="860"/>
                  <a:pt x="913" y="921"/>
                  <a:pt x="913" y="921"/>
                </a:cubicBezTo>
                <a:cubicBezTo>
                  <a:pt x="943" y="921"/>
                  <a:pt x="974" y="951"/>
                  <a:pt x="1004" y="981"/>
                </a:cubicBezTo>
                <a:cubicBezTo>
                  <a:pt x="1004" y="981"/>
                  <a:pt x="1004" y="1012"/>
                  <a:pt x="1034" y="1012"/>
                </a:cubicBezTo>
                <a:cubicBezTo>
                  <a:pt x="1065" y="1042"/>
                  <a:pt x="1065" y="1073"/>
                  <a:pt x="1095" y="1133"/>
                </a:cubicBezTo>
                <a:cubicBezTo>
                  <a:pt x="1095" y="1164"/>
                  <a:pt x="1125" y="1164"/>
                  <a:pt x="1125" y="1194"/>
                </a:cubicBezTo>
                <a:cubicBezTo>
                  <a:pt x="1125" y="1224"/>
                  <a:pt x="1156" y="1285"/>
                  <a:pt x="1156" y="1316"/>
                </a:cubicBezTo>
                <a:cubicBezTo>
                  <a:pt x="1156" y="1346"/>
                  <a:pt x="1156" y="1346"/>
                  <a:pt x="1156" y="1376"/>
                </a:cubicBezTo>
                <a:cubicBezTo>
                  <a:pt x="1156" y="1407"/>
                  <a:pt x="1156" y="1468"/>
                  <a:pt x="1156" y="1498"/>
                </a:cubicBezTo>
                <a:cubicBezTo>
                  <a:pt x="1156" y="1474"/>
                  <a:pt x="1156" y="1465"/>
                  <a:pt x="1155" y="1465"/>
                </a:cubicBezTo>
                <a:cubicBezTo>
                  <a:pt x="1154" y="1465"/>
                  <a:pt x="1148" y="1536"/>
                  <a:pt x="1125" y="1559"/>
                </a:cubicBezTo>
                <a:cubicBezTo>
                  <a:pt x="1125" y="1589"/>
                  <a:pt x="1125" y="1620"/>
                  <a:pt x="1095" y="1650"/>
                </a:cubicBezTo>
                <a:cubicBezTo>
                  <a:pt x="1095" y="1680"/>
                  <a:pt x="1065" y="1741"/>
                  <a:pt x="1065" y="1741"/>
                </a:cubicBezTo>
                <a:cubicBezTo>
                  <a:pt x="913" y="2015"/>
                  <a:pt x="1095" y="2288"/>
                  <a:pt x="1399" y="2319"/>
                </a:cubicBezTo>
                <a:cubicBezTo>
                  <a:pt x="1764" y="2349"/>
                  <a:pt x="2129" y="2380"/>
                  <a:pt x="2493" y="2410"/>
                </a:cubicBezTo>
                <a:cubicBezTo>
                  <a:pt x="2505" y="2412"/>
                  <a:pt x="2517" y="2413"/>
                  <a:pt x="2529" y="2413"/>
                </a:cubicBezTo>
                <a:cubicBezTo>
                  <a:pt x="2702" y="2413"/>
                  <a:pt x="2886" y="2216"/>
                  <a:pt x="2858" y="2045"/>
                </a:cubicBezTo>
                <a:cubicBezTo>
                  <a:pt x="2858" y="1802"/>
                  <a:pt x="2706" y="1680"/>
                  <a:pt x="2493" y="1650"/>
                </a:cubicBezTo>
                <a:cubicBezTo>
                  <a:pt x="2281" y="1620"/>
                  <a:pt x="2098" y="1620"/>
                  <a:pt x="1885" y="1589"/>
                </a:cubicBezTo>
                <a:cubicBezTo>
                  <a:pt x="1946" y="1255"/>
                  <a:pt x="1885" y="921"/>
                  <a:pt x="1673" y="647"/>
                </a:cubicBezTo>
                <a:cubicBezTo>
                  <a:pt x="1425" y="261"/>
                  <a:pt x="1002" y="0"/>
                  <a:pt x="540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4" name="Google Shape;2954;p16"/>
          <p:cNvSpPr/>
          <p:nvPr/>
        </p:nvSpPr>
        <p:spPr>
          <a:xfrm>
            <a:off x="5346316" y="1272965"/>
            <a:ext cx="156891" cy="120924"/>
          </a:xfrm>
          <a:custGeom>
            <a:avLst/>
            <a:gdLst/>
            <a:ahLst/>
            <a:cxnLst/>
            <a:rect l="l" t="t" r="r" b="b"/>
            <a:pathLst>
              <a:path w="3588" h="3558" extrusionOk="0">
                <a:moveTo>
                  <a:pt x="1885" y="1"/>
                </a:moveTo>
                <a:cubicBezTo>
                  <a:pt x="1703" y="1"/>
                  <a:pt x="1490" y="183"/>
                  <a:pt x="1520" y="396"/>
                </a:cubicBezTo>
                <a:cubicBezTo>
                  <a:pt x="1551" y="791"/>
                  <a:pt x="1612" y="1156"/>
                  <a:pt x="1642" y="1551"/>
                </a:cubicBezTo>
                <a:cubicBezTo>
                  <a:pt x="1186" y="1612"/>
                  <a:pt x="760" y="1733"/>
                  <a:pt x="304" y="1855"/>
                </a:cubicBezTo>
                <a:cubicBezTo>
                  <a:pt x="122" y="1916"/>
                  <a:pt x="1" y="2128"/>
                  <a:pt x="31" y="2311"/>
                </a:cubicBezTo>
                <a:cubicBezTo>
                  <a:pt x="81" y="2487"/>
                  <a:pt x="235" y="2600"/>
                  <a:pt x="407" y="2600"/>
                </a:cubicBezTo>
                <a:cubicBezTo>
                  <a:pt x="443" y="2600"/>
                  <a:pt x="480" y="2595"/>
                  <a:pt x="517" y="2584"/>
                </a:cubicBezTo>
                <a:cubicBezTo>
                  <a:pt x="912" y="2463"/>
                  <a:pt x="1338" y="2372"/>
                  <a:pt x="1733" y="2311"/>
                </a:cubicBezTo>
                <a:cubicBezTo>
                  <a:pt x="1763" y="2615"/>
                  <a:pt x="1824" y="2888"/>
                  <a:pt x="1855" y="3192"/>
                </a:cubicBezTo>
                <a:cubicBezTo>
                  <a:pt x="1855" y="3375"/>
                  <a:pt x="2007" y="3557"/>
                  <a:pt x="2219" y="3557"/>
                </a:cubicBezTo>
                <a:cubicBezTo>
                  <a:pt x="2402" y="3557"/>
                  <a:pt x="2615" y="3375"/>
                  <a:pt x="2615" y="3192"/>
                </a:cubicBezTo>
                <a:cubicBezTo>
                  <a:pt x="2554" y="2858"/>
                  <a:pt x="2523" y="2554"/>
                  <a:pt x="2493" y="2250"/>
                </a:cubicBezTo>
                <a:lnTo>
                  <a:pt x="3192" y="2250"/>
                </a:lnTo>
                <a:cubicBezTo>
                  <a:pt x="3405" y="2250"/>
                  <a:pt x="3587" y="2068"/>
                  <a:pt x="3587" y="1855"/>
                </a:cubicBezTo>
                <a:cubicBezTo>
                  <a:pt x="3587" y="1642"/>
                  <a:pt x="3405" y="1490"/>
                  <a:pt x="3192" y="1490"/>
                </a:cubicBezTo>
                <a:cubicBezTo>
                  <a:pt x="3101" y="1480"/>
                  <a:pt x="3013" y="1477"/>
                  <a:pt x="2926" y="1477"/>
                </a:cubicBezTo>
                <a:cubicBezTo>
                  <a:pt x="2753" y="1477"/>
                  <a:pt x="2584" y="1490"/>
                  <a:pt x="2402" y="1490"/>
                </a:cubicBezTo>
                <a:cubicBezTo>
                  <a:pt x="2371" y="1125"/>
                  <a:pt x="2311" y="761"/>
                  <a:pt x="2280" y="396"/>
                </a:cubicBezTo>
                <a:cubicBezTo>
                  <a:pt x="2250" y="183"/>
                  <a:pt x="2128" y="1"/>
                  <a:pt x="1885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5" name="Google Shape;2955;p16"/>
          <p:cNvSpPr/>
          <p:nvPr/>
        </p:nvSpPr>
        <p:spPr>
          <a:xfrm>
            <a:off x="5733065" y="1294682"/>
            <a:ext cx="44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6" name="Google Shape;2956;p16"/>
          <p:cNvSpPr/>
          <p:nvPr/>
        </p:nvSpPr>
        <p:spPr>
          <a:xfrm>
            <a:off x="5633415" y="1204449"/>
            <a:ext cx="190080" cy="206571"/>
          </a:xfrm>
          <a:custGeom>
            <a:avLst/>
            <a:gdLst/>
            <a:ahLst/>
            <a:cxnLst/>
            <a:rect l="l" t="t" r="r" b="b"/>
            <a:pathLst>
              <a:path w="4347" h="6078" extrusionOk="0">
                <a:moveTo>
                  <a:pt x="1550" y="740"/>
                </a:moveTo>
                <a:cubicBezTo>
                  <a:pt x="1611" y="740"/>
                  <a:pt x="1702" y="740"/>
                  <a:pt x="1763" y="771"/>
                </a:cubicBezTo>
                <a:lnTo>
                  <a:pt x="1915" y="771"/>
                </a:lnTo>
                <a:cubicBezTo>
                  <a:pt x="1945" y="801"/>
                  <a:pt x="2006" y="801"/>
                  <a:pt x="2037" y="801"/>
                </a:cubicBezTo>
                <a:cubicBezTo>
                  <a:pt x="2037" y="801"/>
                  <a:pt x="2097" y="831"/>
                  <a:pt x="2097" y="831"/>
                </a:cubicBezTo>
                <a:cubicBezTo>
                  <a:pt x="2158" y="862"/>
                  <a:pt x="2219" y="892"/>
                  <a:pt x="2280" y="923"/>
                </a:cubicBezTo>
                <a:cubicBezTo>
                  <a:pt x="2301" y="943"/>
                  <a:pt x="2336" y="979"/>
                  <a:pt x="2336" y="979"/>
                </a:cubicBezTo>
                <a:lnTo>
                  <a:pt x="2336" y="979"/>
                </a:lnTo>
                <a:cubicBezTo>
                  <a:pt x="2358" y="1001"/>
                  <a:pt x="2380" y="1022"/>
                  <a:pt x="2401" y="1044"/>
                </a:cubicBezTo>
                <a:cubicBezTo>
                  <a:pt x="2432" y="1044"/>
                  <a:pt x="2462" y="1074"/>
                  <a:pt x="2462" y="1105"/>
                </a:cubicBezTo>
                <a:lnTo>
                  <a:pt x="2492" y="1105"/>
                </a:lnTo>
                <a:cubicBezTo>
                  <a:pt x="2492" y="1135"/>
                  <a:pt x="2492" y="1135"/>
                  <a:pt x="2492" y="1135"/>
                </a:cubicBezTo>
                <a:cubicBezTo>
                  <a:pt x="2523" y="1166"/>
                  <a:pt x="2553" y="1196"/>
                  <a:pt x="2553" y="1226"/>
                </a:cubicBezTo>
                <a:cubicBezTo>
                  <a:pt x="2553" y="1257"/>
                  <a:pt x="2584" y="1287"/>
                  <a:pt x="2584" y="1287"/>
                </a:cubicBezTo>
                <a:cubicBezTo>
                  <a:pt x="2584" y="1287"/>
                  <a:pt x="2584" y="1287"/>
                  <a:pt x="2584" y="1318"/>
                </a:cubicBezTo>
                <a:cubicBezTo>
                  <a:pt x="2584" y="1313"/>
                  <a:pt x="2584" y="1311"/>
                  <a:pt x="2585" y="1311"/>
                </a:cubicBezTo>
                <a:cubicBezTo>
                  <a:pt x="2592" y="1311"/>
                  <a:pt x="2614" y="1378"/>
                  <a:pt x="2614" y="1378"/>
                </a:cubicBezTo>
                <a:cubicBezTo>
                  <a:pt x="2644" y="1409"/>
                  <a:pt x="2644" y="1470"/>
                  <a:pt x="2644" y="1500"/>
                </a:cubicBezTo>
                <a:cubicBezTo>
                  <a:pt x="2644" y="1530"/>
                  <a:pt x="2675" y="1561"/>
                  <a:pt x="2675" y="1591"/>
                </a:cubicBezTo>
                <a:cubicBezTo>
                  <a:pt x="2675" y="1622"/>
                  <a:pt x="2675" y="1622"/>
                  <a:pt x="2675" y="1652"/>
                </a:cubicBezTo>
                <a:cubicBezTo>
                  <a:pt x="2675" y="1713"/>
                  <a:pt x="2675" y="1804"/>
                  <a:pt x="2675" y="1865"/>
                </a:cubicBezTo>
                <a:cubicBezTo>
                  <a:pt x="2675" y="1865"/>
                  <a:pt x="2675" y="1926"/>
                  <a:pt x="2675" y="1956"/>
                </a:cubicBezTo>
                <a:cubicBezTo>
                  <a:pt x="2675" y="1986"/>
                  <a:pt x="2675" y="2017"/>
                  <a:pt x="2644" y="2017"/>
                </a:cubicBezTo>
                <a:cubicBezTo>
                  <a:pt x="2644" y="2108"/>
                  <a:pt x="2614" y="2199"/>
                  <a:pt x="2584" y="2260"/>
                </a:cubicBezTo>
                <a:cubicBezTo>
                  <a:pt x="2592" y="2236"/>
                  <a:pt x="2593" y="2227"/>
                  <a:pt x="2591" y="2227"/>
                </a:cubicBezTo>
                <a:lnTo>
                  <a:pt x="2591" y="2227"/>
                </a:lnTo>
                <a:cubicBezTo>
                  <a:pt x="2586" y="2227"/>
                  <a:pt x="2553" y="2298"/>
                  <a:pt x="2553" y="2321"/>
                </a:cubicBezTo>
                <a:cubicBezTo>
                  <a:pt x="2523" y="2351"/>
                  <a:pt x="2523" y="2381"/>
                  <a:pt x="2492" y="2412"/>
                </a:cubicBezTo>
                <a:cubicBezTo>
                  <a:pt x="2492" y="2434"/>
                  <a:pt x="2443" y="2506"/>
                  <a:pt x="2441" y="2506"/>
                </a:cubicBezTo>
                <a:cubicBezTo>
                  <a:pt x="2441" y="2506"/>
                  <a:pt x="2446" y="2497"/>
                  <a:pt x="2462" y="2473"/>
                </a:cubicBezTo>
                <a:lnTo>
                  <a:pt x="2462" y="2473"/>
                </a:lnTo>
                <a:cubicBezTo>
                  <a:pt x="2432" y="2503"/>
                  <a:pt x="2401" y="2533"/>
                  <a:pt x="2371" y="2564"/>
                </a:cubicBezTo>
                <a:cubicBezTo>
                  <a:pt x="2340" y="2594"/>
                  <a:pt x="2310" y="2625"/>
                  <a:pt x="2280" y="2655"/>
                </a:cubicBezTo>
                <a:lnTo>
                  <a:pt x="2249" y="2655"/>
                </a:lnTo>
                <a:lnTo>
                  <a:pt x="2219" y="2685"/>
                </a:lnTo>
                <a:cubicBezTo>
                  <a:pt x="2097" y="2777"/>
                  <a:pt x="2037" y="2898"/>
                  <a:pt x="2037" y="3050"/>
                </a:cubicBezTo>
                <a:cubicBezTo>
                  <a:pt x="1915" y="3141"/>
                  <a:pt x="1885" y="3354"/>
                  <a:pt x="1976" y="3476"/>
                </a:cubicBezTo>
                <a:cubicBezTo>
                  <a:pt x="2060" y="3602"/>
                  <a:pt x="2187" y="3670"/>
                  <a:pt x="2318" y="3670"/>
                </a:cubicBezTo>
                <a:cubicBezTo>
                  <a:pt x="2377" y="3670"/>
                  <a:pt x="2436" y="3656"/>
                  <a:pt x="2492" y="3628"/>
                </a:cubicBezTo>
                <a:cubicBezTo>
                  <a:pt x="2523" y="3628"/>
                  <a:pt x="2523" y="3597"/>
                  <a:pt x="2553" y="3597"/>
                </a:cubicBezTo>
                <a:cubicBezTo>
                  <a:pt x="2584" y="3597"/>
                  <a:pt x="2614" y="3567"/>
                  <a:pt x="2614" y="3567"/>
                </a:cubicBezTo>
                <a:lnTo>
                  <a:pt x="2888" y="3567"/>
                </a:lnTo>
                <a:cubicBezTo>
                  <a:pt x="2948" y="3567"/>
                  <a:pt x="2979" y="3567"/>
                  <a:pt x="3009" y="3597"/>
                </a:cubicBezTo>
                <a:cubicBezTo>
                  <a:pt x="3040" y="3597"/>
                  <a:pt x="3070" y="3597"/>
                  <a:pt x="3070" y="3628"/>
                </a:cubicBezTo>
                <a:cubicBezTo>
                  <a:pt x="3131" y="3628"/>
                  <a:pt x="3192" y="3658"/>
                  <a:pt x="3252" y="3719"/>
                </a:cubicBezTo>
                <a:lnTo>
                  <a:pt x="3283" y="3719"/>
                </a:lnTo>
                <a:lnTo>
                  <a:pt x="3283" y="3749"/>
                </a:lnTo>
                <a:cubicBezTo>
                  <a:pt x="3313" y="3749"/>
                  <a:pt x="3344" y="3780"/>
                  <a:pt x="3374" y="3810"/>
                </a:cubicBezTo>
                <a:cubicBezTo>
                  <a:pt x="3374" y="3840"/>
                  <a:pt x="3374" y="3840"/>
                  <a:pt x="3404" y="3840"/>
                </a:cubicBezTo>
                <a:lnTo>
                  <a:pt x="3404" y="3871"/>
                </a:lnTo>
                <a:cubicBezTo>
                  <a:pt x="3404" y="3871"/>
                  <a:pt x="3435" y="3901"/>
                  <a:pt x="3435" y="3932"/>
                </a:cubicBezTo>
                <a:cubicBezTo>
                  <a:pt x="3465" y="3962"/>
                  <a:pt x="3465" y="3992"/>
                  <a:pt x="3496" y="4023"/>
                </a:cubicBezTo>
                <a:lnTo>
                  <a:pt x="3496" y="4084"/>
                </a:lnTo>
                <a:cubicBezTo>
                  <a:pt x="3526" y="4114"/>
                  <a:pt x="3526" y="4144"/>
                  <a:pt x="3526" y="4175"/>
                </a:cubicBezTo>
                <a:cubicBezTo>
                  <a:pt x="3526" y="4205"/>
                  <a:pt x="3526" y="4205"/>
                  <a:pt x="3526" y="4236"/>
                </a:cubicBezTo>
                <a:cubicBezTo>
                  <a:pt x="3556" y="4296"/>
                  <a:pt x="3556" y="4388"/>
                  <a:pt x="3526" y="4448"/>
                </a:cubicBezTo>
                <a:cubicBezTo>
                  <a:pt x="3526" y="4479"/>
                  <a:pt x="3526" y="4509"/>
                  <a:pt x="3526" y="4509"/>
                </a:cubicBezTo>
                <a:cubicBezTo>
                  <a:pt x="3526" y="4540"/>
                  <a:pt x="3496" y="4570"/>
                  <a:pt x="3496" y="4631"/>
                </a:cubicBezTo>
                <a:cubicBezTo>
                  <a:pt x="3496" y="4661"/>
                  <a:pt x="3465" y="4692"/>
                  <a:pt x="3465" y="4722"/>
                </a:cubicBezTo>
                <a:cubicBezTo>
                  <a:pt x="3465" y="4722"/>
                  <a:pt x="3435" y="4783"/>
                  <a:pt x="3435" y="4783"/>
                </a:cubicBezTo>
                <a:cubicBezTo>
                  <a:pt x="3404" y="4813"/>
                  <a:pt x="3404" y="4844"/>
                  <a:pt x="3374" y="4874"/>
                </a:cubicBezTo>
                <a:cubicBezTo>
                  <a:pt x="3374" y="4904"/>
                  <a:pt x="3344" y="4935"/>
                  <a:pt x="3344" y="4935"/>
                </a:cubicBezTo>
                <a:cubicBezTo>
                  <a:pt x="3283" y="4996"/>
                  <a:pt x="3222" y="5056"/>
                  <a:pt x="3192" y="5087"/>
                </a:cubicBezTo>
                <a:cubicBezTo>
                  <a:pt x="3161" y="5087"/>
                  <a:pt x="3161" y="5087"/>
                  <a:pt x="3161" y="5117"/>
                </a:cubicBezTo>
                <a:lnTo>
                  <a:pt x="3131" y="5117"/>
                </a:lnTo>
                <a:cubicBezTo>
                  <a:pt x="3100" y="5147"/>
                  <a:pt x="3070" y="5178"/>
                  <a:pt x="3040" y="5178"/>
                </a:cubicBezTo>
                <a:cubicBezTo>
                  <a:pt x="3009" y="5208"/>
                  <a:pt x="2948" y="5239"/>
                  <a:pt x="2918" y="5239"/>
                </a:cubicBezTo>
                <a:cubicBezTo>
                  <a:pt x="2888" y="5239"/>
                  <a:pt x="2857" y="5269"/>
                  <a:pt x="2857" y="5269"/>
                </a:cubicBezTo>
                <a:cubicBezTo>
                  <a:pt x="2796" y="5299"/>
                  <a:pt x="2766" y="5299"/>
                  <a:pt x="2705" y="5299"/>
                </a:cubicBezTo>
                <a:lnTo>
                  <a:pt x="2644" y="5330"/>
                </a:lnTo>
                <a:lnTo>
                  <a:pt x="2280" y="5330"/>
                </a:lnTo>
                <a:cubicBezTo>
                  <a:pt x="2219" y="5299"/>
                  <a:pt x="2188" y="5299"/>
                  <a:pt x="2128" y="5299"/>
                </a:cubicBezTo>
                <a:cubicBezTo>
                  <a:pt x="2097" y="5269"/>
                  <a:pt x="2037" y="5269"/>
                  <a:pt x="1976" y="5239"/>
                </a:cubicBezTo>
                <a:lnTo>
                  <a:pt x="1945" y="5239"/>
                </a:lnTo>
                <a:cubicBezTo>
                  <a:pt x="1945" y="5239"/>
                  <a:pt x="1945" y="5208"/>
                  <a:pt x="1915" y="5208"/>
                </a:cubicBezTo>
                <a:cubicBezTo>
                  <a:pt x="1854" y="5178"/>
                  <a:pt x="1763" y="5178"/>
                  <a:pt x="1702" y="5178"/>
                </a:cubicBezTo>
                <a:cubicBezTo>
                  <a:pt x="1520" y="3810"/>
                  <a:pt x="1307" y="2442"/>
                  <a:pt x="1125" y="1074"/>
                </a:cubicBezTo>
                <a:cubicBezTo>
                  <a:pt x="1094" y="1014"/>
                  <a:pt x="1064" y="953"/>
                  <a:pt x="1003" y="923"/>
                </a:cubicBezTo>
                <a:cubicBezTo>
                  <a:pt x="1033" y="923"/>
                  <a:pt x="1033" y="892"/>
                  <a:pt x="1033" y="892"/>
                </a:cubicBezTo>
                <a:cubicBezTo>
                  <a:pt x="1064" y="892"/>
                  <a:pt x="1094" y="892"/>
                  <a:pt x="1125" y="862"/>
                </a:cubicBezTo>
                <a:cubicBezTo>
                  <a:pt x="1125" y="862"/>
                  <a:pt x="1155" y="831"/>
                  <a:pt x="1185" y="831"/>
                </a:cubicBezTo>
                <a:cubicBezTo>
                  <a:pt x="1246" y="801"/>
                  <a:pt x="1307" y="801"/>
                  <a:pt x="1398" y="771"/>
                </a:cubicBezTo>
                <a:cubicBezTo>
                  <a:pt x="1398" y="771"/>
                  <a:pt x="1452" y="757"/>
                  <a:pt x="1470" y="757"/>
                </a:cubicBezTo>
                <a:cubicBezTo>
                  <a:pt x="1479" y="757"/>
                  <a:pt x="1479" y="760"/>
                  <a:pt x="1459" y="771"/>
                </a:cubicBezTo>
                <a:lnTo>
                  <a:pt x="1489" y="771"/>
                </a:lnTo>
                <a:cubicBezTo>
                  <a:pt x="1489" y="771"/>
                  <a:pt x="1520" y="740"/>
                  <a:pt x="1550" y="740"/>
                </a:cubicBezTo>
                <a:close/>
                <a:moveTo>
                  <a:pt x="1689" y="0"/>
                </a:moveTo>
                <a:cubicBezTo>
                  <a:pt x="1562" y="0"/>
                  <a:pt x="1435" y="14"/>
                  <a:pt x="1307" y="41"/>
                </a:cubicBezTo>
                <a:cubicBezTo>
                  <a:pt x="821" y="102"/>
                  <a:pt x="426" y="345"/>
                  <a:pt x="122" y="740"/>
                </a:cubicBezTo>
                <a:cubicBezTo>
                  <a:pt x="0" y="892"/>
                  <a:pt x="91" y="1166"/>
                  <a:pt x="274" y="1257"/>
                </a:cubicBezTo>
                <a:cubicBezTo>
                  <a:pt x="304" y="1287"/>
                  <a:pt x="334" y="1287"/>
                  <a:pt x="365" y="1287"/>
                </a:cubicBezTo>
                <a:cubicBezTo>
                  <a:pt x="578" y="2655"/>
                  <a:pt x="790" y="4023"/>
                  <a:pt x="973" y="5391"/>
                </a:cubicBezTo>
                <a:cubicBezTo>
                  <a:pt x="1003" y="5543"/>
                  <a:pt x="1185" y="5664"/>
                  <a:pt x="1337" y="5664"/>
                </a:cubicBezTo>
                <a:cubicBezTo>
                  <a:pt x="1368" y="5755"/>
                  <a:pt x="1429" y="5816"/>
                  <a:pt x="1520" y="5877"/>
                </a:cubicBezTo>
                <a:cubicBezTo>
                  <a:pt x="1806" y="6010"/>
                  <a:pt x="2119" y="6077"/>
                  <a:pt x="2430" y="6077"/>
                </a:cubicBezTo>
                <a:cubicBezTo>
                  <a:pt x="3045" y="6077"/>
                  <a:pt x="3649" y="5814"/>
                  <a:pt x="4012" y="5269"/>
                </a:cubicBezTo>
                <a:cubicBezTo>
                  <a:pt x="4255" y="4874"/>
                  <a:pt x="4347" y="4418"/>
                  <a:pt x="4255" y="3992"/>
                </a:cubicBezTo>
                <a:cubicBezTo>
                  <a:pt x="4164" y="3567"/>
                  <a:pt x="3891" y="3202"/>
                  <a:pt x="3526" y="2989"/>
                </a:cubicBezTo>
                <a:cubicBezTo>
                  <a:pt x="3374" y="2929"/>
                  <a:pt x="3252" y="2898"/>
                  <a:pt x="3100" y="2868"/>
                </a:cubicBezTo>
                <a:cubicBezTo>
                  <a:pt x="3435" y="2381"/>
                  <a:pt x="3526" y="1743"/>
                  <a:pt x="3344" y="1166"/>
                </a:cubicBezTo>
                <a:cubicBezTo>
                  <a:pt x="3192" y="771"/>
                  <a:pt x="2918" y="436"/>
                  <a:pt x="2553" y="223"/>
                </a:cubicBezTo>
                <a:cubicBezTo>
                  <a:pt x="2277" y="74"/>
                  <a:pt x="1985" y="0"/>
                  <a:pt x="1689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7" name="Google Shape;2957;p16"/>
          <p:cNvSpPr/>
          <p:nvPr/>
        </p:nvSpPr>
        <p:spPr>
          <a:xfrm>
            <a:off x="5731753" y="1294682"/>
            <a:ext cx="1356" cy="1053"/>
          </a:xfrm>
          <a:custGeom>
            <a:avLst/>
            <a:gdLst/>
            <a:ahLst/>
            <a:cxnLst/>
            <a:rect l="l" t="t" r="r" b="b"/>
            <a:pathLst>
              <a:path w="31" h="31" extrusionOk="0">
                <a:moveTo>
                  <a:pt x="0" y="30"/>
                </a:moveTo>
                <a:cubicBezTo>
                  <a:pt x="31" y="0"/>
                  <a:pt x="31" y="0"/>
                  <a:pt x="31" y="0"/>
                </a:cubicBezTo>
                <a:lnTo>
                  <a:pt x="31" y="0"/>
                </a:lnTo>
                <a:cubicBezTo>
                  <a:pt x="31" y="0"/>
                  <a:pt x="0" y="30"/>
                  <a:pt x="0" y="3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8" name="Google Shape;2958;p16"/>
          <p:cNvSpPr/>
          <p:nvPr/>
        </p:nvSpPr>
        <p:spPr>
          <a:xfrm>
            <a:off x="5770273" y="1133521"/>
            <a:ext cx="89115" cy="85851"/>
          </a:xfrm>
          <a:custGeom>
            <a:avLst/>
            <a:gdLst/>
            <a:ahLst/>
            <a:cxnLst/>
            <a:rect l="l" t="t" r="r" b="b"/>
            <a:pathLst>
              <a:path w="2038" h="2526" extrusionOk="0">
                <a:moveTo>
                  <a:pt x="396" y="0"/>
                </a:moveTo>
                <a:cubicBezTo>
                  <a:pt x="183" y="0"/>
                  <a:pt x="1" y="183"/>
                  <a:pt x="1" y="365"/>
                </a:cubicBezTo>
                <a:cubicBezTo>
                  <a:pt x="31" y="578"/>
                  <a:pt x="183" y="760"/>
                  <a:pt x="396" y="760"/>
                </a:cubicBezTo>
                <a:lnTo>
                  <a:pt x="426" y="760"/>
                </a:lnTo>
                <a:cubicBezTo>
                  <a:pt x="457" y="760"/>
                  <a:pt x="487" y="760"/>
                  <a:pt x="487" y="791"/>
                </a:cubicBezTo>
                <a:cubicBezTo>
                  <a:pt x="517" y="791"/>
                  <a:pt x="578" y="821"/>
                  <a:pt x="578" y="821"/>
                </a:cubicBezTo>
                <a:lnTo>
                  <a:pt x="609" y="821"/>
                </a:lnTo>
                <a:cubicBezTo>
                  <a:pt x="609" y="851"/>
                  <a:pt x="639" y="851"/>
                  <a:pt x="639" y="882"/>
                </a:cubicBezTo>
                <a:cubicBezTo>
                  <a:pt x="639" y="882"/>
                  <a:pt x="669" y="882"/>
                  <a:pt x="669" y="912"/>
                </a:cubicBezTo>
                <a:cubicBezTo>
                  <a:pt x="669" y="912"/>
                  <a:pt x="700" y="943"/>
                  <a:pt x="700" y="943"/>
                </a:cubicBezTo>
                <a:cubicBezTo>
                  <a:pt x="700" y="973"/>
                  <a:pt x="700" y="973"/>
                  <a:pt x="700" y="973"/>
                </a:cubicBezTo>
                <a:cubicBezTo>
                  <a:pt x="730" y="1003"/>
                  <a:pt x="730" y="1064"/>
                  <a:pt x="730" y="1064"/>
                </a:cubicBezTo>
                <a:lnTo>
                  <a:pt x="730" y="1155"/>
                </a:lnTo>
                <a:lnTo>
                  <a:pt x="730" y="1186"/>
                </a:lnTo>
                <a:cubicBezTo>
                  <a:pt x="730" y="1186"/>
                  <a:pt x="730" y="1216"/>
                  <a:pt x="730" y="1216"/>
                </a:cubicBezTo>
                <a:cubicBezTo>
                  <a:pt x="730" y="1247"/>
                  <a:pt x="730" y="1277"/>
                  <a:pt x="700" y="1307"/>
                </a:cubicBezTo>
                <a:cubicBezTo>
                  <a:pt x="700" y="1399"/>
                  <a:pt x="669" y="1490"/>
                  <a:pt x="669" y="1611"/>
                </a:cubicBezTo>
                <a:cubicBezTo>
                  <a:pt x="639" y="1915"/>
                  <a:pt x="761" y="2310"/>
                  <a:pt x="1065" y="2462"/>
                </a:cubicBezTo>
                <a:cubicBezTo>
                  <a:pt x="1157" y="2505"/>
                  <a:pt x="1260" y="2526"/>
                  <a:pt x="1362" y="2526"/>
                </a:cubicBezTo>
                <a:cubicBezTo>
                  <a:pt x="1626" y="2526"/>
                  <a:pt x="1889" y="2383"/>
                  <a:pt x="1976" y="2098"/>
                </a:cubicBezTo>
                <a:cubicBezTo>
                  <a:pt x="2037" y="1915"/>
                  <a:pt x="1885" y="1672"/>
                  <a:pt x="1703" y="1642"/>
                </a:cubicBezTo>
                <a:cubicBezTo>
                  <a:pt x="1676" y="1633"/>
                  <a:pt x="1647" y="1629"/>
                  <a:pt x="1617" y="1629"/>
                </a:cubicBezTo>
                <a:cubicBezTo>
                  <a:pt x="1546" y="1629"/>
                  <a:pt x="1472" y="1651"/>
                  <a:pt x="1429" y="1672"/>
                </a:cubicBezTo>
                <a:lnTo>
                  <a:pt x="1429" y="1642"/>
                </a:lnTo>
                <a:lnTo>
                  <a:pt x="1429" y="1611"/>
                </a:lnTo>
                <a:cubicBezTo>
                  <a:pt x="1429" y="1611"/>
                  <a:pt x="1429" y="1581"/>
                  <a:pt x="1429" y="1581"/>
                </a:cubicBezTo>
                <a:cubicBezTo>
                  <a:pt x="1460" y="1399"/>
                  <a:pt x="1490" y="1247"/>
                  <a:pt x="1490" y="1095"/>
                </a:cubicBezTo>
                <a:cubicBezTo>
                  <a:pt x="1490" y="487"/>
                  <a:pt x="973" y="0"/>
                  <a:pt x="396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9" name="Google Shape;2959;p16"/>
          <p:cNvSpPr/>
          <p:nvPr/>
        </p:nvSpPr>
        <p:spPr>
          <a:xfrm>
            <a:off x="6025453" y="1250263"/>
            <a:ext cx="55883" cy="24811"/>
          </a:xfrm>
          <a:custGeom>
            <a:avLst/>
            <a:gdLst/>
            <a:ahLst/>
            <a:cxnLst/>
            <a:rect l="l" t="t" r="r" b="b"/>
            <a:pathLst>
              <a:path w="1278" h="730" extrusionOk="0">
                <a:moveTo>
                  <a:pt x="396" y="0"/>
                </a:moveTo>
                <a:cubicBezTo>
                  <a:pt x="274" y="0"/>
                  <a:pt x="183" y="30"/>
                  <a:pt x="122" y="91"/>
                </a:cubicBezTo>
                <a:cubicBezTo>
                  <a:pt x="92" y="122"/>
                  <a:pt x="62" y="182"/>
                  <a:pt x="31" y="213"/>
                </a:cubicBezTo>
                <a:cubicBezTo>
                  <a:pt x="1" y="274"/>
                  <a:pt x="1" y="304"/>
                  <a:pt x="1" y="365"/>
                </a:cubicBezTo>
                <a:cubicBezTo>
                  <a:pt x="1" y="456"/>
                  <a:pt x="31" y="547"/>
                  <a:pt x="122" y="638"/>
                </a:cubicBezTo>
                <a:cubicBezTo>
                  <a:pt x="183" y="699"/>
                  <a:pt x="274" y="730"/>
                  <a:pt x="365" y="730"/>
                </a:cubicBezTo>
                <a:lnTo>
                  <a:pt x="913" y="730"/>
                </a:lnTo>
                <a:cubicBezTo>
                  <a:pt x="1004" y="730"/>
                  <a:pt x="1095" y="699"/>
                  <a:pt x="1156" y="638"/>
                </a:cubicBezTo>
                <a:cubicBezTo>
                  <a:pt x="1217" y="608"/>
                  <a:pt x="1247" y="547"/>
                  <a:pt x="1247" y="517"/>
                </a:cubicBezTo>
                <a:cubicBezTo>
                  <a:pt x="1277" y="456"/>
                  <a:pt x="1277" y="426"/>
                  <a:pt x="1277" y="365"/>
                </a:cubicBezTo>
                <a:cubicBezTo>
                  <a:pt x="1277" y="274"/>
                  <a:pt x="1247" y="152"/>
                  <a:pt x="1186" y="91"/>
                </a:cubicBezTo>
                <a:cubicBezTo>
                  <a:pt x="1095" y="30"/>
                  <a:pt x="1004" y="0"/>
                  <a:pt x="913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0" name="Google Shape;2960;p16"/>
          <p:cNvSpPr/>
          <p:nvPr/>
        </p:nvSpPr>
        <p:spPr>
          <a:xfrm>
            <a:off x="6014829" y="1299847"/>
            <a:ext cx="66508" cy="25829"/>
          </a:xfrm>
          <a:custGeom>
            <a:avLst/>
            <a:gdLst/>
            <a:ahLst/>
            <a:cxnLst/>
            <a:rect l="l" t="t" r="r" b="b"/>
            <a:pathLst>
              <a:path w="1521" h="760" extrusionOk="0">
                <a:moveTo>
                  <a:pt x="365" y="0"/>
                </a:moveTo>
                <a:cubicBezTo>
                  <a:pt x="274" y="0"/>
                  <a:pt x="183" y="61"/>
                  <a:pt x="92" y="122"/>
                </a:cubicBezTo>
                <a:cubicBezTo>
                  <a:pt x="31" y="182"/>
                  <a:pt x="1" y="304"/>
                  <a:pt x="1" y="395"/>
                </a:cubicBezTo>
                <a:cubicBezTo>
                  <a:pt x="1" y="578"/>
                  <a:pt x="153" y="760"/>
                  <a:pt x="365" y="760"/>
                </a:cubicBezTo>
                <a:lnTo>
                  <a:pt x="1156" y="760"/>
                </a:lnTo>
                <a:cubicBezTo>
                  <a:pt x="1247" y="760"/>
                  <a:pt x="1338" y="730"/>
                  <a:pt x="1429" y="669"/>
                </a:cubicBezTo>
                <a:cubicBezTo>
                  <a:pt x="1490" y="578"/>
                  <a:pt x="1520" y="486"/>
                  <a:pt x="1520" y="395"/>
                </a:cubicBezTo>
                <a:cubicBezTo>
                  <a:pt x="1520" y="182"/>
                  <a:pt x="1368" y="0"/>
                  <a:pt x="1156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1" name="Google Shape;2961;p16"/>
          <p:cNvSpPr/>
          <p:nvPr/>
        </p:nvSpPr>
        <p:spPr>
          <a:xfrm>
            <a:off x="6211547" y="1174475"/>
            <a:ext cx="189948" cy="176051"/>
          </a:xfrm>
          <a:custGeom>
            <a:avLst/>
            <a:gdLst/>
            <a:ahLst/>
            <a:cxnLst/>
            <a:rect l="l" t="t" r="r" b="b"/>
            <a:pathLst>
              <a:path w="4344" h="5180" extrusionOk="0">
                <a:moveTo>
                  <a:pt x="2674" y="1"/>
                </a:moveTo>
                <a:cubicBezTo>
                  <a:pt x="1659" y="1"/>
                  <a:pt x="670" y="574"/>
                  <a:pt x="243" y="1561"/>
                </a:cubicBezTo>
                <a:cubicBezTo>
                  <a:pt x="0" y="2200"/>
                  <a:pt x="0" y="2960"/>
                  <a:pt x="243" y="3567"/>
                </a:cubicBezTo>
                <a:cubicBezTo>
                  <a:pt x="517" y="4267"/>
                  <a:pt x="1034" y="4753"/>
                  <a:pt x="1733" y="4996"/>
                </a:cubicBezTo>
                <a:cubicBezTo>
                  <a:pt x="2032" y="5121"/>
                  <a:pt x="2352" y="5179"/>
                  <a:pt x="2672" y="5179"/>
                </a:cubicBezTo>
                <a:cubicBezTo>
                  <a:pt x="3130" y="5179"/>
                  <a:pt x="3588" y="5059"/>
                  <a:pt x="3982" y="4844"/>
                </a:cubicBezTo>
                <a:cubicBezTo>
                  <a:pt x="4344" y="4637"/>
                  <a:pt x="4112" y="4123"/>
                  <a:pt x="3792" y="4123"/>
                </a:cubicBezTo>
                <a:cubicBezTo>
                  <a:pt x="3736" y="4123"/>
                  <a:pt x="3676" y="4139"/>
                  <a:pt x="3617" y="4175"/>
                </a:cubicBezTo>
                <a:cubicBezTo>
                  <a:pt x="3325" y="4336"/>
                  <a:pt x="3000" y="4414"/>
                  <a:pt x="2679" y="4414"/>
                </a:cubicBezTo>
                <a:cubicBezTo>
                  <a:pt x="2028" y="4414"/>
                  <a:pt x="1389" y="4096"/>
                  <a:pt x="1064" y="3507"/>
                </a:cubicBezTo>
                <a:cubicBezTo>
                  <a:pt x="547" y="2625"/>
                  <a:pt x="851" y="1440"/>
                  <a:pt x="1763" y="953"/>
                </a:cubicBezTo>
                <a:cubicBezTo>
                  <a:pt x="2046" y="812"/>
                  <a:pt x="2370" y="732"/>
                  <a:pt x="2694" y="732"/>
                </a:cubicBezTo>
                <a:cubicBezTo>
                  <a:pt x="2926" y="732"/>
                  <a:pt x="3158" y="773"/>
                  <a:pt x="3374" y="862"/>
                </a:cubicBezTo>
                <a:cubicBezTo>
                  <a:pt x="3440" y="895"/>
                  <a:pt x="3509" y="912"/>
                  <a:pt x="3577" y="912"/>
                </a:cubicBezTo>
                <a:cubicBezTo>
                  <a:pt x="3697" y="912"/>
                  <a:pt x="3813" y="858"/>
                  <a:pt x="3891" y="741"/>
                </a:cubicBezTo>
                <a:cubicBezTo>
                  <a:pt x="3982" y="558"/>
                  <a:pt x="3921" y="285"/>
                  <a:pt x="3739" y="224"/>
                </a:cubicBezTo>
                <a:cubicBezTo>
                  <a:pt x="3397" y="73"/>
                  <a:pt x="3034" y="1"/>
                  <a:pt x="2674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2" name="Google Shape;2962;p16"/>
          <p:cNvSpPr/>
          <p:nvPr/>
        </p:nvSpPr>
        <p:spPr>
          <a:xfrm>
            <a:off x="4831980" y="1844601"/>
            <a:ext cx="1166977" cy="874647"/>
          </a:xfrm>
          <a:custGeom>
            <a:avLst/>
            <a:gdLst/>
            <a:ahLst/>
            <a:cxnLst/>
            <a:rect l="l" t="t" r="r" b="b"/>
            <a:pathLst>
              <a:path w="26688" h="25735" extrusionOk="0">
                <a:moveTo>
                  <a:pt x="13162" y="12482"/>
                </a:moveTo>
                <a:cubicBezTo>
                  <a:pt x="13770" y="12999"/>
                  <a:pt x="14347" y="13546"/>
                  <a:pt x="14955" y="14063"/>
                </a:cubicBezTo>
                <a:cubicBezTo>
                  <a:pt x="14195" y="14397"/>
                  <a:pt x="13435" y="14731"/>
                  <a:pt x="12706" y="15157"/>
                </a:cubicBezTo>
                <a:lnTo>
                  <a:pt x="13162" y="12482"/>
                </a:lnTo>
                <a:close/>
                <a:moveTo>
                  <a:pt x="15563" y="14640"/>
                </a:moveTo>
                <a:cubicBezTo>
                  <a:pt x="16049" y="15096"/>
                  <a:pt x="16536" y="15552"/>
                  <a:pt x="17022" y="16008"/>
                </a:cubicBezTo>
                <a:cubicBezTo>
                  <a:pt x="15411" y="16677"/>
                  <a:pt x="13830" y="17345"/>
                  <a:pt x="12219" y="17984"/>
                </a:cubicBezTo>
                <a:lnTo>
                  <a:pt x="12523" y="16130"/>
                </a:lnTo>
                <a:cubicBezTo>
                  <a:pt x="13466" y="15552"/>
                  <a:pt x="14469" y="15066"/>
                  <a:pt x="15472" y="14671"/>
                </a:cubicBezTo>
                <a:cubicBezTo>
                  <a:pt x="15502" y="14671"/>
                  <a:pt x="15533" y="14640"/>
                  <a:pt x="15563" y="14640"/>
                </a:cubicBezTo>
                <a:close/>
                <a:moveTo>
                  <a:pt x="17630" y="16585"/>
                </a:moveTo>
                <a:cubicBezTo>
                  <a:pt x="18055" y="16981"/>
                  <a:pt x="18481" y="17406"/>
                  <a:pt x="18907" y="17832"/>
                </a:cubicBezTo>
                <a:cubicBezTo>
                  <a:pt x="16505" y="18865"/>
                  <a:pt x="14104" y="19899"/>
                  <a:pt x="11733" y="20932"/>
                </a:cubicBezTo>
                <a:lnTo>
                  <a:pt x="12067" y="18835"/>
                </a:lnTo>
                <a:lnTo>
                  <a:pt x="12189" y="18835"/>
                </a:lnTo>
                <a:cubicBezTo>
                  <a:pt x="14013" y="18075"/>
                  <a:pt x="15806" y="17315"/>
                  <a:pt x="17630" y="16585"/>
                </a:cubicBezTo>
                <a:close/>
                <a:moveTo>
                  <a:pt x="19484" y="18409"/>
                </a:moveTo>
                <a:cubicBezTo>
                  <a:pt x="19970" y="18896"/>
                  <a:pt x="20426" y="19382"/>
                  <a:pt x="20913" y="19899"/>
                </a:cubicBezTo>
                <a:cubicBezTo>
                  <a:pt x="17721" y="21540"/>
                  <a:pt x="14469" y="23029"/>
                  <a:pt x="11125" y="24367"/>
                </a:cubicBezTo>
                <a:lnTo>
                  <a:pt x="11581" y="21783"/>
                </a:lnTo>
                <a:lnTo>
                  <a:pt x="11642" y="21783"/>
                </a:lnTo>
                <a:lnTo>
                  <a:pt x="19484" y="18409"/>
                </a:lnTo>
                <a:close/>
                <a:moveTo>
                  <a:pt x="14894" y="764"/>
                </a:moveTo>
                <a:cubicBezTo>
                  <a:pt x="17329" y="764"/>
                  <a:pt x="19845" y="1362"/>
                  <a:pt x="21703" y="2999"/>
                </a:cubicBezTo>
                <a:cubicBezTo>
                  <a:pt x="25472" y="6312"/>
                  <a:pt x="25776" y="12421"/>
                  <a:pt x="24226" y="16889"/>
                </a:cubicBezTo>
                <a:cubicBezTo>
                  <a:pt x="23800" y="18136"/>
                  <a:pt x="23192" y="19321"/>
                  <a:pt x="22432" y="20385"/>
                </a:cubicBezTo>
                <a:cubicBezTo>
                  <a:pt x="19484" y="17254"/>
                  <a:pt x="16384" y="14245"/>
                  <a:pt x="13131" y="11449"/>
                </a:cubicBezTo>
                <a:cubicBezTo>
                  <a:pt x="13056" y="11381"/>
                  <a:pt x="12971" y="11352"/>
                  <a:pt x="12888" y="11352"/>
                </a:cubicBezTo>
                <a:cubicBezTo>
                  <a:pt x="12637" y="11352"/>
                  <a:pt x="12402" y="11615"/>
                  <a:pt x="12493" y="11844"/>
                </a:cubicBezTo>
                <a:cubicBezTo>
                  <a:pt x="12280" y="13120"/>
                  <a:pt x="12067" y="14397"/>
                  <a:pt x="11855" y="15674"/>
                </a:cubicBezTo>
                <a:cubicBezTo>
                  <a:pt x="11764" y="15795"/>
                  <a:pt x="11764" y="15886"/>
                  <a:pt x="11794" y="16008"/>
                </a:cubicBezTo>
                <a:cubicBezTo>
                  <a:pt x="11308" y="18804"/>
                  <a:pt x="10852" y="21631"/>
                  <a:pt x="10365" y="24428"/>
                </a:cubicBezTo>
                <a:cubicBezTo>
                  <a:pt x="5745" y="24063"/>
                  <a:pt x="1885" y="20324"/>
                  <a:pt x="1064" y="15826"/>
                </a:cubicBezTo>
                <a:cubicBezTo>
                  <a:pt x="122" y="10750"/>
                  <a:pt x="2736" y="5643"/>
                  <a:pt x="7083" y="2968"/>
                </a:cubicBezTo>
                <a:cubicBezTo>
                  <a:pt x="9210" y="1661"/>
                  <a:pt x="11672" y="932"/>
                  <a:pt x="14195" y="780"/>
                </a:cubicBezTo>
                <a:cubicBezTo>
                  <a:pt x="14427" y="769"/>
                  <a:pt x="14660" y="764"/>
                  <a:pt x="14894" y="764"/>
                </a:cubicBezTo>
                <a:close/>
                <a:moveTo>
                  <a:pt x="21429" y="20446"/>
                </a:moveTo>
                <a:cubicBezTo>
                  <a:pt x="21612" y="20628"/>
                  <a:pt x="21794" y="20810"/>
                  <a:pt x="21946" y="20993"/>
                </a:cubicBezTo>
                <a:cubicBezTo>
                  <a:pt x="21308" y="21753"/>
                  <a:pt x="20609" y="22421"/>
                  <a:pt x="19788" y="22999"/>
                </a:cubicBezTo>
                <a:cubicBezTo>
                  <a:pt x="18006" y="24241"/>
                  <a:pt x="15887" y="24980"/>
                  <a:pt x="13731" y="24980"/>
                </a:cubicBezTo>
                <a:cubicBezTo>
                  <a:pt x="13461" y="24980"/>
                  <a:pt x="13190" y="24968"/>
                  <a:pt x="12919" y="24944"/>
                </a:cubicBezTo>
                <a:cubicBezTo>
                  <a:pt x="12584" y="24944"/>
                  <a:pt x="12280" y="24883"/>
                  <a:pt x="11976" y="24823"/>
                </a:cubicBezTo>
                <a:cubicBezTo>
                  <a:pt x="15168" y="23516"/>
                  <a:pt x="18299" y="22087"/>
                  <a:pt x="21369" y="20507"/>
                </a:cubicBezTo>
                <a:cubicBezTo>
                  <a:pt x="21399" y="20476"/>
                  <a:pt x="21399" y="20476"/>
                  <a:pt x="21429" y="20446"/>
                </a:cubicBezTo>
                <a:close/>
                <a:moveTo>
                  <a:pt x="14949" y="0"/>
                </a:moveTo>
                <a:cubicBezTo>
                  <a:pt x="12696" y="0"/>
                  <a:pt x="10411" y="519"/>
                  <a:pt x="8450" y="1388"/>
                </a:cubicBezTo>
                <a:cubicBezTo>
                  <a:pt x="3466" y="3607"/>
                  <a:pt x="0" y="8561"/>
                  <a:pt x="122" y="14093"/>
                </a:cubicBezTo>
                <a:cubicBezTo>
                  <a:pt x="244" y="19230"/>
                  <a:pt x="3921" y="23972"/>
                  <a:pt x="9028" y="25005"/>
                </a:cubicBezTo>
                <a:cubicBezTo>
                  <a:pt x="9575" y="25127"/>
                  <a:pt x="10153" y="25187"/>
                  <a:pt x="10730" y="25218"/>
                </a:cubicBezTo>
                <a:cubicBezTo>
                  <a:pt x="10760" y="25279"/>
                  <a:pt x="10821" y="25309"/>
                  <a:pt x="10912" y="25339"/>
                </a:cubicBezTo>
                <a:cubicBezTo>
                  <a:pt x="11841" y="25608"/>
                  <a:pt x="12777" y="25734"/>
                  <a:pt x="13701" y="25734"/>
                </a:cubicBezTo>
                <a:cubicBezTo>
                  <a:pt x="18009" y="25734"/>
                  <a:pt x="22072" y="22993"/>
                  <a:pt x="24074" y="19139"/>
                </a:cubicBezTo>
                <a:cubicBezTo>
                  <a:pt x="26475" y="14549"/>
                  <a:pt x="26688" y="8044"/>
                  <a:pt x="23466" y="3789"/>
                </a:cubicBezTo>
                <a:cubicBezTo>
                  <a:pt x="21415" y="1091"/>
                  <a:pt x="18215" y="0"/>
                  <a:pt x="14949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3" name="Google Shape;2963;p16"/>
          <p:cNvSpPr/>
          <p:nvPr/>
        </p:nvSpPr>
        <p:spPr>
          <a:xfrm>
            <a:off x="6145085" y="2441726"/>
            <a:ext cx="208708" cy="118409"/>
          </a:xfrm>
          <a:custGeom>
            <a:avLst/>
            <a:gdLst/>
            <a:ahLst/>
            <a:cxnLst/>
            <a:rect l="l" t="t" r="r" b="b"/>
            <a:pathLst>
              <a:path w="4773" h="3484" extrusionOk="0">
                <a:moveTo>
                  <a:pt x="4359" y="0"/>
                </a:moveTo>
                <a:cubicBezTo>
                  <a:pt x="4294" y="0"/>
                  <a:pt x="4228" y="17"/>
                  <a:pt x="4165" y="49"/>
                </a:cubicBezTo>
                <a:cubicBezTo>
                  <a:pt x="3932" y="160"/>
                  <a:pt x="3682" y="198"/>
                  <a:pt x="3425" y="198"/>
                </a:cubicBezTo>
                <a:cubicBezTo>
                  <a:pt x="2912" y="198"/>
                  <a:pt x="2371" y="49"/>
                  <a:pt x="1885" y="49"/>
                </a:cubicBezTo>
                <a:cubicBezTo>
                  <a:pt x="1186" y="79"/>
                  <a:pt x="395" y="353"/>
                  <a:pt x="92" y="1022"/>
                </a:cubicBezTo>
                <a:cubicBezTo>
                  <a:pt x="0" y="1234"/>
                  <a:pt x="31" y="1447"/>
                  <a:pt x="244" y="1538"/>
                </a:cubicBezTo>
                <a:cubicBezTo>
                  <a:pt x="297" y="1581"/>
                  <a:pt x="366" y="1602"/>
                  <a:pt x="437" y="1602"/>
                </a:cubicBezTo>
                <a:cubicBezTo>
                  <a:pt x="566" y="1602"/>
                  <a:pt x="701" y="1535"/>
                  <a:pt x="760" y="1417"/>
                </a:cubicBezTo>
                <a:cubicBezTo>
                  <a:pt x="791" y="1356"/>
                  <a:pt x="821" y="1295"/>
                  <a:pt x="851" y="1234"/>
                </a:cubicBezTo>
                <a:cubicBezTo>
                  <a:pt x="882" y="1295"/>
                  <a:pt x="882" y="1356"/>
                  <a:pt x="912" y="1417"/>
                </a:cubicBezTo>
                <a:cubicBezTo>
                  <a:pt x="912" y="1447"/>
                  <a:pt x="912" y="1478"/>
                  <a:pt x="912" y="1538"/>
                </a:cubicBezTo>
                <a:cubicBezTo>
                  <a:pt x="912" y="1554"/>
                  <a:pt x="912" y="1569"/>
                  <a:pt x="912" y="1569"/>
                </a:cubicBezTo>
                <a:cubicBezTo>
                  <a:pt x="943" y="1751"/>
                  <a:pt x="943" y="1903"/>
                  <a:pt x="943" y="2085"/>
                </a:cubicBezTo>
                <a:cubicBezTo>
                  <a:pt x="943" y="2146"/>
                  <a:pt x="943" y="2237"/>
                  <a:pt x="943" y="2298"/>
                </a:cubicBezTo>
                <a:cubicBezTo>
                  <a:pt x="943" y="2359"/>
                  <a:pt x="943" y="2389"/>
                  <a:pt x="912" y="2420"/>
                </a:cubicBezTo>
                <a:cubicBezTo>
                  <a:pt x="912" y="2450"/>
                  <a:pt x="912" y="2481"/>
                  <a:pt x="912" y="2511"/>
                </a:cubicBezTo>
                <a:cubicBezTo>
                  <a:pt x="882" y="2663"/>
                  <a:pt x="851" y="2845"/>
                  <a:pt x="821" y="2997"/>
                </a:cubicBezTo>
                <a:cubicBezTo>
                  <a:pt x="760" y="3180"/>
                  <a:pt x="882" y="3392"/>
                  <a:pt x="1095" y="3453"/>
                </a:cubicBezTo>
                <a:cubicBezTo>
                  <a:pt x="1117" y="3457"/>
                  <a:pt x="1141" y="3459"/>
                  <a:pt x="1164" y="3459"/>
                </a:cubicBezTo>
                <a:cubicBezTo>
                  <a:pt x="1328" y="3459"/>
                  <a:pt x="1497" y="3366"/>
                  <a:pt x="1551" y="3180"/>
                </a:cubicBezTo>
                <a:cubicBezTo>
                  <a:pt x="1733" y="2450"/>
                  <a:pt x="1763" y="1690"/>
                  <a:pt x="1581" y="961"/>
                </a:cubicBezTo>
                <a:cubicBezTo>
                  <a:pt x="1581" y="930"/>
                  <a:pt x="1551" y="900"/>
                  <a:pt x="1520" y="870"/>
                </a:cubicBezTo>
                <a:cubicBezTo>
                  <a:pt x="1680" y="834"/>
                  <a:pt x="1841" y="819"/>
                  <a:pt x="2001" y="819"/>
                </a:cubicBezTo>
                <a:cubicBezTo>
                  <a:pt x="2114" y="819"/>
                  <a:pt x="2228" y="827"/>
                  <a:pt x="2341" y="839"/>
                </a:cubicBezTo>
                <a:cubicBezTo>
                  <a:pt x="2523" y="870"/>
                  <a:pt x="2706" y="870"/>
                  <a:pt x="2918" y="900"/>
                </a:cubicBezTo>
                <a:lnTo>
                  <a:pt x="2918" y="3088"/>
                </a:lnTo>
                <a:cubicBezTo>
                  <a:pt x="2918" y="3301"/>
                  <a:pt x="3070" y="3484"/>
                  <a:pt x="3283" y="3484"/>
                </a:cubicBezTo>
                <a:cubicBezTo>
                  <a:pt x="3496" y="3453"/>
                  <a:pt x="3678" y="3301"/>
                  <a:pt x="3678" y="3088"/>
                </a:cubicBezTo>
                <a:lnTo>
                  <a:pt x="3678" y="930"/>
                </a:lnTo>
                <a:cubicBezTo>
                  <a:pt x="3952" y="900"/>
                  <a:pt x="4256" y="839"/>
                  <a:pt x="4560" y="718"/>
                </a:cubicBezTo>
                <a:cubicBezTo>
                  <a:pt x="4742" y="626"/>
                  <a:pt x="4772" y="353"/>
                  <a:pt x="4681" y="201"/>
                </a:cubicBezTo>
                <a:cubicBezTo>
                  <a:pt x="4602" y="62"/>
                  <a:pt x="4483" y="0"/>
                  <a:pt x="4359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4" name="Google Shape;2964;p16"/>
          <p:cNvSpPr/>
          <p:nvPr/>
        </p:nvSpPr>
        <p:spPr>
          <a:xfrm>
            <a:off x="7191073" y="934061"/>
            <a:ext cx="234987" cy="259523"/>
          </a:xfrm>
          <a:custGeom>
            <a:avLst/>
            <a:gdLst/>
            <a:ahLst/>
            <a:cxnLst/>
            <a:rect l="l" t="t" r="r" b="b"/>
            <a:pathLst>
              <a:path w="5374" h="7636" extrusionOk="0">
                <a:moveTo>
                  <a:pt x="3343" y="1432"/>
                </a:moveTo>
                <a:lnTo>
                  <a:pt x="3860" y="3863"/>
                </a:lnTo>
                <a:cubicBezTo>
                  <a:pt x="3252" y="3863"/>
                  <a:pt x="2644" y="3894"/>
                  <a:pt x="2036" y="3924"/>
                </a:cubicBezTo>
                <a:cubicBezTo>
                  <a:pt x="2431" y="3073"/>
                  <a:pt x="2857" y="2222"/>
                  <a:pt x="3343" y="1432"/>
                </a:cubicBezTo>
                <a:close/>
                <a:moveTo>
                  <a:pt x="3512" y="1"/>
                </a:moveTo>
                <a:cubicBezTo>
                  <a:pt x="3380" y="1"/>
                  <a:pt x="3243" y="62"/>
                  <a:pt x="3161" y="185"/>
                </a:cubicBezTo>
                <a:cubicBezTo>
                  <a:pt x="1915" y="2222"/>
                  <a:pt x="912" y="4350"/>
                  <a:pt x="91" y="6599"/>
                </a:cubicBezTo>
                <a:cubicBezTo>
                  <a:pt x="0" y="6871"/>
                  <a:pt x="223" y="7045"/>
                  <a:pt x="450" y="7045"/>
                </a:cubicBezTo>
                <a:cubicBezTo>
                  <a:pt x="604" y="7045"/>
                  <a:pt x="759" y="6965"/>
                  <a:pt x="820" y="6781"/>
                </a:cubicBezTo>
                <a:cubicBezTo>
                  <a:pt x="1094" y="6082"/>
                  <a:pt x="1368" y="5383"/>
                  <a:pt x="1672" y="4684"/>
                </a:cubicBezTo>
                <a:lnTo>
                  <a:pt x="1732" y="4684"/>
                </a:lnTo>
                <a:lnTo>
                  <a:pt x="4012" y="4593"/>
                </a:lnTo>
                <a:lnTo>
                  <a:pt x="4590" y="7359"/>
                </a:lnTo>
                <a:cubicBezTo>
                  <a:pt x="4638" y="7553"/>
                  <a:pt x="4779" y="7636"/>
                  <a:pt x="4925" y="7636"/>
                </a:cubicBezTo>
                <a:cubicBezTo>
                  <a:pt x="5144" y="7636"/>
                  <a:pt x="5374" y="7450"/>
                  <a:pt x="5319" y="7176"/>
                </a:cubicBezTo>
                <a:cubicBezTo>
                  <a:pt x="4833" y="4866"/>
                  <a:pt x="4346" y="2587"/>
                  <a:pt x="3860" y="277"/>
                </a:cubicBezTo>
                <a:cubicBezTo>
                  <a:pt x="3827" y="93"/>
                  <a:pt x="3674" y="1"/>
                  <a:pt x="3512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5" name="Google Shape;2965;p16"/>
          <p:cNvSpPr/>
          <p:nvPr/>
        </p:nvSpPr>
        <p:spPr>
          <a:xfrm>
            <a:off x="7463482" y="915539"/>
            <a:ext cx="44" cy="1088"/>
          </a:xfrm>
          <a:custGeom>
            <a:avLst/>
            <a:gdLst/>
            <a:ahLst/>
            <a:cxnLst/>
            <a:rect l="l" t="t" r="r" b="b"/>
            <a:pathLst>
              <a:path w="1" h="32" extrusionOk="0">
                <a:moveTo>
                  <a:pt x="1" y="31"/>
                </a:moveTo>
                <a:cubicBezTo>
                  <a:pt x="1" y="1"/>
                  <a:pt x="1" y="1"/>
                  <a:pt x="1" y="1"/>
                </a:cubicBezTo>
                <a:lnTo>
                  <a:pt x="1" y="1"/>
                </a:lnTo>
                <a:cubicBezTo>
                  <a:pt x="1" y="1"/>
                  <a:pt x="1" y="1"/>
                  <a:pt x="1" y="3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6" name="Google Shape;2966;p16"/>
          <p:cNvSpPr/>
          <p:nvPr/>
        </p:nvSpPr>
        <p:spPr>
          <a:xfrm>
            <a:off x="7428940" y="886618"/>
            <a:ext cx="98385" cy="111103"/>
          </a:xfrm>
          <a:custGeom>
            <a:avLst/>
            <a:gdLst/>
            <a:ahLst/>
            <a:cxnLst/>
            <a:rect l="l" t="t" r="r" b="b"/>
            <a:pathLst>
              <a:path w="2250" h="3269" extrusionOk="0">
                <a:moveTo>
                  <a:pt x="1041" y="0"/>
                </a:moveTo>
                <a:cubicBezTo>
                  <a:pt x="929" y="0"/>
                  <a:pt x="815" y="20"/>
                  <a:pt x="700" y="62"/>
                </a:cubicBezTo>
                <a:cubicBezTo>
                  <a:pt x="305" y="183"/>
                  <a:pt x="61" y="487"/>
                  <a:pt x="1" y="882"/>
                </a:cubicBezTo>
                <a:cubicBezTo>
                  <a:pt x="1" y="1065"/>
                  <a:pt x="213" y="1247"/>
                  <a:pt x="396" y="1247"/>
                </a:cubicBezTo>
                <a:cubicBezTo>
                  <a:pt x="600" y="1247"/>
                  <a:pt x="748" y="1107"/>
                  <a:pt x="787" y="908"/>
                </a:cubicBezTo>
                <a:lnTo>
                  <a:pt x="787" y="908"/>
                </a:lnTo>
                <a:cubicBezTo>
                  <a:pt x="789" y="900"/>
                  <a:pt x="791" y="890"/>
                  <a:pt x="791" y="882"/>
                </a:cubicBezTo>
                <a:lnTo>
                  <a:pt x="791" y="882"/>
                </a:lnTo>
                <a:cubicBezTo>
                  <a:pt x="791" y="882"/>
                  <a:pt x="791" y="882"/>
                  <a:pt x="791" y="882"/>
                </a:cubicBezTo>
                <a:lnTo>
                  <a:pt x="791" y="852"/>
                </a:lnTo>
                <a:cubicBezTo>
                  <a:pt x="791" y="852"/>
                  <a:pt x="791" y="821"/>
                  <a:pt x="821" y="821"/>
                </a:cubicBezTo>
                <a:cubicBezTo>
                  <a:pt x="852" y="821"/>
                  <a:pt x="852" y="791"/>
                  <a:pt x="882" y="791"/>
                </a:cubicBezTo>
                <a:cubicBezTo>
                  <a:pt x="912" y="761"/>
                  <a:pt x="973" y="761"/>
                  <a:pt x="973" y="761"/>
                </a:cubicBezTo>
                <a:lnTo>
                  <a:pt x="1156" y="761"/>
                </a:lnTo>
                <a:cubicBezTo>
                  <a:pt x="1156" y="761"/>
                  <a:pt x="1186" y="791"/>
                  <a:pt x="1186" y="791"/>
                </a:cubicBezTo>
                <a:lnTo>
                  <a:pt x="1216" y="791"/>
                </a:lnTo>
                <a:cubicBezTo>
                  <a:pt x="1216" y="821"/>
                  <a:pt x="1216" y="821"/>
                  <a:pt x="1247" y="821"/>
                </a:cubicBezTo>
                <a:cubicBezTo>
                  <a:pt x="1247" y="852"/>
                  <a:pt x="1277" y="852"/>
                  <a:pt x="1308" y="882"/>
                </a:cubicBezTo>
                <a:cubicBezTo>
                  <a:pt x="1308" y="913"/>
                  <a:pt x="1308" y="913"/>
                  <a:pt x="1338" y="943"/>
                </a:cubicBezTo>
                <a:cubicBezTo>
                  <a:pt x="1338" y="973"/>
                  <a:pt x="1368" y="1004"/>
                  <a:pt x="1368" y="1034"/>
                </a:cubicBezTo>
                <a:cubicBezTo>
                  <a:pt x="1359" y="1005"/>
                  <a:pt x="1355" y="995"/>
                  <a:pt x="1355" y="995"/>
                </a:cubicBezTo>
                <a:lnTo>
                  <a:pt x="1355" y="995"/>
                </a:lnTo>
                <a:cubicBezTo>
                  <a:pt x="1354" y="995"/>
                  <a:pt x="1368" y="1044"/>
                  <a:pt x="1368" y="1065"/>
                </a:cubicBezTo>
                <a:cubicBezTo>
                  <a:pt x="1399" y="1095"/>
                  <a:pt x="1399" y="1125"/>
                  <a:pt x="1399" y="1156"/>
                </a:cubicBezTo>
                <a:cubicBezTo>
                  <a:pt x="1399" y="1156"/>
                  <a:pt x="1399" y="1186"/>
                  <a:pt x="1399" y="1217"/>
                </a:cubicBezTo>
                <a:cubicBezTo>
                  <a:pt x="1429" y="1247"/>
                  <a:pt x="1429" y="1277"/>
                  <a:pt x="1429" y="1308"/>
                </a:cubicBezTo>
                <a:cubicBezTo>
                  <a:pt x="1429" y="1338"/>
                  <a:pt x="1429" y="1369"/>
                  <a:pt x="1429" y="1429"/>
                </a:cubicBezTo>
                <a:cubicBezTo>
                  <a:pt x="1429" y="1429"/>
                  <a:pt x="1429" y="1429"/>
                  <a:pt x="1399" y="1460"/>
                </a:cubicBezTo>
                <a:cubicBezTo>
                  <a:pt x="1399" y="1521"/>
                  <a:pt x="1368" y="1612"/>
                  <a:pt x="1368" y="1673"/>
                </a:cubicBezTo>
                <a:cubicBezTo>
                  <a:pt x="1338" y="1764"/>
                  <a:pt x="1338" y="1764"/>
                  <a:pt x="1277" y="1855"/>
                </a:cubicBezTo>
                <a:cubicBezTo>
                  <a:pt x="1216" y="1946"/>
                  <a:pt x="1186" y="2007"/>
                  <a:pt x="1125" y="2098"/>
                </a:cubicBezTo>
                <a:cubicBezTo>
                  <a:pt x="1034" y="2250"/>
                  <a:pt x="943" y="2402"/>
                  <a:pt x="821" y="2554"/>
                </a:cubicBezTo>
                <a:cubicBezTo>
                  <a:pt x="669" y="2736"/>
                  <a:pt x="821" y="3040"/>
                  <a:pt x="1064" y="3101"/>
                </a:cubicBezTo>
                <a:cubicBezTo>
                  <a:pt x="1277" y="3162"/>
                  <a:pt x="1520" y="3192"/>
                  <a:pt x="1733" y="3253"/>
                </a:cubicBezTo>
                <a:cubicBezTo>
                  <a:pt x="1770" y="3264"/>
                  <a:pt x="1807" y="3269"/>
                  <a:pt x="1844" y="3269"/>
                </a:cubicBezTo>
                <a:cubicBezTo>
                  <a:pt x="2015" y="3269"/>
                  <a:pt x="2169" y="3155"/>
                  <a:pt x="2219" y="2980"/>
                </a:cubicBezTo>
                <a:cubicBezTo>
                  <a:pt x="2250" y="2797"/>
                  <a:pt x="2159" y="2584"/>
                  <a:pt x="1946" y="2524"/>
                </a:cubicBezTo>
                <a:cubicBezTo>
                  <a:pt x="1885" y="2524"/>
                  <a:pt x="1824" y="2493"/>
                  <a:pt x="1764" y="2493"/>
                </a:cubicBezTo>
                <a:cubicBezTo>
                  <a:pt x="2068" y="2037"/>
                  <a:pt x="2250" y="1521"/>
                  <a:pt x="2128" y="973"/>
                </a:cubicBezTo>
                <a:cubicBezTo>
                  <a:pt x="2028" y="445"/>
                  <a:pt x="1573" y="0"/>
                  <a:pt x="1041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7" name="Google Shape;2967;p16"/>
          <p:cNvSpPr/>
          <p:nvPr/>
        </p:nvSpPr>
        <p:spPr>
          <a:xfrm>
            <a:off x="7310661" y="1803954"/>
            <a:ext cx="190080" cy="198380"/>
          </a:xfrm>
          <a:custGeom>
            <a:avLst/>
            <a:gdLst/>
            <a:ahLst/>
            <a:cxnLst/>
            <a:rect l="l" t="t" r="r" b="b"/>
            <a:pathLst>
              <a:path w="4347" h="5837" extrusionOk="0">
                <a:moveTo>
                  <a:pt x="2383" y="0"/>
                </a:moveTo>
                <a:cubicBezTo>
                  <a:pt x="2196" y="0"/>
                  <a:pt x="2006" y="122"/>
                  <a:pt x="2006" y="365"/>
                </a:cubicBezTo>
                <a:lnTo>
                  <a:pt x="1976" y="578"/>
                </a:lnTo>
                <a:cubicBezTo>
                  <a:pt x="1459" y="547"/>
                  <a:pt x="912" y="486"/>
                  <a:pt x="396" y="426"/>
                </a:cubicBezTo>
                <a:cubicBezTo>
                  <a:pt x="382" y="424"/>
                  <a:pt x="368" y="423"/>
                  <a:pt x="355" y="423"/>
                </a:cubicBezTo>
                <a:cubicBezTo>
                  <a:pt x="160" y="423"/>
                  <a:pt x="0" y="620"/>
                  <a:pt x="0" y="790"/>
                </a:cubicBezTo>
                <a:cubicBezTo>
                  <a:pt x="0" y="1034"/>
                  <a:pt x="183" y="1155"/>
                  <a:pt x="396" y="1186"/>
                </a:cubicBezTo>
                <a:cubicBezTo>
                  <a:pt x="912" y="1246"/>
                  <a:pt x="1429" y="1277"/>
                  <a:pt x="1976" y="1337"/>
                </a:cubicBezTo>
                <a:lnTo>
                  <a:pt x="1885" y="5471"/>
                </a:lnTo>
                <a:cubicBezTo>
                  <a:pt x="1870" y="5714"/>
                  <a:pt x="2052" y="5836"/>
                  <a:pt x="2242" y="5836"/>
                </a:cubicBezTo>
                <a:cubicBezTo>
                  <a:pt x="2432" y="5836"/>
                  <a:pt x="2630" y="5714"/>
                  <a:pt x="2645" y="5471"/>
                </a:cubicBezTo>
                <a:lnTo>
                  <a:pt x="2736" y="1429"/>
                </a:lnTo>
                <a:cubicBezTo>
                  <a:pt x="3131" y="1459"/>
                  <a:pt x="3557" y="1520"/>
                  <a:pt x="3982" y="1550"/>
                </a:cubicBezTo>
                <a:cubicBezTo>
                  <a:pt x="3996" y="1552"/>
                  <a:pt x="4009" y="1553"/>
                  <a:pt x="4023" y="1553"/>
                </a:cubicBezTo>
                <a:cubicBezTo>
                  <a:pt x="4214" y="1553"/>
                  <a:pt x="4347" y="1354"/>
                  <a:pt x="4347" y="1155"/>
                </a:cubicBezTo>
                <a:cubicBezTo>
                  <a:pt x="4347" y="942"/>
                  <a:pt x="4195" y="821"/>
                  <a:pt x="3982" y="790"/>
                </a:cubicBezTo>
                <a:cubicBezTo>
                  <a:pt x="3557" y="760"/>
                  <a:pt x="3162" y="699"/>
                  <a:pt x="2736" y="669"/>
                </a:cubicBezTo>
                <a:lnTo>
                  <a:pt x="2736" y="365"/>
                </a:lnTo>
                <a:cubicBezTo>
                  <a:pt x="2751" y="122"/>
                  <a:pt x="2569" y="0"/>
                  <a:pt x="2383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8" name="Google Shape;2968;p16"/>
          <p:cNvSpPr/>
          <p:nvPr/>
        </p:nvSpPr>
        <p:spPr>
          <a:xfrm>
            <a:off x="7686785" y="1886574"/>
            <a:ext cx="67820" cy="24844"/>
          </a:xfrm>
          <a:custGeom>
            <a:avLst/>
            <a:gdLst/>
            <a:ahLst/>
            <a:cxnLst/>
            <a:rect l="l" t="t" r="r" b="b"/>
            <a:pathLst>
              <a:path w="1551" h="731" extrusionOk="0">
                <a:moveTo>
                  <a:pt x="365" y="1"/>
                </a:moveTo>
                <a:cubicBezTo>
                  <a:pt x="274" y="1"/>
                  <a:pt x="183" y="31"/>
                  <a:pt x="92" y="92"/>
                </a:cubicBezTo>
                <a:cubicBezTo>
                  <a:pt x="31" y="183"/>
                  <a:pt x="0" y="274"/>
                  <a:pt x="0" y="365"/>
                </a:cubicBezTo>
                <a:cubicBezTo>
                  <a:pt x="0" y="457"/>
                  <a:pt x="31" y="578"/>
                  <a:pt x="92" y="639"/>
                </a:cubicBezTo>
                <a:cubicBezTo>
                  <a:pt x="183" y="700"/>
                  <a:pt x="274" y="730"/>
                  <a:pt x="365" y="730"/>
                </a:cubicBezTo>
                <a:lnTo>
                  <a:pt x="1186" y="730"/>
                </a:lnTo>
                <a:cubicBezTo>
                  <a:pt x="1277" y="730"/>
                  <a:pt x="1368" y="700"/>
                  <a:pt x="1459" y="639"/>
                </a:cubicBezTo>
                <a:cubicBezTo>
                  <a:pt x="1520" y="578"/>
                  <a:pt x="1551" y="457"/>
                  <a:pt x="1551" y="365"/>
                </a:cubicBezTo>
                <a:cubicBezTo>
                  <a:pt x="1551" y="274"/>
                  <a:pt x="1520" y="183"/>
                  <a:pt x="1459" y="92"/>
                </a:cubicBezTo>
                <a:cubicBezTo>
                  <a:pt x="1368" y="31"/>
                  <a:pt x="1277" y="1"/>
                  <a:pt x="1186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9" name="Google Shape;2969;p16"/>
          <p:cNvSpPr/>
          <p:nvPr/>
        </p:nvSpPr>
        <p:spPr>
          <a:xfrm>
            <a:off x="7660200" y="1941324"/>
            <a:ext cx="105032" cy="25864"/>
          </a:xfrm>
          <a:custGeom>
            <a:avLst/>
            <a:gdLst/>
            <a:ahLst/>
            <a:cxnLst/>
            <a:rect l="l" t="t" r="r" b="b"/>
            <a:pathLst>
              <a:path w="2402" h="761" extrusionOk="0">
                <a:moveTo>
                  <a:pt x="396" y="1"/>
                </a:moveTo>
                <a:cubicBezTo>
                  <a:pt x="213" y="1"/>
                  <a:pt x="0" y="183"/>
                  <a:pt x="31" y="396"/>
                </a:cubicBezTo>
                <a:cubicBezTo>
                  <a:pt x="31" y="578"/>
                  <a:pt x="183" y="761"/>
                  <a:pt x="396" y="761"/>
                </a:cubicBezTo>
                <a:lnTo>
                  <a:pt x="2037" y="761"/>
                </a:lnTo>
                <a:cubicBezTo>
                  <a:pt x="2219" y="761"/>
                  <a:pt x="2402" y="578"/>
                  <a:pt x="2402" y="396"/>
                </a:cubicBezTo>
                <a:cubicBezTo>
                  <a:pt x="2402" y="183"/>
                  <a:pt x="2250" y="1"/>
                  <a:pt x="2037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0" name="Google Shape;2970;p16"/>
          <p:cNvSpPr/>
          <p:nvPr/>
        </p:nvSpPr>
        <p:spPr>
          <a:xfrm>
            <a:off x="7880837" y="1825298"/>
            <a:ext cx="170140" cy="210853"/>
          </a:xfrm>
          <a:custGeom>
            <a:avLst/>
            <a:gdLst/>
            <a:ahLst/>
            <a:cxnLst/>
            <a:rect l="l" t="t" r="r" b="b"/>
            <a:pathLst>
              <a:path w="3891" h="6204" extrusionOk="0">
                <a:moveTo>
                  <a:pt x="1821" y="0"/>
                </a:moveTo>
                <a:cubicBezTo>
                  <a:pt x="1651" y="0"/>
                  <a:pt x="1478" y="23"/>
                  <a:pt x="1307" y="71"/>
                </a:cubicBezTo>
                <a:cubicBezTo>
                  <a:pt x="547" y="254"/>
                  <a:pt x="31" y="922"/>
                  <a:pt x="31" y="1682"/>
                </a:cubicBezTo>
                <a:cubicBezTo>
                  <a:pt x="0" y="2442"/>
                  <a:pt x="426" y="3172"/>
                  <a:pt x="1155" y="3445"/>
                </a:cubicBezTo>
                <a:cubicBezTo>
                  <a:pt x="1581" y="3627"/>
                  <a:pt x="2067" y="3567"/>
                  <a:pt x="2493" y="3779"/>
                </a:cubicBezTo>
                <a:cubicBezTo>
                  <a:pt x="2766" y="3901"/>
                  <a:pt x="2949" y="4205"/>
                  <a:pt x="2979" y="4509"/>
                </a:cubicBezTo>
                <a:cubicBezTo>
                  <a:pt x="3009" y="4843"/>
                  <a:pt x="2857" y="5178"/>
                  <a:pt x="2553" y="5360"/>
                </a:cubicBezTo>
                <a:cubicBezTo>
                  <a:pt x="2423" y="5412"/>
                  <a:pt x="2269" y="5442"/>
                  <a:pt x="2115" y="5442"/>
                </a:cubicBezTo>
                <a:cubicBezTo>
                  <a:pt x="1911" y="5442"/>
                  <a:pt x="1706" y="5390"/>
                  <a:pt x="1550" y="5269"/>
                </a:cubicBezTo>
                <a:cubicBezTo>
                  <a:pt x="1470" y="5205"/>
                  <a:pt x="1373" y="5166"/>
                  <a:pt x="1277" y="5166"/>
                </a:cubicBezTo>
                <a:cubicBezTo>
                  <a:pt x="1191" y="5166"/>
                  <a:pt x="1105" y="5197"/>
                  <a:pt x="1034" y="5269"/>
                </a:cubicBezTo>
                <a:cubicBezTo>
                  <a:pt x="882" y="5421"/>
                  <a:pt x="851" y="5694"/>
                  <a:pt x="1034" y="5816"/>
                </a:cubicBezTo>
                <a:cubicBezTo>
                  <a:pt x="1338" y="6074"/>
                  <a:pt x="1717" y="6203"/>
                  <a:pt x="2101" y="6203"/>
                </a:cubicBezTo>
                <a:cubicBezTo>
                  <a:pt x="2485" y="6203"/>
                  <a:pt x="2873" y="6074"/>
                  <a:pt x="3192" y="5816"/>
                </a:cubicBezTo>
                <a:cubicBezTo>
                  <a:pt x="3800" y="5299"/>
                  <a:pt x="3891" y="4387"/>
                  <a:pt x="3496" y="3719"/>
                </a:cubicBezTo>
                <a:cubicBezTo>
                  <a:pt x="3283" y="3384"/>
                  <a:pt x="2949" y="3141"/>
                  <a:pt x="2584" y="2989"/>
                </a:cubicBezTo>
                <a:cubicBezTo>
                  <a:pt x="2158" y="2868"/>
                  <a:pt x="1672" y="2928"/>
                  <a:pt x="1277" y="2685"/>
                </a:cubicBezTo>
                <a:cubicBezTo>
                  <a:pt x="790" y="2381"/>
                  <a:pt x="608" y="1652"/>
                  <a:pt x="942" y="1165"/>
                </a:cubicBezTo>
                <a:cubicBezTo>
                  <a:pt x="1127" y="888"/>
                  <a:pt x="1469" y="751"/>
                  <a:pt x="1808" y="751"/>
                </a:cubicBezTo>
                <a:cubicBezTo>
                  <a:pt x="2137" y="751"/>
                  <a:pt x="2465" y="880"/>
                  <a:pt x="2645" y="1135"/>
                </a:cubicBezTo>
                <a:cubicBezTo>
                  <a:pt x="2729" y="1261"/>
                  <a:pt x="2856" y="1329"/>
                  <a:pt x="2987" y="1329"/>
                </a:cubicBezTo>
                <a:cubicBezTo>
                  <a:pt x="3045" y="1329"/>
                  <a:pt x="3105" y="1315"/>
                  <a:pt x="3161" y="1287"/>
                </a:cubicBezTo>
                <a:cubicBezTo>
                  <a:pt x="3344" y="1196"/>
                  <a:pt x="3435" y="922"/>
                  <a:pt x="3313" y="770"/>
                </a:cubicBezTo>
                <a:cubicBezTo>
                  <a:pt x="2960" y="276"/>
                  <a:pt x="2406" y="0"/>
                  <a:pt x="1821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1" name="Google Shape;2971;p16"/>
          <p:cNvSpPr/>
          <p:nvPr/>
        </p:nvSpPr>
        <p:spPr>
          <a:xfrm>
            <a:off x="8057879" y="1826997"/>
            <a:ext cx="158028" cy="239028"/>
          </a:xfrm>
          <a:custGeom>
            <a:avLst/>
            <a:gdLst/>
            <a:ahLst/>
            <a:cxnLst/>
            <a:rect l="l" t="t" r="r" b="b"/>
            <a:pathLst>
              <a:path w="3614" h="7033" extrusionOk="0">
                <a:moveTo>
                  <a:pt x="3110" y="0"/>
                </a:moveTo>
                <a:cubicBezTo>
                  <a:pt x="2998" y="0"/>
                  <a:pt x="2888" y="59"/>
                  <a:pt x="2821" y="204"/>
                </a:cubicBezTo>
                <a:cubicBezTo>
                  <a:pt x="1939" y="2270"/>
                  <a:pt x="1027" y="4368"/>
                  <a:pt x="146" y="6465"/>
                </a:cubicBezTo>
                <a:cubicBezTo>
                  <a:pt x="0" y="6756"/>
                  <a:pt x="267" y="7033"/>
                  <a:pt x="509" y="7033"/>
                </a:cubicBezTo>
                <a:cubicBezTo>
                  <a:pt x="620" y="7033"/>
                  <a:pt x="726" y="6974"/>
                  <a:pt x="784" y="6830"/>
                </a:cubicBezTo>
                <a:cubicBezTo>
                  <a:pt x="1696" y="4763"/>
                  <a:pt x="2577" y="2666"/>
                  <a:pt x="3489" y="568"/>
                </a:cubicBezTo>
                <a:cubicBezTo>
                  <a:pt x="3614" y="277"/>
                  <a:pt x="3355" y="0"/>
                  <a:pt x="3110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2" name="Google Shape;2972;p16"/>
          <p:cNvSpPr/>
          <p:nvPr/>
        </p:nvSpPr>
        <p:spPr>
          <a:xfrm>
            <a:off x="8243580" y="1870533"/>
            <a:ext cx="199481" cy="207591"/>
          </a:xfrm>
          <a:custGeom>
            <a:avLst/>
            <a:gdLst/>
            <a:ahLst/>
            <a:cxnLst/>
            <a:rect l="l" t="t" r="r" b="b"/>
            <a:pathLst>
              <a:path w="4562" h="6108" extrusionOk="0">
                <a:moveTo>
                  <a:pt x="4117" y="1"/>
                </a:moveTo>
                <a:cubicBezTo>
                  <a:pt x="3953" y="1"/>
                  <a:pt x="3816" y="110"/>
                  <a:pt x="3741" y="260"/>
                </a:cubicBezTo>
                <a:cubicBezTo>
                  <a:pt x="3163" y="1719"/>
                  <a:pt x="2586" y="3178"/>
                  <a:pt x="2008" y="4637"/>
                </a:cubicBezTo>
                <a:cubicBezTo>
                  <a:pt x="1613" y="3482"/>
                  <a:pt x="1218" y="2296"/>
                  <a:pt x="823" y="1111"/>
                </a:cubicBezTo>
                <a:cubicBezTo>
                  <a:pt x="764" y="934"/>
                  <a:pt x="617" y="857"/>
                  <a:pt x="469" y="857"/>
                </a:cubicBezTo>
                <a:cubicBezTo>
                  <a:pt x="237" y="857"/>
                  <a:pt x="1" y="1045"/>
                  <a:pt x="93" y="1324"/>
                </a:cubicBezTo>
                <a:cubicBezTo>
                  <a:pt x="610" y="2813"/>
                  <a:pt x="1096" y="4333"/>
                  <a:pt x="1613" y="5822"/>
                </a:cubicBezTo>
                <a:cubicBezTo>
                  <a:pt x="1673" y="6016"/>
                  <a:pt x="1813" y="6107"/>
                  <a:pt x="1958" y="6107"/>
                </a:cubicBezTo>
                <a:cubicBezTo>
                  <a:pt x="2109" y="6107"/>
                  <a:pt x="2265" y="6008"/>
                  <a:pt x="2343" y="5822"/>
                </a:cubicBezTo>
                <a:cubicBezTo>
                  <a:pt x="3042" y="4059"/>
                  <a:pt x="3771" y="2266"/>
                  <a:pt x="4470" y="473"/>
                </a:cubicBezTo>
                <a:cubicBezTo>
                  <a:pt x="4562" y="290"/>
                  <a:pt x="4410" y="78"/>
                  <a:pt x="4227" y="17"/>
                </a:cubicBezTo>
                <a:cubicBezTo>
                  <a:pt x="4189" y="6"/>
                  <a:pt x="4153" y="1"/>
                  <a:pt x="4117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3" name="Google Shape;2973;p16"/>
          <p:cNvSpPr/>
          <p:nvPr/>
        </p:nvSpPr>
        <p:spPr>
          <a:xfrm>
            <a:off x="7629637" y="1042611"/>
            <a:ext cx="67820" cy="25864"/>
          </a:xfrm>
          <a:custGeom>
            <a:avLst/>
            <a:gdLst/>
            <a:ahLst/>
            <a:cxnLst/>
            <a:rect l="l" t="t" r="r" b="b"/>
            <a:pathLst>
              <a:path w="1551" h="761" extrusionOk="0">
                <a:moveTo>
                  <a:pt x="365" y="1"/>
                </a:moveTo>
                <a:cubicBezTo>
                  <a:pt x="274" y="1"/>
                  <a:pt x="183" y="31"/>
                  <a:pt x="92" y="122"/>
                </a:cubicBezTo>
                <a:cubicBezTo>
                  <a:pt x="31" y="183"/>
                  <a:pt x="0" y="274"/>
                  <a:pt x="0" y="365"/>
                </a:cubicBezTo>
                <a:cubicBezTo>
                  <a:pt x="0" y="578"/>
                  <a:pt x="152" y="760"/>
                  <a:pt x="365" y="760"/>
                </a:cubicBezTo>
                <a:lnTo>
                  <a:pt x="1155" y="760"/>
                </a:lnTo>
                <a:cubicBezTo>
                  <a:pt x="1247" y="760"/>
                  <a:pt x="1368" y="700"/>
                  <a:pt x="1429" y="639"/>
                </a:cubicBezTo>
                <a:cubicBezTo>
                  <a:pt x="1490" y="578"/>
                  <a:pt x="1551" y="456"/>
                  <a:pt x="1520" y="365"/>
                </a:cubicBezTo>
                <a:cubicBezTo>
                  <a:pt x="1520" y="183"/>
                  <a:pt x="1368" y="1"/>
                  <a:pt x="1155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4" name="Google Shape;2974;p16"/>
          <p:cNvSpPr/>
          <p:nvPr/>
        </p:nvSpPr>
        <p:spPr>
          <a:xfrm>
            <a:off x="7621636" y="1095288"/>
            <a:ext cx="79801" cy="25864"/>
          </a:xfrm>
          <a:custGeom>
            <a:avLst/>
            <a:gdLst/>
            <a:ahLst/>
            <a:cxnLst/>
            <a:rect l="l" t="t" r="r" b="b"/>
            <a:pathLst>
              <a:path w="1825" h="761" extrusionOk="0">
                <a:moveTo>
                  <a:pt x="396" y="1"/>
                </a:moveTo>
                <a:cubicBezTo>
                  <a:pt x="183" y="1"/>
                  <a:pt x="1" y="183"/>
                  <a:pt x="1" y="396"/>
                </a:cubicBezTo>
                <a:cubicBezTo>
                  <a:pt x="1" y="609"/>
                  <a:pt x="183" y="761"/>
                  <a:pt x="396" y="761"/>
                </a:cubicBezTo>
                <a:lnTo>
                  <a:pt x="1430" y="761"/>
                </a:lnTo>
                <a:cubicBezTo>
                  <a:pt x="1612" y="761"/>
                  <a:pt x="1825" y="609"/>
                  <a:pt x="1794" y="396"/>
                </a:cubicBezTo>
                <a:cubicBezTo>
                  <a:pt x="1794" y="183"/>
                  <a:pt x="1642" y="1"/>
                  <a:pt x="1430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5" name="Google Shape;2975;p16"/>
          <p:cNvSpPr/>
          <p:nvPr/>
        </p:nvSpPr>
        <p:spPr>
          <a:xfrm>
            <a:off x="7764441" y="839105"/>
            <a:ext cx="943140" cy="353224"/>
          </a:xfrm>
          <a:custGeom>
            <a:avLst/>
            <a:gdLst/>
            <a:ahLst/>
            <a:cxnLst/>
            <a:rect l="l" t="t" r="r" b="b"/>
            <a:pathLst>
              <a:path w="21569" h="10393" extrusionOk="0">
                <a:moveTo>
                  <a:pt x="5671" y="1"/>
                </a:moveTo>
                <a:cubicBezTo>
                  <a:pt x="5367" y="1"/>
                  <a:pt x="5246" y="274"/>
                  <a:pt x="5307" y="487"/>
                </a:cubicBezTo>
                <a:cubicBezTo>
                  <a:pt x="5307" y="548"/>
                  <a:pt x="5276" y="578"/>
                  <a:pt x="5246" y="609"/>
                </a:cubicBezTo>
                <a:cubicBezTo>
                  <a:pt x="4486" y="3435"/>
                  <a:pt x="3696" y="6232"/>
                  <a:pt x="2905" y="9058"/>
                </a:cubicBezTo>
                <a:lnTo>
                  <a:pt x="808" y="5137"/>
                </a:lnTo>
                <a:cubicBezTo>
                  <a:pt x="743" y="5008"/>
                  <a:pt x="637" y="4955"/>
                  <a:pt x="526" y="4955"/>
                </a:cubicBezTo>
                <a:cubicBezTo>
                  <a:pt x="273" y="4955"/>
                  <a:pt x="0" y="5236"/>
                  <a:pt x="170" y="5533"/>
                </a:cubicBezTo>
                <a:cubicBezTo>
                  <a:pt x="960" y="7022"/>
                  <a:pt x="1781" y="8542"/>
                  <a:pt x="2601" y="10062"/>
                </a:cubicBezTo>
                <a:cubicBezTo>
                  <a:pt x="2632" y="10122"/>
                  <a:pt x="2662" y="10153"/>
                  <a:pt x="2693" y="10183"/>
                </a:cubicBezTo>
                <a:cubicBezTo>
                  <a:pt x="2767" y="10317"/>
                  <a:pt x="2913" y="10392"/>
                  <a:pt x="3055" y="10392"/>
                </a:cubicBezTo>
                <a:cubicBezTo>
                  <a:pt x="3203" y="10392"/>
                  <a:pt x="3345" y="10309"/>
                  <a:pt x="3392" y="10122"/>
                </a:cubicBezTo>
                <a:cubicBezTo>
                  <a:pt x="4273" y="7022"/>
                  <a:pt x="5124" y="3922"/>
                  <a:pt x="5975" y="821"/>
                </a:cubicBezTo>
                <a:cubicBezTo>
                  <a:pt x="5975" y="791"/>
                  <a:pt x="5975" y="791"/>
                  <a:pt x="5975" y="791"/>
                </a:cubicBezTo>
                <a:cubicBezTo>
                  <a:pt x="11021" y="1034"/>
                  <a:pt x="16036" y="1277"/>
                  <a:pt x="21082" y="1551"/>
                </a:cubicBezTo>
                <a:cubicBezTo>
                  <a:pt x="21091" y="1551"/>
                  <a:pt x="21101" y="1552"/>
                  <a:pt x="21110" y="1552"/>
                </a:cubicBezTo>
                <a:cubicBezTo>
                  <a:pt x="21568" y="1552"/>
                  <a:pt x="21559" y="821"/>
                  <a:pt x="21082" y="791"/>
                </a:cubicBezTo>
                <a:cubicBezTo>
                  <a:pt x="15945" y="517"/>
                  <a:pt x="10808" y="274"/>
                  <a:pt x="5671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6" name="Google Shape;2976;p16"/>
          <p:cNvSpPr/>
          <p:nvPr/>
        </p:nvSpPr>
        <p:spPr>
          <a:xfrm>
            <a:off x="8040301" y="950884"/>
            <a:ext cx="157984" cy="208747"/>
          </a:xfrm>
          <a:custGeom>
            <a:avLst/>
            <a:gdLst/>
            <a:ahLst/>
            <a:cxnLst/>
            <a:rect l="l" t="t" r="r" b="b"/>
            <a:pathLst>
              <a:path w="3613" h="6142" extrusionOk="0">
                <a:moveTo>
                  <a:pt x="3069" y="1"/>
                </a:moveTo>
                <a:cubicBezTo>
                  <a:pt x="3011" y="1"/>
                  <a:pt x="2949" y="17"/>
                  <a:pt x="2888" y="55"/>
                </a:cubicBezTo>
                <a:cubicBezTo>
                  <a:pt x="1520" y="937"/>
                  <a:pt x="1" y="2092"/>
                  <a:pt x="1" y="3885"/>
                </a:cubicBezTo>
                <a:cubicBezTo>
                  <a:pt x="1" y="4645"/>
                  <a:pt x="335" y="5344"/>
                  <a:pt x="973" y="5769"/>
                </a:cubicBezTo>
                <a:cubicBezTo>
                  <a:pt x="1310" y="6018"/>
                  <a:pt x="1699" y="6142"/>
                  <a:pt x="2091" y="6142"/>
                </a:cubicBezTo>
                <a:cubicBezTo>
                  <a:pt x="2371" y="6142"/>
                  <a:pt x="2653" y="6079"/>
                  <a:pt x="2919" y="5952"/>
                </a:cubicBezTo>
                <a:cubicBezTo>
                  <a:pt x="3306" y="5771"/>
                  <a:pt x="3079" y="5261"/>
                  <a:pt x="2741" y="5261"/>
                </a:cubicBezTo>
                <a:cubicBezTo>
                  <a:pt x="2681" y="5261"/>
                  <a:pt x="2618" y="5277"/>
                  <a:pt x="2554" y="5314"/>
                </a:cubicBezTo>
                <a:cubicBezTo>
                  <a:pt x="2425" y="5369"/>
                  <a:pt x="2289" y="5393"/>
                  <a:pt x="2151" y="5393"/>
                </a:cubicBezTo>
                <a:cubicBezTo>
                  <a:pt x="1833" y="5393"/>
                  <a:pt x="1511" y="5261"/>
                  <a:pt x="1277" y="5070"/>
                </a:cubicBezTo>
                <a:cubicBezTo>
                  <a:pt x="852" y="4706"/>
                  <a:pt x="700" y="4128"/>
                  <a:pt x="761" y="3581"/>
                </a:cubicBezTo>
                <a:cubicBezTo>
                  <a:pt x="973" y="2213"/>
                  <a:pt x="2189" y="1393"/>
                  <a:pt x="3253" y="724"/>
                </a:cubicBezTo>
                <a:cubicBezTo>
                  <a:pt x="3613" y="493"/>
                  <a:pt x="3386" y="1"/>
                  <a:pt x="3069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7" name="Google Shape;2977;p16"/>
          <p:cNvSpPr/>
          <p:nvPr/>
        </p:nvSpPr>
        <p:spPr>
          <a:xfrm>
            <a:off x="8232998" y="912072"/>
            <a:ext cx="79801" cy="72392"/>
          </a:xfrm>
          <a:custGeom>
            <a:avLst/>
            <a:gdLst/>
            <a:ahLst/>
            <a:cxnLst/>
            <a:rect l="l" t="t" r="r" b="b"/>
            <a:pathLst>
              <a:path w="1825" h="2130" extrusionOk="0">
                <a:moveTo>
                  <a:pt x="530" y="0"/>
                </a:moveTo>
                <a:cubicBezTo>
                  <a:pt x="432" y="0"/>
                  <a:pt x="335" y="23"/>
                  <a:pt x="244" y="72"/>
                </a:cubicBezTo>
                <a:cubicBezTo>
                  <a:pt x="62" y="194"/>
                  <a:pt x="1" y="437"/>
                  <a:pt x="92" y="589"/>
                </a:cubicBezTo>
                <a:cubicBezTo>
                  <a:pt x="168" y="716"/>
                  <a:pt x="307" y="779"/>
                  <a:pt x="440" y="779"/>
                </a:cubicBezTo>
                <a:cubicBezTo>
                  <a:pt x="466" y="779"/>
                  <a:pt x="492" y="777"/>
                  <a:pt x="518" y="772"/>
                </a:cubicBezTo>
                <a:cubicBezTo>
                  <a:pt x="518" y="802"/>
                  <a:pt x="518" y="802"/>
                  <a:pt x="518" y="832"/>
                </a:cubicBezTo>
                <a:cubicBezTo>
                  <a:pt x="548" y="954"/>
                  <a:pt x="518" y="1106"/>
                  <a:pt x="518" y="1258"/>
                </a:cubicBezTo>
                <a:cubicBezTo>
                  <a:pt x="548" y="1501"/>
                  <a:pt x="609" y="1683"/>
                  <a:pt x="730" y="1866"/>
                </a:cubicBezTo>
                <a:cubicBezTo>
                  <a:pt x="870" y="2022"/>
                  <a:pt x="1089" y="2129"/>
                  <a:pt x="1302" y="2129"/>
                </a:cubicBezTo>
                <a:cubicBezTo>
                  <a:pt x="1461" y="2129"/>
                  <a:pt x="1617" y="2070"/>
                  <a:pt x="1734" y="1927"/>
                </a:cubicBezTo>
                <a:cubicBezTo>
                  <a:pt x="1794" y="1866"/>
                  <a:pt x="1825" y="1775"/>
                  <a:pt x="1825" y="1683"/>
                </a:cubicBezTo>
                <a:cubicBezTo>
                  <a:pt x="1825" y="1592"/>
                  <a:pt x="1794" y="1471"/>
                  <a:pt x="1734" y="1410"/>
                </a:cubicBezTo>
                <a:cubicBezTo>
                  <a:pt x="1646" y="1344"/>
                  <a:pt x="1527" y="1294"/>
                  <a:pt x="1421" y="1294"/>
                </a:cubicBezTo>
                <a:cubicBezTo>
                  <a:pt x="1381" y="1294"/>
                  <a:pt x="1342" y="1302"/>
                  <a:pt x="1308" y="1319"/>
                </a:cubicBezTo>
                <a:cubicBezTo>
                  <a:pt x="1278" y="1197"/>
                  <a:pt x="1308" y="1076"/>
                  <a:pt x="1308" y="924"/>
                </a:cubicBezTo>
                <a:cubicBezTo>
                  <a:pt x="1308" y="741"/>
                  <a:pt x="1278" y="589"/>
                  <a:pt x="1186" y="407"/>
                </a:cubicBezTo>
                <a:cubicBezTo>
                  <a:pt x="1054" y="163"/>
                  <a:pt x="792" y="0"/>
                  <a:pt x="530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8" name="Google Shape;2978;p16"/>
          <p:cNvSpPr/>
          <p:nvPr/>
        </p:nvSpPr>
        <p:spPr>
          <a:xfrm>
            <a:off x="8429717" y="1063172"/>
            <a:ext cx="82468" cy="29059"/>
          </a:xfrm>
          <a:custGeom>
            <a:avLst/>
            <a:gdLst/>
            <a:ahLst/>
            <a:cxnLst/>
            <a:rect l="l" t="t" r="r" b="b"/>
            <a:pathLst>
              <a:path w="1886" h="855" extrusionOk="0">
                <a:moveTo>
                  <a:pt x="1531" y="1"/>
                </a:moveTo>
                <a:cubicBezTo>
                  <a:pt x="1517" y="1"/>
                  <a:pt x="1504" y="1"/>
                  <a:pt x="1490" y="3"/>
                </a:cubicBezTo>
                <a:cubicBezTo>
                  <a:pt x="1125" y="34"/>
                  <a:pt x="760" y="64"/>
                  <a:pt x="365" y="95"/>
                </a:cubicBezTo>
                <a:cubicBezTo>
                  <a:pt x="274" y="95"/>
                  <a:pt x="183" y="125"/>
                  <a:pt x="92" y="186"/>
                </a:cubicBezTo>
                <a:cubicBezTo>
                  <a:pt x="31" y="247"/>
                  <a:pt x="1" y="368"/>
                  <a:pt x="1" y="459"/>
                </a:cubicBezTo>
                <a:cubicBezTo>
                  <a:pt x="1" y="642"/>
                  <a:pt x="153" y="855"/>
                  <a:pt x="365" y="855"/>
                </a:cubicBezTo>
                <a:cubicBezTo>
                  <a:pt x="760" y="824"/>
                  <a:pt x="1125" y="794"/>
                  <a:pt x="1520" y="733"/>
                </a:cubicBezTo>
                <a:cubicBezTo>
                  <a:pt x="1612" y="733"/>
                  <a:pt x="1703" y="703"/>
                  <a:pt x="1764" y="642"/>
                </a:cubicBezTo>
                <a:cubicBezTo>
                  <a:pt x="1824" y="581"/>
                  <a:pt x="1885" y="459"/>
                  <a:pt x="1885" y="368"/>
                </a:cubicBezTo>
                <a:cubicBezTo>
                  <a:pt x="1857" y="198"/>
                  <a:pt x="1722" y="1"/>
                  <a:pt x="1531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9" name="Google Shape;2979;p16"/>
          <p:cNvSpPr/>
          <p:nvPr/>
        </p:nvSpPr>
        <p:spPr>
          <a:xfrm>
            <a:off x="8668937" y="963799"/>
            <a:ext cx="172852" cy="234813"/>
          </a:xfrm>
          <a:custGeom>
            <a:avLst/>
            <a:gdLst/>
            <a:ahLst/>
            <a:cxnLst/>
            <a:rect l="l" t="t" r="r" b="b"/>
            <a:pathLst>
              <a:path w="3953" h="6909" extrusionOk="0">
                <a:moveTo>
                  <a:pt x="1153" y="750"/>
                </a:moveTo>
                <a:cubicBezTo>
                  <a:pt x="1699" y="750"/>
                  <a:pt x="2253" y="1069"/>
                  <a:pt x="2402" y="1590"/>
                </a:cubicBezTo>
                <a:cubicBezTo>
                  <a:pt x="2615" y="2259"/>
                  <a:pt x="2220" y="3049"/>
                  <a:pt x="1551" y="3262"/>
                </a:cubicBezTo>
                <a:cubicBezTo>
                  <a:pt x="1429" y="3292"/>
                  <a:pt x="1369" y="3383"/>
                  <a:pt x="1308" y="3475"/>
                </a:cubicBezTo>
                <a:cubicBezTo>
                  <a:pt x="1186" y="3566"/>
                  <a:pt x="1095" y="3748"/>
                  <a:pt x="1156" y="3900"/>
                </a:cubicBezTo>
                <a:cubicBezTo>
                  <a:pt x="1182" y="4055"/>
                  <a:pt x="1360" y="4187"/>
                  <a:pt x="1525" y="4187"/>
                </a:cubicBezTo>
                <a:cubicBezTo>
                  <a:pt x="1555" y="4187"/>
                  <a:pt x="1584" y="4183"/>
                  <a:pt x="1612" y="4174"/>
                </a:cubicBezTo>
                <a:cubicBezTo>
                  <a:pt x="1642" y="4143"/>
                  <a:pt x="1703" y="4143"/>
                  <a:pt x="1733" y="4143"/>
                </a:cubicBezTo>
                <a:cubicBezTo>
                  <a:pt x="1733" y="4143"/>
                  <a:pt x="1764" y="4143"/>
                  <a:pt x="1764" y="4113"/>
                </a:cubicBezTo>
                <a:lnTo>
                  <a:pt x="2037" y="4113"/>
                </a:lnTo>
                <a:cubicBezTo>
                  <a:pt x="2037" y="4113"/>
                  <a:pt x="2037" y="4143"/>
                  <a:pt x="2068" y="4143"/>
                </a:cubicBezTo>
                <a:lnTo>
                  <a:pt x="2189" y="4143"/>
                </a:lnTo>
                <a:cubicBezTo>
                  <a:pt x="2220" y="4174"/>
                  <a:pt x="2250" y="4174"/>
                  <a:pt x="2311" y="4204"/>
                </a:cubicBezTo>
                <a:lnTo>
                  <a:pt x="2341" y="4204"/>
                </a:lnTo>
                <a:cubicBezTo>
                  <a:pt x="2432" y="4265"/>
                  <a:pt x="2493" y="4295"/>
                  <a:pt x="2554" y="4356"/>
                </a:cubicBezTo>
                <a:lnTo>
                  <a:pt x="2615" y="4356"/>
                </a:lnTo>
                <a:cubicBezTo>
                  <a:pt x="2645" y="4386"/>
                  <a:pt x="2676" y="4447"/>
                  <a:pt x="2706" y="4478"/>
                </a:cubicBezTo>
                <a:cubicBezTo>
                  <a:pt x="2706" y="4478"/>
                  <a:pt x="2740" y="4529"/>
                  <a:pt x="2744" y="4529"/>
                </a:cubicBezTo>
                <a:cubicBezTo>
                  <a:pt x="2746" y="4529"/>
                  <a:pt x="2744" y="4523"/>
                  <a:pt x="2736" y="4508"/>
                </a:cubicBezTo>
                <a:lnTo>
                  <a:pt x="2736" y="4508"/>
                </a:lnTo>
                <a:cubicBezTo>
                  <a:pt x="2767" y="4538"/>
                  <a:pt x="2797" y="4569"/>
                  <a:pt x="2797" y="4599"/>
                </a:cubicBezTo>
                <a:cubicBezTo>
                  <a:pt x="2828" y="4630"/>
                  <a:pt x="2828" y="4660"/>
                  <a:pt x="2858" y="4721"/>
                </a:cubicBezTo>
                <a:cubicBezTo>
                  <a:pt x="2858" y="4751"/>
                  <a:pt x="2888" y="4751"/>
                  <a:pt x="2888" y="4782"/>
                </a:cubicBezTo>
                <a:cubicBezTo>
                  <a:pt x="2919" y="4842"/>
                  <a:pt x="2919" y="4934"/>
                  <a:pt x="2949" y="4994"/>
                </a:cubicBezTo>
                <a:cubicBezTo>
                  <a:pt x="2949" y="4994"/>
                  <a:pt x="2949" y="5025"/>
                  <a:pt x="2949" y="5055"/>
                </a:cubicBezTo>
                <a:cubicBezTo>
                  <a:pt x="2949" y="5086"/>
                  <a:pt x="2949" y="5146"/>
                  <a:pt x="2949" y="5207"/>
                </a:cubicBezTo>
                <a:cubicBezTo>
                  <a:pt x="2949" y="5238"/>
                  <a:pt x="2949" y="5268"/>
                  <a:pt x="2949" y="5268"/>
                </a:cubicBezTo>
                <a:cubicBezTo>
                  <a:pt x="2949" y="5268"/>
                  <a:pt x="2949" y="5298"/>
                  <a:pt x="2949" y="5298"/>
                </a:cubicBezTo>
                <a:cubicBezTo>
                  <a:pt x="2949" y="5298"/>
                  <a:pt x="2949" y="5329"/>
                  <a:pt x="2949" y="5329"/>
                </a:cubicBezTo>
                <a:cubicBezTo>
                  <a:pt x="2919" y="5329"/>
                  <a:pt x="2919" y="5359"/>
                  <a:pt x="2919" y="5389"/>
                </a:cubicBezTo>
                <a:cubicBezTo>
                  <a:pt x="2919" y="5420"/>
                  <a:pt x="2888" y="5450"/>
                  <a:pt x="2888" y="5481"/>
                </a:cubicBezTo>
                <a:cubicBezTo>
                  <a:pt x="2888" y="5511"/>
                  <a:pt x="2858" y="5572"/>
                  <a:pt x="2858" y="5572"/>
                </a:cubicBezTo>
                <a:cubicBezTo>
                  <a:pt x="2828" y="5633"/>
                  <a:pt x="2797" y="5693"/>
                  <a:pt x="2736" y="5754"/>
                </a:cubicBezTo>
                <a:cubicBezTo>
                  <a:pt x="2736" y="5785"/>
                  <a:pt x="2736" y="5785"/>
                  <a:pt x="2736" y="5785"/>
                </a:cubicBezTo>
                <a:cubicBezTo>
                  <a:pt x="2736" y="5785"/>
                  <a:pt x="2706" y="5815"/>
                  <a:pt x="2706" y="5815"/>
                </a:cubicBezTo>
                <a:cubicBezTo>
                  <a:pt x="2676" y="5845"/>
                  <a:pt x="2645" y="5876"/>
                  <a:pt x="2615" y="5906"/>
                </a:cubicBezTo>
                <a:cubicBezTo>
                  <a:pt x="2584" y="5937"/>
                  <a:pt x="2554" y="5937"/>
                  <a:pt x="2554" y="5967"/>
                </a:cubicBezTo>
                <a:cubicBezTo>
                  <a:pt x="2524" y="5967"/>
                  <a:pt x="2493" y="5997"/>
                  <a:pt x="2463" y="5997"/>
                </a:cubicBezTo>
                <a:cubicBezTo>
                  <a:pt x="2432" y="6028"/>
                  <a:pt x="2402" y="6058"/>
                  <a:pt x="2372" y="6058"/>
                </a:cubicBezTo>
                <a:cubicBezTo>
                  <a:pt x="2341" y="6058"/>
                  <a:pt x="2311" y="6089"/>
                  <a:pt x="2311" y="6089"/>
                </a:cubicBezTo>
                <a:cubicBezTo>
                  <a:pt x="2250" y="6089"/>
                  <a:pt x="2220" y="6119"/>
                  <a:pt x="2159" y="6119"/>
                </a:cubicBezTo>
                <a:cubicBezTo>
                  <a:pt x="2128" y="6119"/>
                  <a:pt x="2128" y="6119"/>
                  <a:pt x="2098" y="6149"/>
                </a:cubicBezTo>
                <a:lnTo>
                  <a:pt x="1733" y="6149"/>
                </a:lnTo>
                <a:cubicBezTo>
                  <a:pt x="1703" y="6119"/>
                  <a:pt x="1642" y="6119"/>
                  <a:pt x="1612" y="6089"/>
                </a:cubicBezTo>
                <a:lnTo>
                  <a:pt x="1551" y="6089"/>
                </a:lnTo>
                <a:cubicBezTo>
                  <a:pt x="1551" y="6089"/>
                  <a:pt x="1521" y="6089"/>
                  <a:pt x="1521" y="6058"/>
                </a:cubicBezTo>
                <a:lnTo>
                  <a:pt x="1490" y="6058"/>
                </a:lnTo>
                <a:cubicBezTo>
                  <a:pt x="1460" y="6028"/>
                  <a:pt x="1429" y="6028"/>
                  <a:pt x="1399" y="5997"/>
                </a:cubicBezTo>
                <a:cubicBezTo>
                  <a:pt x="1335" y="5976"/>
                  <a:pt x="1270" y="5954"/>
                  <a:pt x="1206" y="5954"/>
                </a:cubicBezTo>
                <a:cubicBezTo>
                  <a:pt x="1179" y="5954"/>
                  <a:pt x="1152" y="5958"/>
                  <a:pt x="1125" y="5967"/>
                </a:cubicBezTo>
                <a:cubicBezTo>
                  <a:pt x="1156" y="4234"/>
                  <a:pt x="1034" y="2502"/>
                  <a:pt x="791" y="800"/>
                </a:cubicBezTo>
                <a:cubicBezTo>
                  <a:pt x="908" y="766"/>
                  <a:pt x="1030" y="750"/>
                  <a:pt x="1153" y="750"/>
                </a:cubicBezTo>
                <a:close/>
                <a:moveTo>
                  <a:pt x="1144" y="1"/>
                </a:moveTo>
                <a:cubicBezTo>
                  <a:pt x="934" y="1"/>
                  <a:pt x="723" y="32"/>
                  <a:pt x="518" y="101"/>
                </a:cubicBezTo>
                <a:cubicBezTo>
                  <a:pt x="396" y="131"/>
                  <a:pt x="335" y="222"/>
                  <a:pt x="274" y="313"/>
                </a:cubicBezTo>
                <a:cubicBezTo>
                  <a:pt x="62" y="374"/>
                  <a:pt x="1" y="587"/>
                  <a:pt x="31" y="800"/>
                </a:cubicBezTo>
                <a:cubicBezTo>
                  <a:pt x="305" y="2593"/>
                  <a:pt x="396" y="4447"/>
                  <a:pt x="366" y="6271"/>
                </a:cubicBezTo>
                <a:cubicBezTo>
                  <a:pt x="344" y="6512"/>
                  <a:pt x="527" y="6626"/>
                  <a:pt x="710" y="6626"/>
                </a:cubicBezTo>
                <a:cubicBezTo>
                  <a:pt x="782" y="6626"/>
                  <a:pt x="853" y="6609"/>
                  <a:pt x="913" y="6575"/>
                </a:cubicBezTo>
                <a:cubicBezTo>
                  <a:pt x="943" y="6605"/>
                  <a:pt x="973" y="6636"/>
                  <a:pt x="1004" y="6666"/>
                </a:cubicBezTo>
                <a:cubicBezTo>
                  <a:pt x="1281" y="6831"/>
                  <a:pt x="1594" y="6908"/>
                  <a:pt x="1905" y="6908"/>
                </a:cubicBezTo>
                <a:cubicBezTo>
                  <a:pt x="2512" y="6908"/>
                  <a:pt x="3114" y="6612"/>
                  <a:pt x="3436" y="6089"/>
                </a:cubicBezTo>
                <a:cubicBezTo>
                  <a:pt x="3952" y="5268"/>
                  <a:pt x="3709" y="4174"/>
                  <a:pt x="2888" y="3657"/>
                </a:cubicBezTo>
                <a:cubicBezTo>
                  <a:pt x="2797" y="3596"/>
                  <a:pt x="2676" y="3535"/>
                  <a:pt x="2584" y="3505"/>
                </a:cubicBezTo>
                <a:cubicBezTo>
                  <a:pt x="2949" y="3140"/>
                  <a:pt x="3192" y="2623"/>
                  <a:pt x="3223" y="2107"/>
                </a:cubicBezTo>
                <a:cubicBezTo>
                  <a:pt x="3284" y="1225"/>
                  <a:pt x="2706" y="465"/>
                  <a:pt x="1885" y="131"/>
                </a:cubicBezTo>
                <a:cubicBezTo>
                  <a:pt x="1651" y="48"/>
                  <a:pt x="1399" y="1"/>
                  <a:pt x="1144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0" name="Google Shape;2980;p16"/>
          <p:cNvSpPr/>
          <p:nvPr/>
        </p:nvSpPr>
        <p:spPr>
          <a:xfrm>
            <a:off x="8881614" y="905581"/>
            <a:ext cx="71799" cy="84389"/>
          </a:xfrm>
          <a:custGeom>
            <a:avLst/>
            <a:gdLst/>
            <a:ahLst/>
            <a:cxnLst/>
            <a:rect l="l" t="t" r="r" b="b"/>
            <a:pathLst>
              <a:path w="1642" h="2483" extrusionOk="0">
                <a:moveTo>
                  <a:pt x="388" y="0"/>
                </a:moveTo>
                <a:cubicBezTo>
                  <a:pt x="334" y="0"/>
                  <a:pt x="284" y="15"/>
                  <a:pt x="213" y="51"/>
                </a:cubicBezTo>
                <a:cubicBezTo>
                  <a:pt x="152" y="112"/>
                  <a:pt x="61" y="203"/>
                  <a:pt x="61" y="294"/>
                </a:cubicBezTo>
                <a:cubicBezTo>
                  <a:pt x="0" y="446"/>
                  <a:pt x="91" y="719"/>
                  <a:pt x="304" y="750"/>
                </a:cubicBezTo>
                <a:cubicBezTo>
                  <a:pt x="365" y="750"/>
                  <a:pt x="426" y="780"/>
                  <a:pt x="456" y="780"/>
                </a:cubicBezTo>
                <a:lnTo>
                  <a:pt x="486" y="780"/>
                </a:lnTo>
                <a:cubicBezTo>
                  <a:pt x="486" y="811"/>
                  <a:pt x="517" y="811"/>
                  <a:pt x="547" y="841"/>
                </a:cubicBezTo>
                <a:cubicBezTo>
                  <a:pt x="578" y="841"/>
                  <a:pt x="608" y="871"/>
                  <a:pt x="608" y="902"/>
                </a:cubicBezTo>
                <a:cubicBezTo>
                  <a:pt x="638" y="932"/>
                  <a:pt x="638" y="932"/>
                  <a:pt x="669" y="963"/>
                </a:cubicBezTo>
                <a:lnTo>
                  <a:pt x="699" y="1023"/>
                </a:lnTo>
                <a:cubicBezTo>
                  <a:pt x="699" y="1023"/>
                  <a:pt x="699" y="1054"/>
                  <a:pt x="699" y="1054"/>
                </a:cubicBezTo>
                <a:cubicBezTo>
                  <a:pt x="699" y="1084"/>
                  <a:pt x="730" y="1145"/>
                  <a:pt x="730" y="1175"/>
                </a:cubicBezTo>
                <a:cubicBezTo>
                  <a:pt x="730" y="1206"/>
                  <a:pt x="730" y="1236"/>
                  <a:pt x="730" y="1267"/>
                </a:cubicBezTo>
                <a:cubicBezTo>
                  <a:pt x="730" y="1267"/>
                  <a:pt x="699" y="1327"/>
                  <a:pt x="699" y="1358"/>
                </a:cubicBezTo>
                <a:cubicBezTo>
                  <a:pt x="699" y="1358"/>
                  <a:pt x="699" y="1388"/>
                  <a:pt x="669" y="1388"/>
                </a:cubicBezTo>
                <a:cubicBezTo>
                  <a:pt x="669" y="1419"/>
                  <a:pt x="638" y="1449"/>
                  <a:pt x="638" y="1479"/>
                </a:cubicBezTo>
                <a:cubicBezTo>
                  <a:pt x="578" y="1601"/>
                  <a:pt x="547" y="1692"/>
                  <a:pt x="547" y="1814"/>
                </a:cubicBezTo>
                <a:cubicBezTo>
                  <a:pt x="517" y="1996"/>
                  <a:pt x="578" y="2178"/>
                  <a:pt x="699" y="2300"/>
                </a:cubicBezTo>
                <a:cubicBezTo>
                  <a:pt x="821" y="2422"/>
                  <a:pt x="1003" y="2482"/>
                  <a:pt x="1155" y="2482"/>
                </a:cubicBezTo>
                <a:cubicBezTo>
                  <a:pt x="1368" y="2452"/>
                  <a:pt x="1581" y="2330"/>
                  <a:pt x="1641" y="2087"/>
                </a:cubicBezTo>
                <a:cubicBezTo>
                  <a:pt x="1641" y="1996"/>
                  <a:pt x="1641" y="1905"/>
                  <a:pt x="1581" y="1814"/>
                </a:cubicBezTo>
                <a:cubicBezTo>
                  <a:pt x="1550" y="1753"/>
                  <a:pt x="1459" y="1692"/>
                  <a:pt x="1398" y="1662"/>
                </a:cubicBezTo>
                <a:cubicBezTo>
                  <a:pt x="1429" y="1601"/>
                  <a:pt x="1429" y="1540"/>
                  <a:pt x="1459" y="1479"/>
                </a:cubicBezTo>
                <a:cubicBezTo>
                  <a:pt x="1489" y="1358"/>
                  <a:pt x="1489" y="1236"/>
                  <a:pt x="1489" y="1115"/>
                </a:cubicBezTo>
                <a:cubicBezTo>
                  <a:pt x="1429" y="598"/>
                  <a:pt x="1064" y="81"/>
                  <a:pt x="517" y="20"/>
                </a:cubicBezTo>
                <a:cubicBezTo>
                  <a:pt x="466" y="8"/>
                  <a:pt x="427" y="0"/>
                  <a:pt x="388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1" name="Google Shape;2981;p16"/>
          <p:cNvSpPr/>
          <p:nvPr/>
        </p:nvSpPr>
        <p:spPr>
          <a:xfrm>
            <a:off x="7108652" y="2373110"/>
            <a:ext cx="240584" cy="363589"/>
          </a:xfrm>
          <a:custGeom>
            <a:avLst/>
            <a:gdLst/>
            <a:ahLst/>
            <a:cxnLst/>
            <a:rect l="l" t="t" r="r" b="b"/>
            <a:pathLst>
              <a:path w="5502" h="10698" extrusionOk="0">
                <a:moveTo>
                  <a:pt x="5042" y="0"/>
                </a:moveTo>
                <a:cubicBezTo>
                  <a:pt x="5033" y="0"/>
                  <a:pt x="5024" y="0"/>
                  <a:pt x="5016" y="1"/>
                </a:cubicBezTo>
                <a:cubicBezTo>
                  <a:pt x="3830" y="62"/>
                  <a:pt x="2645" y="123"/>
                  <a:pt x="1459" y="183"/>
                </a:cubicBezTo>
                <a:cubicBezTo>
                  <a:pt x="1387" y="126"/>
                  <a:pt x="1295" y="96"/>
                  <a:pt x="1205" y="96"/>
                </a:cubicBezTo>
                <a:cubicBezTo>
                  <a:pt x="1105" y="96"/>
                  <a:pt x="1007" y="134"/>
                  <a:pt x="943" y="214"/>
                </a:cubicBezTo>
                <a:lnTo>
                  <a:pt x="487" y="244"/>
                </a:lnTo>
                <a:cubicBezTo>
                  <a:pt x="10" y="274"/>
                  <a:pt x="0" y="1005"/>
                  <a:pt x="459" y="1005"/>
                </a:cubicBezTo>
                <a:cubicBezTo>
                  <a:pt x="468" y="1005"/>
                  <a:pt x="477" y="1005"/>
                  <a:pt x="487" y="1004"/>
                </a:cubicBezTo>
                <a:cubicBezTo>
                  <a:pt x="608" y="974"/>
                  <a:pt x="730" y="974"/>
                  <a:pt x="882" y="974"/>
                </a:cubicBezTo>
                <a:cubicBezTo>
                  <a:pt x="1034" y="4104"/>
                  <a:pt x="1186" y="7205"/>
                  <a:pt x="1368" y="10336"/>
                </a:cubicBezTo>
                <a:cubicBezTo>
                  <a:pt x="1368" y="10575"/>
                  <a:pt x="1561" y="10697"/>
                  <a:pt x="1749" y="10697"/>
                </a:cubicBezTo>
                <a:cubicBezTo>
                  <a:pt x="1918" y="10697"/>
                  <a:pt x="2083" y="10598"/>
                  <a:pt x="2098" y="10396"/>
                </a:cubicBezTo>
                <a:cubicBezTo>
                  <a:pt x="3101" y="10336"/>
                  <a:pt x="4104" y="10305"/>
                  <a:pt x="5107" y="10244"/>
                </a:cubicBezTo>
                <a:cubicBezTo>
                  <a:pt x="5319" y="10244"/>
                  <a:pt x="5502" y="10092"/>
                  <a:pt x="5502" y="9880"/>
                </a:cubicBezTo>
                <a:cubicBezTo>
                  <a:pt x="5502" y="9667"/>
                  <a:pt x="5319" y="9484"/>
                  <a:pt x="5107" y="9484"/>
                </a:cubicBezTo>
                <a:cubicBezTo>
                  <a:pt x="4104" y="9545"/>
                  <a:pt x="3101" y="9576"/>
                  <a:pt x="2098" y="9636"/>
                </a:cubicBezTo>
                <a:lnTo>
                  <a:pt x="2067" y="9636"/>
                </a:lnTo>
                <a:cubicBezTo>
                  <a:pt x="2006" y="8360"/>
                  <a:pt x="1946" y="7114"/>
                  <a:pt x="1885" y="5867"/>
                </a:cubicBezTo>
                <a:cubicBezTo>
                  <a:pt x="2918" y="5715"/>
                  <a:pt x="3952" y="5563"/>
                  <a:pt x="4985" y="5411"/>
                </a:cubicBezTo>
                <a:cubicBezTo>
                  <a:pt x="5198" y="5381"/>
                  <a:pt x="5289" y="5138"/>
                  <a:pt x="5259" y="4956"/>
                </a:cubicBezTo>
                <a:cubicBezTo>
                  <a:pt x="5205" y="4769"/>
                  <a:pt x="5036" y="4676"/>
                  <a:pt x="4872" y="4676"/>
                </a:cubicBezTo>
                <a:cubicBezTo>
                  <a:pt x="4849" y="4676"/>
                  <a:pt x="4826" y="4678"/>
                  <a:pt x="4803" y="4682"/>
                </a:cubicBezTo>
                <a:cubicBezTo>
                  <a:pt x="3800" y="4834"/>
                  <a:pt x="2827" y="4956"/>
                  <a:pt x="1824" y="5107"/>
                </a:cubicBezTo>
                <a:cubicBezTo>
                  <a:pt x="1763" y="3709"/>
                  <a:pt x="1702" y="2311"/>
                  <a:pt x="1611" y="943"/>
                </a:cubicBezTo>
                <a:cubicBezTo>
                  <a:pt x="2736" y="883"/>
                  <a:pt x="3860" y="822"/>
                  <a:pt x="5016" y="761"/>
                </a:cubicBezTo>
                <a:cubicBezTo>
                  <a:pt x="5463" y="731"/>
                  <a:pt x="5471" y="0"/>
                  <a:pt x="5042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2" name="Google Shape;2982;p16"/>
          <p:cNvSpPr/>
          <p:nvPr/>
        </p:nvSpPr>
        <p:spPr>
          <a:xfrm>
            <a:off x="7467504" y="2505347"/>
            <a:ext cx="110323" cy="30011"/>
          </a:xfrm>
          <a:custGeom>
            <a:avLst/>
            <a:gdLst/>
            <a:ahLst/>
            <a:cxnLst/>
            <a:rect l="l" t="t" r="r" b="b"/>
            <a:pathLst>
              <a:path w="2523" h="883" extrusionOk="0">
                <a:moveTo>
                  <a:pt x="2128" y="1"/>
                </a:moveTo>
                <a:cubicBezTo>
                  <a:pt x="1550" y="31"/>
                  <a:pt x="973" y="92"/>
                  <a:pt x="395" y="122"/>
                </a:cubicBezTo>
                <a:cubicBezTo>
                  <a:pt x="182" y="122"/>
                  <a:pt x="0" y="274"/>
                  <a:pt x="0" y="487"/>
                </a:cubicBezTo>
                <a:cubicBezTo>
                  <a:pt x="30" y="700"/>
                  <a:pt x="182" y="882"/>
                  <a:pt x="395" y="882"/>
                </a:cubicBezTo>
                <a:cubicBezTo>
                  <a:pt x="973" y="852"/>
                  <a:pt x="1550" y="791"/>
                  <a:pt x="2128" y="761"/>
                </a:cubicBezTo>
                <a:cubicBezTo>
                  <a:pt x="2341" y="761"/>
                  <a:pt x="2523" y="609"/>
                  <a:pt x="2523" y="396"/>
                </a:cubicBezTo>
                <a:cubicBezTo>
                  <a:pt x="2493" y="183"/>
                  <a:pt x="2341" y="1"/>
                  <a:pt x="2128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3" name="Google Shape;2983;p16"/>
          <p:cNvSpPr/>
          <p:nvPr/>
        </p:nvSpPr>
        <p:spPr>
          <a:xfrm>
            <a:off x="7452856" y="2580762"/>
            <a:ext cx="89115" cy="30079"/>
          </a:xfrm>
          <a:custGeom>
            <a:avLst/>
            <a:gdLst/>
            <a:ahLst/>
            <a:cxnLst/>
            <a:rect l="l" t="t" r="r" b="b"/>
            <a:pathLst>
              <a:path w="2038" h="885" extrusionOk="0">
                <a:moveTo>
                  <a:pt x="1642" y="1"/>
                </a:moveTo>
                <a:cubicBezTo>
                  <a:pt x="1217" y="61"/>
                  <a:pt x="791" y="92"/>
                  <a:pt x="365" y="122"/>
                </a:cubicBezTo>
                <a:cubicBezTo>
                  <a:pt x="274" y="153"/>
                  <a:pt x="183" y="153"/>
                  <a:pt x="122" y="244"/>
                </a:cubicBezTo>
                <a:cubicBezTo>
                  <a:pt x="62" y="305"/>
                  <a:pt x="1" y="426"/>
                  <a:pt x="1" y="517"/>
                </a:cubicBezTo>
                <a:cubicBezTo>
                  <a:pt x="1" y="688"/>
                  <a:pt x="160" y="885"/>
                  <a:pt x="355" y="885"/>
                </a:cubicBezTo>
                <a:cubicBezTo>
                  <a:pt x="368" y="885"/>
                  <a:pt x="382" y="884"/>
                  <a:pt x="396" y="882"/>
                </a:cubicBezTo>
                <a:cubicBezTo>
                  <a:pt x="821" y="852"/>
                  <a:pt x="1247" y="821"/>
                  <a:pt x="1672" y="760"/>
                </a:cubicBezTo>
                <a:cubicBezTo>
                  <a:pt x="1764" y="760"/>
                  <a:pt x="1855" y="730"/>
                  <a:pt x="1916" y="669"/>
                </a:cubicBezTo>
                <a:cubicBezTo>
                  <a:pt x="1976" y="608"/>
                  <a:pt x="2037" y="487"/>
                  <a:pt x="2037" y="396"/>
                </a:cubicBezTo>
                <a:cubicBezTo>
                  <a:pt x="2037" y="213"/>
                  <a:pt x="1855" y="1"/>
                  <a:pt x="1642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4" name="Google Shape;2984;p16"/>
          <p:cNvSpPr/>
          <p:nvPr/>
        </p:nvSpPr>
        <p:spPr>
          <a:xfrm>
            <a:off x="7696098" y="2419601"/>
            <a:ext cx="259212" cy="218024"/>
          </a:xfrm>
          <a:custGeom>
            <a:avLst/>
            <a:gdLst/>
            <a:ahLst/>
            <a:cxnLst/>
            <a:rect l="l" t="t" r="r" b="b"/>
            <a:pathLst>
              <a:path w="5928" h="6415" extrusionOk="0">
                <a:moveTo>
                  <a:pt x="1959" y="1083"/>
                </a:moveTo>
                <a:lnTo>
                  <a:pt x="1959" y="1083"/>
                </a:lnTo>
                <a:cubicBezTo>
                  <a:pt x="1955" y="1087"/>
                  <a:pt x="1950" y="1091"/>
                  <a:pt x="1945" y="1095"/>
                </a:cubicBezTo>
                <a:cubicBezTo>
                  <a:pt x="1958" y="1089"/>
                  <a:pt x="1961" y="1085"/>
                  <a:pt x="1959" y="1083"/>
                </a:cubicBezTo>
                <a:close/>
                <a:moveTo>
                  <a:pt x="372" y="1"/>
                </a:moveTo>
                <a:cubicBezTo>
                  <a:pt x="190" y="1"/>
                  <a:pt x="15" y="122"/>
                  <a:pt x="31" y="366"/>
                </a:cubicBezTo>
                <a:cubicBezTo>
                  <a:pt x="61" y="943"/>
                  <a:pt x="91" y="1521"/>
                  <a:pt x="122" y="2098"/>
                </a:cubicBezTo>
                <a:lnTo>
                  <a:pt x="61" y="2250"/>
                </a:lnTo>
                <a:cubicBezTo>
                  <a:pt x="0" y="2402"/>
                  <a:pt x="61" y="2524"/>
                  <a:pt x="152" y="2615"/>
                </a:cubicBezTo>
                <a:cubicBezTo>
                  <a:pt x="213" y="3770"/>
                  <a:pt x="304" y="4925"/>
                  <a:pt x="365" y="6050"/>
                </a:cubicBezTo>
                <a:cubicBezTo>
                  <a:pt x="380" y="6293"/>
                  <a:pt x="578" y="6414"/>
                  <a:pt x="768" y="6414"/>
                </a:cubicBezTo>
                <a:cubicBezTo>
                  <a:pt x="958" y="6414"/>
                  <a:pt x="1140" y="6293"/>
                  <a:pt x="1125" y="6050"/>
                </a:cubicBezTo>
                <a:cubicBezTo>
                  <a:pt x="1034" y="4773"/>
                  <a:pt x="973" y="3496"/>
                  <a:pt x="882" y="2189"/>
                </a:cubicBezTo>
                <a:cubicBezTo>
                  <a:pt x="1003" y="1916"/>
                  <a:pt x="1155" y="1612"/>
                  <a:pt x="1368" y="1399"/>
                </a:cubicBezTo>
                <a:cubicBezTo>
                  <a:pt x="1398" y="1369"/>
                  <a:pt x="1398" y="1338"/>
                  <a:pt x="1459" y="1338"/>
                </a:cubicBezTo>
                <a:cubicBezTo>
                  <a:pt x="1459" y="1308"/>
                  <a:pt x="1490" y="1277"/>
                  <a:pt x="1520" y="1277"/>
                </a:cubicBezTo>
                <a:cubicBezTo>
                  <a:pt x="1490" y="1277"/>
                  <a:pt x="1490" y="1277"/>
                  <a:pt x="1520" y="1247"/>
                </a:cubicBezTo>
                <a:cubicBezTo>
                  <a:pt x="1550" y="1247"/>
                  <a:pt x="1611" y="1217"/>
                  <a:pt x="1642" y="1186"/>
                </a:cubicBezTo>
                <a:cubicBezTo>
                  <a:pt x="1642" y="1186"/>
                  <a:pt x="1719" y="1147"/>
                  <a:pt x="1735" y="1147"/>
                </a:cubicBezTo>
                <a:cubicBezTo>
                  <a:pt x="1739" y="1147"/>
                  <a:pt x="1739" y="1150"/>
                  <a:pt x="1733" y="1156"/>
                </a:cubicBezTo>
                <a:cubicBezTo>
                  <a:pt x="1763" y="1125"/>
                  <a:pt x="1793" y="1125"/>
                  <a:pt x="1854" y="1095"/>
                </a:cubicBezTo>
                <a:cubicBezTo>
                  <a:pt x="1854" y="1095"/>
                  <a:pt x="1922" y="1082"/>
                  <a:pt x="1949" y="1082"/>
                </a:cubicBezTo>
                <a:cubicBezTo>
                  <a:pt x="1954" y="1082"/>
                  <a:pt x="1958" y="1082"/>
                  <a:pt x="1959" y="1083"/>
                </a:cubicBezTo>
                <a:lnTo>
                  <a:pt x="1959" y="1083"/>
                </a:lnTo>
                <a:cubicBezTo>
                  <a:pt x="1986" y="1065"/>
                  <a:pt x="2015" y="1065"/>
                  <a:pt x="2067" y="1065"/>
                </a:cubicBezTo>
                <a:lnTo>
                  <a:pt x="2128" y="1065"/>
                </a:lnTo>
                <a:cubicBezTo>
                  <a:pt x="2128" y="1065"/>
                  <a:pt x="2128" y="1065"/>
                  <a:pt x="2158" y="1095"/>
                </a:cubicBezTo>
                <a:cubicBezTo>
                  <a:pt x="2310" y="1125"/>
                  <a:pt x="2341" y="1156"/>
                  <a:pt x="2462" y="1277"/>
                </a:cubicBezTo>
                <a:lnTo>
                  <a:pt x="2493" y="1277"/>
                </a:lnTo>
                <a:lnTo>
                  <a:pt x="2493" y="1308"/>
                </a:lnTo>
                <a:cubicBezTo>
                  <a:pt x="2523" y="1338"/>
                  <a:pt x="2523" y="1369"/>
                  <a:pt x="2553" y="1399"/>
                </a:cubicBezTo>
                <a:cubicBezTo>
                  <a:pt x="2553" y="1421"/>
                  <a:pt x="2586" y="1493"/>
                  <a:pt x="2592" y="1493"/>
                </a:cubicBezTo>
                <a:cubicBezTo>
                  <a:pt x="2593" y="1493"/>
                  <a:pt x="2592" y="1484"/>
                  <a:pt x="2584" y="1460"/>
                </a:cubicBezTo>
                <a:lnTo>
                  <a:pt x="2584" y="1460"/>
                </a:lnTo>
                <a:cubicBezTo>
                  <a:pt x="2614" y="1521"/>
                  <a:pt x="2614" y="1551"/>
                  <a:pt x="2614" y="1581"/>
                </a:cubicBezTo>
                <a:cubicBezTo>
                  <a:pt x="2645" y="1642"/>
                  <a:pt x="2675" y="1733"/>
                  <a:pt x="2675" y="1825"/>
                </a:cubicBezTo>
                <a:lnTo>
                  <a:pt x="2705" y="1946"/>
                </a:lnTo>
                <a:cubicBezTo>
                  <a:pt x="2705" y="1946"/>
                  <a:pt x="2705" y="2007"/>
                  <a:pt x="2705" y="2007"/>
                </a:cubicBezTo>
                <a:cubicBezTo>
                  <a:pt x="2736" y="2189"/>
                  <a:pt x="2736" y="2372"/>
                  <a:pt x="2736" y="2554"/>
                </a:cubicBezTo>
                <a:cubicBezTo>
                  <a:pt x="2736" y="2767"/>
                  <a:pt x="2918" y="2919"/>
                  <a:pt x="3100" y="2919"/>
                </a:cubicBezTo>
                <a:cubicBezTo>
                  <a:pt x="3252" y="2919"/>
                  <a:pt x="3344" y="2858"/>
                  <a:pt x="3404" y="2767"/>
                </a:cubicBezTo>
                <a:cubicBezTo>
                  <a:pt x="3526" y="2706"/>
                  <a:pt x="3587" y="2645"/>
                  <a:pt x="3617" y="2524"/>
                </a:cubicBezTo>
                <a:cubicBezTo>
                  <a:pt x="3769" y="2159"/>
                  <a:pt x="3921" y="1642"/>
                  <a:pt x="4286" y="1429"/>
                </a:cubicBezTo>
                <a:cubicBezTo>
                  <a:pt x="4389" y="1384"/>
                  <a:pt x="4500" y="1355"/>
                  <a:pt x="4604" y="1355"/>
                </a:cubicBezTo>
                <a:cubicBezTo>
                  <a:pt x="4777" y="1355"/>
                  <a:pt x="4928" y="1434"/>
                  <a:pt x="4985" y="1642"/>
                </a:cubicBezTo>
                <a:cubicBezTo>
                  <a:pt x="5046" y="1855"/>
                  <a:pt x="5046" y="2098"/>
                  <a:pt x="5015" y="2311"/>
                </a:cubicBezTo>
                <a:cubicBezTo>
                  <a:pt x="5015" y="2615"/>
                  <a:pt x="5015" y="2919"/>
                  <a:pt x="4985" y="3223"/>
                </a:cubicBezTo>
                <a:cubicBezTo>
                  <a:pt x="4985" y="3800"/>
                  <a:pt x="4955" y="4408"/>
                  <a:pt x="4955" y="5016"/>
                </a:cubicBezTo>
                <a:cubicBezTo>
                  <a:pt x="4939" y="5259"/>
                  <a:pt x="5122" y="5381"/>
                  <a:pt x="5312" y="5381"/>
                </a:cubicBezTo>
                <a:cubicBezTo>
                  <a:pt x="5502" y="5381"/>
                  <a:pt x="5699" y="5259"/>
                  <a:pt x="5715" y="5016"/>
                </a:cubicBezTo>
                <a:cubicBezTo>
                  <a:pt x="5715" y="4287"/>
                  <a:pt x="5745" y="3557"/>
                  <a:pt x="5775" y="2828"/>
                </a:cubicBezTo>
                <a:cubicBezTo>
                  <a:pt x="5775" y="2220"/>
                  <a:pt x="5927" y="1429"/>
                  <a:pt x="5441" y="913"/>
                </a:cubicBezTo>
                <a:cubicBezTo>
                  <a:pt x="5230" y="702"/>
                  <a:pt x="4942" y="604"/>
                  <a:pt x="4645" y="604"/>
                </a:cubicBezTo>
                <a:cubicBezTo>
                  <a:pt x="4385" y="604"/>
                  <a:pt x="4118" y="679"/>
                  <a:pt x="3891" y="822"/>
                </a:cubicBezTo>
                <a:cubicBezTo>
                  <a:pt x="3648" y="943"/>
                  <a:pt x="3496" y="1156"/>
                  <a:pt x="3344" y="1369"/>
                </a:cubicBezTo>
                <a:cubicBezTo>
                  <a:pt x="3252" y="1095"/>
                  <a:pt x="3131" y="852"/>
                  <a:pt x="2888" y="639"/>
                </a:cubicBezTo>
                <a:cubicBezTo>
                  <a:pt x="2639" y="426"/>
                  <a:pt x="2348" y="333"/>
                  <a:pt x="2056" y="333"/>
                </a:cubicBezTo>
                <a:cubicBezTo>
                  <a:pt x="1598" y="333"/>
                  <a:pt x="1136" y="560"/>
                  <a:pt x="821" y="913"/>
                </a:cubicBezTo>
                <a:cubicBezTo>
                  <a:pt x="790" y="730"/>
                  <a:pt x="790" y="548"/>
                  <a:pt x="760" y="366"/>
                </a:cubicBezTo>
                <a:cubicBezTo>
                  <a:pt x="745" y="122"/>
                  <a:pt x="555" y="1"/>
                  <a:pt x="372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5" name="Google Shape;2985;p16"/>
          <p:cNvSpPr/>
          <p:nvPr/>
        </p:nvSpPr>
        <p:spPr>
          <a:xfrm>
            <a:off x="8007071" y="2426399"/>
            <a:ext cx="167211" cy="194064"/>
          </a:xfrm>
          <a:custGeom>
            <a:avLst/>
            <a:gdLst/>
            <a:ahLst/>
            <a:cxnLst/>
            <a:rect l="l" t="t" r="r" b="b"/>
            <a:pathLst>
              <a:path w="3824" h="5710" extrusionOk="0">
                <a:moveTo>
                  <a:pt x="2470" y="1"/>
                </a:moveTo>
                <a:cubicBezTo>
                  <a:pt x="2416" y="1"/>
                  <a:pt x="2363" y="5"/>
                  <a:pt x="2311" y="14"/>
                </a:cubicBezTo>
                <a:cubicBezTo>
                  <a:pt x="1885" y="105"/>
                  <a:pt x="1612" y="439"/>
                  <a:pt x="1399" y="774"/>
                </a:cubicBezTo>
                <a:cubicBezTo>
                  <a:pt x="913" y="1503"/>
                  <a:pt x="487" y="2324"/>
                  <a:pt x="244" y="3175"/>
                </a:cubicBezTo>
                <a:cubicBezTo>
                  <a:pt x="1" y="3965"/>
                  <a:pt x="62" y="4847"/>
                  <a:pt x="791" y="5363"/>
                </a:cubicBezTo>
                <a:cubicBezTo>
                  <a:pt x="1149" y="5621"/>
                  <a:pt x="1554" y="5710"/>
                  <a:pt x="1971" y="5710"/>
                </a:cubicBezTo>
                <a:cubicBezTo>
                  <a:pt x="2440" y="5710"/>
                  <a:pt x="2924" y="5597"/>
                  <a:pt x="3375" y="5485"/>
                </a:cubicBezTo>
                <a:cubicBezTo>
                  <a:pt x="3824" y="5344"/>
                  <a:pt x="3677" y="4711"/>
                  <a:pt x="3292" y="4711"/>
                </a:cubicBezTo>
                <a:cubicBezTo>
                  <a:pt x="3260" y="4711"/>
                  <a:pt x="3227" y="4716"/>
                  <a:pt x="3192" y="4725"/>
                </a:cubicBezTo>
                <a:cubicBezTo>
                  <a:pt x="2825" y="4841"/>
                  <a:pt x="2409" y="4969"/>
                  <a:pt x="2006" y="4969"/>
                </a:cubicBezTo>
                <a:cubicBezTo>
                  <a:pt x="1775" y="4969"/>
                  <a:pt x="1549" y="4927"/>
                  <a:pt x="1338" y="4816"/>
                </a:cubicBezTo>
                <a:cubicBezTo>
                  <a:pt x="821" y="4543"/>
                  <a:pt x="791" y="3965"/>
                  <a:pt x="943" y="3448"/>
                </a:cubicBezTo>
                <a:cubicBezTo>
                  <a:pt x="1095" y="2840"/>
                  <a:pt x="1429" y="2232"/>
                  <a:pt x="1733" y="1655"/>
                </a:cubicBezTo>
                <a:cubicBezTo>
                  <a:pt x="1785" y="1578"/>
                  <a:pt x="2227" y="740"/>
                  <a:pt x="2491" y="740"/>
                </a:cubicBezTo>
                <a:cubicBezTo>
                  <a:pt x="2540" y="740"/>
                  <a:pt x="2582" y="768"/>
                  <a:pt x="2615" y="834"/>
                </a:cubicBezTo>
                <a:cubicBezTo>
                  <a:pt x="2682" y="968"/>
                  <a:pt x="2791" y="1024"/>
                  <a:pt x="2903" y="1024"/>
                </a:cubicBezTo>
                <a:cubicBezTo>
                  <a:pt x="3145" y="1024"/>
                  <a:pt x="3399" y="761"/>
                  <a:pt x="3253" y="470"/>
                </a:cubicBezTo>
                <a:cubicBezTo>
                  <a:pt x="3123" y="157"/>
                  <a:pt x="2792" y="1"/>
                  <a:pt x="2470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6" name="Google Shape;2986;p16"/>
          <p:cNvSpPr/>
          <p:nvPr/>
        </p:nvSpPr>
        <p:spPr>
          <a:xfrm>
            <a:off x="8178516" y="2342047"/>
            <a:ext cx="94405" cy="96863"/>
          </a:xfrm>
          <a:custGeom>
            <a:avLst/>
            <a:gdLst/>
            <a:ahLst/>
            <a:cxnLst/>
            <a:rect l="l" t="t" r="r" b="b"/>
            <a:pathLst>
              <a:path w="2159" h="2850" extrusionOk="0">
                <a:moveTo>
                  <a:pt x="355" y="0"/>
                </a:moveTo>
                <a:cubicBezTo>
                  <a:pt x="160" y="0"/>
                  <a:pt x="1" y="199"/>
                  <a:pt x="1" y="398"/>
                </a:cubicBezTo>
                <a:cubicBezTo>
                  <a:pt x="31" y="611"/>
                  <a:pt x="183" y="733"/>
                  <a:pt x="396" y="763"/>
                </a:cubicBezTo>
                <a:lnTo>
                  <a:pt x="426" y="763"/>
                </a:lnTo>
                <a:cubicBezTo>
                  <a:pt x="426" y="763"/>
                  <a:pt x="457" y="793"/>
                  <a:pt x="487" y="793"/>
                </a:cubicBezTo>
                <a:cubicBezTo>
                  <a:pt x="518" y="793"/>
                  <a:pt x="518" y="793"/>
                  <a:pt x="548" y="824"/>
                </a:cubicBezTo>
                <a:cubicBezTo>
                  <a:pt x="578" y="824"/>
                  <a:pt x="609" y="854"/>
                  <a:pt x="639" y="885"/>
                </a:cubicBezTo>
                <a:lnTo>
                  <a:pt x="669" y="885"/>
                </a:lnTo>
                <a:cubicBezTo>
                  <a:pt x="669" y="915"/>
                  <a:pt x="700" y="945"/>
                  <a:pt x="730" y="945"/>
                </a:cubicBezTo>
                <a:cubicBezTo>
                  <a:pt x="730" y="976"/>
                  <a:pt x="730" y="976"/>
                  <a:pt x="761" y="1006"/>
                </a:cubicBezTo>
                <a:cubicBezTo>
                  <a:pt x="791" y="1037"/>
                  <a:pt x="791" y="1037"/>
                  <a:pt x="791" y="1067"/>
                </a:cubicBezTo>
                <a:cubicBezTo>
                  <a:pt x="791" y="1067"/>
                  <a:pt x="821" y="1097"/>
                  <a:pt x="821" y="1128"/>
                </a:cubicBezTo>
                <a:lnTo>
                  <a:pt x="852" y="1128"/>
                </a:lnTo>
                <a:cubicBezTo>
                  <a:pt x="852" y="1158"/>
                  <a:pt x="852" y="1158"/>
                  <a:pt x="852" y="1189"/>
                </a:cubicBezTo>
                <a:cubicBezTo>
                  <a:pt x="852" y="1219"/>
                  <a:pt x="882" y="1249"/>
                  <a:pt x="882" y="1280"/>
                </a:cubicBezTo>
                <a:cubicBezTo>
                  <a:pt x="882" y="1280"/>
                  <a:pt x="882" y="1280"/>
                  <a:pt x="882" y="1310"/>
                </a:cubicBezTo>
                <a:cubicBezTo>
                  <a:pt x="882" y="1341"/>
                  <a:pt x="882" y="1371"/>
                  <a:pt x="882" y="1432"/>
                </a:cubicBezTo>
                <a:cubicBezTo>
                  <a:pt x="882" y="1432"/>
                  <a:pt x="882" y="1432"/>
                  <a:pt x="882" y="1462"/>
                </a:cubicBezTo>
                <a:cubicBezTo>
                  <a:pt x="852" y="1553"/>
                  <a:pt x="821" y="1645"/>
                  <a:pt x="821" y="1705"/>
                </a:cubicBezTo>
                <a:cubicBezTo>
                  <a:pt x="791" y="1918"/>
                  <a:pt x="761" y="2131"/>
                  <a:pt x="821" y="2313"/>
                </a:cubicBezTo>
                <a:cubicBezTo>
                  <a:pt x="882" y="2496"/>
                  <a:pt x="1004" y="2648"/>
                  <a:pt x="1156" y="2739"/>
                </a:cubicBezTo>
                <a:cubicBezTo>
                  <a:pt x="1276" y="2811"/>
                  <a:pt x="1420" y="2850"/>
                  <a:pt x="1559" y="2850"/>
                </a:cubicBezTo>
                <a:cubicBezTo>
                  <a:pt x="1773" y="2850"/>
                  <a:pt x="1976" y="2759"/>
                  <a:pt x="2068" y="2556"/>
                </a:cubicBezTo>
                <a:cubicBezTo>
                  <a:pt x="2159" y="2374"/>
                  <a:pt x="2128" y="2131"/>
                  <a:pt x="1946" y="2040"/>
                </a:cubicBezTo>
                <a:cubicBezTo>
                  <a:pt x="1885" y="2009"/>
                  <a:pt x="1809" y="1994"/>
                  <a:pt x="1737" y="1994"/>
                </a:cubicBezTo>
                <a:cubicBezTo>
                  <a:pt x="1665" y="1994"/>
                  <a:pt x="1597" y="2009"/>
                  <a:pt x="1551" y="2040"/>
                </a:cubicBezTo>
                <a:cubicBezTo>
                  <a:pt x="1551" y="2009"/>
                  <a:pt x="1551" y="1979"/>
                  <a:pt x="1551" y="1948"/>
                </a:cubicBezTo>
                <a:cubicBezTo>
                  <a:pt x="1551" y="1948"/>
                  <a:pt x="1551" y="1888"/>
                  <a:pt x="1551" y="1888"/>
                </a:cubicBezTo>
                <a:cubicBezTo>
                  <a:pt x="1551" y="1827"/>
                  <a:pt x="1581" y="1797"/>
                  <a:pt x="1581" y="1766"/>
                </a:cubicBezTo>
                <a:cubicBezTo>
                  <a:pt x="1612" y="1584"/>
                  <a:pt x="1642" y="1432"/>
                  <a:pt x="1642" y="1249"/>
                </a:cubicBezTo>
                <a:cubicBezTo>
                  <a:pt x="1581" y="581"/>
                  <a:pt x="1065" y="64"/>
                  <a:pt x="396" y="3"/>
                </a:cubicBezTo>
                <a:cubicBezTo>
                  <a:pt x="382" y="1"/>
                  <a:pt x="369" y="0"/>
                  <a:pt x="355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7" name="Google Shape;2987;p16"/>
          <p:cNvSpPr/>
          <p:nvPr/>
        </p:nvSpPr>
        <p:spPr>
          <a:xfrm>
            <a:off x="2932741" y="2178917"/>
            <a:ext cx="1038071" cy="679767"/>
          </a:xfrm>
          <a:custGeom>
            <a:avLst/>
            <a:gdLst/>
            <a:ahLst/>
            <a:cxnLst/>
            <a:rect l="l" t="t" r="r" b="b"/>
            <a:pathLst>
              <a:path w="23740" h="20001" extrusionOk="0">
                <a:moveTo>
                  <a:pt x="21065" y="2007"/>
                </a:moveTo>
                <a:cubicBezTo>
                  <a:pt x="21430" y="6992"/>
                  <a:pt x="21825" y="11946"/>
                  <a:pt x="22190" y="16901"/>
                </a:cubicBezTo>
                <a:cubicBezTo>
                  <a:pt x="15746" y="17174"/>
                  <a:pt x="9272" y="17448"/>
                  <a:pt x="2828" y="17721"/>
                </a:cubicBezTo>
                <a:cubicBezTo>
                  <a:pt x="2645" y="12493"/>
                  <a:pt x="2706" y="7265"/>
                  <a:pt x="2949" y="2007"/>
                </a:cubicBezTo>
                <a:close/>
                <a:moveTo>
                  <a:pt x="21270" y="1"/>
                </a:moveTo>
                <a:cubicBezTo>
                  <a:pt x="21080" y="1"/>
                  <a:pt x="20898" y="122"/>
                  <a:pt x="20913" y="365"/>
                </a:cubicBezTo>
                <a:lnTo>
                  <a:pt x="21004" y="1247"/>
                </a:lnTo>
                <a:lnTo>
                  <a:pt x="2980" y="1247"/>
                </a:lnTo>
                <a:cubicBezTo>
                  <a:pt x="3010" y="1034"/>
                  <a:pt x="3010" y="821"/>
                  <a:pt x="3041" y="609"/>
                </a:cubicBezTo>
                <a:cubicBezTo>
                  <a:pt x="3041" y="365"/>
                  <a:pt x="2858" y="244"/>
                  <a:pt x="2672" y="244"/>
                </a:cubicBezTo>
                <a:cubicBezTo>
                  <a:pt x="2486" y="244"/>
                  <a:pt x="2296" y="365"/>
                  <a:pt x="2281" y="609"/>
                </a:cubicBezTo>
                <a:cubicBezTo>
                  <a:pt x="2250" y="821"/>
                  <a:pt x="2250" y="1034"/>
                  <a:pt x="2250" y="1247"/>
                </a:cubicBezTo>
                <a:lnTo>
                  <a:pt x="487" y="1247"/>
                </a:lnTo>
                <a:cubicBezTo>
                  <a:pt x="1" y="1247"/>
                  <a:pt x="1" y="2007"/>
                  <a:pt x="487" y="2007"/>
                </a:cubicBezTo>
                <a:lnTo>
                  <a:pt x="2189" y="2007"/>
                </a:lnTo>
                <a:cubicBezTo>
                  <a:pt x="1946" y="7265"/>
                  <a:pt x="1916" y="12524"/>
                  <a:pt x="2068" y="17752"/>
                </a:cubicBezTo>
                <a:cubicBezTo>
                  <a:pt x="1764" y="17752"/>
                  <a:pt x="1490" y="17782"/>
                  <a:pt x="1186" y="17782"/>
                </a:cubicBezTo>
                <a:cubicBezTo>
                  <a:pt x="710" y="17812"/>
                  <a:pt x="700" y="18543"/>
                  <a:pt x="1158" y="18543"/>
                </a:cubicBezTo>
                <a:cubicBezTo>
                  <a:pt x="1167" y="18543"/>
                  <a:pt x="1177" y="18543"/>
                  <a:pt x="1186" y="18542"/>
                </a:cubicBezTo>
                <a:cubicBezTo>
                  <a:pt x="1490" y="18542"/>
                  <a:pt x="1794" y="18512"/>
                  <a:pt x="2098" y="18512"/>
                </a:cubicBezTo>
                <a:cubicBezTo>
                  <a:pt x="2098" y="18876"/>
                  <a:pt x="2129" y="19271"/>
                  <a:pt x="2129" y="19636"/>
                </a:cubicBezTo>
                <a:cubicBezTo>
                  <a:pt x="2144" y="19879"/>
                  <a:pt x="2334" y="20001"/>
                  <a:pt x="2520" y="20001"/>
                </a:cubicBezTo>
                <a:cubicBezTo>
                  <a:pt x="2706" y="20001"/>
                  <a:pt x="2889" y="19879"/>
                  <a:pt x="2889" y="19636"/>
                </a:cubicBezTo>
                <a:cubicBezTo>
                  <a:pt x="2858" y="19271"/>
                  <a:pt x="2858" y="18876"/>
                  <a:pt x="2828" y="18481"/>
                </a:cubicBezTo>
                <a:cubicBezTo>
                  <a:pt x="9302" y="18208"/>
                  <a:pt x="15776" y="17934"/>
                  <a:pt x="22251" y="17661"/>
                </a:cubicBezTo>
                <a:cubicBezTo>
                  <a:pt x="22281" y="17812"/>
                  <a:pt x="22281" y="17964"/>
                  <a:pt x="22281" y="18116"/>
                </a:cubicBezTo>
                <a:cubicBezTo>
                  <a:pt x="22311" y="18360"/>
                  <a:pt x="22517" y="18481"/>
                  <a:pt x="22707" y="18481"/>
                </a:cubicBezTo>
                <a:cubicBezTo>
                  <a:pt x="22896" y="18481"/>
                  <a:pt x="23071" y="18360"/>
                  <a:pt x="23041" y="18116"/>
                </a:cubicBezTo>
                <a:cubicBezTo>
                  <a:pt x="23041" y="17964"/>
                  <a:pt x="23010" y="17812"/>
                  <a:pt x="23010" y="17630"/>
                </a:cubicBezTo>
                <a:lnTo>
                  <a:pt x="23254" y="17630"/>
                </a:lnTo>
                <a:cubicBezTo>
                  <a:pt x="23730" y="17600"/>
                  <a:pt x="23740" y="16869"/>
                  <a:pt x="23282" y="16869"/>
                </a:cubicBezTo>
                <a:cubicBezTo>
                  <a:pt x="23273" y="16869"/>
                  <a:pt x="23263" y="16870"/>
                  <a:pt x="23254" y="16870"/>
                </a:cubicBezTo>
                <a:lnTo>
                  <a:pt x="22950" y="16870"/>
                </a:lnTo>
                <a:cubicBezTo>
                  <a:pt x="22585" y="11916"/>
                  <a:pt x="22190" y="6961"/>
                  <a:pt x="21795" y="2007"/>
                </a:cubicBezTo>
                <a:lnTo>
                  <a:pt x="21977" y="2007"/>
                </a:lnTo>
                <a:cubicBezTo>
                  <a:pt x="22463" y="2007"/>
                  <a:pt x="22463" y="1247"/>
                  <a:pt x="21977" y="1247"/>
                </a:cubicBezTo>
                <a:lnTo>
                  <a:pt x="21764" y="1247"/>
                </a:lnTo>
                <a:lnTo>
                  <a:pt x="21673" y="365"/>
                </a:lnTo>
                <a:cubicBezTo>
                  <a:pt x="21658" y="122"/>
                  <a:pt x="21460" y="1"/>
                  <a:pt x="21270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8" name="Google Shape;2988;p16"/>
          <p:cNvSpPr/>
          <p:nvPr/>
        </p:nvSpPr>
        <p:spPr>
          <a:xfrm>
            <a:off x="4132904" y="2332124"/>
            <a:ext cx="176875" cy="225569"/>
          </a:xfrm>
          <a:custGeom>
            <a:avLst/>
            <a:gdLst/>
            <a:ahLst/>
            <a:cxnLst/>
            <a:rect l="l" t="t" r="r" b="b"/>
            <a:pathLst>
              <a:path w="4045" h="6637" extrusionOk="0">
                <a:moveTo>
                  <a:pt x="2037" y="1663"/>
                </a:moveTo>
                <a:cubicBezTo>
                  <a:pt x="2189" y="2089"/>
                  <a:pt x="2341" y="2484"/>
                  <a:pt x="2462" y="2909"/>
                </a:cubicBezTo>
                <a:cubicBezTo>
                  <a:pt x="2189" y="3031"/>
                  <a:pt x="1915" y="3122"/>
                  <a:pt x="1642" y="3213"/>
                </a:cubicBezTo>
                <a:cubicBezTo>
                  <a:pt x="1763" y="2696"/>
                  <a:pt x="1915" y="2180"/>
                  <a:pt x="2037" y="1663"/>
                </a:cubicBezTo>
                <a:close/>
                <a:moveTo>
                  <a:pt x="1955" y="1"/>
                </a:moveTo>
                <a:cubicBezTo>
                  <a:pt x="1728" y="1"/>
                  <a:pt x="1508" y="175"/>
                  <a:pt x="1581" y="447"/>
                </a:cubicBezTo>
                <a:cubicBezTo>
                  <a:pt x="1550" y="478"/>
                  <a:pt x="1520" y="538"/>
                  <a:pt x="1520" y="599"/>
                </a:cubicBezTo>
                <a:cubicBezTo>
                  <a:pt x="1277" y="1572"/>
                  <a:pt x="1034" y="2544"/>
                  <a:pt x="791" y="3548"/>
                </a:cubicBezTo>
                <a:cubicBezTo>
                  <a:pt x="639" y="3608"/>
                  <a:pt x="487" y="3669"/>
                  <a:pt x="335" y="3730"/>
                </a:cubicBezTo>
                <a:cubicBezTo>
                  <a:pt x="122" y="3791"/>
                  <a:pt x="0" y="3973"/>
                  <a:pt x="61" y="4186"/>
                </a:cubicBezTo>
                <a:cubicBezTo>
                  <a:pt x="113" y="4340"/>
                  <a:pt x="273" y="4473"/>
                  <a:pt x="432" y="4473"/>
                </a:cubicBezTo>
                <a:cubicBezTo>
                  <a:pt x="461" y="4473"/>
                  <a:pt x="489" y="4469"/>
                  <a:pt x="517" y="4459"/>
                </a:cubicBezTo>
                <a:cubicBezTo>
                  <a:pt x="547" y="4459"/>
                  <a:pt x="547" y="4429"/>
                  <a:pt x="578" y="4429"/>
                </a:cubicBezTo>
                <a:cubicBezTo>
                  <a:pt x="426" y="5006"/>
                  <a:pt x="274" y="5584"/>
                  <a:pt x="152" y="6162"/>
                </a:cubicBezTo>
                <a:cubicBezTo>
                  <a:pt x="79" y="6454"/>
                  <a:pt x="314" y="6636"/>
                  <a:pt x="539" y="6636"/>
                </a:cubicBezTo>
                <a:cubicBezTo>
                  <a:pt x="688" y="6636"/>
                  <a:pt x="833" y="6556"/>
                  <a:pt x="882" y="6374"/>
                </a:cubicBezTo>
                <a:lnTo>
                  <a:pt x="1429" y="4125"/>
                </a:lnTo>
                <a:cubicBezTo>
                  <a:pt x="1854" y="3943"/>
                  <a:pt x="2310" y="3791"/>
                  <a:pt x="2736" y="3608"/>
                </a:cubicBezTo>
                <a:cubicBezTo>
                  <a:pt x="2888" y="4064"/>
                  <a:pt x="3040" y="4520"/>
                  <a:pt x="3222" y="4976"/>
                </a:cubicBezTo>
                <a:cubicBezTo>
                  <a:pt x="3281" y="5153"/>
                  <a:pt x="3428" y="5230"/>
                  <a:pt x="3576" y="5230"/>
                </a:cubicBezTo>
                <a:cubicBezTo>
                  <a:pt x="3808" y="5230"/>
                  <a:pt x="4045" y="5042"/>
                  <a:pt x="3952" y="4763"/>
                </a:cubicBezTo>
                <a:cubicBezTo>
                  <a:pt x="3769" y="4247"/>
                  <a:pt x="3587" y="3760"/>
                  <a:pt x="3405" y="3244"/>
                </a:cubicBezTo>
                <a:cubicBezTo>
                  <a:pt x="3435" y="3183"/>
                  <a:pt x="3435" y="3092"/>
                  <a:pt x="3435" y="3000"/>
                </a:cubicBezTo>
                <a:cubicBezTo>
                  <a:pt x="3405" y="2909"/>
                  <a:pt x="3313" y="2818"/>
                  <a:pt x="3222" y="2757"/>
                </a:cubicBezTo>
                <a:cubicBezTo>
                  <a:pt x="2918" y="1937"/>
                  <a:pt x="2614" y="1085"/>
                  <a:pt x="2341" y="265"/>
                </a:cubicBezTo>
                <a:cubicBezTo>
                  <a:pt x="2267" y="81"/>
                  <a:pt x="2109" y="1"/>
                  <a:pt x="1955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9" name="Google Shape;2989;p16"/>
          <p:cNvSpPr/>
          <p:nvPr/>
        </p:nvSpPr>
        <p:spPr>
          <a:xfrm>
            <a:off x="4107587" y="2545961"/>
            <a:ext cx="380903" cy="135471"/>
          </a:xfrm>
          <a:custGeom>
            <a:avLst/>
            <a:gdLst/>
            <a:ahLst/>
            <a:cxnLst/>
            <a:rect l="l" t="t" r="r" b="b"/>
            <a:pathLst>
              <a:path w="8711" h="3986" extrusionOk="0">
                <a:moveTo>
                  <a:pt x="8208" y="1"/>
                </a:moveTo>
                <a:cubicBezTo>
                  <a:pt x="8170" y="1"/>
                  <a:pt x="8130" y="7"/>
                  <a:pt x="8087" y="21"/>
                </a:cubicBezTo>
                <a:cubicBezTo>
                  <a:pt x="5412" y="873"/>
                  <a:pt x="2829" y="1967"/>
                  <a:pt x="366" y="3274"/>
                </a:cubicBezTo>
                <a:cubicBezTo>
                  <a:pt x="0" y="3483"/>
                  <a:pt x="242" y="3985"/>
                  <a:pt x="588" y="3985"/>
                </a:cubicBezTo>
                <a:cubicBezTo>
                  <a:pt x="644" y="3985"/>
                  <a:pt x="702" y="3972"/>
                  <a:pt x="762" y="3943"/>
                </a:cubicBezTo>
                <a:cubicBezTo>
                  <a:pt x="3163" y="2666"/>
                  <a:pt x="5686" y="1572"/>
                  <a:pt x="8269" y="751"/>
                </a:cubicBezTo>
                <a:cubicBezTo>
                  <a:pt x="8710" y="613"/>
                  <a:pt x="8577" y="1"/>
                  <a:pt x="8208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0" name="Google Shape;2990;p16"/>
          <p:cNvSpPr/>
          <p:nvPr/>
        </p:nvSpPr>
        <p:spPr>
          <a:xfrm>
            <a:off x="6141937" y="1377878"/>
            <a:ext cx="716636" cy="191549"/>
          </a:xfrm>
          <a:custGeom>
            <a:avLst/>
            <a:gdLst/>
            <a:ahLst/>
            <a:cxnLst/>
            <a:rect l="l" t="t" r="r" b="b"/>
            <a:pathLst>
              <a:path w="16389" h="5636" extrusionOk="0">
                <a:moveTo>
                  <a:pt x="15857" y="0"/>
                </a:moveTo>
                <a:cubicBezTo>
                  <a:pt x="15825" y="0"/>
                  <a:pt x="15791" y="5"/>
                  <a:pt x="15757" y="14"/>
                </a:cubicBezTo>
                <a:cubicBezTo>
                  <a:pt x="10498" y="1200"/>
                  <a:pt x="5361" y="2810"/>
                  <a:pt x="407" y="4877"/>
                </a:cubicBezTo>
                <a:cubicBezTo>
                  <a:pt x="1" y="5040"/>
                  <a:pt x="125" y="5636"/>
                  <a:pt x="479" y="5636"/>
                </a:cubicBezTo>
                <a:cubicBezTo>
                  <a:pt x="522" y="5636"/>
                  <a:pt x="569" y="5627"/>
                  <a:pt x="619" y="5607"/>
                </a:cubicBezTo>
                <a:cubicBezTo>
                  <a:pt x="5574" y="3540"/>
                  <a:pt x="10711" y="1929"/>
                  <a:pt x="15939" y="744"/>
                </a:cubicBezTo>
                <a:cubicBezTo>
                  <a:pt x="16388" y="631"/>
                  <a:pt x="16241" y="0"/>
                  <a:pt x="15857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1" name="Google Shape;2991;p16"/>
          <p:cNvSpPr/>
          <p:nvPr/>
        </p:nvSpPr>
        <p:spPr>
          <a:xfrm>
            <a:off x="7983152" y="2906173"/>
            <a:ext cx="685853" cy="177716"/>
          </a:xfrm>
          <a:custGeom>
            <a:avLst/>
            <a:gdLst/>
            <a:ahLst/>
            <a:cxnLst/>
            <a:rect l="l" t="t" r="r" b="b"/>
            <a:pathLst>
              <a:path w="15685" h="5229" extrusionOk="0">
                <a:moveTo>
                  <a:pt x="2554" y="0"/>
                </a:moveTo>
                <a:cubicBezTo>
                  <a:pt x="1156" y="0"/>
                  <a:pt x="1" y="1155"/>
                  <a:pt x="1" y="2553"/>
                </a:cubicBezTo>
                <a:lnTo>
                  <a:pt x="1" y="5046"/>
                </a:lnTo>
                <a:lnTo>
                  <a:pt x="15685" y="5228"/>
                </a:lnTo>
                <a:lnTo>
                  <a:pt x="15685" y="2553"/>
                </a:lnTo>
                <a:cubicBezTo>
                  <a:pt x="15685" y="1155"/>
                  <a:pt x="14530" y="0"/>
                  <a:pt x="1313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2" name="Google Shape;2992;p16"/>
          <p:cNvSpPr/>
          <p:nvPr/>
        </p:nvSpPr>
        <p:spPr>
          <a:xfrm>
            <a:off x="10552215" y="223424"/>
            <a:ext cx="1038071" cy="788253"/>
          </a:xfrm>
          <a:custGeom>
            <a:avLst/>
            <a:gdLst/>
            <a:ahLst/>
            <a:cxnLst/>
            <a:rect l="l" t="t" r="r" b="b"/>
            <a:pathLst>
              <a:path w="23740" h="23193" extrusionOk="0">
                <a:moveTo>
                  <a:pt x="12041" y="1"/>
                </a:moveTo>
                <a:cubicBezTo>
                  <a:pt x="5744" y="1"/>
                  <a:pt x="425" y="5035"/>
                  <a:pt x="152" y="11278"/>
                </a:cubicBezTo>
                <a:cubicBezTo>
                  <a:pt x="0" y="14864"/>
                  <a:pt x="1551" y="18086"/>
                  <a:pt x="4074" y="20184"/>
                </a:cubicBezTo>
                <a:cubicBezTo>
                  <a:pt x="6019" y="22038"/>
                  <a:pt x="8694" y="23162"/>
                  <a:pt x="11642" y="23193"/>
                </a:cubicBezTo>
                <a:cubicBezTo>
                  <a:pt x="11661" y="23193"/>
                  <a:pt x="11680" y="23193"/>
                  <a:pt x="11699" y="23193"/>
                </a:cubicBezTo>
                <a:cubicBezTo>
                  <a:pt x="17996" y="23193"/>
                  <a:pt x="23315" y="18159"/>
                  <a:pt x="23588" y="11886"/>
                </a:cubicBezTo>
                <a:cubicBezTo>
                  <a:pt x="23740" y="8299"/>
                  <a:pt x="22189" y="5107"/>
                  <a:pt x="19667" y="3010"/>
                </a:cubicBezTo>
                <a:cubicBezTo>
                  <a:pt x="17721" y="1156"/>
                  <a:pt x="15046" y="1"/>
                  <a:pt x="12098" y="1"/>
                </a:cubicBezTo>
                <a:cubicBezTo>
                  <a:pt x="12079" y="1"/>
                  <a:pt x="12060" y="1"/>
                  <a:pt x="1204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3" name="Google Shape;2993;p16"/>
          <p:cNvSpPr/>
          <p:nvPr/>
        </p:nvSpPr>
        <p:spPr>
          <a:xfrm>
            <a:off x="10465815" y="186957"/>
            <a:ext cx="1133789" cy="772347"/>
          </a:xfrm>
          <a:custGeom>
            <a:avLst/>
            <a:gdLst/>
            <a:ahLst/>
            <a:cxnLst/>
            <a:rect l="l" t="t" r="r" b="b"/>
            <a:pathLst>
              <a:path w="25929" h="22725" extrusionOk="0">
                <a:moveTo>
                  <a:pt x="13368" y="1"/>
                </a:moveTo>
                <a:cubicBezTo>
                  <a:pt x="10834" y="1"/>
                  <a:pt x="8256" y="828"/>
                  <a:pt x="6080" y="2533"/>
                </a:cubicBezTo>
                <a:cubicBezTo>
                  <a:pt x="1034" y="6484"/>
                  <a:pt x="1" y="13658"/>
                  <a:pt x="3831" y="18521"/>
                </a:cubicBezTo>
                <a:cubicBezTo>
                  <a:pt x="5991" y="21286"/>
                  <a:pt x="9243" y="22725"/>
                  <a:pt x="12579" y="22725"/>
                </a:cubicBezTo>
                <a:cubicBezTo>
                  <a:pt x="15110" y="22725"/>
                  <a:pt x="17690" y="21897"/>
                  <a:pt x="19880" y="20193"/>
                </a:cubicBezTo>
                <a:cubicBezTo>
                  <a:pt x="24925" y="16241"/>
                  <a:pt x="25928" y="9098"/>
                  <a:pt x="22129" y="4205"/>
                </a:cubicBezTo>
                <a:cubicBezTo>
                  <a:pt x="19968" y="1439"/>
                  <a:pt x="16707" y="1"/>
                  <a:pt x="13368" y="1"/>
                </a:cubicBezTo>
                <a:close/>
              </a:path>
            </a:pathLst>
          </a:custGeom>
          <a:solidFill>
            <a:srgbClr val="962E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4" name="Google Shape;2994;p16"/>
          <p:cNvSpPr/>
          <p:nvPr/>
        </p:nvSpPr>
        <p:spPr>
          <a:xfrm>
            <a:off x="10443253" y="171120"/>
            <a:ext cx="1135057" cy="772619"/>
          </a:xfrm>
          <a:custGeom>
            <a:avLst/>
            <a:gdLst/>
            <a:ahLst/>
            <a:cxnLst/>
            <a:rect l="l" t="t" r="r" b="b"/>
            <a:pathLst>
              <a:path w="25958" h="22733" extrusionOk="0">
                <a:moveTo>
                  <a:pt x="13398" y="1"/>
                </a:moveTo>
                <a:cubicBezTo>
                  <a:pt x="10861" y="1"/>
                  <a:pt x="8274" y="834"/>
                  <a:pt x="6079" y="2543"/>
                </a:cubicBezTo>
                <a:cubicBezTo>
                  <a:pt x="1034" y="6494"/>
                  <a:pt x="0" y="13637"/>
                  <a:pt x="3830" y="18501"/>
                </a:cubicBezTo>
                <a:cubicBezTo>
                  <a:pt x="5993" y="21286"/>
                  <a:pt x="9259" y="22733"/>
                  <a:pt x="12602" y="22733"/>
                </a:cubicBezTo>
                <a:cubicBezTo>
                  <a:pt x="15132" y="22733"/>
                  <a:pt x="17706" y="21905"/>
                  <a:pt x="19879" y="20203"/>
                </a:cubicBezTo>
                <a:cubicBezTo>
                  <a:pt x="24925" y="16221"/>
                  <a:pt x="25958" y="9078"/>
                  <a:pt x="22128" y="4215"/>
                </a:cubicBezTo>
                <a:cubicBezTo>
                  <a:pt x="19972" y="1437"/>
                  <a:pt x="16728" y="1"/>
                  <a:pt x="1339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5" name="Google Shape;2995;p16"/>
          <p:cNvSpPr/>
          <p:nvPr/>
        </p:nvSpPr>
        <p:spPr>
          <a:xfrm>
            <a:off x="10590738" y="238921"/>
            <a:ext cx="838721" cy="636435"/>
          </a:xfrm>
          <a:custGeom>
            <a:avLst/>
            <a:gdLst/>
            <a:ahLst/>
            <a:cxnLst/>
            <a:rect l="l" t="t" r="r" b="b"/>
            <a:pathLst>
              <a:path w="19181" h="18726" extrusionOk="0">
                <a:moveTo>
                  <a:pt x="9889" y="0"/>
                </a:moveTo>
                <a:cubicBezTo>
                  <a:pt x="4710" y="0"/>
                  <a:pt x="364" y="4172"/>
                  <a:pt x="153" y="9302"/>
                </a:cubicBezTo>
                <a:cubicBezTo>
                  <a:pt x="1" y="12737"/>
                  <a:pt x="1734" y="15746"/>
                  <a:pt x="4408" y="17387"/>
                </a:cubicBezTo>
                <a:cubicBezTo>
                  <a:pt x="5807" y="18238"/>
                  <a:pt x="7448" y="18724"/>
                  <a:pt x="9211" y="18724"/>
                </a:cubicBezTo>
                <a:cubicBezTo>
                  <a:pt x="9248" y="18725"/>
                  <a:pt x="9285" y="18725"/>
                  <a:pt x="9322" y="18725"/>
                </a:cubicBezTo>
                <a:cubicBezTo>
                  <a:pt x="14472" y="18725"/>
                  <a:pt x="18848" y="14554"/>
                  <a:pt x="19059" y="9423"/>
                </a:cubicBezTo>
                <a:cubicBezTo>
                  <a:pt x="19181" y="6323"/>
                  <a:pt x="17782" y="3527"/>
                  <a:pt x="15472" y="1825"/>
                </a:cubicBezTo>
                <a:cubicBezTo>
                  <a:pt x="13953" y="669"/>
                  <a:pt x="12068" y="1"/>
                  <a:pt x="10001" y="1"/>
                </a:cubicBezTo>
                <a:cubicBezTo>
                  <a:pt x="9964" y="0"/>
                  <a:pt x="9926" y="0"/>
                  <a:pt x="9889" y="0"/>
                </a:cubicBezTo>
                <a:close/>
              </a:path>
            </a:pathLst>
          </a:custGeom>
          <a:solidFill>
            <a:srgbClr val="962E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6" name="Google Shape;2996;p16"/>
          <p:cNvSpPr/>
          <p:nvPr/>
        </p:nvSpPr>
        <p:spPr>
          <a:xfrm>
            <a:off x="10622657" y="254419"/>
            <a:ext cx="806801" cy="620936"/>
          </a:xfrm>
          <a:custGeom>
            <a:avLst/>
            <a:gdLst/>
            <a:ahLst/>
            <a:cxnLst/>
            <a:rect l="l" t="t" r="r" b="b"/>
            <a:pathLst>
              <a:path w="18451" h="18270" extrusionOk="0">
                <a:moveTo>
                  <a:pt x="9914" y="1"/>
                </a:moveTo>
                <a:cubicBezTo>
                  <a:pt x="4740" y="1"/>
                  <a:pt x="334" y="4153"/>
                  <a:pt x="122" y="9332"/>
                </a:cubicBezTo>
                <a:cubicBezTo>
                  <a:pt x="0" y="12433"/>
                  <a:pt x="1399" y="15229"/>
                  <a:pt x="3678" y="16931"/>
                </a:cubicBezTo>
                <a:cubicBezTo>
                  <a:pt x="5077" y="17782"/>
                  <a:pt x="6718" y="18268"/>
                  <a:pt x="8481" y="18268"/>
                </a:cubicBezTo>
                <a:cubicBezTo>
                  <a:pt x="8518" y="18269"/>
                  <a:pt x="8555" y="18269"/>
                  <a:pt x="8592" y="18269"/>
                </a:cubicBezTo>
                <a:cubicBezTo>
                  <a:pt x="13742" y="18269"/>
                  <a:pt x="18118" y="14098"/>
                  <a:pt x="18329" y="8967"/>
                </a:cubicBezTo>
                <a:cubicBezTo>
                  <a:pt x="18451" y="5867"/>
                  <a:pt x="17052" y="3071"/>
                  <a:pt x="14742" y="1369"/>
                </a:cubicBezTo>
                <a:cubicBezTo>
                  <a:pt x="13375" y="517"/>
                  <a:pt x="11733" y="31"/>
                  <a:pt x="9970" y="1"/>
                </a:cubicBezTo>
                <a:cubicBezTo>
                  <a:pt x="9951" y="1"/>
                  <a:pt x="9933" y="1"/>
                  <a:pt x="9914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7" name="Google Shape;2997;p16"/>
          <p:cNvSpPr/>
          <p:nvPr/>
        </p:nvSpPr>
        <p:spPr>
          <a:xfrm>
            <a:off x="11010759" y="271990"/>
            <a:ext cx="57195" cy="293407"/>
          </a:xfrm>
          <a:custGeom>
            <a:avLst/>
            <a:gdLst/>
            <a:ahLst/>
            <a:cxnLst/>
            <a:rect l="l" t="t" r="r" b="b"/>
            <a:pathLst>
              <a:path w="1308" h="8633" extrusionOk="0">
                <a:moveTo>
                  <a:pt x="699" y="0"/>
                </a:moveTo>
                <a:lnTo>
                  <a:pt x="0" y="1581"/>
                </a:lnTo>
                <a:lnTo>
                  <a:pt x="334" y="8633"/>
                </a:lnTo>
                <a:lnTo>
                  <a:pt x="1307" y="1642"/>
                </a:lnTo>
                <a:lnTo>
                  <a:pt x="69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8" name="Google Shape;2998;p16"/>
          <p:cNvSpPr/>
          <p:nvPr/>
        </p:nvSpPr>
        <p:spPr>
          <a:xfrm>
            <a:off x="10828645" y="565353"/>
            <a:ext cx="196769" cy="100260"/>
          </a:xfrm>
          <a:custGeom>
            <a:avLst/>
            <a:gdLst/>
            <a:ahLst/>
            <a:cxnLst/>
            <a:rect l="l" t="t" r="r" b="b"/>
            <a:pathLst>
              <a:path w="4500" h="2950" extrusionOk="0">
                <a:moveTo>
                  <a:pt x="4499" y="1"/>
                </a:moveTo>
                <a:lnTo>
                  <a:pt x="609" y="1521"/>
                </a:lnTo>
                <a:lnTo>
                  <a:pt x="1" y="2949"/>
                </a:lnTo>
                <a:lnTo>
                  <a:pt x="1" y="2949"/>
                </a:lnTo>
                <a:lnTo>
                  <a:pt x="1581" y="2402"/>
                </a:lnTo>
                <a:lnTo>
                  <a:pt x="4499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9" name="Google Shape;2999;p16"/>
          <p:cNvSpPr/>
          <p:nvPr/>
        </p:nvSpPr>
        <p:spPr>
          <a:xfrm>
            <a:off x="11001446" y="548835"/>
            <a:ext cx="50548" cy="29976"/>
          </a:xfrm>
          <a:custGeom>
            <a:avLst/>
            <a:gdLst/>
            <a:ahLst/>
            <a:cxnLst/>
            <a:rect l="l" t="t" r="r" b="b"/>
            <a:pathLst>
              <a:path w="1156" h="882" extrusionOk="0">
                <a:moveTo>
                  <a:pt x="578" y="0"/>
                </a:moveTo>
                <a:cubicBezTo>
                  <a:pt x="0" y="0"/>
                  <a:pt x="0" y="882"/>
                  <a:pt x="578" y="882"/>
                </a:cubicBezTo>
                <a:cubicBezTo>
                  <a:pt x="1155" y="882"/>
                  <a:pt x="1155" y="0"/>
                  <a:pt x="578" y="0"/>
                </a:cubicBezTo>
                <a:close/>
              </a:path>
            </a:pathLst>
          </a:custGeom>
          <a:solidFill>
            <a:srgbClr val="962E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0" name="Google Shape;3000;p16"/>
          <p:cNvSpPr/>
          <p:nvPr/>
        </p:nvSpPr>
        <p:spPr>
          <a:xfrm>
            <a:off x="253403" y="224477"/>
            <a:ext cx="1828868" cy="617776"/>
          </a:xfrm>
          <a:custGeom>
            <a:avLst/>
            <a:gdLst/>
            <a:ahLst/>
            <a:cxnLst/>
            <a:rect l="l" t="t" r="r" b="b"/>
            <a:pathLst>
              <a:path w="41825" h="18177" extrusionOk="0">
                <a:moveTo>
                  <a:pt x="40700" y="0"/>
                </a:moveTo>
                <a:lnTo>
                  <a:pt x="0" y="639"/>
                </a:lnTo>
                <a:lnTo>
                  <a:pt x="1885" y="17478"/>
                </a:lnTo>
                <a:lnTo>
                  <a:pt x="3009" y="18177"/>
                </a:lnTo>
                <a:lnTo>
                  <a:pt x="41825" y="17417"/>
                </a:lnTo>
                <a:lnTo>
                  <a:pt x="41825" y="730"/>
                </a:lnTo>
                <a:lnTo>
                  <a:pt x="40700" y="0"/>
                </a:lnTo>
                <a:close/>
              </a:path>
            </a:pathLst>
          </a:custGeom>
          <a:solidFill>
            <a:srgbClr val="DBD1C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1" name="Google Shape;3001;p16"/>
          <p:cNvSpPr/>
          <p:nvPr/>
        </p:nvSpPr>
        <p:spPr>
          <a:xfrm>
            <a:off x="338449" y="271990"/>
            <a:ext cx="1569700" cy="467996"/>
          </a:xfrm>
          <a:custGeom>
            <a:avLst/>
            <a:gdLst/>
            <a:ahLst/>
            <a:cxnLst/>
            <a:rect l="l" t="t" r="r" b="b"/>
            <a:pathLst>
              <a:path w="35898" h="13770" extrusionOk="0">
                <a:moveTo>
                  <a:pt x="35898" y="0"/>
                </a:moveTo>
                <a:lnTo>
                  <a:pt x="1" y="943"/>
                </a:lnTo>
                <a:lnTo>
                  <a:pt x="1125" y="13770"/>
                </a:lnTo>
                <a:lnTo>
                  <a:pt x="35898" y="13344"/>
                </a:lnTo>
                <a:lnTo>
                  <a:pt x="35898" y="0"/>
                </a:ln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2" name="Google Shape;3002;p16"/>
          <p:cNvSpPr/>
          <p:nvPr/>
        </p:nvSpPr>
        <p:spPr>
          <a:xfrm>
            <a:off x="260049" y="203815"/>
            <a:ext cx="1779719" cy="617776"/>
          </a:xfrm>
          <a:custGeom>
            <a:avLst/>
            <a:gdLst/>
            <a:ahLst/>
            <a:cxnLst/>
            <a:rect l="l" t="t" r="r" b="b"/>
            <a:pathLst>
              <a:path w="40701" h="18177" extrusionOk="0">
                <a:moveTo>
                  <a:pt x="38056" y="3101"/>
                </a:moveTo>
                <a:lnTo>
                  <a:pt x="38056" y="15107"/>
                </a:lnTo>
                <a:lnTo>
                  <a:pt x="4286" y="15776"/>
                </a:lnTo>
                <a:lnTo>
                  <a:pt x="2918" y="3648"/>
                </a:lnTo>
                <a:lnTo>
                  <a:pt x="38056" y="3101"/>
                </a:lnTo>
                <a:close/>
                <a:moveTo>
                  <a:pt x="39575" y="0"/>
                </a:moveTo>
                <a:lnTo>
                  <a:pt x="39059" y="730"/>
                </a:lnTo>
                <a:lnTo>
                  <a:pt x="0" y="1338"/>
                </a:lnTo>
                <a:lnTo>
                  <a:pt x="1581" y="15532"/>
                </a:lnTo>
                <a:lnTo>
                  <a:pt x="760" y="17478"/>
                </a:lnTo>
                <a:lnTo>
                  <a:pt x="1885" y="18177"/>
                </a:lnTo>
                <a:lnTo>
                  <a:pt x="40700" y="17417"/>
                </a:lnTo>
                <a:lnTo>
                  <a:pt x="40700" y="699"/>
                </a:lnTo>
                <a:lnTo>
                  <a:pt x="39575" y="0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3" name="Google Shape;3003;p16"/>
          <p:cNvSpPr/>
          <p:nvPr/>
        </p:nvSpPr>
        <p:spPr>
          <a:xfrm>
            <a:off x="210858" y="203815"/>
            <a:ext cx="1779719" cy="594019"/>
          </a:xfrm>
          <a:custGeom>
            <a:avLst/>
            <a:gdLst/>
            <a:ahLst/>
            <a:cxnLst/>
            <a:rect l="l" t="t" r="r" b="b"/>
            <a:pathLst>
              <a:path w="40701" h="17478" extrusionOk="0">
                <a:moveTo>
                  <a:pt x="38056" y="2402"/>
                </a:moveTo>
                <a:lnTo>
                  <a:pt x="38056" y="14408"/>
                </a:lnTo>
                <a:lnTo>
                  <a:pt x="4286" y="15077"/>
                </a:lnTo>
                <a:lnTo>
                  <a:pt x="2919" y="2949"/>
                </a:lnTo>
                <a:lnTo>
                  <a:pt x="38056" y="2402"/>
                </a:lnTo>
                <a:close/>
                <a:moveTo>
                  <a:pt x="40700" y="0"/>
                </a:moveTo>
                <a:lnTo>
                  <a:pt x="1" y="639"/>
                </a:lnTo>
                <a:lnTo>
                  <a:pt x="1885" y="17478"/>
                </a:lnTo>
                <a:lnTo>
                  <a:pt x="40700" y="16688"/>
                </a:lnTo>
                <a:lnTo>
                  <a:pt x="40700" y="0"/>
                </a:lnTo>
                <a:close/>
              </a:path>
            </a:pathLst>
          </a:custGeom>
          <a:solidFill>
            <a:srgbClr val="EAB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4" name="Google Shape;3004;p16"/>
          <p:cNvSpPr/>
          <p:nvPr/>
        </p:nvSpPr>
        <p:spPr>
          <a:xfrm>
            <a:off x="9909694" y="1142800"/>
            <a:ext cx="2218297" cy="2162197"/>
          </a:xfrm>
          <a:custGeom>
            <a:avLst/>
            <a:gdLst/>
            <a:ahLst/>
            <a:cxnLst/>
            <a:rect l="l" t="t" r="r" b="b"/>
            <a:pathLst>
              <a:path w="50731" h="63619" extrusionOk="0">
                <a:moveTo>
                  <a:pt x="24895" y="761"/>
                </a:moveTo>
                <a:lnTo>
                  <a:pt x="42585" y="14500"/>
                </a:lnTo>
                <a:lnTo>
                  <a:pt x="8238" y="14500"/>
                </a:lnTo>
                <a:lnTo>
                  <a:pt x="23861" y="761"/>
                </a:lnTo>
                <a:cubicBezTo>
                  <a:pt x="23922" y="943"/>
                  <a:pt x="24074" y="1126"/>
                  <a:pt x="24378" y="1126"/>
                </a:cubicBezTo>
                <a:cubicBezTo>
                  <a:pt x="24651" y="1126"/>
                  <a:pt x="24834" y="974"/>
                  <a:pt x="24895" y="761"/>
                </a:cubicBezTo>
                <a:close/>
                <a:moveTo>
                  <a:pt x="24378" y="1"/>
                </a:moveTo>
                <a:cubicBezTo>
                  <a:pt x="24074" y="1"/>
                  <a:pt x="23891" y="183"/>
                  <a:pt x="23861" y="396"/>
                </a:cubicBezTo>
                <a:lnTo>
                  <a:pt x="7782" y="14500"/>
                </a:lnTo>
                <a:lnTo>
                  <a:pt x="821" y="14500"/>
                </a:lnTo>
                <a:lnTo>
                  <a:pt x="0" y="62646"/>
                </a:lnTo>
                <a:lnTo>
                  <a:pt x="1004" y="63619"/>
                </a:lnTo>
                <a:lnTo>
                  <a:pt x="50731" y="62798"/>
                </a:lnTo>
                <a:lnTo>
                  <a:pt x="50731" y="15472"/>
                </a:lnTo>
                <a:lnTo>
                  <a:pt x="49728" y="14500"/>
                </a:lnTo>
                <a:lnTo>
                  <a:pt x="43041" y="14500"/>
                </a:lnTo>
                <a:lnTo>
                  <a:pt x="24895" y="396"/>
                </a:lnTo>
                <a:cubicBezTo>
                  <a:pt x="24834" y="183"/>
                  <a:pt x="24651" y="1"/>
                  <a:pt x="2437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5" name="Google Shape;3005;p16"/>
          <p:cNvSpPr/>
          <p:nvPr/>
        </p:nvSpPr>
        <p:spPr>
          <a:xfrm>
            <a:off x="10047908" y="1133421"/>
            <a:ext cx="927749" cy="548681"/>
          </a:xfrm>
          <a:custGeom>
            <a:avLst/>
            <a:gdLst/>
            <a:ahLst/>
            <a:cxnLst/>
            <a:rect l="l" t="t" r="r" b="b"/>
            <a:pathLst>
              <a:path w="21217" h="16144" extrusionOk="0">
                <a:moveTo>
                  <a:pt x="21053" y="1"/>
                </a:moveTo>
                <a:cubicBezTo>
                  <a:pt x="21025" y="1"/>
                  <a:pt x="20997" y="11"/>
                  <a:pt x="20974" y="34"/>
                </a:cubicBezTo>
                <a:lnTo>
                  <a:pt x="61" y="15900"/>
                </a:lnTo>
                <a:cubicBezTo>
                  <a:pt x="1" y="15931"/>
                  <a:pt x="1" y="16022"/>
                  <a:pt x="31" y="16083"/>
                </a:cubicBezTo>
                <a:cubicBezTo>
                  <a:pt x="61" y="16143"/>
                  <a:pt x="122" y="16143"/>
                  <a:pt x="153" y="16143"/>
                </a:cubicBezTo>
                <a:cubicBezTo>
                  <a:pt x="183" y="16143"/>
                  <a:pt x="213" y="16143"/>
                  <a:pt x="244" y="16113"/>
                </a:cubicBezTo>
                <a:lnTo>
                  <a:pt x="21156" y="247"/>
                </a:lnTo>
                <a:cubicBezTo>
                  <a:pt x="21217" y="216"/>
                  <a:pt x="21217" y="125"/>
                  <a:pt x="21186" y="64"/>
                </a:cubicBezTo>
                <a:cubicBezTo>
                  <a:pt x="21149" y="27"/>
                  <a:pt x="21100" y="1"/>
                  <a:pt x="21053" y="1"/>
                </a:cubicBezTo>
                <a:close/>
              </a:path>
            </a:pathLst>
          </a:custGeom>
          <a:solidFill>
            <a:srgbClr val="962E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6" name="Google Shape;3006;p16"/>
          <p:cNvSpPr/>
          <p:nvPr/>
        </p:nvSpPr>
        <p:spPr>
          <a:xfrm>
            <a:off x="10962285" y="1133421"/>
            <a:ext cx="927792" cy="548681"/>
          </a:xfrm>
          <a:custGeom>
            <a:avLst/>
            <a:gdLst/>
            <a:ahLst/>
            <a:cxnLst/>
            <a:rect l="l" t="t" r="r" b="b"/>
            <a:pathLst>
              <a:path w="21218" h="16144" extrusionOk="0">
                <a:moveTo>
                  <a:pt x="164" y="1"/>
                </a:moveTo>
                <a:cubicBezTo>
                  <a:pt x="118" y="1"/>
                  <a:pt x="69" y="27"/>
                  <a:pt x="31" y="64"/>
                </a:cubicBezTo>
                <a:cubicBezTo>
                  <a:pt x="1" y="125"/>
                  <a:pt x="1" y="216"/>
                  <a:pt x="62" y="247"/>
                </a:cubicBezTo>
                <a:lnTo>
                  <a:pt x="20974" y="16113"/>
                </a:lnTo>
                <a:cubicBezTo>
                  <a:pt x="21004" y="16143"/>
                  <a:pt x="21035" y="16143"/>
                  <a:pt x="21065" y="16143"/>
                </a:cubicBezTo>
                <a:cubicBezTo>
                  <a:pt x="21095" y="16143"/>
                  <a:pt x="21156" y="16143"/>
                  <a:pt x="21187" y="16083"/>
                </a:cubicBezTo>
                <a:cubicBezTo>
                  <a:pt x="21217" y="16022"/>
                  <a:pt x="21217" y="15931"/>
                  <a:pt x="21156" y="15900"/>
                </a:cubicBezTo>
                <a:lnTo>
                  <a:pt x="244" y="34"/>
                </a:lnTo>
                <a:cubicBezTo>
                  <a:pt x="221" y="11"/>
                  <a:pt x="193" y="1"/>
                  <a:pt x="164" y="1"/>
                </a:cubicBezTo>
                <a:close/>
              </a:path>
            </a:pathLst>
          </a:custGeom>
          <a:solidFill>
            <a:srgbClr val="962E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7" name="Google Shape;3007;p16"/>
          <p:cNvSpPr/>
          <p:nvPr/>
        </p:nvSpPr>
        <p:spPr>
          <a:xfrm>
            <a:off x="10937057" y="1132468"/>
            <a:ext cx="63841" cy="38269"/>
          </a:xfrm>
          <a:custGeom>
            <a:avLst/>
            <a:gdLst/>
            <a:ahLst/>
            <a:cxnLst/>
            <a:rect l="l" t="t" r="r" b="b"/>
            <a:pathLst>
              <a:path w="1460" h="1126" extrusionOk="0">
                <a:moveTo>
                  <a:pt x="730" y="1"/>
                </a:moveTo>
                <a:cubicBezTo>
                  <a:pt x="0" y="1"/>
                  <a:pt x="0" y="1126"/>
                  <a:pt x="730" y="1126"/>
                </a:cubicBezTo>
                <a:cubicBezTo>
                  <a:pt x="1459" y="1126"/>
                  <a:pt x="1459" y="1"/>
                  <a:pt x="730" y="1"/>
                </a:cubicBezTo>
                <a:close/>
              </a:path>
            </a:pathLst>
          </a:custGeom>
          <a:solidFill>
            <a:srgbClr val="962E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8" name="Google Shape;3008;p16"/>
          <p:cNvSpPr/>
          <p:nvPr/>
        </p:nvSpPr>
        <p:spPr>
          <a:xfrm>
            <a:off x="9950884" y="1620059"/>
            <a:ext cx="2081433" cy="1543403"/>
          </a:xfrm>
          <a:custGeom>
            <a:avLst/>
            <a:gdLst/>
            <a:ahLst/>
            <a:cxnLst/>
            <a:rect l="l" t="t" r="r" b="b"/>
            <a:pathLst>
              <a:path w="47601" h="45412" extrusionOk="0">
                <a:moveTo>
                  <a:pt x="46385" y="1"/>
                </a:moveTo>
                <a:lnTo>
                  <a:pt x="1308" y="1703"/>
                </a:lnTo>
                <a:lnTo>
                  <a:pt x="1" y="45412"/>
                </a:lnTo>
                <a:lnTo>
                  <a:pt x="1" y="45412"/>
                </a:lnTo>
                <a:lnTo>
                  <a:pt x="47600" y="44439"/>
                </a:lnTo>
                <a:lnTo>
                  <a:pt x="4638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9" name="Google Shape;3009;p16"/>
          <p:cNvSpPr/>
          <p:nvPr/>
        </p:nvSpPr>
        <p:spPr>
          <a:xfrm>
            <a:off x="9857880" y="1587025"/>
            <a:ext cx="2218297" cy="1668372"/>
          </a:xfrm>
          <a:custGeom>
            <a:avLst/>
            <a:gdLst/>
            <a:ahLst/>
            <a:cxnLst/>
            <a:rect l="l" t="t" r="r" b="b"/>
            <a:pathLst>
              <a:path w="50731" h="49089" extrusionOk="0">
                <a:moveTo>
                  <a:pt x="48056" y="3647"/>
                </a:moveTo>
                <a:lnTo>
                  <a:pt x="48056" y="45685"/>
                </a:lnTo>
                <a:lnTo>
                  <a:pt x="3708" y="46384"/>
                </a:lnTo>
                <a:lnTo>
                  <a:pt x="4438" y="3647"/>
                </a:lnTo>
                <a:close/>
                <a:moveTo>
                  <a:pt x="49727" y="0"/>
                </a:moveTo>
                <a:lnTo>
                  <a:pt x="48512" y="973"/>
                </a:lnTo>
                <a:lnTo>
                  <a:pt x="1824" y="973"/>
                </a:lnTo>
                <a:lnTo>
                  <a:pt x="1064" y="46140"/>
                </a:lnTo>
                <a:lnTo>
                  <a:pt x="0" y="48116"/>
                </a:lnTo>
                <a:lnTo>
                  <a:pt x="1003" y="49089"/>
                </a:lnTo>
                <a:lnTo>
                  <a:pt x="50730" y="48299"/>
                </a:lnTo>
                <a:lnTo>
                  <a:pt x="50730" y="973"/>
                </a:lnTo>
                <a:lnTo>
                  <a:pt x="49727" y="0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0" name="Google Shape;3010;p16"/>
          <p:cNvSpPr/>
          <p:nvPr/>
        </p:nvSpPr>
        <p:spPr>
          <a:xfrm>
            <a:off x="9857879" y="1587024"/>
            <a:ext cx="2175752" cy="1635336"/>
          </a:xfrm>
          <a:custGeom>
            <a:avLst/>
            <a:gdLst/>
            <a:ahLst/>
            <a:cxnLst/>
            <a:rect l="l" t="t" r="r" b="b"/>
            <a:pathLst>
              <a:path w="49758" h="48117" extrusionOk="0">
                <a:moveTo>
                  <a:pt x="47083" y="2675"/>
                </a:moveTo>
                <a:lnTo>
                  <a:pt x="47083" y="44712"/>
                </a:lnTo>
                <a:lnTo>
                  <a:pt x="2705" y="45411"/>
                </a:lnTo>
                <a:lnTo>
                  <a:pt x="3435" y="2675"/>
                </a:lnTo>
                <a:close/>
                <a:moveTo>
                  <a:pt x="821" y="0"/>
                </a:moveTo>
                <a:lnTo>
                  <a:pt x="0" y="48116"/>
                </a:lnTo>
                <a:lnTo>
                  <a:pt x="0" y="48116"/>
                </a:lnTo>
                <a:lnTo>
                  <a:pt x="49758" y="47326"/>
                </a:lnTo>
                <a:lnTo>
                  <a:pt x="49758" y="0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1" name="Google Shape;3011;p16"/>
          <p:cNvSpPr/>
          <p:nvPr/>
        </p:nvSpPr>
        <p:spPr>
          <a:xfrm>
            <a:off x="10288483" y="1859725"/>
            <a:ext cx="1068636" cy="646732"/>
          </a:xfrm>
          <a:custGeom>
            <a:avLst/>
            <a:gdLst/>
            <a:ahLst/>
            <a:cxnLst/>
            <a:rect l="l" t="t" r="r" b="b"/>
            <a:pathLst>
              <a:path w="24439" h="19029" extrusionOk="0">
                <a:moveTo>
                  <a:pt x="0" y="0"/>
                </a:moveTo>
                <a:lnTo>
                  <a:pt x="0" y="10183"/>
                </a:lnTo>
                <a:lnTo>
                  <a:pt x="2888" y="10183"/>
                </a:lnTo>
                <a:lnTo>
                  <a:pt x="1824" y="19028"/>
                </a:lnTo>
                <a:lnTo>
                  <a:pt x="12219" y="19028"/>
                </a:lnTo>
                <a:lnTo>
                  <a:pt x="12523" y="10183"/>
                </a:lnTo>
                <a:lnTo>
                  <a:pt x="24438" y="10183"/>
                </a:lnTo>
                <a:lnTo>
                  <a:pt x="24438" y="0"/>
                </a:lnTo>
                <a:close/>
              </a:path>
            </a:pathLst>
          </a:custGeom>
          <a:solidFill>
            <a:srgbClr val="D3E3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2" name="Google Shape;3012;p16"/>
          <p:cNvSpPr/>
          <p:nvPr/>
        </p:nvSpPr>
        <p:spPr>
          <a:xfrm>
            <a:off x="10792195" y="2395846"/>
            <a:ext cx="987567" cy="618829"/>
          </a:xfrm>
          <a:custGeom>
            <a:avLst/>
            <a:gdLst/>
            <a:ahLst/>
            <a:cxnLst/>
            <a:rect l="l" t="t" r="r" b="b"/>
            <a:pathLst>
              <a:path w="22585" h="18208" extrusionOk="0">
                <a:moveTo>
                  <a:pt x="9453" y="1"/>
                </a:moveTo>
                <a:lnTo>
                  <a:pt x="9453" y="11794"/>
                </a:lnTo>
                <a:lnTo>
                  <a:pt x="0" y="11794"/>
                </a:lnTo>
                <a:lnTo>
                  <a:pt x="0" y="15867"/>
                </a:lnTo>
                <a:lnTo>
                  <a:pt x="9453" y="15867"/>
                </a:lnTo>
                <a:lnTo>
                  <a:pt x="9453" y="18208"/>
                </a:lnTo>
                <a:lnTo>
                  <a:pt x="22584" y="18208"/>
                </a:lnTo>
                <a:lnTo>
                  <a:pt x="22584" y="1"/>
                </a:lnTo>
                <a:close/>
              </a:path>
            </a:pathLst>
          </a:custGeom>
          <a:solidFill>
            <a:srgbClr val="D3E3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3" name="Google Shape;3013;p16"/>
          <p:cNvSpPr/>
          <p:nvPr/>
        </p:nvSpPr>
        <p:spPr>
          <a:xfrm>
            <a:off x="10309733" y="2680950"/>
            <a:ext cx="361576" cy="266557"/>
          </a:xfrm>
          <a:custGeom>
            <a:avLst/>
            <a:gdLst/>
            <a:ahLst/>
            <a:cxnLst/>
            <a:rect l="l" t="t" r="r" b="b"/>
            <a:pathLst>
              <a:path w="8269" h="7843" extrusionOk="0">
                <a:moveTo>
                  <a:pt x="1" y="1"/>
                </a:moveTo>
                <a:lnTo>
                  <a:pt x="1" y="7843"/>
                </a:lnTo>
                <a:lnTo>
                  <a:pt x="8268" y="7843"/>
                </a:lnTo>
                <a:lnTo>
                  <a:pt x="8268" y="1"/>
                </a:lnTo>
                <a:close/>
              </a:path>
            </a:pathLst>
          </a:custGeom>
          <a:solidFill>
            <a:srgbClr val="D3E3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4" name="Google Shape;3014;p16"/>
          <p:cNvSpPr/>
          <p:nvPr/>
        </p:nvSpPr>
        <p:spPr>
          <a:xfrm>
            <a:off x="10247251" y="1827710"/>
            <a:ext cx="1069992" cy="346087"/>
          </a:xfrm>
          <a:custGeom>
            <a:avLst/>
            <a:gdLst/>
            <a:ahLst/>
            <a:cxnLst/>
            <a:rect l="l" t="t" r="r" b="b"/>
            <a:pathLst>
              <a:path w="24470" h="10183" extrusionOk="0">
                <a:moveTo>
                  <a:pt x="1" y="0"/>
                </a:moveTo>
                <a:lnTo>
                  <a:pt x="1" y="10183"/>
                </a:lnTo>
                <a:lnTo>
                  <a:pt x="24439" y="10183"/>
                </a:lnTo>
                <a:lnTo>
                  <a:pt x="24470" y="0"/>
                </a:ln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5" name="Google Shape;3015;p16"/>
          <p:cNvSpPr/>
          <p:nvPr/>
        </p:nvSpPr>
        <p:spPr>
          <a:xfrm>
            <a:off x="10327004" y="1906217"/>
            <a:ext cx="478544" cy="567169"/>
          </a:xfrm>
          <a:custGeom>
            <a:avLst/>
            <a:gdLst/>
            <a:ahLst/>
            <a:cxnLst/>
            <a:rect l="l" t="t" r="r" b="b"/>
            <a:pathLst>
              <a:path w="10944" h="16688" extrusionOk="0">
                <a:moveTo>
                  <a:pt x="2037" y="0"/>
                </a:moveTo>
                <a:lnTo>
                  <a:pt x="1" y="16687"/>
                </a:lnTo>
                <a:lnTo>
                  <a:pt x="10396" y="16687"/>
                </a:lnTo>
                <a:lnTo>
                  <a:pt x="10943" y="0"/>
                </a:lnTo>
                <a:close/>
              </a:path>
            </a:pathLst>
          </a:custGeom>
          <a:solidFill>
            <a:srgbClr val="EAB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6" name="Google Shape;3016;p16"/>
          <p:cNvSpPr/>
          <p:nvPr/>
        </p:nvSpPr>
        <p:spPr>
          <a:xfrm>
            <a:off x="11164295" y="2363831"/>
            <a:ext cx="574219" cy="618829"/>
          </a:xfrm>
          <a:custGeom>
            <a:avLst/>
            <a:gdLst/>
            <a:ahLst/>
            <a:cxnLst/>
            <a:rect l="l" t="t" r="r" b="b"/>
            <a:pathLst>
              <a:path w="13132" h="18208" extrusionOk="0">
                <a:moveTo>
                  <a:pt x="1" y="0"/>
                </a:moveTo>
                <a:lnTo>
                  <a:pt x="1" y="18207"/>
                </a:lnTo>
                <a:lnTo>
                  <a:pt x="13132" y="18207"/>
                </a:lnTo>
                <a:lnTo>
                  <a:pt x="13132" y="0"/>
                </a:ln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7" name="Google Shape;3017;p16"/>
          <p:cNvSpPr/>
          <p:nvPr/>
        </p:nvSpPr>
        <p:spPr>
          <a:xfrm>
            <a:off x="10750963" y="2763604"/>
            <a:ext cx="665957" cy="139481"/>
          </a:xfrm>
          <a:custGeom>
            <a:avLst/>
            <a:gdLst/>
            <a:ahLst/>
            <a:cxnLst/>
            <a:rect l="l" t="t" r="r" b="b"/>
            <a:pathLst>
              <a:path w="15230" h="4104" extrusionOk="0">
                <a:moveTo>
                  <a:pt x="1" y="1"/>
                </a:moveTo>
                <a:lnTo>
                  <a:pt x="1" y="4104"/>
                </a:lnTo>
                <a:lnTo>
                  <a:pt x="15229" y="4104"/>
                </a:lnTo>
                <a:lnTo>
                  <a:pt x="1522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8" name="Google Shape;3018;p16"/>
          <p:cNvSpPr/>
          <p:nvPr/>
        </p:nvSpPr>
        <p:spPr>
          <a:xfrm>
            <a:off x="11240071" y="2436152"/>
            <a:ext cx="241940" cy="82656"/>
          </a:xfrm>
          <a:custGeom>
            <a:avLst/>
            <a:gdLst/>
            <a:ahLst/>
            <a:cxnLst/>
            <a:rect l="l" t="t" r="r" b="b"/>
            <a:pathLst>
              <a:path w="5533" h="2432" extrusionOk="0">
                <a:moveTo>
                  <a:pt x="1" y="0"/>
                </a:moveTo>
                <a:lnTo>
                  <a:pt x="1" y="2432"/>
                </a:lnTo>
                <a:lnTo>
                  <a:pt x="5533" y="2432"/>
                </a:lnTo>
                <a:lnTo>
                  <a:pt x="5533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9" name="Google Shape;3019;p16"/>
          <p:cNvSpPr/>
          <p:nvPr/>
        </p:nvSpPr>
        <p:spPr>
          <a:xfrm>
            <a:off x="10268545" y="2648936"/>
            <a:ext cx="361532" cy="266557"/>
          </a:xfrm>
          <a:custGeom>
            <a:avLst/>
            <a:gdLst/>
            <a:ahLst/>
            <a:cxnLst/>
            <a:rect l="l" t="t" r="r" b="b"/>
            <a:pathLst>
              <a:path w="8268" h="7843" extrusionOk="0">
                <a:moveTo>
                  <a:pt x="0" y="1"/>
                </a:moveTo>
                <a:lnTo>
                  <a:pt x="0" y="7843"/>
                </a:lnTo>
                <a:lnTo>
                  <a:pt x="8268" y="7843"/>
                </a:lnTo>
                <a:lnTo>
                  <a:pt x="8268" y="1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0" name="Google Shape;3020;p16"/>
          <p:cNvSpPr/>
          <p:nvPr/>
        </p:nvSpPr>
        <p:spPr>
          <a:xfrm>
            <a:off x="412869" y="1248190"/>
            <a:ext cx="1746487" cy="960769"/>
          </a:xfrm>
          <a:custGeom>
            <a:avLst/>
            <a:gdLst/>
            <a:ahLst/>
            <a:cxnLst/>
            <a:rect l="l" t="t" r="r" b="b"/>
            <a:pathLst>
              <a:path w="39941" h="28269" extrusionOk="0">
                <a:moveTo>
                  <a:pt x="1855" y="0"/>
                </a:moveTo>
                <a:lnTo>
                  <a:pt x="1855" y="25229"/>
                </a:lnTo>
                <a:lnTo>
                  <a:pt x="1" y="25229"/>
                </a:lnTo>
                <a:lnTo>
                  <a:pt x="1" y="28268"/>
                </a:lnTo>
                <a:lnTo>
                  <a:pt x="39941" y="28268"/>
                </a:lnTo>
                <a:lnTo>
                  <a:pt x="39941" y="25441"/>
                </a:lnTo>
                <a:lnTo>
                  <a:pt x="26658" y="25381"/>
                </a:lnTo>
                <a:lnTo>
                  <a:pt x="28147" y="3830"/>
                </a:lnTo>
                <a:lnTo>
                  <a:pt x="18390" y="2523"/>
                </a:lnTo>
                <a:lnTo>
                  <a:pt x="18390" y="1064"/>
                </a:lnTo>
                <a:lnTo>
                  <a:pt x="9849" y="0"/>
                </a:lnTo>
                <a:close/>
              </a:path>
            </a:pathLst>
          </a:custGeom>
          <a:solidFill>
            <a:srgbClr val="DBD1C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1" name="Google Shape;3021;p16"/>
          <p:cNvSpPr/>
          <p:nvPr/>
        </p:nvSpPr>
        <p:spPr>
          <a:xfrm>
            <a:off x="358387" y="2069416"/>
            <a:ext cx="1746487" cy="103353"/>
          </a:xfrm>
          <a:custGeom>
            <a:avLst/>
            <a:gdLst/>
            <a:ahLst/>
            <a:cxnLst/>
            <a:rect l="l" t="t" r="r" b="b"/>
            <a:pathLst>
              <a:path w="39941" h="3041" extrusionOk="0">
                <a:moveTo>
                  <a:pt x="0" y="1"/>
                </a:moveTo>
                <a:lnTo>
                  <a:pt x="0" y="3040"/>
                </a:lnTo>
                <a:lnTo>
                  <a:pt x="39940" y="3040"/>
                </a:lnTo>
                <a:lnTo>
                  <a:pt x="39940" y="244"/>
                </a:lnTo>
                <a:lnTo>
                  <a:pt x="0" y="1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2" name="Google Shape;3022;p16"/>
          <p:cNvSpPr/>
          <p:nvPr/>
        </p:nvSpPr>
        <p:spPr>
          <a:xfrm>
            <a:off x="689298" y="1212029"/>
            <a:ext cx="473209" cy="861596"/>
          </a:xfrm>
          <a:custGeom>
            <a:avLst/>
            <a:gdLst/>
            <a:ahLst/>
            <a:cxnLst/>
            <a:rect l="l" t="t" r="r" b="b"/>
            <a:pathLst>
              <a:path w="10822" h="25351" extrusionOk="0">
                <a:moveTo>
                  <a:pt x="2281" y="0"/>
                </a:moveTo>
                <a:lnTo>
                  <a:pt x="1" y="25290"/>
                </a:lnTo>
                <a:lnTo>
                  <a:pt x="10822" y="25350"/>
                </a:lnTo>
                <a:lnTo>
                  <a:pt x="10822" y="1064"/>
                </a:lnTo>
                <a:lnTo>
                  <a:pt x="2281" y="0"/>
                </a:lnTo>
                <a:close/>
              </a:path>
            </a:pathLst>
          </a:custGeom>
          <a:solidFill>
            <a:srgbClr val="B22E2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3" name="Google Shape;3023;p16"/>
          <p:cNvSpPr/>
          <p:nvPr/>
        </p:nvSpPr>
        <p:spPr>
          <a:xfrm>
            <a:off x="438140" y="1212028"/>
            <a:ext cx="350907" cy="859523"/>
          </a:xfrm>
          <a:custGeom>
            <a:avLst/>
            <a:gdLst/>
            <a:ahLst/>
            <a:cxnLst/>
            <a:rect l="l" t="t" r="r" b="b"/>
            <a:pathLst>
              <a:path w="8025" h="25290" extrusionOk="0">
                <a:moveTo>
                  <a:pt x="0" y="0"/>
                </a:moveTo>
                <a:lnTo>
                  <a:pt x="0" y="25259"/>
                </a:lnTo>
                <a:lnTo>
                  <a:pt x="5745" y="25290"/>
                </a:lnTo>
                <a:lnTo>
                  <a:pt x="802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4" name="Google Shape;3024;p16"/>
          <p:cNvSpPr/>
          <p:nvPr/>
        </p:nvSpPr>
        <p:spPr>
          <a:xfrm>
            <a:off x="842161" y="1295702"/>
            <a:ext cx="295111" cy="777921"/>
          </a:xfrm>
          <a:custGeom>
            <a:avLst/>
            <a:gdLst/>
            <a:ahLst/>
            <a:cxnLst/>
            <a:rect l="l" t="t" r="r" b="b"/>
            <a:pathLst>
              <a:path w="6749" h="22889" extrusionOk="0">
                <a:moveTo>
                  <a:pt x="6748" y="0"/>
                </a:moveTo>
                <a:lnTo>
                  <a:pt x="0" y="456"/>
                </a:lnTo>
                <a:lnTo>
                  <a:pt x="1703" y="22858"/>
                </a:lnTo>
                <a:lnTo>
                  <a:pt x="6080" y="22888"/>
                </a:lnTo>
                <a:lnTo>
                  <a:pt x="674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5" name="Google Shape;3025;p16"/>
          <p:cNvSpPr/>
          <p:nvPr/>
        </p:nvSpPr>
        <p:spPr>
          <a:xfrm>
            <a:off x="1107964" y="1295702"/>
            <a:ext cx="481168" cy="778940"/>
          </a:xfrm>
          <a:custGeom>
            <a:avLst/>
            <a:gdLst/>
            <a:ahLst/>
            <a:cxnLst/>
            <a:rect l="l" t="t" r="r" b="b"/>
            <a:pathLst>
              <a:path w="11004" h="22919" extrusionOk="0">
                <a:moveTo>
                  <a:pt x="669" y="0"/>
                </a:moveTo>
                <a:lnTo>
                  <a:pt x="1" y="22888"/>
                </a:lnTo>
                <a:lnTo>
                  <a:pt x="9514" y="22919"/>
                </a:lnTo>
                <a:lnTo>
                  <a:pt x="11004" y="1368"/>
                </a:lnTo>
                <a:lnTo>
                  <a:pt x="66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6" name="Google Shape;3026;p16"/>
          <p:cNvSpPr/>
          <p:nvPr/>
        </p:nvSpPr>
        <p:spPr>
          <a:xfrm>
            <a:off x="212169" y="5489701"/>
            <a:ext cx="7298249" cy="750017"/>
          </a:xfrm>
          <a:custGeom>
            <a:avLst/>
            <a:gdLst/>
            <a:ahLst/>
            <a:cxnLst/>
            <a:rect l="l" t="t" r="r" b="b"/>
            <a:pathLst>
              <a:path w="271344" h="22068" extrusionOk="0">
                <a:moveTo>
                  <a:pt x="38725" y="0"/>
                </a:moveTo>
                <a:cubicBezTo>
                  <a:pt x="17357" y="0"/>
                  <a:pt x="1" y="2402"/>
                  <a:pt x="1" y="5381"/>
                </a:cubicBezTo>
                <a:cubicBezTo>
                  <a:pt x="1" y="7417"/>
                  <a:pt x="8056" y="9180"/>
                  <a:pt x="19941" y="10092"/>
                </a:cubicBezTo>
                <a:cubicBezTo>
                  <a:pt x="13557" y="11247"/>
                  <a:pt x="9880" y="12615"/>
                  <a:pt x="9880" y="14074"/>
                </a:cubicBezTo>
                <a:cubicBezTo>
                  <a:pt x="9880" y="18481"/>
                  <a:pt x="43923" y="22068"/>
                  <a:pt x="85899" y="22068"/>
                </a:cubicBezTo>
                <a:cubicBezTo>
                  <a:pt x="127876" y="22068"/>
                  <a:pt x="161919" y="18481"/>
                  <a:pt x="161919" y="14074"/>
                </a:cubicBezTo>
                <a:cubicBezTo>
                  <a:pt x="161919" y="13010"/>
                  <a:pt x="159913" y="11976"/>
                  <a:pt x="156265" y="11034"/>
                </a:cubicBezTo>
                <a:cubicBezTo>
                  <a:pt x="158575" y="10852"/>
                  <a:pt x="160612" y="10578"/>
                  <a:pt x="162253" y="10213"/>
                </a:cubicBezTo>
                <a:cubicBezTo>
                  <a:pt x="168667" y="11368"/>
                  <a:pt x="177907" y="12068"/>
                  <a:pt x="188181" y="12068"/>
                </a:cubicBezTo>
                <a:cubicBezTo>
                  <a:pt x="190339" y="12068"/>
                  <a:pt x="192467" y="12037"/>
                  <a:pt x="194503" y="11976"/>
                </a:cubicBezTo>
                <a:cubicBezTo>
                  <a:pt x="197786" y="15229"/>
                  <a:pt x="213622" y="17660"/>
                  <a:pt x="232619" y="17660"/>
                </a:cubicBezTo>
                <a:cubicBezTo>
                  <a:pt x="254018" y="17660"/>
                  <a:pt x="271343" y="14560"/>
                  <a:pt x="271343" y="10730"/>
                </a:cubicBezTo>
                <a:cubicBezTo>
                  <a:pt x="271343" y="6900"/>
                  <a:pt x="254018" y="3800"/>
                  <a:pt x="232619" y="3800"/>
                </a:cubicBezTo>
                <a:cubicBezTo>
                  <a:pt x="228242" y="3800"/>
                  <a:pt x="224017" y="3922"/>
                  <a:pt x="220066" y="4165"/>
                </a:cubicBezTo>
                <a:cubicBezTo>
                  <a:pt x="214625" y="2219"/>
                  <a:pt x="202406" y="852"/>
                  <a:pt x="188181" y="852"/>
                </a:cubicBezTo>
                <a:cubicBezTo>
                  <a:pt x="172497" y="852"/>
                  <a:pt x="159244" y="2523"/>
                  <a:pt x="154806" y="4803"/>
                </a:cubicBezTo>
                <a:cubicBezTo>
                  <a:pt x="152709" y="4651"/>
                  <a:pt x="150399" y="4590"/>
                  <a:pt x="147998" y="4590"/>
                </a:cubicBezTo>
                <a:cubicBezTo>
                  <a:pt x="138423" y="4590"/>
                  <a:pt x="130490" y="5836"/>
                  <a:pt x="129183" y="7508"/>
                </a:cubicBezTo>
                <a:cubicBezTo>
                  <a:pt x="116903" y="6596"/>
                  <a:pt x="101979" y="6080"/>
                  <a:pt x="85899" y="6080"/>
                </a:cubicBezTo>
                <a:cubicBezTo>
                  <a:pt x="82920" y="6080"/>
                  <a:pt x="79972" y="6080"/>
                  <a:pt x="77084" y="6140"/>
                </a:cubicBezTo>
                <a:cubicBezTo>
                  <a:pt x="77328" y="5897"/>
                  <a:pt x="77480" y="5624"/>
                  <a:pt x="77480" y="5381"/>
                </a:cubicBezTo>
                <a:cubicBezTo>
                  <a:pt x="77480" y="2402"/>
                  <a:pt x="60124" y="0"/>
                  <a:pt x="38725" y="0"/>
                </a:cubicBezTo>
                <a:close/>
              </a:path>
            </a:pathLst>
          </a:custGeom>
          <a:solidFill>
            <a:srgbClr val="937A4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7" name="Google Shape;3027;p16"/>
          <p:cNvSpPr/>
          <p:nvPr/>
        </p:nvSpPr>
        <p:spPr>
          <a:xfrm>
            <a:off x="2971305" y="4594097"/>
            <a:ext cx="124971" cy="1172540"/>
          </a:xfrm>
          <a:custGeom>
            <a:avLst/>
            <a:gdLst/>
            <a:ahLst/>
            <a:cxnLst/>
            <a:rect l="l" t="t" r="r" b="b"/>
            <a:pathLst>
              <a:path w="2858" h="34500" extrusionOk="0">
                <a:moveTo>
                  <a:pt x="2858" y="1"/>
                </a:moveTo>
                <a:lnTo>
                  <a:pt x="0" y="1156"/>
                </a:lnTo>
                <a:lnTo>
                  <a:pt x="0" y="34500"/>
                </a:lnTo>
                <a:lnTo>
                  <a:pt x="1429" y="34500"/>
                </a:lnTo>
                <a:lnTo>
                  <a:pt x="2858" y="1"/>
                </a:lnTo>
                <a:close/>
              </a:path>
            </a:pathLst>
          </a:custGeom>
          <a:solidFill>
            <a:srgbClr val="2F628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8" name="Google Shape;3028;p16"/>
          <p:cNvSpPr/>
          <p:nvPr/>
        </p:nvSpPr>
        <p:spPr>
          <a:xfrm>
            <a:off x="2884904" y="4633350"/>
            <a:ext cx="86448" cy="1133285"/>
          </a:xfrm>
          <a:custGeom>
            <a:avLst/>
            <a:gdLst/>
            <a:ahLst/>
            <a:cxnLst/>
            <a:rect l="l" t="t" r="r" b="b"/>
            <a:pathLst>
              <a:path w="1977" h="33345" extrusionOk="0">
                <a:moveTo>
                  <a:pt x="1" y="1"/>
                </a:moveTo>
                <a:lnTo>
                  <a:pt x="973" y="33345"/>
                </a:lnTo>
                <a:lnTo>
                  <a:pt x="1976" y="33345"/>
                </a:lnTo>
                <a:lnTo>
                  <a:pt x="1976" y="1"/>
                </a:lnTo>
                <a:close/>
              </a:path>
            </a:pathLst>
          </a:custGeom>
          <a:solidFill>
            <a:srgbClr val="1037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9" name="Google Shape;3029;p16"/>
          <p:cNvSpPr/>
          <p:nvPr/>
        </p:nvSpPr>
        <p:spPr>
          <a:xfrm>
            <a:off x="1949277" y="4735613"/>
            <a:ext cx="124971" cy="1076460"/>
          </a:xfrm>
          <a:custGeom>
            <a:avLst/>
            <a:gdLst/>
            <a:ahLst/>
            <a:cxnLst/>
            <a:rect l="l" t="t" r="r" b="b"/>
            <a:pathLst>
              <a:path w="2858" h="31673" extrusionOk="0">
                <a:moveTo>
                  <a:pt x="2857" y="1"/>
                </a:moveTo>
                <a:lnTo>
                  <a:pt x="0" y="1065"/>
                </a:lnTo>
                <a:lnTo>
                  <a:pt x="0" y="31673"/>
                </a:lnTo>
                <a:lnTo>
                  <a:pt x="1429" y="31673"/>
                </a:lnTo>
                <a:lnTo>
                  <a:pt x="2857" y="1"/>
                </a:lnTo>
                <a:close/>
              </a:path>
            </a:pathLst>
          </a:custGeom>
          <a:solidFill>
            <a:srgbClr val="2F628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0" name="Google Shape;3030;p16"/>
          <p:cNvSpPr/>
          <p:nvPr/>
        </p:nvSpPr>
        <p:spPr>
          <a:xfrm>
            <a:off x="1862876" y="4771773"/>
            <a:ext cx="86448" cy="1040297"/>
          </a:xfrm>
          <a:custGeom>
            <a:avLst/>
            <a:gdLst/>
            <a:ahLst/>
            <a:cxnLst/>
            <a:rect l="l" t="t" r="r" b="b"/>
            <a:pathLst>
              <a:path w="1977" h="30609" extrusionOk="0">
                <a:moveTo>
                  <a:pt x="0" y="1"/>
                </a:moveTo>
                <a:lnTo>
                  <a:pt x="973" y="30609"/>
                </a:lnTo>
                <a:lnTo>
                  <a:pt x="1976" y="30609"/>
                </a:lnTo>
                <a:lnTo>
                  <a:pt x="1976" y="1"/>
                </a:lnTo>
                <a:close/>
              </a:path>
            </a:pathLst>
          </a:custGeom>
          <a:solidFill>
            <a:srgbClr val="1037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1" name="Google Shape;3031;p16"/>
          <p:cNvSpPr/>
          <p:nvPr/>
        </p:nvSpPr>
        <p:spPr>
          <a:xfrm>
            <a:off x="851473" y="4500093"/>
            <a:ext cx="124971" cy="1209721"/>
          </a:xfrm>
          <a:custGeom>
            <a:avLst/>
            <a:gdLst/>
            <a:ahLst/>
            <a:cxnLst/>
            <a:rect l="l" t="t" r="r" b="b"/>
            <a:pathLst>
              <a:path w="2858" h="35594" extrusionOk="0">
                <a:moveTo>
                  <a:pt x="2857" y="1"/>
                </a:moveTo>
                <a:lnTo>
                  <a:pt x="0" y="1186"/>
                </a:lnTo>
                <a:lnTo>
                  <a:pt x="0" y="35594"/>
                </a:lnTo>
                <a:lnTo>
                  <a:pt x="1429" y="35594"/>
                </a:lnTo>
                <a:lnTo>
                  <a:pt x="2857" y="1"/>
                </a:lnTo>
                <a:close/>
              </a:path>
            </a:pathLst>
          </a:custGeom>
          <a:solidFill>
            <a:srgbClr val="2F628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2" name="Google Shape;3032;p16"/>
          <p:cNvSpPr/>
          <p:nvPr/>
        </p:nvSpPr>
        <p:spPr>
          <a:xfrm>
            <a:off x="765072" y="4540366"/>
            <a:ext cx="86448" cy="1169447"/>
          </a:xfrm>
          <a:custGeom>
            <a:avLst/>
            <a:gdLst/>
            <a:ahLst/>
            <a:cxnLst/>
            <a:rect l="l" t="t" r="r" b="b"/>
            <a:pathLst>
              <a:path w="1977" h="34409" extrusionOk="0">
                <a:moveTo>
                  <a:pt x="1" y="1"/>
                </a:moveTo>
                <a:lnTo>
                  <a:pt x="1004" y="34409"/>
                </a:lnTo>
                <a:lnTo>
                  <a:pt x="1976" y="34409"/>
                </a:lnTo>
                <a:lnTo>
                  <a:pt x="1976" y="1"/>
                </a:lnTo>
                <a:close/>
              </a:path>
            </a:pathLst>
          </a:custGeom>
          <a:solidFill>
            <a:srgbClr val="1037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3" name="Google Shape;3033;p16"/>
          <p:cNvSpPr/>
          <p:nvPr/>
        </p:nvSpPr>
        <p:spPr>
          <a:xfrm>
            <a:off x="1700745" y="3601381"/>
            <a:ext cx="148889" cy="849191"/>
          </a:xfrm>
          <a:custGeom>
            <a:avLst/>
            <a:gdLst/>
            <a:ahLst/>
            <a:cxnLst/>
            <a:rect l="l" t="t" r="r" b="b"/>
            <a:pathLst>
              <a:path w="3405" h="24986" extrusionOk="0">
                <a:moveTo>
                  <a:pt x="0" y="0"/>
                </a:moveTo>
                <a:lnTo>
                  <a:pt x="0" y="24986"/>
                </a:lnTo>
                <a:lnTo>
                  <a:pt x="3404" y="24986"/>
                </a:lnTo>
                <a:lnTo>
                  <a:pt x="2249" y="0"/>
                </a:lnTo>
                <a:close/>
              </a:path>
            </a:pathLst>
          </a:custGeom>
          <a:solidFill>
            <a:srgbClr val="2F628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4" name="Google Shape;3034;p16"/>
          <p:cNvSpPr/>
          <p:nvPr/>
        </p:nvSpPr>
        <p:spPr>
          <a:xfrm>
            <a:off x="1655532" y="3601380"/>
            <a:ext cx="43901" cy="848171"/>
          </a:xfrm>
          <a:custGeom>
            <a:avLst/>
            <a:gdLst/>
            <a:ahLst/>
            <a:cxnLst/>
            <a:rect l="l" t="t" r="r" b="b"/>
            <a:pathLst>
              <a:path w="1004" h="24956" extrusionOk="0">
                <a:moveTo>
                  <a:pt x="1" y="0"/>
                </a:moveTo>
                <a:lnTo>
                  <a:pt x="1" y="24955"/>
                </a:lnTo>
                <a:lnTo>
                  <a:pt x="1004" y="24955"/>
                </a:lnTo>
                <a:lnTo>
                  <a:pt x="1004" y="0"/>
                </a:lnTo>
                <a:close/>
              </a:path>
            </a:pathLst>
          </a:custGeom>
          <a:solidFill>
            <a:srgbClr val="1037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5" name="Google Shape;3035;p16"/>
          <p:cNvSpPr/>
          <p:nvPr/>
        </p:nvSpPr>
        <p:spPr>
          <a:xfrm>
            <a:off x="915269" y="3656131"/>
            <a:ext cx="148889" cy="849191"/>
          </a:xfrm>
          <a:custGeom>
            <a:avLst/>
            <a:gdLst/>
            <a:ahLst/>
            <a:cxnLst/>
            <a:rect l="l" t="t" r="r" b="b"/>
            <a:pathLst>
              <a:path w="3405" h="24986" extrusionOk="0">
                <a:moveTo>
                  <a:pt x="0" y="0"/>
                </a:moveTo>
                <a:lnTo>
                  <a:pt x="0" y="24986"/>
                </a:lnTo>
                <a:lnTo>
                  <a:pt x="3405" y="24986"/>
                </a:lnTo>
                <a:lnTo>
                  <a:pt x="2280" y="0"/>
                </a:lnTo>
                <a:close/>
              </a:path>
            </a:pathLst>
          </a:custGeom>
          <a:solidFill>
            <a:srgbClr val="2F628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6" name="Google Shape;3036;p16"/>
          <p:cNvSpPr/>
          <p:nvPr/>
        </p:nvSpPr>
        <p:spPr>
          <a:xfrm>
            <a:off x="871412" y="3656131"/>
            <a:ext cx="43901" cy="849191"/>
          </a:xfrm>
          <a:custGeom>
            <a:avLst/>
            <a:gdLst/>
            <a:ahLst/>
            <a:cxnLst/>
            <a:rect l="l" t="t" r="r" b="b"/>
            <a:pathLst>
              <a:path w="1004" h="24986" extrusionOk="0">
                <a:moveTo>
                  <a:pt x="0" y="0"/>
                </a:moveTo>
                <a:lnTo>
                  <a:pt x="0" y="24986"/>
                </a:lnTo>
                <a:lnTo>
                  <a:pt x="1003" y="24986"/>
                </a:lnTo>
                <a:lnTo>
                  <a:pt x="1003" y="0"/>
                </a:lnTo>
                <a:close/>
              </a:path>
            </a:pathLst>
          </a:custGeom>
          <a:solidFill>
            <a:srgbClr val="1037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7" name="Google Shape;3037;p16"/>
          <p:cNvSpPr/>
          <p:nvPr/>
        </p:nvSpPr>
        <p:spPr>
          <a:xfrm>
            <a:off x="418202" y="2990864"/>
            <a:ext cx="1686669" cy="929773"/>
          </a:xfrm>
          <a:custGeom>
            <a:avLst/>
            <a:gdLst/>
            <a:ahLst/>
            <a:cxnLst/>
            <a:rect l="l" t="t" r="r" b="b"/>
            <a:pathLst>
              <a:path w="38573" h="27357" extrusionOk="0">
                <a:moveTo>
                  <a:pt x="1155" y="1"/>
                </a:moveTo>
                <a:lnTo>
                  <a:pt x="0" y="1247"/>
                </a:lnTo>
                <a:lnTo>
                  <a:pt x="2979" y="27357"/>
                </a:lnTo>
                <a:lnTo>
                  <a:pt x="37417" y="24864"/>
                </a:lnTo>
                <a:lnTo>
                  <a:pt x="38572" y="23648"/>
                </a:lnTo>
                <a:lnTo>
                  <a:pt x="37417" y="22919"/>
                </a:lnTo>
                <a:lnTo>
                  <a:pt x="37417" y="3770"/>
                </a:lnTo>
                <a:lnTo>
                  <a:pt x="3435" y="1460"/>
                </a:lnTo>
                <a:lnTo>
                  <a:pt x="1155" y="1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8" name="Google Shape;3038;p16"/>
          <p:cNvSpPr/>
          <p:nvPr/>
        </p:nvSpPr>
        <p:spPr>
          <a:xfrm>
            <a:off x="468705" y="2990864"/>
            <a:ext cx="1636164" cy="888445"/>
          </a:xfrm>
          <a:custGeom>
            <a:avLst/>
            <a:gdLst/>
            <a:ahLst/>
            <a:cxnLst/>
            <a:rect l="l" t="t" r="r" b="b"/>
            <a:pathLst>
              <a:path w="37418" h="26141" extrusionOk="0">
                <a:moveTo>
                  <a:pt x="0" y="1"/>
                </a:moveTo>
                <a:lnTo>
                  <a:pt x="2949" y="26141"/>
                </a:lnTo>
                <a:lnTo>
                  <a:pt x="37417" y="23648"/>
                </a:lnTo>
                <a:lnTo>
                  <a:pt x="37417" y="2554"/>
                </a:lnTo>
                <a:lnTo>
                  <a:pt x="0" y="1"/>
                </a:lnTo>
                <a:close/>
              </a:path>
            </a:pathLst>
          </a:custGeom>
          <a:solidFill>
            <a:srgbClr val="EAB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9" name="Google Shape;3039;p16"/>
          <p:cNvSpPr/>
          <p:nvPr/>
        </p:nvSpPr>
        <p:spPr>
          <a:xfrm>
            <a:off x="606919" y="4494927"/>
            <a:ext cx="2722029" cy="323383"/>
          </a:xfrm>
          <a:custGeom>
            <a:avLst/>
            <a:gdLst/>
            <a:ahLst/>
            <a:cxnLst/>
            <a:rect l="l" t="t" r="r" b="b"/>
            <a:pathLst>
              <a:path w="62251" h="9515" extrusionOk="0">
                <a:moveTo>
                  <a:pt x="0" y="1"/>
                </a:moveTo>
                <a:lnTo>
                  <a:pt x="0" y="1216"/>
                </a:lnTo>
                <a:lnTo>
                  <a:pt x="30183" y="9514"/>
                </a:lnTo>
                <a:lnTo>
                  <a:pt x="62251" y="3192"/>
                </a:lnTo>
                <a:lnTo>
                  <a:pt x="62251" y="1885"/>
                </a:lnTo>
                <a:lnTo>
                  <a:pt x="0" y="1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0" name="Google Shape;3040;p16"/>
          <p:cNvSpPr/>
          <p:nvPr/>
        </p:nvSpPr>
        <p:spPr>
          <a:xfrm>
            <a:off x="606919" y="4382332"/>
            <a:ext cx="2722029" cy="353325"/>
          </a:xfrm>
          <a:custGeom>
            <a:avLst/>
            <a:gdLst/>
            <a:ahLst/>
            <a:cxnLst/>
            <a:rect l="l" t="t" r="r" b="b"/>
            <a:pathLst>
              <a:path w="62251" h="10396" extrusionOk="0">
                <a:moveTo>
                  <a:pt x="34013" y="0"/>
                </a:moveTo>
                <a:lnTo>
                  <a:pt x="0" y="3314"/>
                </a:lnTo>
                <a:lnTo>
                  <a:pt x="30123" y="10396"/>
                </a:lnTo>
                <a:lnTo>
                  <a:pt x="62251" y="5198"/>
                </a:lnTo>
                <a:lnTo>
                  <a:pt x="34013" y="0"/>
                </a:lnTo>
                <a:close/>
              </a:path>
            </a:pathLst>
          </a:custGeom>
          <a:solidFill>
            <a:srgbClr val="EAB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1" name="Google Shape;3041;p16"/>
          <p:cNvSpPr/>
          <p:nvPr/>
        </p:nvSpPr>
        <p:spPr>
          <a:xfrm>
            <a:off x="6188941" y="5077541"/>
            <a:ext cx="955647" cy="755897"/>
          </a:xfrm>
          <a:custGeom>
            <a:avLst/>
            <a:gdLst/>
            <a:ahLst/>
            <a:cxnLst/>
            <a:rect l="l" t="t" r="r" b="b"/>
            <a:pathLst>
              <a:path w="21855" h="22241" extrusionOk="0">
                <a:moveTo>
                  <a:pt x="0" y="1"/>
                </a:moveTo>
                <a:lnTo>
                  <a:pt x="2098" y="20366"/>
                </a:lnTo>
                <a:cubicBezTo>
                  <a:pt x="2098" y="20366"/>
                  <a:pt x="6110" y="22240"/>
                  <a:pt x="11255" y="22240"/>
                </a:cubicBezTo>
                <a:cubicBezTo>
                  <a:pt x="13106" y="22240"/>
                  <a:pt x="15103" y="21998"/>
                  <a:pt x="17113" y="21338"/>
                </a:cubicBezTo>
                <a:cubicBezTo>
                  <a:pt x="18055" y="21034"/>
                  <a:pt x="18998" y="20639"/>
                  <a:pt x="19910" y="20153"/>
                </a:cubicBezTo>
                <a:lnTo>
                  <a:pt x="2185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2" name="Google Shape;3042;p16"/>
          <p:cNvSpPr/>
          <p:nvPr/>
        </p:nvSpPr>
        <p:spPr>
          <a:xfrm>
            <a:off x="6220817" y="5076520"/>
            <a:ext cx="923769" cy="726261"/>
          </a:xfrm>
          <a:custGeom>
            <a:avLst/>
            <a:gdLst/>
            <a:ahLst/>
            <a:cxnLst/>
            <a:rect l="l" t="t" r="r" b="b"/>
            <a:pathLst>
              <a:path w="21126" h="21369" extrusionOk="0">
                <a:moveTo>
                  <a:pt x="92" y="0"/>
                </a:moveTo>
                <a:lnTo>
                  <a:pt x="1" y="851"/>
                </a:lnTo>
                <a:lnTo>
                  <a:pt x="18269" y="2827"/>
                </a:lnTo>
                <a:lnTo>
                  <a:pt x="16384" y="21368"/>
                </a:lnTo>
                <a:cubicBezTo>
                  <a:pt x="17326" y="21064"/>
                  <a:pt x="18269" y="20669"/>
                  <a:pt x="19181" y="20183"/>
                </a:cubicBezTo>
                <a:lnTo>
                  <a:pt x="21126" y="31"/>
                </a:lnTo>
                <a:lnTo>
                  <a:pt x="21126" y="0"/>
                </a:lnTo>
                <a:close/>
              </a:path>
            </a:pathLst>
          </a:custGeom>
          <a:solidFill>
            <a:srgbClr val="B22E2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3" name="Google Shape;3043;p16"/>
          <p:cNvSpPr/>
          <p:nvPr/>
        </p:nvSpPr>
        <p:spPr>
          <a:xfrm>
            <a:off x="6149064" y="4993154"/>
            <a:ext cx="1044717" cy="128844"/>
          </a:xfrm>
          <a:custGeom>
            <a:avLst/>
            <a:gdLst/>
            <a:ahLst/>
            <a:cxnLst/>
            <a:rect l="l" t="t" r="r" b="b"/>
            <a:pathLst>
              <a:path w="23892" h="3791" extrusionOk="0">
                <a:moveTo>
                  <a:pt x="10847" y="0"/>
                </a:moveTo>
                <a:cubicBezTo>
                  <a:pt x="7173" y="0"/>
                  <a:pt x="3554" y="301"/>
                  <a:pt x="1" y="933"/>
                </a:cubicBezTo>
                <a:lnTo>
                  <a:pt x="335" y="3274"/>
                </a:lnTo>
                <a:lnTo>
                  <a:pt x="23344" y="3791"/>
                </a:lnTo>
                <a:lnTo>
                  <a:pt x="23892" y="1177"/>
                </a:lnTo>
                <a:cubicBezTo>
                  <a:pt x="19477" y="408"/>
                  <a:pt x="15124" y="0"/>
                  <a:pt x="108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4" name="Google Shape;3044;p16"/>
          <p:cNvSpPr/>
          <p:nvPr/>
        </p:nvSpPr>
        <p:spPr>
          <a:xfrm>
            <a:off x="4940941" y="5301709"/>
            <a:ext cx="214043" cy="629161"/>
          </a:xfrm>
          <a:custGeom>
            <a:avLst/>
            <a:gdLst/>
            <a:ahLst/>
            <a:cxnLst/>
            <a:rect l="l" t="t" r="r" b="b"/>
            <a:pathLst>
              <a:path w="4895" h="18512" extrusionOk="0">
                <a:moveTo>
                  <a:pt x="1" y="0"/>
                </a:moveTo>
                <a:lnTo>
                  <a:pt x="1" y="18511"/>
                </a:lnTo>
                <a:lnTo>
                  <a:pt x="4895" y="18511"/>
                </a:lnTo>
                <a:lnTo>
                  <a:pt x="4895" y="152"/>
                </a:lnTo>
                <a:lnTo>
                  <a:pt x="1" y="0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5" name="Google Shape;3045;p16"/>
          <p:cNvSpPr/>
          <p:nvPr/>
        </p:nvSpPr>
        <p:spPr>
          <a:xfrm>
            <a:off x="5047281" y="5301709"/>
            <a:ext cx="107699" cy="629161"/>
          </a:xfrm>
          <a:custGeom>
            <a:avLst/>
            <a:gdLst/>
            <a:ahLst/>
            <a:cxnLst/>
            <a:rect l="l" t="t" r="r" b="b"/>
            <a:pathLst>
              <a:path w="2463" h="18512" extrusionOk="0">
                <a:moveTo>
                  <a:pt x="0" y="0"/>
                </a:moveTo>
                <a:lnTo>
                  <a:pt x="0" y="18511"/>
                </a:lnTo>
                <a:lnTo>
                  <a:pt x="2463" y="18511"/>
                </a:lnTo>
                <a:lnTo>
                  <a:pt x="2463" y="61"/>
                </a:lnTo>
                <a:lnTo>
                  <a:pt x="0" y="0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6" name="Google Shape;3046;p16"/>
          <p:cNvSpPr/>
          <p:nvPr/>
        </p:nvSpPr>
        <p:spPr>
          <a:xfrm>
            <a:off x="2967325" y="3660243"/>
            <a:ext cx="3886339" cy="188048"/>
          </a:xfrm>
          <a:custGeom>
            <a:avLst/>
            <a:gdLst/>
            <a:ahLst/>
            <a:cxnLst/>
            <a:rect l="l" t="t" r="r" b="b"/>
            <a:pathLst>
              <a:path w="88878" h="5533" extrusionOk="0">
                <a:moveTo>
                  <a:pt x="88877" y="1"/>
                </a:moveTo>
                <a:lnTo>
                  <a:pt x="0" y="578"/>
                </a:lnTo>
                <a:lnTo>
                  <a:pt x="0" y="5533"/>
                </a:lnTo>
                <a:lnTo>
                  <a:pt x="88877" y="5533"/>
                </a:lnTo>
                <a:lnTo>
                  <a:pt x="88877" y="1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7" name="Google Shape;3047;p16"/>
          <p:cNvSpPr/>
          <p:nvPr/>
        </p:nvSpPr>
        <p:spPr>
          <a:xfrm>
            <a:off x="1211636" y="3674720"/>
            <a:ext cx="1755800" cy="208712"/>
          </a:xfrm>
          <a:custGeom>
            <a:avLst/>
            <a:gdLst/>
            <a:ahLst/>
            <a:cxnLst/>
            <a:rect l="l" t="t" r="r" b="b"/>
            <a:pathLst>
              <a:path w="40154" h="6141" extrusionOk="0">
                <a:moveTo>
                  <a:pt x="0" y="0"/>
                </a:moveTo>
                <a:lnTo>
                  <a:pt x="517" y="6140"/>
                </a:lnTo>
                <a:lnTo>
                  <a:pt x="40153" y="5107"/>
                </a:lnTo>
                <a:lnTo>
                  <a:pt x="40153" y="152"/>
                </a:lnTo>
                <a:lnTo>
                  <a:pt x="0" y="0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8" name="Google Shape;3048;p16"/>
          <p:cNvSpPr/>
          <p:nvPr/>
        </p:nvSpPr>
        <p:spPr>
          <a:xfrm>
            <a:off x="1436251" y="5306875"/>
            <a:ext cx="212687" cy="623995"/>
          </a:xfrm>
          <a:custGeom>
            <a:avLst/>
            <a:gdLst/>
            <a:ahLst/>
            <a:cxnLst/>
            <a:rect l="l" t="t" r="r" b="b"/>
            <a:pathLst>
              <a:path w="4864" h="18360" extrusionOk="0">
                <a:moveTo>
                  <a:pt x="0" y="0"/>
                </a:moveTo>
                <a:lnTo>
                  <a:pt x="0" y="18359"/>
                </a:lnTo>
                <a:lnTo>
                  <a:pt x="4864" y="18359"/>
                </a:lnTo>
                <a:lnTo>
                  <a:pt x="4864" y="0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9" name="Google Shape;3049;p16"/>
          <p:cNvSpPr/>
          <p:nvPr/>
        </p:nvSpPr>
        <p:spPr>
          <a:xfrm>
            <a:off x="1542591" y="5306875"/>
            <a:ext cx="106343" cy="623995"/>
          </a:xfrm>
          <a:custGeom>
            <a:avLst/>
            <a:gdLst/>
            <a:ahLst/>
            <a:cxnLst/>
            <a:rect l="l" t="t" r="r" b="b"/>
            <a:pathLst>
              <a:path w="2432" h="18360" extrusionOk="0">
                <a:moveTo>
                  <a:pt x="0" y="0"/>
                </a:moveTo>
                <a:lnTo>
                  <a:pt x="0" y="18359"/>
                </a:lnTo>
                <a:lnTo>
                  <a:pt x="2432" y="18359"/>
                </a:lnTo>
                <a:lnTo>
                  <a:pt x="2432" y="0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0" name="Google Shape;3050;p16"/>
          <p:cNvSpPr/>
          <p:nvPr/>
        </p:nvSpPr>
        <p:spPr>
          <a:xfrm>
            <a:off x="2860987" y="5301708"/>
            <a:ext cx="212687" cy="788253"/>
          </a:xfrm>
          <a:custGeom>
            <a:avLst/>
            <a:gdLst/>
            <a:ahLst/>
            <a:cxnLst/>
            <a:rect l="l" t="t" r="r" b="b"/>
            <a:pathLst>
              <a:path w="4864" h="23193" extrusionOk="0">
                <a:moveTo>
                  <a:pt x="1" y="0"/>
                </a:moveTo>
                <a:lnTo>
                  <a:pt x="1" y="23192"/>
                </a:lnTo>
                <a:lnTo>
                  <a:pt x="4864" y="23192"/>
                </a:lnTo>
                <a:lnTo>
                  <a:pt x="4864" y="213"/>
                </a:lnTo>
                <a:lnTo>
                  <a:pt x="1" y="0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1" name="Google Shape;3051;p16"/>
          <p:cNvSpPr/>
          <p:nvPr/>
        </p:nvSpPr>
        <p:spPr>
          <a:xfrm>
            <a:off x="2967326" y="5301708"/>
            <a:ext cx="106343" cy="788253"/>
          </a:xfrm>
          <a:custGeom>
            <a:avLst/>
            <a:gdLst/>
            <a:ahLst/>
            <a:cxnLst/>
            <a:rect l="l" t="t" r="r" b="b"/>
            <a:pathLst>
              <a:path w="2432" h="23193" extrusionOk="0">
                <a:moveTo>
                  <a:pt x="0" y="0"/>
                </a:moveTo>
                <a:lnTo>
                  <a:pt x="0" y="23192"/>
                </a:lnTo>
                <a:lnTo>
                  <a:pt x="2432" y="23192"/>
                </a:lnTo>
                <a:lnTo>
                  <a:pt x="2432" y="61"/>
                </a:lnTo>
                <a:lnTo>
                  <a:pt x="0" y="0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2" name="Google Shape;3052;p16"/>
          <p:cNvSpPr/>
          <p:nvPr/>
        </p:nvSpPr>
        <p:spPr>
          <a:xfrm>
            <a:off x="6378969" y="5301708"/>
            <a:ext cx="212731" cy="788253"/>
          </a:xfrm>
          <a:custGeom>
            <a:avLst/>
            <a:gdLst/>
            <a:ahLst/>
            <a:cxnLst/>
            <a:rect l="l" t="t" r="r" b="b"/>
            <a:pathLst>
              <a:path w="4865" h="23193" extrusionOk="0">
                <a:moveTo>
                  <a:pt x="1" y="0"/>
                </a:moveTo>
                <a:lnTo>
                  <a:pt x="1" y="23192"/>
                </a:lnTo>
                <a:lnTo>
                  <a:pt x="4864" y="23192"/>
                </a:lnTo>
                <a:lnTo>
                  <a:pt x="4864" y="213"/>
                </a:lnTo>
                <a:lnTo>
                  <a:pt x="1" y="0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3" name="Google Shape;3053;p16"/>
          <p:cNvSpPr/>
          <p:nvPr/>
        </p:nvSpPr>
        <p:spPr>
          <a:xfrm>
            <a:off x="6485309" y="5301708"/>
            <a:ext cx="106387" cy="788253"/>
          </a:xfrm>
          <a:custGeom>
            <a:avLst/>
            <a:gdLst/>
            <a:ahLst/>
            <a:cxnLst/>
            <a:rect l="l" t="t" r="r" b="b"/>
            <a:pathLst>
              <a:path w="2433" h="23193" extrusionOk="0">
                <a:moveTo>
                  <a:pt x="1" y="0"/>
                </a:moveTo>
                <a:lnTo>
                  <a:pt x="1" y="23192"/>
                </a:lnTo>
                <a:lnTo>
                  <a:pt x="2432" y="23192"/>
                </a:lnTo>
                <a:lnTo>
                  <a:pt x="2432" y="61"/>
                </a:lnTo>
                <a:lnTo>
                  <a:pt x="1" y="0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4" name="Google Shape;3054;p16"/>
          <p:cNvSpPr/>
          <p:nvPr/>
        </p:nvSpPr>
        <p:spPr>
          <a:xfrm>
            <a:off x="4171425" y="4456693"/>
            <a:ext cx="1265363" cy="850244"/>
          </a:xfrm>
          <a:custGeom>
            <a:avLst/>
            <a:gdLst/>
            <a:ahLst/>
            <a:cxnLst/>
            <a:rect l="l" t="t" r="r" b="b"/>
            <a:pathLst>
              <a:path w="28938" h="25017" extrusionOk="0">
                <a:moveTo>
                  <a:pt x="1" y="1"/>
                </a:moveTo>
                <a:lnTo>
                  <a:pt x="1" y="25016"/>
                </a:lnTo>
                <a:lnTo>
                  <a:pt x="28937" y="25016"/>
                </a:lnTo>
                <a:lnTo>
                  <a:pt x="28937" y="1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5" name="Google Shape;3055;p16"/>
          <p:cNvSpPr/>
          <p:nvPr/>
        </p:nvSpPr>
        <p:spPr>
          <a:xfrm>
            <a:off x="1375124" y="3820384"/>
            <a:ext cx="1592307" cy="1486577"/>
          </a:xfrm>
          <a:custGeom>
            <a:avLst/>
            <a:gdLst/>
            <a:ahLst/>
            <a:cxnLst/>
            <a:rect l="l" t="t" r="r" b="b"/>
            <a:pathLst>
              <a:path w="36415" h="43740" extrusionOk="0">
                <a:moveTo>
                  <a:pt x="0" y="0"/>
                </a:moveTo>
                <a:lnTo>
                  <a:pt x="1398" y="43739"/>
                </a:lnTo>
                <a:lnTo>
                  <a:pt x="36414" y="43709"/>
                </a:lnTo>
                <a:lnTo>
                  <a:pt x="36414" y="821"/>
                </a:lnTo>
                <a:lnTo>
                  <a:pt x="0" y="0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6" name="Google Shape;3056;p16"/>
          <p:cNvSpPr/>
          <p:nvPr/>
        </p:nvSpPr>
        <p:spPr>
          <a:xfrm>
            <a:off x="2967325" y="3848251"/>
            <a:ext cx="3627171" cy="1458708"/>
          </a:xfrm>
          <a:custGeom>
            <a:avLst/>
            <a:gdLst/>
            <a:ahLst/>
            <a:cxnLst/>
            <a:rect l="l" t="t" r="r" b="b"/>
            <a:pathLst>
              <a:path w="82951" h="42920" extrusionOk="0">
                <a:moveTo>
                  <a:pt x="0" y="1"/>
                </a:moveTo>
                <a:lnTo>
                  <a:pt x="0" y="42889"/>
                </a:lnTo>
                <a:lnTo>
                  <a:pt x="30943" y="42919"/>
                </a:lnTo>
                <a:lnTo>
                  <a:pt x="30943" y="17904"/>
                </a:lnTo>
                <a:lnTo>
                  <a:pt x="56475" y="17904"/>
                </a:lnTo>
                <a:lnTo>
                  <a:pt x="56475" y="42919"/>
                </a:lnTo>
                <a:lnTo>
                  <a:pt x="82950" y="42919"/>
                </a:lnTo>
                <a:lnTo>
                  <a:pt x="82950" y="1"/>
                </a:lnTo>
                <a:close/>
              </a:path>
            </a:pathLst>
          </a:custGeom>
          <a:solidFill>
            <a:srgbClr val="F29A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7" name="Google Shape;3057;p16"/>
          <p:cNvSpPr/>
          <p:nvPr/>
        </p:nvSpPr>
        <p:spPr>
          <a:xfrm>
            <a:off x="3098895" y="3923664"/>
            <a:ext cx="1088576" cy="1273787"/>
          </a:xfrm>
          <a:custGeom>
            <a:avLst/>
            <a:gdLst/>
            <a:ahLst/>
            <a:cxnLst/>
            <a:rect l="l" t="t" r="r" b="b"/>
            <a:pathLst>
              <a:path w="24895" h="37479" extrusionOk="0">
                <a:moveTo>
                  <a:pt x="24135" y="761"/>
                </a:moveTo>
                <a:lnTo>
                  <a:pt x="24135" y="36719"/>
                </a:lnTo>
                <a:lnTo>
                  <a:pt x="760" y="36719"/>
                </a:lnTo>
                <a:lnTo>
                  <a:pt x="760" y="761"/>
                </a:lnTo>
                <a:close/>
                <a:moveTo>
                  <a:pt x="0" y="1"/>
                </a:moveTo>
                <a:lnTo>
                  <a:pt x="0" y="37479"/>
                </a:lnTo>
                <a:lnTo>
                  <a:pt x="24894" y="37479"/>
                </a:lnTo>
                <a:lnTo>
                  <a:pt x="24894" y="1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8" name="Google Shape;3058;p16"/>
          <p:cNvSpPr/>
          <p:nvPr/>
        </p:nvSpPr>
        <p:spPr>
          <a:xfrm>
            <a:off x="5560308" y="3923664"/>
            <a:ext cx="941041" cy="1273787"/>
          </a:xfrm>
          <a:custGeom>
            <a:avLst/>
            <a:gdLst/>
            <a:ahLst/>
            <a:cxnLst/>
            <a:rect l="l" t="t" r="r" b="b"/>
            <a:pathLst>
              <a:path w="21521" h="37479" extrusionOk="0">
                <a:moveTo>
                  <a:pt x="20761" y="761"/>
                </a:moveTo>
                <a:lnTo>
                  <a:pt x="20761" y="36719"/>
                </a:lnTo>
                <a:lnTo>
                  <a:pt x="760" y="36719"/>
                </a:lnTo>
                <a:lnTo>
                  <a:pt x="760" y="761"/>
                </a:lnTo>
                <a:close/>
                <a:moveTo>
                  <a:pt x="0" y="1"/>
                </a:moveTo>
                <a:lnTo>
                  <a:pt x="0" y="37479"/>
                </a:lnTo>
                <a:lnTo>
                  <a:pt x="21520" y="37479"/>
                </a:lnTo>
                <a:lnTo>
                  <a:pt x="21520" y="1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9" name="Google Shape;3059;p16"/>
          <p:cNvSpPr/>
          <p:nvPr/>
        </p:nvSpPr>
        <p:spPr>
          <a:xfrm>
            <a:off x="4302994" y="3909221"/>
            <a:ext cx="1149749" cy="439073"/>
          </a:xfrm>
          <a:custGeom>
            <a:avLst/>
            <a:gdLst/>
            <a:ahLst/>
            <a:cxnLst/>
            <a:rect l="l" t="t" r="r" b="b"/>
            <a:pathLst>
              <a:path w="26294" h="12919" extrusionOk="0">
                <a:moveTo>
                  <a:pt x="25533" y="760"/>
                </a:moveTo>
                <a:lnTo>
                  <a:pt x="25533" y="12158"/>
                </a:lnTo>
                <a:lnTo>
                  <a:pt x="761" y="12158"/>
                </a:lnTo>
                <a:lnTo>
                  <a:pt x="761" y="760"/>
                </a:lnTo>
                <a:close/>
                <a:moveTo>
                  <a:pt x="1" y="0"/>
                </a:moveTo>
                <a:lnTo>
                  <a:pt x="1" y="12918"/>
                </a:lnTo>
                <a:lnTo>
                  <a:pt x="26293" y="12918"/>
                </a:lnTo>
                <a:lnTo>
                  <a:pt x="26293" y="0"/>
                </a:lnTo>
                <a:close/>
              </a:path>
            </a:pathLst>
          </a:custGeom>
          <a:solidFill>
            <a:srgbClr val="D87E1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60" name="Google Shape;3060;p16"/>
          <p:cNvSpPr/>
          <p:nvPr/>
        </p:nvSpPr>
        <p:spPr>
          <a:xfrm>
            <a:off x="2280189" y="3413372"/>
            <a:ext cx="1226796" cy="266557"/>
          </a:xfrm>
          <a:custGeom>
            <a:avLst/>
            <a:gdLst/>
            <a:ahLst/>
            <a:cxnLst/>
            <a:rect l="l" t="t" r="r" b="b"/>
            <a:pathLst>
              <a:path w="28056" h="7843" extrusionOk="0">
                <a:moveTo>
                  <a:pt x="28056" y="0"/>
                </a:moveTo>
                <a:lnTo>
                  <a:pt x="1" y="1125"/>
                </a:lnTo>
                <a:lnTo>
                  <a:pt x="153" y="7782"/>
                </a:lnTo>
                <a:lnTo>
                  <a:pt x="15715" y="7842"/>
                </a:lnTo>
                <a:lnTo>
                  <a:pt x="27965" y="7782"/>
                </a:lnTo>
                <a:lnTo>
                  <a:pt x="28056" y="6748"/>
                </a:lnTo>
                <a:lnTo>
                  <a:pt x="28056" y="6748"/>
                </a:lnTo>
                <a:lnTo>
                  <a:pt x="15442" y="7295"/>
                </a:lnTo>
                <a:lnTo>
                  <a:pt x="15442" y="7295"/>
                </a:lnTo>
                <a:lnTo>
                  <a:pt x="15563" y="1125"/>
                </a:lnTo>
                <a:lnTo>
                  <a:pt x="28056" y="1125"/>
                </a:lnTo>
                <a:lnTo>
                  <a:pt x="28056" y="0"/>
                </a:lnTo>
                <a:close/>
              </a:path>
            </a:pathLst>
          </a:custGeom>
          <a:solidFill>
            <a:srgbClr val="CC57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61" name="Google Shape;3061;p16"/>
          <p:cNvSpPr/>
          <p:nvPr/>
        </p:nvSpPr>
        <p:spPr>
          <a:xfrm>
            <a:off x="2955345" y="3451606"/>
            <a:ext cx="478544" cy="209732"/>
          </a:xfrm>
          <a:custGeom>
            <a:avLst/>
            <a:gdLst/>
            <a:ahLst/>
            <a:cxnLst/>
            <a:rect l="l" t="t" r="r" b="b"/>
            <a:pathLst>
              <a:path w="10944" h="6171" extrusionOk="0">
                <a:moveTo>
                  <a:pt x="122" y="0"/>
                </a:moveTo>
                <a:lnTo>
                  <a:pt x="1" y="6170"/>
                </a:lnTo>
                <a:lnTo>
                  <a:pt x="1" y="6170"/>
                </a:lnTo>
                <a:lnTo>
                  <a:pt x="10943" y="5684"/>
                </a:lnTo>
                <a:cubicBezTo>
                  <a:pt x="10943" y="5684"/>
                  <a:pt x="9910" y="3496"/>
                  <a:pt x="10943" y="0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62" name="Google Shape;3062;p16"/>
          <p:cNvSpPr/>
          <p:nvPr/>
        </p:nvSpPr>
        <p:spPr>
          <a:xfrm>
            <a:off x="2370567" y="3224311"/>
            <a:ext cx="951667" cy="224211"/>
          </a:xfrm>
          <a:custGeom>
            <a:avLst/>
            <a:gdLst/>
            <a:ahLst/>
            <a:cxnLst/>
            <a:rect l="l" t="t" r="r" b="b"/>
            <a:pathLst>
              <a:path w="21764" h="6597" extrusionOk="0">
                <a:moveTo>
                  <a:pt x="21764" y="1"/>
                </a:moveTo>
                <a:lnTo>
                  <a:pt x="1" y="1551"/>
                </a:lnTo>
                <a:lnTo>
                  <a:pt x="1" y="6597"/>
                </a:lnTo>
                <a:lnTo>
                  <a:pt x="21764" y="5746"/>
                </a:lnTo>
                <a:lnTo>
                  <a:pt x="21764" y="4803"/>
                </a:lnTo>
                <a:lnTo>
                  <a:pt x="14287" y="5229"/>
                </a:lnTo>
                <a:lnTo>
                  <a:pt x="14469" y="1308"/>
                </a:lnTo>
                <a:lnTo>
                  <a:pt x="21764" y="882"/>
                </a:lnTo>
                <a:lnTo>
                  <a:pt x="2176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63" name="Google Shape;3063;p16"/>
          <p:cNvSpPr/>
          <p:nvPr/>
        </p:nvSpPr>
        <p:spPr>
          <a:xfrm>
            <a:off x="2995223" y="3255305"/>
            <a:ext cx="291132" cy="146755"/>
          </a:xfrm>
          <a:custGeom>
            <a:avLst/>
            <a:gdLst/>
            <a:ahLst/>
            <a:cxnLst/>
            <a:rect l="l" t="t" r="r" b="b"/>
            <a:pathLst>
              <a:path w="6658" h="4318" extrusionOk="0">
                <a:moveTo>
                  <a:pt x="6657" y="1"/>
                </a:moveTo>
                <a:lnTo>
                  <a:pt x="153" y="396"/>
                </a:lnTo>
                <a:lnTo>
                  <a:pt x="1" y="4317"/>
                </a:lnTo>
                <a:lnTo>
                  <a:pt x="6657" y="3952"/>
                </a:lnTo>
                <a:cubicBezTo>
                  <a:pt x="5502" y="1885"/>
                  <a:pt x="6657" y="1"/>
                  <a:pt x="6657" y="1"/>
                </a:cubicBezTo>
                <a:close/>
              </a:path>
            </a:pathLst>
          </a:custGeom>
          <a:solidFill>
            <a:srgbClr val="FFF8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965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232CC-E2EB-5B5C-693F-89B0E973C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9A9A8-160A-DAD3-1988-2216300CB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502E5-9BDD-B4C9-019B-417F7EA27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E11CE-9FBC-6316-61B0-B799D6938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00498-3BAC-618A-B635-471E029D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765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6">
  <p:cSld name="Background 6">
    <p:bg>
      <p:bgPr>
        <a:solidFill>
          <a:schemeClr val="dk1"/>
        </a:solidFill>
        <a:effectLst/>
      </p:bgPr>
    </p:bg>
    <p:spTree>
      <p:nvGrpSpPr>
        <p:cNvPr id="1" name="Shape 3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1" name="Google Shape;3701;p20"/>
          <p:cNvSpPr/>
          <p:nvPr/>
        </p:nvSpPr>
        <p:spPr>
          <a:xfrm>
            <a:off x="-3415047" y="-1752595"/>
            <a:ext cx="18941595" cy="10807564"/>
          </a:xfrm>
          <a:custGeom>
            <a:avLst/>
            <a:gdLst/>
            <a:ahLst/>
            <a:cxnLst/>
            <a:rect l="l" t="t" r="r" b="b"/>
            <a:pathLst>
              <a:path w="284565" h="189973" extrusionOk="0">
                <a:moveTo>
                  <a:pt x="0" y="0"/>
                </a:moveTo>
                <a:lnTo>
                  <a:pt x="0" y="189972"/>
                </a:lnTo>
                <a:lnTo>
                  <a:pt x="284565" y="189972"/>
                </a:lnTo>
                <a:lnTo>
                  <a:pt x="284565" y="0"/>
                </a:lnTo>
                <a:close/>
              </a:path>
            </a:pathLst>
          </a:custGeom>
          <a:solidFill>
            <a:srgbClr val="F2DE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2" name="Google Shape;3702;p20"/>
          <p:cNvSpPr/>
          <p:nvPr/>
        </p:nvSpPr>
        <p:spPr>
          <a:xfrm>
            <a:off x="-3441339" y="5046649"/>
            <a:ext cx="18967888" cy="4008356"/>
          </a:xfrm>
          <a:custGeom>
            <a:avLst/>
            <a:gdLst/>
            <a:ahLst/>
            <a:cxnLst/>
            <a:rect l="l" t="t" r="r" b="b"/>
            <a:pathLst>
              <a:path w="284960" h="70458" extrusionOk="0">
                <a:moveTo>
                  <a:pt x="47660" y="0"/>
                </a:moveTo>
                <a:lnTo>
                  <a:pt x="0" y="20882"/>
                </a:lnTo>
                <a:lnTo>
                  <a:pt x="0" y="70457"/>
                </a:lnTo>
                <a:lnTo>
                  <a:pt x="284960" y="70457"/>
                </a:lnTo>
                <a:lnTo>
                  <a:pt x="284960" y="20882"/>
                </a:lnTo>
                <a:lnTo>
                  <a:pt x="239001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3" name="Google Shape;3703;p20"/>
          <p:cNvSpPr/>
          <p:nvPr/>
        </p:nvSpPr>
        <p:spPr>
          <a:xfrm>
            <a:off x="137609" y="5046648"/>
            <a:ext cx="1796744" cy="271536"/>
          </a:xfrm>
          <a:custGeom>
            <a:avLst/>
            <a:gdLst/>
            <a:ahLst/>
            <a:cxnLst/>
            <a:rect l="l" t="t" r="r" b="b"/>
            <a:pathLst>
              <a:path w="26993" h="4773" extrusionOk="0">
                <a:moveTo>
                  <a:pt x="9029" y="0"/>
                </a:moveTo>
                <a:lnTo>
                  <a:pt x="1" y="4773"/>
                </a:lnTo>
                <a:lnTo>
                  <a:pt x="20001" y="4773"/>
                </a:lnTo>
                <a:lnTo>
                  <a:pt x="26992" y="0"/>
                </a:lnTo>
                <a:close/>
              </a:path>
            </a:pathLst>
          </a:custGeom>
          <a:solidFill>
            <a:srgbClr val="FDC18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4" name="Google Shape;3704;p20"/>
          <p:cNvSpPr/>
          <p:nvPr/>
        </p:nvSpPr>
        <p:spPr>
          <a:xfrm>
            <a:off x="-2146516" y="5318130"/>
            <a:ext cx="2284253" cy="432364"/>
          </a:xfrm>
          <a:custGeom>
            <a:avLst/>
            <a:gdLst/>
            <a:ahLst/>
            <a:cxnLst/>
            <a:rect l="l" t="t" r="r" b="b"/>
            <a:pathLst>
              <a:path w="34317" h="7600" extrusionOk="0">
                <a:moveTo>
                  <a:pt x="17326" y="1"/>
                </a:moveTo>
                <a:lnTo>
                  <a:pt x="0" y="7599"/>
                </a:lnTo>
                <a:lnTo>
                  <a:pt x="19940" y="7599"/>
                </a:lnTo>
                <a:lnTo>
                  <a:pt x="3431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5" name="Google Shape;3705;p20"/>
          <p:cNvSpPr/>
          <p:nvPr/>
        </p:nvSpPr>
        <p:spPr>
          <a:xfrm>
            <a:off x="-3441338" y="6447288"/>
            <a:ext cx="1076396" cy="485955"/>
          </a:xfrm>
          <a:custGeom>
            <a:avLst/>
            <a:gdLst/>
            <a:ahLst/>
            <a:cxnLst/>
            <a:rect l="l" t="t" r="r" b="b"/>
            <a:pathLst>
              <a:path w="16171" h="8542" extrusionOk="0">
                <a:moveTo>
                  <a:pt x="0" y="1"/>
                </a:moveTo>
                <a:lnTo>
                  <a:pt x="0" y="8542"/>
                </a:lnTo>
                <a:lnTo>
                  <a:pt x="16171" y="1"/>
                </a:lnTo>
                <a:close/>
              </a:path>
            </a:pathLst>
          </a:custGeom>
          <a:solidFill>
            <a:srgbClr val="FDC18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6" name="Google Shape;3706;p20"/>
          <p:cNvSpPr/>
          <p:nvPr/>
        </p:nvSpPr>
        <p:spPr>
          <a:xfrm>
            <a:off x="-2365038" y="5750439"/>
            <a:ext cx="3095595" cy="696903"/>
          </a:xfrm>
          <a:custGeom>
            <a:avLst/>
            <a:gdLst/>
            <a:ahLst/>
            <a:cxnLst/>
            <a:rect l="l" t="t" r="r" b="b"/>
            <a:pathLst>
              <a:path w="46506" h="12250" extrusionOk="0">
                <a:moveTo>
                  <a:pt x="23223" y="0"/>
                </a:moveTo>
                <a:lnTo>
                  <a:pt x="1" y="12250"/>
                </a:lnTo>
                <a:lnTo>
                  <a:pt x="28572" y="12250"/>
                </a:lnTo>
                <a:lnTo>
                  <a:pt x="46506" y="0"/>
                </a:lnTo>
                <a:close/>
              </a:path>
            </a:pathLst>
          </a:custGeom>
          <a:solidFill>
            <a:srgbClr val="CEB89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7" name="Google Shape;3707;p20"/>
          <p:cNvSpPr/>
          <p:nvPr/>
        </p:nvSpPr>
        <p:spPr>
          <a:xfrm>
            <a:off x="-3441339" y="5046649"/>
            <a:ext cx="18967888" cy="4008356"/>
          </a:xfrm>
          <a:custGeom>
            <a:avLst/>
            <a:gdLst/>
            <a:ahLst/>
            <a:cxnLst/>
            <a:rect l="l" t="t" r="r" b="b"/>
            <a:pathLst>
              <a:path w="284960" h="70458" extrusionOk="0">
                <a:moveTo>
                  <a:pt x="97844" y="0"/>
                </a:moveTo>
                <a:lnTo>
                  <a:pt x="92828" y="4773"/>
                </a:lnTo>
                <a:lnTo>
                  <a:pt x="107601" y="4773"/>
                </a:lnTo>
                <a:lnTo>
                  <a:pt x="111218" y="0"/>
                </a:lnTo>
                <a:close/>
                <a:moveTo>
                  <a:pt x="156112" y="0"/>
                </a:moveTo>
                <a:lnTo>
                  <a:pt x="157814" y="4773"/>
                </a:lnTo>
                <a:lnTo>
                  <a:pt x="175657" y="4773"/>
                </a:lnTo>
                <a:lnTo>
                  <a:pt x="172070" y="0"/>
                </a:lnTo>
                <a:close/>
                <a:moveTo>
                  <a:pt x="185444" y="0"/>
                </a:moveTo>
                <a:lnTo>
                  <a:pt x="190459" y="4773"/>
                </a:lnTo>
                <a:lnTo>
                  <a:pt x="209487" y="4773"/>
                </a:lnTo>
                <a:lnTo>
                  <a:pt x="202527" y="0"/>
                </a:lnTo>
                <a:close/>
                <a:moveTo>
                  <a:pt x="220490" y="31"/>
                </a:moveTo>
                <a:lnTo>
                  <a:pt x="229518" y="4773"/>
                </a:lnTo>
                <a:lnTo>
                  <a:pt x="249275" y="4681"/>
                </a:lnTo>
                <a:lnTo>
                  <a:pt x="264230" y="11490"/>
                </a:lnTo>
                <a:lnTo>
                  <a:pt x="265871" y="12219"/>
                </a:lnTo>
                <a:lnTo>
                  <a:pt x="249488" y="4773"/>
                </a:lnTo>
                <a:lnTo>
                  <a:pt x="239001" y="31"/>
                </a:lnTo>
                <a:close/>
                <a:moveTo>
                  <a:pt x="73770" y="4773"/>
                </a:moveTo>
                <a:lnTo>
                  <a:pt x="62676" y="12371"/>
                </a:lnTo>
                <a:lnTo>
                  <a:pt x="84804" y="12371"/>
                </a:lnTo>
                <a:lnTo>
                  <a:pt x="92828" y="4773"/>
                </a:lnTo>
                <a:close/>
                <a:moveTo>
                  <a:pt x="107601" y="4773"/>
                </a:moveTo>
                <a:lnTo>
                  <a:pt x="101886" y="12371"/>
                </a:lnTo>
                <a:lnTo>
                  <a:pt x="122738" y="12371"/>
                </a:lnTo>
                <a:lnTo>
                  <a:pt x="125473" y="4773"/>
                </a:lnTo>
                <a:close/>
                <a:moveTo>
                  <a:pt x="175657" y="4773"/>
                </a:moveTo>
                <a:lnTo>
                  <a:pt x="181402" y="12371"/>
                </a:lnTo>
                <a:lnTo>
                  <a:pt x="198454" y="12371"/>
                </a:lnTo>
                <a:lnTo>
                  <a:pt x="190459" y="4773"/>
                </a:lnTo>
                <a:close/>
                <a:moveTo>
                  <a:pt x="209487" y="4773"/>
                </a:moveTo>
                <a:lnTo>
                  <a:pt x="220612" y="12371"/>
                </a:lnTo>
                <a:lnTo>
                  <a:pt x="243895" y="12371"/>
                </a:lnTo>
                <a:lnTo>
                  <a:pt x="229518" y="4773"/>
                </a:lnTo>
                <a:close/>
                <a:moveTo>
                  <a:pt x="84804" y="12371"/>
                </a:moveTo>
                <a:lnTo>
                  <a:pt x="71886" y="24621"/>
                </a:lnTo>
                <a:lnTo>
                  <a:pt x="92646" y="24621"/>
                </a:lnTo>
                <a:lnTo>
                  <a:pt x="101886" y="12371"/>
                </a:lnTo>
                <a:close/>
                <a:moveTo>
                  <a:pt x="160550" y="12371"/>
                </a:moveTo>
                <a:lnTo>
                  <a:pt x="164927" y="24621"/>
                </a:lnTo>
                <a:lnTo>
                  <a:pt x="190642" y="24621"/>
                </a:lnTo>
                <a:lnTo>
                  <a:pt x="181402" y="12371"/>
                </a:lnTo>
                <a:close/>
                <a:moveTo>
                  <a:pt x="198454" y="12371"/>
                </a:moveTo>
                <a:lnTo>
                  <a:pt x="211402" y="24621"/>
                </a:lnTo>
                <a:lnTo>
                  <a:pt x="238545" y="24621"/>
                </a:lnTo>
                <a:lnTo>
                  <a:pt x="220612" y="12371"/>
                </a:lnTo>
                <a:close/>
                <a:moveTo>
                  <a:pt x="265871" y="12219"/>
                </a:moveTo>
                <a:lnTo>
                  <a:pt x="243895" y="12371"/>
                </a:lnTo>
                <a:lnTo>
                  <a:pt x="267117" y="24621"/>
                </a:lnTo>
                <a:lnTo>
                  <a:pt x="284960" y="24621"/>
                </a:lnTo>
                <a:lnTo>
                  <a:pt x="284960" y="20882"/>
                </a:lnTo>
                <a:lnTo>
                  <a:pt x="284291" y="20578"/>
                </a:lnTo>
                <a:lnTo>
                  <a:pt x="266206" y="12371"/>
                </a:lnTo>
                <a:lnTo>
                  <a:pt x="265871" y="12219"/>
                </a:lnTo>
                <a:close/>
                <a:moveTo>
                  <a:pt x="190642" y="24621"/>
                </a:moveTo>
                <a:lnTo>
                  <a:pt x="203925" y="42220"/>
                </a:lnTo>
                <a:lnTo>
                  <a:pt x="229974" y="42220"/>
                </a:lnTo>
                <a:lnTo>
                  <a:pt x="211402" y="24621"/>
                </a:lnTo>
                <a:close/>
                <a:moveTo>
                  <a:pt x="18055" y="42828"/>
                </a:moveTo>
                <a:lnTo>
                  <a:pt x="18055" y="42828"/>
                </a:lnTo>
                <a:cubicBezTo>
                  <a:pt x="11003" y="42858"/>
                  <a:pt x="4924" y="42889"/>
                  <a:pt x="0" y="42919"/>
                </a:cubicBezTo>
                <a:lnTo>
                  <a:pt x="0" y="55168"/>
                </a:lnTo>
                <a:lnTo>
                  <a:pt x="18055" y="42828"/>
                </a:lnTo>
                <a:close/>
                <a:moveTo>
                  <a:pt x="127176" y="31"/>
                </a:moveTo>
                <a:lnTo>
                  <a:pt x="125473" y="4773"/>
                </a:lnTo>
                <a:lnTo>
                  <a:pt x="141553" y="4773"/>
                </a:lnTo>
                <a:lnTo>
                  <a:pt x="141522" y="12371"/>
                </a:lnTo>
                <a:lnTo>
                  <a:pt x="122738" y="12371"/>
                </a:lnTo>
                <a:lnTo>
                  <a:pt x="118361" y="24621"/>
                </a:lnTo>
                <a:lnTo>
                  <a:pt x="141462" y="24621"/>
                </a:lnTo>
                <a:lnTo>
                  <a:pt x="141401" y="42341"/>
                </a:lnTo>
                <a:cubicBezTo>
                  <a:pt x="131522" y="42372"/>
                  <a:pt x="121644" y="42402"/>
                  <a:pt x="111978" y="42433"/>
                </a:cubicBezTo>
                <a:lnTo>
                  <a:pt x="118361" y="24621"/>
                </a:lnTo>
                <a:lnTo>
                  <a:pt x="92646" y="24621"/>
                </a:lnTo>
                <a:lnTo>
                  <a:pt x="79090" y="42554"/>
                </a:lnTo>
                <a:cubicBezTo>
                  <a:pt x="89637" y="42524"/>
                  <a:pt x="100701" y="42463"/>
                  <a:pt x="111978" y="42433"/>
                </a:cubicBezTo>
                <a:lnTo>
                  <a:pt x="111978" y="42433"/>
                </a:lnTo>
                <a:lnTo>
                  <a:pt x="104075" y="64561"/>
                </a:lnTo>
                <a:lnTo>
                  <a:pt x="62494" y="64561"/>
                </a:lnTo>
                <a:lnTo>
                  <a:pt x="79090" y="42554"/>
                </a:lnTo>
                <a:lnTo>
                  <a:pt x="79090" y="42554"/>
                </a:lnTo>
                <a:cubicBezTo>
                  <a:pt x="69910" y="42585"/>
                  <a:pt x="61126" y="42645"/>
                  <a:pt x="52828" y="42676"/>
                </a:cubicBezTo>
                <a:lnTo>
                  <a:pt x="71886" y="24621"/>
                </a:lnTo>
                <a:lnTo>
                  <a:pt x="44742" y="24621"/>
                </a:lnTo>
                <a:lnTo>
                  <a:pt x="18055" y="42828"/>
                </a:lnTo>
                <a:cubicBezTo>
                  <a:pt x="27964" y="42767"/>
                  <a:pt x="39758" y="42737"/>
                  <a:pt x="52828" y="42676"/>
                </a:cubicBezTo>
                <a:lnTo>
                  <a:pt x="52828" y="42676"/>
                </a:lnTo>
                <a:lnTo>
                  <a:pt x="29697" y="64561"/>
                </a:lnTo>
                <a:lnTo>
                  <a:pt x="0" y="64561"/>
                </a:lnTo>
                <a:lnTo>
                  <a:pt x="0" y="70457"/>
                </a:lnTo>
                <a:lnTo>
                  <a:pt x="284960" y="70457"/>
                </a:lnTo>
                <a:lnTo>
                  <a:pt x="284960" y="56293"/>
                </a:lnTo>
                <a:lnTo>
                  <a:pt x="264382" y="42250"/>
                </a:lnTo>
                <a:lnTo>
                  <a:pt x="264382" y="42250"/>
                </a:lnTo>
                <a:cubicBezTo>
                  <a:pt x="272042" y="42281"/>
                  <a:pt x="278941" y="42311"/>
                  <a:pt x="284960" y="42372"/>
                </a:cubicBezTo>
                <a:lnTo>
                  <a:pt x="284960" y="34043"/>
                </a:lnTo>
                <a:lnTo>
                  <a:pt x="267117" y="24621"/>
                </a:lnTo>
                <a:lnTo>
                  <a:pt x="238545" y="24621"/>
                </a:lnTo>
                <a:lnTo>
                  <a:pt x="264382" y="42250"/>
                </a:lnTo>
                <a:cubicBezTo>
                  <a:pt x="254108" y="42220"/>
                  <a:pt x="242467" y="42220"/>
                  <a:pt x="229974" y="42220"/>
                </a:cubicBezTo>
                <a:lnTo>
                  <a:pt x="253591" y="64561"/>
                </a:lnTo>
                <a:lnTo>
                  <a:pt x="220794" y="64561"/>
                </a:lnTo>
                <a:lnTo>
                  <a:pt x="203925" y="42220"/>
                </a:lnTo>
                <a:cubicBezTo>
                  <a:pt x="193317" y="42220"/>
                  <a:pt x="182374" y="42250"/>
                  <a:pt x="171249" y="42281"/>
                </a:cubicBezTo>
                <a:lnTo>
                  <a:pt x="179213" y="64561"/>
                </a:lnTo>
                <a:lnTo>
                  <a:pt x="141978" y="64561"/>
                </a:lnTo>
                <a:lnTo>
                  <a:pt x="141978" y="42341"/>
                </a:lnTo>
                <a:cubicBezTo>
                  <a:pt x="151766" y="42311"/>
                  <a:pt x="161553" y="42311"/>
                  <a:pt x="171249" y="42281"/>
                </a:cubicBezTo>
                <a:lnTo>
                  <a:pt x="164927" y="24621"/>
                </a:lnTo>
                <a:lnTo>
                  <a:pt x="141978" y="24621"/>
                </a:lnTo>
                <a:lnTo>
                  <a:pt x="141978" y="12371"/>
                </a:lnTo>
                <a:lnTo>
                  <a:pt x="160550" y="12371"/>
                </a:lnTo>
                <a:lnTo>
                  <a:pt x="157814" y="4773"/>
                </a:lnTo>
                <a:lnTo>
                  <a:pt x="141978" y="4773"/>
                </a:lnTo>
                <a:lnTo>
                  <a:pt x="141978" y="31"/>
                </a:lnTo>
                <a:close/>
              </a:path>
            </a:pathLst>
          </a:custGeom>
          <a:solidFill>
            <a:srgbClr val="CEB89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8" name="Google Shape;3708;p20"/>
          <p:cNvSpPr/>
          <p:nvPr/>
        </p:nvSpPr>
        <p:spPr>
          <a:xfrm>
            <a:off x="3407112" y="8719488"/>
            <a:ext cx="2660603" cy="335537"/>
          </a:xfrm>
          <a:custGeom>
            <a:avLst/>
            <a:gdLst/>
            <a:ahLst/>
            <a:cxnLst/>
            <a:rect l="l" t="t" r="r" b="b"/>
            <a:pathLst>
              <a:path w="39971" h="5898" extrusionOk="0">
                <a:moveTo>
                  <a:pt x="2037" y="1"/>
                </a:moveTo>
                <a:lnTo>
                  <a:pt x="0" y="5897"/>
                </a:lnTo>
                <a:lnTo>
                  <a:pt x="39971" y="5897"/>
                </a:lnTo>
                <a:lnTo>
                  <a:pt x="3997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9" name="Google Shape;3709;p20"/>
          <p:cNvSpPr/>
          <p:nvPr/>
        </p:nvSpPr>
        <p:spPr>
          <a:xfrm>
            <a:off x="8545998" y="8719488"/>
            <a:ext cx="3067305" cy="335537"/>
          </a:xfrm>
          <a:custGeom>
            <a:avLst/>
            <a:gdLst/>
            <a:ahLst/>
            <a:cxnLst/>
            <a:rect l="l" t="t" r="r" b="b"/>
            <a:pathLst>
              <a:path w="46081" h="5898" extrusionOk="0">
                <a:moveTo>
                  <a:pt x="1" y="1"/>
                </a:moveTo>
                <a:lnTo>
                  <a:pt x="1885" y="5897"/>
                </a:lnTo>
                <a:lnTo>
                  <a:pt x="46080" y="5897"/>
                </a:lnTo>
                <a:lnTo>
                  <a:pt x="41582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0" name="Google Shape;3710;p20"/>
          <p:cNvSpPr/>
          <p:nvPr/>
        </p:nvSpPr>
        <p:spPr>
          <a:xfrm>
            <a:off x="13496711" y="8719488"/>
            <a:ext cx="2029383" cy="335537"/>
          </a:xfrm>
          <a:custGeom>
            <a:avLst/>
            <a:gdLst/>
            <a:ahLst/>
            <a:cxnLst/>
            <a:rect l="l" t="t" r="r" b="b"/>
            <a:pathLst>
              <a:path w="30488" h="5898" extrusionOk="0">
                <a:moveTo>
                  <a:pt x="1" y="1"/>
                </a:moveTo>
                <a:lnTo>
                  <a:pt x="5594" y="5897"/>
                </a:lnTo>
                <a:lnTo>
                  <a:pt x="30488" y="5897"/>
                </a:lnTo>
                <a:lnTo>
                  <a:pt x="3048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1" name="Google Shape;3711;p20"/>
          <p:cNvSpPr/>
          <p:nvPr/>
        </p:nvSpPr>
        <p:spPr>
          <a:xfrm>
            <a:off x="-1786418" y="8719488"/>
            <a:ext cx="2563553" cy="335537"/>
          </a:xfrm>
          <a:custGeom>
            <a:avLst/>
            <a:gdLst/>
            <a:ahLst/>
            <a:cxnLst/>
            <a:rect l="l" t="t" r="r" b="b"/>
            <a:pathLst>
              <a:path w="38513" h="5898" extrusionOk="0">
                <a:moveTo>
                  <a:pt x="5715" y="1"/>
                </a:moveTo>
                <a:lnTo>
                  <a:pt x="1" y="5897"/>
                </a:lnTo>
                <a:lnTo>
                  <a:pt x="34469" y="5897"/>
                </a:lnTo>
                <a:lnTo>
                  <a:pt x="38512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2" name="Google Shape;3712;p20"/>
          <p:cNvSpPr/>
          <p:nvPr/>
        </p:nvSpPr>
        <p:spPr>
          <a:xfrm>
            <a:off x="-1474844" y="1422225"/>
            <a:ext cx="67" cy="5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close/>
              </a:path>
            </a:pathLst>
          </a:custGeom>
          <a:solidFill>
            <a:srgbClr val="FDC18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3" name="Google Shape;3713;p20"/>
          <p:cNvSpPr/>
          <p:nvPr/>
        </p:nvSpPr>
        <p:spPr>
          <a:xfrm>
            <a:off x="-3441339" y="-1752596"/>
            <a:ext cx="18967888" cy="2092357"/>
          </a:xfrm>
          <a:custGeom>
            <a:avLst/>
            <a:gdLst/>
            <a:ahLst/>
            <a:cxnLst/>
            <a:rect l="l" t="t" r="r" b="b"/>
            <a:pathLst>
              <a:path w="284960" h="36779" extrusionOk="0">
                <a:moveTo>
                  <a:pt x="0" y="0"/>
                </a:moveTo>
                <a:lnTo>
                  <a:pt x="0" y="15593"/>
                </a:lnTo>
                <a:lnTo>
                  <a:pt x="47387" y="36779"/>
                </a:lnTo>
                <a:lnTo>
                  <a:pt x="239670" y="36779"/>
                </a:lnTo>
                <a:lnTo>
                  <a:pt x="284960" y="15897"/>
                </a:lnTo>
                <a:lnTo>
                  <a:pt x="284960" y="0"/>
                </a:lnTo>
                <a:close/>
              </a:path>
            </a:pathLst>
          </a:custGeom>
          <a:solidFill>
            <a:srgbClr val="D0CDC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4" name="Google Shape;3714;p20"/>
          <p:cNvSpPr/>
          <p:nvPr/>
        </p:nvSpPr>
        <p:spPr>
          <a:xfrm>
            <a:off x="-3441339" y="-1752596"/>
            <a:ext cx="18967888" cy="2092357"/>
          </a:xfrm>
          <a:custGeom>
            <a:avLst/>
            <a:gdLst/>
            <a:ahLst/>
            <a:cxnLst/>
            <a:rect l="l" t="t" r="r" b="b"/>
            <a:pathLst>
              <a:path w="284960" h="36779" extrusionOk="0">
                <a:moveTo>
                  <a:pt x="250187" y="0"/>
                </a:moveTo>
                <a:lnTo>
                  <a:pt x="232254" y="14681"/>
                </a:lnTo>
                <a:lnTo>
                  <a:pt x="284960" y="14681"/>
                </a:lnTo>
                <a:lnTo>
                  <a:pt x="284960" y="0"/>
                </a:lnTo>
                <a:close/>
                <a:moveTo>
                  <a:pt x="32067" y="0"/>
                </a:moveTo>
                <a:lnTo>
                  <a:pt x="45594" y="10973"/>
                </a:lnTo>
                <a:lnTo>
                  <a:pt x="45624" y="11003"/>
                </a:lnTo>
                <a:lnTo>
                  <a:pt x="45867" y="11186"/>
                </a:lnTo>
                <a:cubicBezTo>
                  <a:pt x="46019" y="11307"/>
                  <a:pt x="46171" y="11429"/>
                  <a:pt x="46323" y="11550"/>
                </a:cubicBezTo>
                <a:cubicBezTo>
                  <a:pt x="46536" y="11733"/>
                  <a:pt x="46749" y="11915"/>
                  <a:pt x="46961" y="12097"/>
                </a:cubicBezTo>
                <a:cubicBezTo>
                  <a:pt x="47296" y="12371"/>
                  <a:pt x="47630" y="12645"/>
                  <a:pt x="47904" y="12888"/>
                </a:cubicBezTo>
                <a:cubicBezTo>
                  <a:pt x="48086" y="13040"/>
                  <a:pt x="48238" y="13161"/>
                  <a:pt x="48390" y="13283"/>
                </a:cubicBezTo>
                <a:cubicBezTo>
                  <a:pt x="48512" y="13404"/>
                  <a:pt x="48603" y="13465"/>
                  <a:pt x="48694" y="13556"/>
                </a:cubicBezTo>
                <a:cubicBezTo>
                  <a:pt x="48785" y="13648"/>
                  <a:pt x="48876" y="13708"/>
                  <a:pt x="48967" y="13800"/>
                </a:cubicBezTo>
                <a:cubicBezTo>
                  <a:pt x="49302" y="14073"/>
                  <a:pt x="49545" y="14316"/>
                  <a:pt x="49697" y="14468"/>
                </a:cubicBezTo>
                <a:cubicBezTo>
                  <a:pt x="49727" y="14499"/>
                  <a:pt x="49727" y="14499"/>
                  <a:pt x="49758" y="14529"/>
                </a:cubicBezTo>
                <a:cubicBezTo>
                  <a:pt x="49788" y="14559"/>
                  <a:pt x="49819" y="14590"/>
                  <a:pt x="49819" y="14590"/>
                </a:cubicBezTo>
                <a:cubicBezTo>
                  <a:pt x="49849" y="14620"/>
                  <a:pt x="49849" y="14620"/>
                  <a:pt x="49849" y="14651"/>
                </a:cubicBezTo>
                <a:cubicBezTo>
                  <a:pt x="49879" y="14651"/>
                  <a:pt x="49879" y="14681"/>
                  <a:pt x="49879" y="14681"/>
                </a:cubicBezTo>
                <a:lnTo>
                  <a:pt x="49849" y="14681"/>
                </a:lnTo>
                <a:lnTo>
                  <a:pt x="0" y="14711"/>
                </a:lnTo>
                <a:lnTo>
                  <a:pt x="0" y="15593"/>
                </a:lnTo>
                <a:lnTo>
                  <a:pt x="22614" y="25623"/>
                </a:lnTo>
                <a:lnTo>
                  <a:pt x="63709" y="25623"/>
                </a:lnTo>
                <a:lnTo>
                  <a:pt x="50183" y="14681"/>
                </a:lnTo>
                <a:lnTo>
                  <a:pt x="143498" y="14681"/>
                </a:lnTo>
                <a:lnTo>
                  <a:pt x="143498" y="0"/>
                </a:lnTo>
                <a:close/>
                <a:moveTo>
                  <a:pt x="143498" y="14681"/>
                </a:moveTo>
                <a:lnTo>
                  <a:pt x="143498" y="25623"/>
                </a:lnTo>
                <a:lnTo>
                  <a:pt x="218910" y="25623"/>
                </a:lnTo>
                <a:lnTo>
                  <a:pt x="232254" y="14681"/>
                </a:lnTo>
                <a:close/>
                <a:moveTo>
                  <a:pt x="63709" y="25623"/>
                </a:moveTo>
                <a:lnTo>
                  <a:pt x="72007" y="32341"/>
                </a:lnTo>
                <a:lnTo>
                  <a:pt x="143498" y="32341"/>
                </a:lnTo>
                <a:lnTo>
                  <a:pt x="143498" y="25623"/>
                </a:lnTo>
                <a:close/>
                <a:moveTo>
                  <a:pt x="218910" y="25623"/>
                </a:moveTo>
                <a:lnTo>
                  <a:pt x="210673" y="32341"/>
                </a:lnTo>
                <a:lnTo>
                  <a:pt x="249306" y="32341"/>
                </a:lnTo>
                <a:lnTo>
                  <a:pt x="263896" y="25623"/>
                </a:lnTo>
                <a:close/>
                <a:moveTo>
                  <a:pt x="37508" y="32341"/>
                </a:moveTo>
                <a:lnTo>
                  <a:pt x="47387" y="36779"/>
                </a:lnTo>
                <a:lnTo>
                  <a:pt x="77479" y="36779"/>
                </a:lnTo>
                <a:lnTo>
                  <a:pt x="72007" y="32341"/>
                </a:lnTo>
                <a:close/>
                <a:moveTo>
                  <a:pt x="143498" y="32341"/>
                </a:moveTo>
                <a:lnTo>
                  <a:pt x="143498" y="36779"/>
                </a:lnTo>
                <a:lnTo>
                  <a:pt x="205262" y="36779"/>
                </a:lnTo>
                <a:lnTo>
                  <a:pt x="210673" y="32341"/>
                </a:lnTo>
                <a:close/>
              </a:path>
            </a:pathLst>
          </a:custGeom>
          <a:solidFill>
            <a:srgbClr val="D0CDC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5" name="Google Shape;3715;p20"/>
          <p:cNvSpPr/>
          <p:nvPr/>
        </p:nvSpPr>
        <p:spPr>
          <a:xfrm>
            <a:off x="1924122" y="-609613"/>
            <a:ext cx="2715252" cy="81353"/>
          </a:xfrm>
          <a:custGeom>
            <a:avLst/>
            <a:gdLst/>
            <a:ahLst/>
            <a:cxnLst/>
            <a:rect l="l" t="t" r="r" b="b"/>
            <a:pathLst>
              <a:path w="40792" h="1430" extrusionOk="0">
                <a:moveTo>
                  <a:pt x="0" y="0"/>
                </a:moveTo>
                <a:lnTo>
                  <a:pt x="1551" y="1429"/>
                </a:lnTo>
                <a:lnTo>
                  <a:pt x="40791" y="1429"/>
                </a:lnTo>
                <a:lnTo>
                  <a:pt x="40791" y="0"/>
                </a:lnTo>
                <a:close/>
              </a:path>
            </a:pathLst>
          </a:custGeom>
          <a:solidFill>
            <a:srgbClr val="AA99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6" name="Google Shape;3716;p20"/>
          <p:cNvSpPr/>
          <p:nvPr/>
        </p:nvSpPr>
        <p:spPr>
          <a:xfrm>
            <a:off x="2027293" y="-528317"/>
            <a:ext cx="2612079" cy="48471"/>
          </a:xfrm>
          <a:custGeom>
            <a:avLst/>
            <a:gdLst/>
            <a:ahLst/>
            <a:cxnLst/>
            <a:rect l="l" t="t" r="r" b="b"/>
            <a:pathLst>
              <a:path w="39242" h="852" extrusionOk="0">
                <a:moveTo>
                  <a:pt x="1" y="0"/>
                </a:moveTo>
                <a:lnTo>
                  <a:pt x="852" y="851"/>
                </a:lnTo>
                <a:lnTo>
                  <a:pt x="39241" y="851"/>
                </a:lnTo>
                <a:lnTo>
                  <a:pt x="39241" y="0"/>
                </a:lnTo>
                <a:close/>
              </a:path>
            </a:pathLst>
          </a:custGeom>
          <a:solidFill>
            <a:srgbClr val="F1F2E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7" name="Google Shape;3717;p20"/>
          <p:cNvSpPr/>
          <p:nvPr/>
        </p:nvSpPr>
        <p:spPr>
          <a:xfrm>
            <a:off x="2450158" y="-90830"/>
            <a:ext cx="2189201" cy="50177"/>
          </a:xfrm>
          <a:custGeom>
            <a:avLst/>
            <a:gdLst/>
            <a:ahLst/>
            <a:cxnLst/>
            <a:rect l="l" t="t" r="r" b="b"/>
            <a:pathLst>
              <a:path w="32889" h="882" extrusionOk="0">
                <a:moveTo>
                  <a:pt x="0" y="0"/>
                </a:moveTo>
                <a:lnTo>
                  <a:pt x="1247" y="882"/>
                </a:lnTo>
                <a:lnTo>
                  <a:pt x="32888" y="882"/>
                </a:lnTo>
                <a:lnTo>
                  <a:pt x="32888" y="0"/>
                </a:lnTo>
                <a:close/>
              </a:path>
            </a:pathLst>
          </a:custGeom>
          <a:solidFill>
            <a:srgbClr val="AA99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8" name="Google Shape;3718;p20"/>
          <p:cNvSpPr/>
          <p:nvPr/>
        </p:nvSpPr>
        <p:spPr>
          <a:xfrm>
            <a:off x="2533093" y="-40711"/>
            <a:ext cx="2106264" cy="29469"/>
          </a:xfrm>
          <a:custGeom>
            <a:avLst/>
            <a:gdLst/>
            <a:ahLst/>
            <a:cxnLst/>
            <a:rect l="l" t="t" r="r" b="b"/>
            <a:pathLst>
              <a:path w="31643" h="518" extrusionOk="0">
                <a:moveTo>
                  <a:pt x="1" y="1"/>
                </a:moveTo>
                <a:lnTo>
                  <a:pt x="669" y="517"/>
                </a:lnTo>
                <a:lnTo>
                  <a:pt x="31642" y="517"/>
                </a:lnTo>
                <a:lnTo>
                  <a:pt x="31642" y="1"/>
                </a:lnTo>
                <a:close/>
              </a:path>
            </a:pathLst>
          </a:custGeom>
          <a:solidFill>
            <a:srgbClr val="F1F2E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9" name="Google Shape;3719;p20"/>
          <p:cNvSpPr/>
          <p:nvPr/>
        </p:nvSpPr>
        <p:spPr>
          <a:xfrm>
            <a:off x="566532" y="-1403346"/>
            <a:ext cx="4072877" cy="133236"/>
          </a:xfrm>
          <a:custGeom>
            <a:avLst/>
            <a:gdLst/>
            <a:ahLst/>
            <a:cxnLst/>
            <a:rect l="l" t="t" r="r" b="b"/>
            <a:pathLst>
              <a:path w="61188" h="2342" extrusionOk="0">
                <a:moveTo>
                  <a:pt x="1" y="1"/>
                </a:moveTo>
                <a:lnTo>
                  <a:pt x="2311" y="2341"/>
                </a:lnTo>
                <a:lnTo>
                  <a:pt x="61187" y="2341"/>
                </a:lnTo>
                <a:lnTo>
                  <a:pt x="61187" y="1"/>
                </a:lnTo>
                <a:close/>
              </a:path>
            </a:pathLst>
          </a:custGeom>
          <a:solidFill>
            <a:srgbClr val="AA99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0" name="Google Shape;3720;p20"/>
          <p:cNvSpPr/>
          <p:nvPr/>
        </p:nvSpPr>
        <p:spPr>
          <a:xfrm>
            <a:off x="720290" y="-1270167"/>
            <a:ext cx="3919116" cy="81296"/>
          </a:xfrm>
          <a:custGeom>
            <a:avLst/>
            <a:gdLst/>
            <a:ahLst/>
            <a:cxnLst/>
            <a:rect l="l" t="t" r="r" b="b"/>
            <a:pathLst>
              <a:path w="58878" h="1429" extrusionOk="0">
                <a:moveTo>
                  <a:pt x="1" y="0"/>
                </a:moveTo>
                <a:lnTo>
                  <a:pt x="1278" y="1429"/>
                </a:lnTo>
                <a:lnTo>
                  <a:pt x="58877" y="1429"/>
                </a:lnTo>
                <a:lnTo>
                  <a:pt x="58877" y="0"/>
                </a:lnTo>
                <a:close/>
              </a:path>
            </a:pathLst>
          </a:custGeom>
          <a:solidFill>
            <a:srgbClr val="F1F2E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1" name="Google Shape;3721;p20"/>
          <p:cNvSpPr/>
          <p:nvPr/>
        </p:nvSpPr>
        <p:spPr>
          <a:xfrm>
            <a:off x="7285587" y="-609613"/>
            <a:ext cx="2713188" cy="81353"/>
          </a:xfrm>
          <a:custGeom>
            <a:avLst/>
            <a:gdLst/>
            <a:ahLst/>
            <a:cxnLst/>
            <a:rect l="l" t="t" r="r" b="b"/>
            <a:pathLst>
              <a:path w="40761" h="1430" extrusionOk="0">
                <a:moveTo>
                  <a:pt x="0" y="0"/>
                </a:moveTo>
                <a:lnTo>
                  <a:pt x="0" y="1429"/>
                </a:lnTo>
                <a:lnTo>
                  <a:pt x="39241" y="1429"/>
                </a:lnTo>
                <a:lnTo>
                  <a:pt x="40761" y="0"/>
                </a:lnTo>
                <a:close/>
              </a:path>
            </a:pathLst>
          </a:custGeom>
          <a:solidFill>
            <a:srgbClr val="AA99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2" name="Google Shape;3722;p20"/>
          <p:cNvSpPr/>
          <p:nvPr/>
        </p:nvSpPr>
        <p:spPr>
          <a:xfrm>
            <a:off x="7285587" y="-528317"/>
            <a:ext cx="2612012" cy="48471"/>
          </a:xfrm>
          <a:custGeom>
            <a:avLst/>
            <a:gdLst/>
            <a:ahLst/>
            <a:cxnLst/>
            <a:rect l="l" t="t" r="r" b="b"/>
            <a:pathLst>
              <a:path w="39241" h="852" extrusionOk="0">
                <a:moveTo>
                  <a:pt x="0" y="0"/>
                </a:moveTo>
                <a:lnTo>
                  <a:pt x="0" y="851"/>
                </a:lnTo>
                <a:lnTo>
                  <a:pt x="38390" y="851"/>
                </a:lnTo>
                <a:lnTo>
                  <a:pt x="39241" y="0"/>
                </a:lnTo>
                <a:close/>
              </a:path>
            </a:pathLst>
          </a:custGeom>
          <a:solidFill>
            <a:srgbClr val="F1F2E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3" name="Google Shape;3723;p20"/>
          <p:cNvSpPr/>
          <p:nvPr/>
        </p:nvSpPr>
        <p:spPr>
          <a:xfrm>
            <a:off x="7285588" y="-90830"/>
            <a:ext cx="2189201" cy="50177"/>
          </a:xfrm>
          <a:custGeom>
            <a:avLst/>
            <a:gdLst/>
            <a:ahLst/>
            <a:cxnLst/>
            <a:rect l="l" t="t" r="r" b="b"/>
            <a:pathLst>
              <a:path w="32889" h="882" extrusionOk="0">
                <a:moveTo>
                  <a:pt x="0" y="0"/>
                </a:moveTo>
                <a:lnTo>
                  <a:pt x="0" y="882"/>
                </a:lnTo>
                <a:lnTo>
                  <a:pt x="31642" y="882"/>
                </a:lnTo>
                <a:lnTo>
                  <a:pt x="32888" y="0"/>
                </a:lnTo>
                <a:close/>
              </a:path>
            </a:pathLst>
          </a:custGeom>
          <a:solidFill>
            <a:srgbClr val="AA99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4" name="Google Shape;3724;p20"/>
          <p:cNvSpPr/>
          <p:nvPr/>
        </p:nvSpPr>
        <p:spPr>
          <a:xfrm>
            <a:off x="7285587" y="-40711"/>
            <a:ext cx="2106197" cy="29469"/>
          </a:xfrm>
          <a:custGeom>
            <a:avLst/>
            <a:gdLst/>
            <a:ahLst/>
            <a:cxnLst/>
            <a:rect l="l" t="t" r="r" b="b"/>
            <a:pathLst>
              <a:path w="31642" h="518" extrusionOk="0">
                <a:moveTo>
                  <a:pt x="0" y="1"/>
                </a:moveTo>
                <a:lnTo>
                  <a:pt x="0" y="517"/>
                </a:lnTo>
                <a:lnTo>
                  <a:pt x="30973" y="517"/>
                </a:lnTo>
                <a:lnTo>
                  <a:pt x="31642" y="1"/>
                </a:lnTo>
                <a:close/>
              </a:path>
            </a:pathLst>
          </a:custGeom>
          <a:solidFill>
            <a:srgbClr val="F1F2E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5" name="Google Shape;3725;p20"/>
          <p:cNvSpPr/>
          <p:nvPr/>
        </p:nvSpPr>
        <p:spPr>
          <a:xfrm>
            <a:off x="7285587" y="-1403346"/>
            <a:ext cx="4072811" cy="133236"/>
          </a:xfrm>
          <a:custGeom>
            <a:avLst/>
            <a:gdLst/>
            <a:ahLst/>
            <a:cxnLst/>
            <a:rect l="l" t="t" r="r" b="b"/>
            <a:pathLst>
              <a:path w="61187" h="2342" extrusionOk="0">
                <a:moveTo>
                  <a:pt x="0" y="1"/>
                </a:moveTo>
                <a:lnTo>
                  <a:pt x="0" y="2341"/>
                </a:lnTo>
                <a:lnTo>
                  <a:pt x="58846" y="2341"/>
                </a:lnTo>
                <a:lnTo>
                  <a:pt x="61187" y="1"/>
                </a:lnTo>
                <a:close/>
              </a:path>
            </a:pathLst>
          </a:custGeom>
          <a:solidFill>
            <a:srgbClr val="AA99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6" name="Google Shape;3726;p20"/>
          <p:cNvSpPr/>
          <p:nvPr/>
        </p:nvSpPr>
        <p:spPr>
          <a:xfrm>
            <a:off x="7285587" y="-1270167"/>
            <a:ext cx="3917052" cy="81296"/>
          </a:xfrm>
          <a:custGeom>
            <a:avLst/>
            <a:gdLst/>
            <a:ahLst/>
            <a:cxnLst/>
            <a:rect l="l" t="t" r="r" b="b"/>
            <a:pathLst>
              <a:path w="58847" h="1429" extrusionOk="0">
                <a:moveTo>
                  <a:pt x="0" y="0"/>
                </a:moveTo>
                <a:lnTo>
                  <a:pt x="0" y="1429"/>
                </a:lnTo>
                <a:lnTo>
                  <a:pt x="57600" y="1429"/>
                </a:lnTo>
                <a:lnTo>
                  <a:pt x="58846" y="0"/>
                </a:lnTo>
                <a:close/>
              </a:path>
            </a:pathLst>
          </a:custGeom>
          <a:solidFill>
            <a:srgbClr val="F1F2E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7" name="Google Shape;3727;p20"/>
          <p:cNvSpPr/>
          <p:nvPr/>
        </p:nvSpPr>
        <p:spPr>
          <a:xfrm>
            <a:off x="-3453519" y="-308720"/>
            <a:ext cx="19000304" cy="20821"/>
          </a:xfrm>
          <a:custGeom>
            <a:avLst/>
            <a:gdLst/>
            <a:ahLst/>
            <a:cxnLst/>
            <a:rect l="l" t="t" r="r" b="b"/>
            <a:pathLst>
              <a:path w="285447" h="366" extrusionOk="0">
                <a:moveTo>
                  <a:pt x="1" y="0"/>
                </a:moveTo>
                <a:lnTo>
                  <a:pt x="1" y="365"/>
                </a:lnTo>
                <a:lnTo>
                  <a:pt x="285447" y="365"/>
                </a:lnTo>
                <a:lnTo>
                  <a:pt x="285447" y="0"/>
                </a:lnTo>
                <a:close/>
              </a:path>
            </a:pathLst>
          </a:custGeom>
          <a:solidFill>
            <a:srgbClr val="E5E7D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8" name="Google Shape;3728;p20"/>
          <p:cNvSpPr/>
          <p:nvPr/>
        </p:nvSpPr>
        <p:spPr>
          <a:xfrm>
            <a:off x="-3453519" y="73412"/>
            <a:ext cx="19000304" cy="20821"/>
          </a:xfrm>
          <a:custGeom>
            <a:avLst/>
            <a:gdLst/>
            <a:ahLst/>
            <a:cxnLst/>
            <a:rect l="l" t="t" r="r" b="b"/>
            <a:pathLst>
              <a:path w="285447" h="366" extrusionOk="0">
                <a:moveTo>
                  <a:pt x="1" y="1"/>
                </a:moveTo>
                <a:lnTo>
                  <a:pt x="1" y="365"/>
                </a:lnTo>
                <a:lnTo>
                  <a:pt x="285447" y="365"/>
                </a:lnTo>
                <a:lnTo>
                  <a:pt x="285447" y="1"/>
                </a:lnTo>
                <a:close/>
              </a:path>
            </a:pathLst>
          </a:custGeom>
          <a:solidFill>
            <a:srgbClr val="E5E7D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9" name="Google Shape;3729;p20"/>
          <p:cNvSpPr/>
          <p:nvPr/>
        </p:nvSpPr>
        <p:spPr>
          <a:xfrm>
            <a:off x="6097929" y="-2197024"/>
            <a:ext cx="24363" cy="2536781"/>
          </a:xfrm>
          <a:custGeom>
            <a:avLst/>
            <a:gdLst/>
            <a:ahLst/>
            <a:cxnLst/>
            <a:rect l="l" t="t" r="r" b="b"/>
            <a:pathLst>
              <a:path w="366" h="44591" extrusionOk="0">
                <a:moveTo>
                  <a:pt x="1" y="0"/>
                </a:moveTo>
                <a:lnTo>
                  <a:pt x="1" y="44591"/>
                </a:lnTo>
                <a:lnTo>
                  <a:pt x="365" y="44591"/>
                </a:lnTo>
                <a:lnTo>
                  <a:pt x="365" y="0"/>
                </a:lnTo>
                <a:close/>
              </a:path>
            </a:pathLst>
          </a:custGeom>
          <a:solidFill>
            <a:srgbClr val="E5E7D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0" name="Google Shape;3730;p20"/>
          <p:cNvSpPr/>
          <p:nvPr/>
        </p:nvSpPr>
        <p:spPr>
          <a:xfrm>
            <a:off x="10207041" y="-1960132"/>
            <a:ext cx="3293887" cy="2308539"/>
          </a:xfrm>
          <a:custGeom>
            <a:avLst/>
            <a:gdLst/>
            <a:ahLst/>
            <a:cxnLst/>
            <a:rect l="l" t="t" r="r" b="b"/>
            <a:pathLst>
              <a:path w="49485" h="40579" extrusionOk="0">
                <a:moveTo>
                  <a:pt x="49241" y="1"/>
                </a:moveTo>
                <a:lnTo>
                  <a:pt x="0" y="40275"/>
                </a:lnTo>
                <a:lnTo>
                  <a:pt x="244" y="40579"/>
                </a:lnTo>
                <a:lnTo>
                  <a:pt x="49485" y="304"/>
                </a:lnTo>
                <a:lnTo>
                  <a:pt x="49241" y="1"/>
                </a:lnTo>
                <a:close/>
              </a:path>
            </a:pathLst>
          </a:custGeom>
          <a:solidFill>
            <a:srgbClr val="E5E7D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1" name="Google Shape;3731;p20"/>
          <p:cNvSpPr/>
          <p:nvPr/>
        </p:nvSpPr>
        <p:spPr>
          <a:xfrm>
            <a:off x="-3854087" y="-2063900"/>
            <a:ext cx="19775168" cy="2412307"/>
          </a:xfrm>
          <a:custGeom>
            <a:avLst/>
            <a:gdLst/>
            <a:ahLst/>
            <a:cxnLst/>
            <a:rect l="l" t="t" r="r" b="b"/>
            <a:pathLst>
              <a:path w="297088" h="42403" extrusionOk="0">
                <a:moveTo>
                  <a:pt x="31885" y="1"/>
                </a:moveTo>
                <a:lnTo>
                  <a:pt x="31642" y="305"/>
                </a:lnTo>
                <a:lnTo>
                  <a:pt x="51612" y="16475"/>
                </a:lnTo>
                <a:cubicBezTo>
                  <a:pt x="53618" y="18147"/>
                  <a:pt x="55108" y="19393"/>
                  <a:pt x="55655" y="19910"/>
                </a:cubicBezTo>
                <a:lnTo>
                  <a:pt x="0" y="19910"/>
                </a:lnTo>
                <a:lnTo>
                  <a:pt x="0" y="20305"/>
                </a:lnTo>
                <a:lnTo>
                  <a:pt x="56324" y="20305"/>
                </a:lnTo>
                <a:lnTo>
                  <a:pt x="83649" y="42403"/>
                </a:lnTo>
                <a:lnTo>
                  <a:pt x="83862" y="42099"/>
                </a:lnTo>
                <a:lnTo>
                  <a:pt x="56931" y="20305"/>
                </a:lnTo>
                <a:lnTo>
                  <a:pt x="297088" y="20305"/>
                </a:lnTo>
                <a:lnTo>
                  <a:pt x="297088" y="19910"/>
                </a:lnTo>
                <a:lnTo>
                  <a:pt x="56475" y="19910"/>
                </a:lnTo>
                <a:lnTo>
                  <a:pt x="52007" y="16293"/>
                </a:lnTo>
                <a:cubicBezTo>
                  <a:pt x="50214" y="14834"/>
                  <a:pt x="47691" y="12737"/>
                  <a:pt x="44104" y="9849"/>
                </a:cubicBezTo>
                <a:cubicBezTo>
                  <a:pt x="38116" y="4986"/>
                  <a:pt x="32037" y="122"/>
                  <a:pt x="31885" y="1"/>
                </a:cubicBezTo>
                <a:close/>
              </a:path>
            </a:pathLst>
          </a:custGeom>
          <a:solidFill>
            <a:srgbClr val="E5E7D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2" name="Google Shape;3732;p20"/>
          <p:cNvSpPr/>
          <p:nvPr/>
        </p:nvSpPr>
        <p:spPr>
          <a:xfrm>
            <a:off x="-3441339" y="-865562"/>
            <a:ext cx="3150243" cy="7107097"/>
          </a:xfrm>
          <a:custGeom>
            <a:avLst/>
            <a:gdLst/>
            <a:ahLst/>
            <a:cxnLst/>
            <a:rect l="l" t="t" r="r" b="b"/>
            <a:pathLst>
              <a:path w="47327" h="124927" extrusionOk="0">
                <a:moveTo>
                  <a:pt x="0" y="1"/>
                </a:moveTo>
                <a:lnTo>
                  <a:pt x="334" y="124927"/>
                </a:lnTo>
                <a:lnTo>
                  <a:pt x="47326" y="104106"/>
                </a:lnTo>
                <a:lnTo>
                  <a:pt x="47326" y="21187"/>
                </a:lnTo>
                <a:lnTo>
                  <a:pt x="0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3" name="Google Shape;3733;p20"/>
          <p:cNvSpPr/>
          <p:nvPr/>
        </p:nvSpPr>
        <p:spPr>
          <a:xfrm>
            <a:off x="-3441339" y="4024672"/>
            <a:ext cx="3150243" cy="2225537"/>
          </a:xfrm>
          <a:custGeom>
            <a:avLst/>
            <a:gdLst/>
            <a:ahLst/>
            <a:cxnLst/>
            <a:rect l="l" t="t" r="r" b="b"/>
            <a:pathLst>
              <a:path w="47327" h="39120" extrusionOk="0">
                <a:moveTo>
                  <a:pt x="47326" y="1"/>
                </a:moveTo>
                <a:lnTo>
                  <a:pt x="0" y="12402"/>
                </a:lnTo>
                <a:lnTo>
                  <a:pt x="0" y="39120"/>
                </a:lnTo>
                <a:lnTo>
                  <a:pt x="47326" y="18147"/>
                </a:lnTo>
                <a:lnTo>
                  <a:pt x="47326" y="1"/>
                </a:lnTo>
                <a:close/>
              </a:path>
            </a:pathLst>
          </a:custGeom>
          <a:solidFill>
            <a:srgbClr val="826E4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4" name="Google Shape;3734;p20"/>
          <p:cNvSpPr/>
          <p:nvPr/>
        </p:nvSpPr>
        <p:spPr>
          <a:xfrm>
            <a:off x="-3441339" y="4104205"/>
            <a:ext cx="3150243" cy="838729"/>
          </a:xfrm>
          <a:custGeom>
            <a:avLst/>
            <a:gdLst/>
            <a:ahLst/>
            <a:cxnLst/>
            <a:rect l="l" t="t" r="r" b="b"/>
            <a:pathLst>
              <a:path w="47327" h="14743" extrusionOk="0">
                <a:moveTo>
                  <a:pt x="47326" y="1"/>
                </a:moveTo>
                <a:lnTo>
                  <a:pt x="0" y="13648"/>
                </a:lnTo>
                <a:lnTo>
                  <a:pt x="0" y="14743"/>
                </a:lnTo>
                <a:lnTo>
                  <a:pt x="47326" y="1217"/>
                </a:lnTo>
                <a:lnTo>
                  <a:pt x="47326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5" name="Google Shape;3735;p20"/>
          <p:cNvSpPr/>
          <p:nvPr/>
        </p:nvSpPr>
        <p:spPr>
          <a:xfrm>
            <a:off x="-1780361" y="1422225"/>
            <a:ext cx="333616" cy="2360593"/>
          </a:xfrm>
          <a:custGeom>
            <a:avLst/>
            <a:gdLst/>
            <a:ahLst/>
            <a:cxnLst/>
            <a:rect l="l" t="t" r="r" b="b"/>
            <a:pathLst>
              <a:path w="5012" h="41494" extrusionOk="0">
                <a:moveTo>
                  <a:pt x="4591" y="0"/>
                </a:moveTo>
                <a:lnTo>
                  <a:pt x="1" y="1976"/>
                </a:lnTo>
                <a:lnTo>
                  <a:pt x="1" y="39940"/>
                </a:lnTo>
                <a:cubicBezTo>
                  <a:pt x="1" y="39940"/>
                  <a:pt x="4135" y="41065"/>
                  <a:pt x="4591" y="41490"/>
                </a:cubicBezTo>
                <a:cubicBezTo>
                  <a:pt x="4593" y="41493"/>
                  <a:pt x="4595" y="41494"/>
                  <a:pt x="4597" y="41494"/>
                </a:cubicBezTo>
                <a:cubicBezTo>
                  <a:pt x="5012" y="41494"/>
                  <a:pt x="4591" y="0"/>
                  <a:pt x="4591" y="0"/>
                </a:cubicBezTo>
                <a:close/>
              </a:path>
            </a:pathLst>
          </a:custGeom>
          <a:solidFill>
            <a:srgbClr val="D0CDC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6" name="Google Shape;3736;p20"/>
          <p:cNvSpPr/>
          <p:nvPr/>
        </p:nvSpPr>
        <p:spPr>
          <a:xfrm>
            <a:off x="-3441339" y="1079802"/>
            <a:ext cx="1966613" cy="454836"/>
          </a:xfrm>
          <a:custGeom>
            <a:avLst/>
            <a:gdLst/>
            <a:ahLst/>
            <a:cxnLst/>
            <a:rect l="l" t="t" r="r" b="b"/>
            <a:pathLst>
              <a:path w="29545" h="7995" extrusionOk="0">
                <a:moveTo>
                  <a:pt x="0" y="1"/>
                </a:moveTo>
                <a:lnTo>
                  <a:pt x="0" y="4104"/>
                </a:lnTo>
                <a:lnTo>
                  <a:pt x="24955" y="7995"/>
                </a:lnTo>
                <a:lnTo>
                  <a:pt x="29545" y="6019"/>
                </a:lnTo>
                <a:lnTo>
                  <a:pt x="0" y="1"/>
                </a:lnTo>
                <a:close/>
              </a:path>
            </a:pathLst>
          </a:custGeom>
          <a:solidFill>
            <a:srgbClr val="BCB3A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7" name="Google Shape;3737;p20"/>
          <p:cNvSpPr/>
          <p:nvPr/>
        </p:nvSpPr>
        <p:spPr>
          <a:xfrm>
            <a:off x="-3441338" y="3694423"/>
            <a:ext cx="2553369" cy="401188"/>
          </a:xfrm>
          <a:custGeom>
            <a:avLst/>
            <a:gdLst/>
            <a:ahLst/>
            <a:cxnLst/>
            <a:rect l="l" t="t" r="r" b="b"/>
            <a:pathLst>
              <a:path w="38360" h="7052" extrusionOk="0">
                <a:moveTo>
                  <a:pt x="24803" y="0"/>
                </a:moveTo>
                <a:lnTo>
                  <a:pt x="0" y="3465"/>
                </a:lnTo>
                <a:lnTo>
                  <a:pt x="0" y="7052"/>
                </a:lnTo>
                <a:lnTo>
                  <a:pt x="38359" y="699"/>
                </a:lnTo>
                <a:lnTo>
                  <a:pt x="24803" y="0"/>
                </a:lnTo>
                <a:close/>
              </a:path>
            </a:pathLst>
          </a:custGeom>
          <a:solidFill>
            <a:srgbClr val="E5E7D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8" name="Google Shape;3738;p20"/>
          <p:cNvSpPr/>
          <p:nvPr/>
        </p:nvSpPr>
        <p:spPr>
          <a:xfrm>
            <a:off x="-3441338" y="3734190"/>
            <a:ext cx="2553369" cy="494601"/>
          </a:xfrm>
          <a:custGeom>
            <a:avLst/>
            <a:gdLst/>
            <a:ahLst/>
            <a:cxnLst/>
            <a:rect l="l" t="t" r="r" b="b"/>
            <a:pathLst>
              <a:path w="38360" h="8694" extrusionOk="0">
                <a:moveTo>
                  <a:pt x="38359" y="0"/>
                </a:moveTo>
                <a:lnTo>
                  <a:pt x="0" y="6353"/>
                </a:lnTo>
                <a:lnTo>
                  <a:pt x="0" y="8693"/>
                </a:lnTo>
                <a:lnTo>
                  <a:pt x="38359" y="1520"/>
                </a:lnTo>
                <a:lnTo>
                  <a:pt x="38359" y="0"/>
                </a:lnTo>
                <a:close/>
              </a:path>
            </a:pathLst>
          </a:custGeom>
          <a:solidFill>
            <a:srgbClr val="BFB5A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9" name="Google Shape;3739;p20"/>
          <p:cNvSpPr/>
          <p:nvPr/>
        </p:nvSpPr>
        <p:spPr>
          <a:xfrm>
            <a:off x="-3441338" y="1479285"/>
            <a:ext cx="1519508" cy="1106739"/>
          </a:xfrm>
          <a:custGeom>
            <a:avLst/>
            <a:gdLst/>
            <a:ahLst/>
            <a:cxnLst/>
            <a:rect l="l" t="t" r="r" b="b"/>
            <a:pathLst>
              <a:path w="22828" h="19454" extrusionOk="0">
                <a:moveTo>
                  <a:pt x="0" y="0"/>
                </a:moveTo>
                <a:lnTo>
                  <a:pt x="0" y="19454"/>
                </a:lnTo>
                <a:lnTo>
                  <a:pt x="22766" y="19150"/>
                </a:lnTo>
                <a:lnTo>
                  <a:pt x="22827" y="297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0" name="Google Shape;3740;p20"/>
          <p:cNvSpPr/>
          <p:nvPr/>
        </p:nvSpPr>
        <p:spPr>
          <a:xfrm>
            <a:off x="-3441339" y="1313279"/>
            <a:ext cx="1661088" cy="2578312"/>
          </a:xfrm>
          <a:custGeom>
            <a:avLst/>
            <a:gdLst/>
            <a:ahLst/>
            <a:cxnLst/>
            <a:rect l="l" t="t" r="r" b="b"/>
            <a:pathLst>
              <a:path w="24955" h="45321" extrusionOk="0">
                <a:moveTo>
                  <a:pt x="13374" y="4681"/>
                </a:moveTo>
                <a:lnTo>
                  <a:pt x="22827" y="5897"/>
                </a:lnTo>
                <a:lnTo>
                  <a:pt x="22706" y="38876"/>
                </a:lnTo>
                <a:lnTo>
                  <a:pt x="13374" y="40092"/>
                </a:lnTo>
                <a:lnTo>
                  <a:pt x="13374" y="4681"/>
                </a:lnTo>
                <a:close/>
                <a:moveTo>
                  <a:pt x="0" y="0"/>
                </a:moveTo>
                <a:lnTo>
                  <a:pt x="0" y="2918"/>
                </a:lnTo>
                <a:lnTo>
                  <a:pt x="11672" y="4438"/>
                </a:lnTo>
                <a:lnTo>
                  <a:pt x="11672" y="40305"/>
                </a:lnTo>
                <a:lnTo>
                  <a:pt x="0" y="41855"/>
                </a:lnTo>
                <a:lnTo>
                  <a:pt x="0" y="45320"/>
                </a:lnTo>
                <a:lnTo>
                  <a:pt x="24955" y="41855"/>
                </a:lnTo>
                <a:lnTo>
                  <a:pt x="24955" y="3891"/>
                </a:lnTo>
                <a:lnTo>
                  <a:pt x="0" y="0"/>
                </a:lnTo>
                <a:close/>
              </a:path>
            </a:pathLst>
          </a:custGeom>
          <a:solidFill>
            <a:srgbClr val="F389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1" name="Google Shape;3741;p20"/>
          <p:cNvSpPr/>
          <p:nvPr/>
        </p:nvSpPr>
        <p:spPr>
          <a:xfrm>
            <a:off x="-3441339" y="-865562"/>
            <a:ext cx="3154237" cy="1616871"/>
          </a:xfrm>
          <a:custGeom>
            <a:avLst/>
            <a:gdLst/>
            <a:ahLst/>
            <a:cxnLst/>
            <a:rect l="l" t="t" r="r" b="b"/>
            <a:pathLst>
              <a:path w="47387" h="28421" extrusionOk="0">
                <a:moveTo>
                  <a:pt x="0" y="1"/>
                </a:moveTo>
                <a:lnTo>
                  <a:pt x="0" y="13405"/>
                </a:lnTo>
                <a:lnTo>
                  <a:pt x="47326" y="28421"/>
                </a:lnTo>
                <a:lnTo>
                  <a:pt x="47387" y="21187"/>
                </a:lnTo>
                <a:lnTo>
                  <a:pt x="0" y="1"/>
                </a:lnTo>
                <a:close/>
              </a:path>
            </a:pathLst>
          </a:custGeom>
          <a:solidFill>
            <a:srgbClr val="AE9A9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2" name="Google Shape;3742;p20"/>
          <p:cNvSpPr/>
          <p:nvPr/>
        </p:nvSpPr>
        <p:spPr>
          <a:xfrm>
            <a:off x="12375881" y="-865562"/>
            <a:ext cx="3150243" cy="7107097"/>
          </a:xfrm>
          <a:custGeom>
            <a:avLst/>
            <a:gdLst/>
            <a:ahLst/>
            <a:cxnLst/>
            <a:rect l="l" t="t" r="r" b="b"/>
            <a:pathLst>
              <a:path w="47327" h="124927" extrusionOk="0">
                <a:moveTo>
                  <a:pt x="47327" y="1"/>
                </a:moveTo>
                <a:lnTo>
                  <a:pt x="1" y="21187"/>
                </a:lnTo>
                <a:lnTo>
                  <a:pt x="1" y="104106"/>
                </a:lnTo>
                <a:lnTo>
                  <a:pt x="47327" y="124927"/>
                </a:lnTo>
                <a:lnTo>
                  <a:pt x="4732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3" name="Google Shape;3743;p20"/>
          <p:cNvSpPr/>
          <p:nvPr/>
        </p:nvSpPr>
        <p:spPr>
          <a:xfrm>
            <a:off x="12375881" y="4024672"/>
            <a:ext cx="3162424" cy="2216889"/>
          </a:xfrm>
          <a:custGeom>
            <a:avLst/>
            <a:gdLst/>
            <a:ahLst/>
            <a:cxnLst/>
            <a:rect l="l" t="t" r="r" b="b"/>
            <a:pathLst>
              <a:path w="47510" h="38968" extrusionOk="0">
                <a:moveTo>
                  <a:pt x="1" y="1"/>
                </a:moveTo>
                <a:lnTo>
                  <a:pt x="1" y="18147"/>
                </a:lnTo>
                <a:lnTo>
                  <a:pt x="47327" y="38968"/>
                </a:lnTo>
                <a:lnTo>
                  <a:pt x="47509" y="12402"/>
                </a:lnTo>
                <a:lnTo>
                  <a:pt x="1" y="1"/>
                </a:lnTo>
                <a:close/>
              </a:path>
            </a:pathLst>
          </a:custGeom>
          <a:solidFill>
            <a:srgbClr val="826E4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4" name="Google Shape;3744;p20"/>
          <p:cNvSpPr/>
          <p:nvPr/>
        </p:nvSpPr>
        <p:spPr>
          <a:xfrm>
            <a:off x="12375881" y="4104205"/>
            <a:ext cx="3150243" cy="812788"/>
          </a:xfrm>
          <a:custGeom>
            <a:avLst/>
            <a:gdLst/>
            <a:ahLst/>
            <a:cxnLst/>
            <a:rect l="l" t="t" r="r" b="b"/>
            <a:pathLst>
              <a:path w="47327" h="14287" extrusionOk="0">
                <a:moveTo>
                  <a:pt x="1" y="1"/>
                </a:moveTo>
                <a:lnTo>
                  <a:pt x="1" y="1247"/>
                </a:lnTo>
                <a:lnTo>
                  <a:pt x="47327" y="14287"/>
                </a:lnTo>
                <a:lnTo>
                  <a:pt x="47327" y="14287"/>
                </a:lnTo>
                <a:lnTo>
                  <a:pt x="47296" y="13192"/>
                </a:lnTo>
                <a:lnTo>
                  <a:pt x="1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5" name="Google Shape;3745;p20"/>
          <p:cNvSpPr/>
          <p:nvPr/>
        </p:nvSpPr>
        <p:spPr>
          <a:xfrm>
            <a:off x="13808286" y="1166275"/>
            <a:ext cx="1535749" cy="688312"/>
          </a:xfrm>
          <a:custGeom>
            <a:avLst/>
            <a:gdLst/>
            <a:ahLst/>
            <a:cxnLst/>
            <a:rect l="l" t="t" r="r" b="b"/>
            <a:pathLst>
              <a:path w="23072" h="12099" extrusionOk="0">
                <a:moveTo>
                  <a:pt x="23071" y="1"/>
                </a:moveTo>
                <a:lnTo>
                  <a:pt x="1" y="4986"/>
                </a:lnTo>
                <a:lnTo>
                  <a:pt x="1" y="12098"/>
                </a:lnTo>
                <a:lnTo>
                  <a:pt x="23071" y="8420"/>
                </a:lnTo>
                <a:lnTo>
                  <a:pt x="23071" y="1"/>
                </a:lnTo>
                <a:close/>
              </a:path>
            </a:pathLst>
          </a:custGeom>
          <a:solidFill>
            <a:srgbClr val="FD8E7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6" name="Google Shape;3746;p20"/>
          <p:cNvSpPr/>
          <p:nvPr/>
        </p:nvSpPr>
        <p:spPr>
          <a:xfrm>
            <a:off x="13808286" y="1166275"/>
            <a:ext cx="1535749" cy="688312"/>
          </a:xfrm>
          <a:custGeom>
            <a:avLst/>
            <a:gdLst/>
            <a:ahLst/>
            <a:cxnLst/>
            <a:rect l="l" t="t" r="r" b="b"/>
            <a:pathLst>
              <a:path w="23072" h="12099" extrusionOk="0">
                <a:moveTo>
                  <a:pt x="23071" y="1"/>
                </a:moveTo>
                <a:lnTo>
                  <a:pt x="1" y="4986"/>
                </a:lnTo>
                <a:lnTo>
                  <a:pt x="1" y="12098"/>
                </a:lnTo>
                <a:lnTo>
                  <a:pt x="1855" y="11825"/>
                </a:lnTo>
                <a:lnTo>
                  <a:pt x="1855" y="6049"/>
                </a:lnTo>
                <a:lnTo>
                  <a:pt x="23071" y="1733"/>
                </a:lnTo>
                <a:lnTo>
                  <a:pt x="23071" y="1"/>
                </a:lnTo>
                <a:close/>
              </a:path>
            </a:pathLst>
          </a:custGeom>
          <a:solidFill>
            <a:srgbClr val="FD8E7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7" name="Google Shape;3747;p20"/>
          <p:cNvSpPr/>
          <p:nvPr/>
        </p:nvSpPr>
        <p:spPr>
          <a:xfrm>
            <a:off x="13806290" y="1776708"/>
            <a:ext cx="1561975" cy="4397427"/>
          </a:xfrm>
          <a:custGeom>
            <a:avLst/>
            <a:gdLst/>
            <a:ahLst/>
            <a:cxnLst/>
            <a:rect l="l" t="t" r="r" b="b"/>
            <a:pathLst>
              <a:path w="23466" h="77297" extrusionOk="0">
                <a:moveTo>
                  <a:pt x="23283" y="0"/>
                </a:moveTo>
                <a:cubicBezTo>
                  <a:pt x="23071" y="0"/>
                  <a:pt x="0" y="3162"/>
                  <a:pt x="0" y="3162"/>
                </a:cubicBezTo>
                <a:lnTo>
                  <a:pt x="0" y="67144"/>
                </a:lnTo>
                <a:lnTo>
                  <a:pt x="1611" y="67874"/>
                </a:lnTo>
                <a:lnTo>
                  <a:pt x="1611" y="4924"/>
                </a:lnTo>
                <a:lnTo>
                  <a:pt x="20153" y="3162"/>
                </a:lnTo>
                <a:lnTo>
                  <a:pt x="20153" y="75959"/>
                </a:lnTo>
                <a:lnTo>
                  <a:pt x="23192" y="77296"/>
                </a:lnTo>
                <a:cubicBezTo>
                  <a:pt x="23192" y="77296"/>
                  <a:pt x="23466" y="0"/>
                  <a:pt x="23283" y="0"/>
                </a:cubicBezTo>
                <a:close/>
              </a:path>
            </a:pathLst>
          </a:custGeom>
          <a:solidFill>
            <a:srgbClr val="FAB3A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8" name="Google Shape;3748;p20"/>
          <p:cNvSpPr/>
          <p:nvPr/>
        </p:nvSpPr>
        <p:spPr>
          <a:xfrm>
            <a:off x="13913521" y="1956538"/>
            <a:ext cx="1234217" cy="4141479"/>
          </a:xfrm>
          <a:custGeom>
            <a:avLst/>
            <a:gdLst/>
            <a:ahLst/>
            <a:cxnLst/>
            <a:rect l="l" t="t" r="r" b="b"/>
            <a:pathLst>
              <a:path w="18542" h="72798" extrusionOk="0">
                <a:moveTo>
                  <a:pt x="18542" y="1"/>
                </a:moveTo>
                <a:lnTo>
                  <a:pt x="0" y="1763"/>
                </a:lnTo>
                <a:lnTo>
                  <a:pt x="0" y="64713"/>
                </a:lnTo>
                <a:lnTo>
                  <a:pt x="18542" y="72798"/>
                </a:lnTo>
                <a:lnTo>
                  <a:pt x="18542" y="1"/>
                </a:lnTo>
                <a:close/>
              </a:path>
            </a:pathLst>
          </a:custGeom>
          <a:solidFill>
            <a:srgbClr val="FD8E7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9" name="Google Shape;3749;p20"/>
          <p:cNvSpPr/>
          <p:nvPr/>
        </p:nvSpPr>
        <p:spPr>
          <a:xfrm>
            <a:off x="13913521" y="1956537"/>
            <a:ext cx="1234217" cy="3693640"/>
          </a:xfrm>
          <a:custGeom>
            <a:avLst/>
            <a:gdLst/>
            <a:ahLst/>
            <a:cxnLst/>
            <a:rect l="l" t="t" r="r" b="b"/>
            <a:pathLst>
              <a:path w="18542" h="64926" extrusionOk="0">
                <a:moveTo>
                  <a:pt x="18542" y="1"/>
                </a:moveTo>
                <a:lnTo>
                  <a:pt x="0" y="1763"/>
                </a:lnTo>
                <a:lnTo>
                  <a:pt x="0" y="64713"/>
                </a:lnTo>
                <a:lnTo>
                  <a:pt x="547" y="64925"/>
                </a:lnTo>
                <a:lnTo>
                  <a:pt x="547" y="2797"/>
                </a:lnTo>
                <a:lnTo>
                  <a:pt x="18542" y="1399"/>
                </a:lnTo>
                <a:lnTo>
                  <a:pt x="18542" y="1"/>
                </a:lnTo>
                <a:close/>
              </a:path>
            </a:pathLst>
          </a:custGeom>
          <a:solidFill>
            <a:srgbClr val="FD8E7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0" name="Google Shape;3750;p20"/>
          <p:cNvSpPr/>
          <p:nvPr/>
        </p:nvSpPr>
        <p:spPr>
          <a:xfrm>
            <a:off x="14059156" y="3958964"/>
            <a:ext cx="886291" cy="1772521"/>
          </a:xfrm>
          <a:custGeom>
            <a:avLst/>
            <a:gdLst/>
            <a:ahLst/>
            <a:cxnLst/>
            <a:rect l="l" t="t" r="r" b="b"/>
            <a:pathLst>
              <a:path w="13315" h="31157" fill="none" extrusionOk="0">
                <a:moveTo>
                  <a:pt x="1" y="1"/>
                </a:moveTo>
                <a:lnTo>
                  <a:pt x="1" y="25958"/>
                </a:lnTo>
                <a:lnTo>
                  <a:pt x="13314" y="31156"/>
                </a:lnTo>
                <a:lnTo>
                  <a:pt x="13314" y="2250"/>
                </a:lnTo>
                <a:close/>
              </a:path>
            </a:pathLst>
          </a:custGeom>
          <a:noFill/>
          <a:ln w="9875" cap="flat" cmpd="sng">
            <a:solidFill>
              <a:srgbClr val="FAB3A1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1" name="Google Shape;3751;p20"/>
          <p:cNvSpPr/>
          <p:nvPr/>
        </p:nvSpPr>
        <p:spPr>
          <a:xfrm>
            <a:off x="14781483" y="3872490"/>
            <a:ext cx="101176" cy="155708"/>
          </a:xfrm>
          <a:custGeom>
            <a:avLst/>
            <a:gdLst/>
            <a:ahLst/>
            <a:cxnLst/>
            <a:rect l="l" t="t" r="r" b="b"/>
            <a:pathLst>
              <a:path w="1520" h="2737" extrusionOk="0">
                <a:moveTo>
                  <a:pt x="760" y="1"/>
                </a:moveTo>
                <a:cubicBezTo>
                  <a:pt x="334" y="1"/>
                  <a:pt x="0" y="609"/>
                  <a:pt x="0" y="1369"/>
                </a:cubicBezTo>
                <a:cubicBezTo>
                  <a:pt x="0" y="2128"/>
                  <a:pt x="334" y="2736"/>
                  <a:pt x="760" y="2736"/>
                </a:cubicBezTo>
                <a:cubicBezTo>
                  <a:pt x="1186" y="2736"/>
                  <a:pt x="1520" y="2128"/>
                  <a:pt x="1520" y="1369"/>
                </a:cubicBezTo>
                <a:cubicBezTo>
                  <a:pt x="1520" y="609"/>
                  <a:pt x="1186" y="1"/>
                  <a:pt x="760" y="1"/>
                </a:cubicBezTo>
                <a:close/>
              </a:path>
            </a:pathLst>
          </a:custGeom>
          <a:solidFill>
            <a:srgbClr val="FAB3A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2" name="Google Shape;3752;p20"/>
          <p:cNvSpPr/>
          <p:nvPr/>
        </p:nvSpPr>
        <p:spPr>
          <a:xfrm>
            <a:off x="14036925" y="2364613"/>
            <a:ext cx="930755" cy="1494103"/>
          </a:xfrm>
          <a:custGeom>
            <a:avLst/>
            <a:gdLst/>
            <a:ahLst/>
            <a:cxnLst/>
            <a:rect l="l" t="t" r="r" b="b"/>
            <a:pathLst>
              <a:path w="13983" h="26263" extrusionOk="0">
                <a:moveTo>
                  <a:pt x="13983" y="1"/>
                </a:moveTo>
                <a:lnTo>
                  <a:pt x="0" y="791"/>
                </a:lnTo>
                <a:lnTo>
                  <a:pt x="0" y="24135"/>
                </a:lnTo>
                <a:lnTo>
                  <a:pt x="13983" y="26263"/>
                </a:lnTo>
                <a:lnTo>
                  <a:pt x="13983" y="1"/>
                </a:lnTo>
                <a:close/>
              </a:path>
            </a:pathLst>
          </a:custGeom>
          <a:solidFill>
            <a:srgbClr val="FAB3A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3" name="Google Shape;3753;p20"/>
          <p:cNvSpPr/>
          <p:nvPr/>
        </p:nvSpPr>
        <p:spPr>
          <a:xfrm>
            <a:off x="14107747" y="2432084"/>
            <a:ext cx="774931" cy="1360923"/>
          </a:xfrm>
          <a:custGeom>
            <a:avLst/>
            <a:gdLst/>
            <a:ahLst/>
            <a:cxnLst/>
            <a:rect l="l" t="t" r="r" b="b"/>
            <a:pathLst>
              <a:path w="11642" h="23922" extrusionOk="0">
                <a:moveTo>
                  <a:pt x="11642" y="0"/>
                </a:moveTo>
                <a:lnTo>
                  <a:pt x="0" y="274"/>
                </a:lnTo>
                <a:lnTo>
                  <a:pt x="0" y="22098"/>
                </a:lnTo>
                <a:lnTo>
                  <a:pt x="11642" y="23922"/>
                </a:lnTo>
                <a:lnTo>
                  <a:pt x="1164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4" name="Google Shape;3754;p20"/>
          <p:cNvSpPr/>
          <p:nvPr/>
        </p:nvSpPr>
        <p:spPr>
          <a:xfrm>
            <a:off x="14107748" y="2445908"/>
            <a:ext cx="85001" cy="1255448"/>
          </a:xfrm>
          <a:custGeom>
            <a:avLst/>
            <a:gdLst/>
            <a:ahLst/>
            <a:cxnLst/>
            <a:rect l="l" t="t" r="r" b="b"/>
            <a:pathLst>
              <a:path w="1277" h="22068" extrusionOk="0">
                <a:moveTo>
                  <a:pt x="1277" y="0"/>
                </a:moveTo>
                <a:lnTo>
                  <a:pt x="0" y="31"/>
                </a:lnTo>
                <a:lnTo>
                  <a:pt x="0" y="21855"/>
                </a:lnTo>
                <a:lnTo>
                  <a:pt x="1277" y="22068"/>
                </a:lnTo>
                <a:lnTo>
                  <a:pt x="1277" y="0"/>
                </a:lnTo>
                <a:close/>
              </a:path>
            </a:pathLst>
          </a:custGeom>
          <a:solidFill>
            <a:srgbClr val="5578A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5" name="Google Shape;3755;p20"/>
          <p:cNvSpPr/>
          <p:nvPr/>
        </p:nvSpPr>
        <p:spPr>
          <a:xfrm>
            <a:off x="14107748" y="2463204"/>
            <a:ext cx="776993" cy="721137"/>
          </a:xfrm>
          <a:custGeom>
            <a:avLst/>
            <a:gdLst/>
            <a:ahLst/>
            <a:cxnLst/>
            <a:rect l="l" t="t" r="r" b="b"/>
            <a:pathLst>
              <a:path w="11673" h="12676" extrusionOk="0">
                <a:moveTo>
                  <a:pt x="11672" y="0"/>
                </a:moveTo>
                <a:lnTo>
                  <a:pt x="0" y="6323"/>
                </a:lnTo>
                <a:lnTo>
                  <a:pt x="0" y="12675"/>
                </a:lnTo>
                <a:cubicBezTo>
                  <a:pt x="0" y="12675"/>
                  <a:pt x="11399" y="6657"/>
                  <a:pt x="11672" y="6657"/>
                </a:cubicBezTo>
                <a:lnTo>
                  <a:pt x="11672" y="0"/>
                </a:lnTo>
                <a:close/>
              </a:path>
            </a:pathLst>
          </a:custGeom>
          <a:solidFill>
            <a:srgbClr val="9BBAD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6" name="Google Shape;3756;p20"/>
          <p:cNvSpPr/>
          <p:nvPr/>
        </p:nvSpPr>
        <p:spPr>
          <a:xfrm>
            <a:off x="14107747" y="2943926"/>
            <a:ext cx="774931" cy="480777"/>
          </a:xfrm>
          <a:custGeom>
            <a:avLst/>
            <a:gdLst/>
            <a:ahLst/>
            <a:cxnLst/>
            <a:rect l="l" t="t" r="r" b="b"/>
            <a:pathLst>
              <a:path w="11642" h="8451" extrusionOk="0">
                <a:moveTo>
                  <a:pt x="11642" y="0"/>
                </a:moveTo>
                <a:lnTo>
                  <a:pt x="0" y="5654"/>
                </a:lnTo>
                <a:lnTo>
                  <a:pt x="0" y="8450"/>
                </a:lnTo>
                <a:lnTo>
                  <a:pt x="11642" y="2949"/>
                </a:lnTo>
                <a:lnTo>
                  <a:pt x="11642" y="0"/>
                </a:lnTo>
                <a:close/>
              </a:path>
            </a:pathLst>
          </a:custGeom>
          <a:solidFill>
            <a:srgbClr val="9BBAD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7" name="Google Shape;3757;p20"/>
          <p:cNvSpPr/>
          <p:nvPr/>
        </p:nvSpPr>
        <p:spPr>
          <a:xfrm>
            <a:off x="12375881" y="-865562"/>
            <a:ext cx="3150243" cy="1616871"/>
          </a:xfrm>
          <a:custGeom>
            <a:avLst/>
            <a:gdLst/>
            <a:ahLst/>
            <a:cxnLst/>
            <a:rect l="l" t="t" r="r" b="b"/>
            <a:pathLst>
              <a:path w="47327" h="28421" extrusionOk="0">
                <a:moveTo>
                  <a:pt x="47327" y="1"/>
                </a:moveTo>
                <a:lnTo>
                  <a:pt x="1" y="21187"/>
                </a:lnTo>
                <a:lnTo>
                  <a:pt x="1" y="28421"/>
                </a:lnTo>
                <a:lnTo>
                  <a:pt x="47327" y="13405"/>
                </a:lnTo>
                <a:lnTo>
                  <a:pt x="47327" y="1"/>
                </a:lnTo>
                <a:close/>
              </a:path>
            </a:pathLst>
          </a:custGeom>
          <a:solidFill>
            <a:srgbClr val="AE9A9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8" name="Google Shape;3758;p20"/>
          <p:cNvSpPr/>
          <p:nvPr/>
        </p:nvSpPr>
        <p:spPr>
          <a:xfrm>
            <a:off x="-291246" y="339715"/>
            <a:ext cx="12667535" cy="411599"/>
          </a:xfrm>
          <a:custGeom>
            <a:avLst/>
            <a:gdLst/>
            <a:ahLst/>
            <a:cxnLst/>
            <a:rect l="l" t="t" r="r" b="b"/>
            <a:pathLst>
              <a:path w="190308" h="7235" extrusionOk="0">
                <a:moveTo>
                  <a:pt x="0" y="1"/>
                </a:moveTo>
                <a:lnTo>
                  <a:pt x="0" y="7235"/>
                </a:lnTo>
                <a:lnTo>
                  <a:pt x="190308" y="7235"/>
                </a:lnTo>
                <a:lnTo>
                  <a:pt x="190308" y="1"/>
                </a:lnTo>
                <a:close/>
              </a:path>
            </a:pathLst>
          </a:custGeom>
          <a:solidFill>
            <a:srgbClr val="9F89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9" name="Google Shape;3759;p20"/>
          <p:cNvSpPr/>
          <p:nvPr/>
        </p:nvSpPr>
        <p:spPr>
          <a:xfrm>
            <a:off x="-291246" y="4024671"/>
            <a:ext cx="12667535" cy="1032383"/>
          </a:xfrm>
          <a:custGeom>
            <a:avLst/>
            <a:gdLst/>
            <a:ahLst/>
            <a:cxnLst/>
            <a:rect l="l" t="t" r="r" b="b"/>
            <a:pathLst>
              <a:path w="190308" h="18147" extrusionOk="0">
                <a:moveTo>
                  <a:pt x="0" y="1"/>
                </a:moveTo>
                <a:lnTo>
                  <a:pt x="0" y="18147"/>
                </a:lnTo>
                <a:lnTo>
                  <a:pt x="190308" y="18147"/>
                </a:lnTo>
                <a:lnTo>
                  <a:pt x="190308" y="1"/>
                </a:lnTo>
                <a:close/>
              </a:path>
            </a:pathLst>
          </a:custGeom>
          <a:solidFill>
            <a:srgbClr val="D4B7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0" name="Google Shape;3760;p20"/>
          <p:cNvSpPr/>
          <p:nvPr/>
        </p:nvSpPr>
        <p:spPr>
          <a:xfrm>
            <a:off x="-291246" y="4104205"/>
            <a:ext cx="12667535" cy="70999"/>
          </a:xfrm>
          <a:custGeom>
            <a:avLst/>
            <a:gdLst/>
            <a:ahLst/>
            <a:cxnLst/>
            <a:rect l="l" t="t" r="r" b="b"/>
            <a:pathLst>
              <a:path w="190308" h="1248" extrusionOk="0">
                <a:moveTo>
                  <a:pt x="0" y="1"/>
                </a:moveTo>
                <a:lnTo>
                  <a:pt x="0" y="1217"/>
                </a:lnTo>
                <a:lnTo>
                  <a:pt x="190308" y="1247"/>
                </a:lnTo>
                <a:lnTo>
                  <a:pt x="19030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1" name="Google Shape;3761;p20"/>
          <p:cNvSpPr/>
          <p:nvPr/>
        </p:nvSpPr>
        <p:spPr>
          <a:xfrm>
            <a:off x="5713537" y="946678"/>
            <a:ext cx="861995" cy="612193"/>
          </a:xfrm>
          <a:custGeom>
            <a:avLst/>
            <a:gdLst/>
            <a:ahLst/>
            <a:cxnLst/>
            <a:rect l="l" t="t" r="r" b="b"/>
            <a:pathLst>
              <a:path w="12950" h="10761" extrusionOk="0">
                <a:moveTo>
                  <a:pt x="6475" y="0"/>
                </a:moveTo>
                <a:cubicBezTo>
                  <a:pt x="2919" y="0"/>
                  <a:pt x="1" y="2402"/>
                  <a:pt x="1" y="5381"/>
                </a:cubicBezTo>
                <a:cubicBezTo>
                  <a:pt x="1" y="8359"/>
                  <a:pt x="2919" y="10761"/>
                  <a:pt x="6475" y="10761"/>
                </a:cubicBezTo>
                <a:cubicBezTo>
                  <a:pt x="10062" y="10761"/>
                  <a:pt x="12949" y="8359"/>
                  <a:pt x="12949" y="5381"/>
                </a:cubicBezTo>
                <a:cubicBezTo>
                  <a:pt x="12949" y="2402"/>
                  <a:pt x="10062" y="0"/>
                  <a:pt x="6475" y="0"/>
                </a:cubicBezTo>
                <a:close/>
              </a:path>
            </a:pathLst>
          </a:custGeom>
          <a:solidFill>
            <a:srgbClr val="9F89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2" name="Google Shape;3762;p20"/>
          <p:cNvSpPr/>
          <p:nvPr/>
        </p:nvSpPr>
        <p:spPr>
          <a:xfrm>
            <a:off x="5812647" y="993386"/>
            <a:ext cx="663703" cy="518780"/>
          </a:xfrm>
          <a:custGeom>
            <a:avLst/>
            <a:gdLst/>
            <a:ahLst/>
            <a:cxnLst/>
            <a:rect l="l" t="t" r="r" b="b"/>
            <a:pathLst>
              <a:path w="9971" h="9119" extrusionOk="0">
                <a:moveTo>
                  <a:pt x="4986" y="0"/>
                </a:moveTo>
                <a:cubicBezTo>
                  <a:pt x="2250" y="0"/>
                  <a:pt x="1" y="2037"/>
                  <a:pt x="1" y="4560"/>
                </a:cubicBezTo>
                <a:cubicBezTo>
                  <a:pt x="1" y="7082"/>
                  <a:pt x="2250" y="9119"/>
                  <a:pt x="4986" y="9119"/>
                </a:cubicBezTo>
                <a:cubicBezTo>
                  <a:pt x="7752" y="9119"/>
                  <a:pt x="9971" y="7082"/>
                  <a:pt x="9971" y="4560"/>
                </a:cubicBezTo>
                <a:cubicBezTo>
                  <a:pt x="9971" y="2037"/>
                  <a:pt x="7752" y="0"/>
                  <a:pt x="4986" y="0"/>
                </a:cubicBezTo>
                <a:close/>
              </a:path>
            </a:pathLst>
          </a:custGeom>
          <a:solidFill>
            <a:srgbClr val="FFF8E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3" name="Google Shape;3763;p20"/>
          <p:cNvSpPr/>
          <p:nvPr/>
        </p:nvSpPr>
        <p:spPr>
          <a:xfrm>
            <a:off x="6126286" y="1043506"/>
            <a:ext cx="62769" cy="53647"/>
          </a:xfrm>
          <a:custGeom>
            <a:avLst/>
            <a:gdLst/>
            <a:ahLst/>
            <a:cxnLst/>
            <a:rect l="l" t="t" r="r" b="b"/>
            <a:pathLst>
              <a:path w="943" h="943" extrusionOk="0">
                <a:moveTo>
                  <a:pt x="487" y="1"/>
                </a:moveTo>
                <a:cubicBezTo>
                  <a:pt x="213" y="1"/>
                  <a:pt x="0" y="213"/>
                  <a:pt x="0" y="487"/>
                </a:cubicBezTo>
                <a:cubicBezTo>
                  <a:pt x="0" y="730"/>
                  <a:pt x="213" y="943"/>
                  <a:pt x="487" y="943"/>
                </a:cubicBezTo>
                <a:cubicBezTo>
                  <a:pt x="730" y="943"/>
                  <a:pt x="943" y="730"/>
                  <a:pt x="943" y="487"/>
                </a:cubicBezTo>
                <a:cubicBezTo>
                  <a:pt x="943" y="213"/>
                  <a:pt x="730" y="1"/>
                  <a:pt x="48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4" name="Google Shape;3764;p20"/>
          <p:cNvSpPr/>
          <p:nvPr/>
        </p:nvSpPr>
        <p:spPr>
          <a:xfrm>
            <a:off x="6126286" y="1418754"/>
            <a:ext cx="62769" cy="53647"/>
          </a:xfrm>
          <a:custGeom>
            <a:avLst/>
            <a:gdLst/>
            <a:ahLst/>
            <a:cxnLst/>
            <a:rect l="l" t="t" r="r" b="b"/>
            <a:pathLst>
              <a:path w="943" h="943" extrusionOk="0">
                <a:moveTo>
                  <a:pt x="487" y="0"/>
                </a:moveTo>
                <a:cubicBezTo>
                  <a:pt x="213" y="0"/>
                  <a:pt x="0" y="213"/>
                  <a:pt x="0" y="487"/>
                </a:cubicBezTo>
                <a:cubicBezTo>
                  <a:pt x="0" y="730"/>
                  <a:pt x="213" y="943"/>
                  <a:pt x="487" y="943"/>
                </a:cubicBezTo>
                <a:cubicBezTo>
                  <a:pt x="730" y="943"/>
                  <a:pt x="943" y="730"/>
                  <a:pt x="943" y="487"/>
                </a:cubicBezTo>
                <a:cubicBezTo>
                  <a:pt x="943" y="213"/>
                  <a:pt x="730" y="0"/>
                  <a:pt x="4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5" name="Google Shape;3765;p20"/>
          <p:cNvSpPr/>
          <p:nvPr/>
        </p:nvSpPr>
        <p:spPr>
          <a:xfrm>
            <a:off x="6377156" y="1230276"/>
            <a:ext cx="62769" cy="55411"/>
          </a:xfrm>
          <a:custGeom>
            <a:avLst/>
            <a:gdLst/>
            <a:ahLst/>
            <a:cxnLst/>
            <a:rect l="l" t="t" r="r" b="b"/>
            <a:pathLst>
              <a:path w="943" h="974" extrusionOk="0">
                <a:moveTo>
                  <a:pt x="487" y="0"/>
                </a:moveTo>
                <a:cubicBezTo>
                  <a:pt x="213" y="0"/>
                  <a:pt x="0" y="213"/>
                  <a:pt x="0" y="487"/>
                </a:cubicBezTo>
                <a:cubicBezTo>
                  <a:pt x="0" y="760"/>
                  <a:pt x="213" y="973"/>
                  <a:pt x="487" y="973"/>
                </a:cubicBezTo>
                <a:cubicBezTo>
                  <a:pt x="730" y="973"/>
                  <a:pt x="943" y="760"/>
                  <a:pt x="943" y="487"/>
                </a:cubicBezTo>
                <a:cubicBezTo>
                  <a:pt x="943" y="213"/>
                  <a:pt x="730" y="0"/>
                  <a:pt x="4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6" name="Google Shape;3766;p20"/>
          <p:cNvSpPr/>
          <p:nvPr/>
        </p:nvSpPr>
        <p:spPr>
          <a:xfrm>
            <a:off x="5875416" y="1230276"/>
            <a:ext cx="62769" cy="55411"/>
          </a:xfrm>
          <a:custGeom>
            <a:avLst/>
            <a:gdLst/>
            <a:ahLst/>
            <a:cxnLst/>
            <a:rect l="l" t="t" r="r" b="b"/>
            <a:pathLst>
              <a:path w="943" h="974" extrusionOk="0">
                <a:moveTo>
                  <a:pt x="487" y="0"/>
                </a:moveTo>
                <a:cubicBezTo>
                  <a:pt x="213" y="0"/>
                  <a:pt x="0" y="213"/>
                  <a:pt x="0" y="487"/>
                </a:cubicBezTo>
                <a:cubicBezTo>
                  <a:pt x="0" y="760"/>
                  <a:pt x="213" y="973"/>
                  <a:pt x="487" y="973"/>
                </a:cubicBezTo>
                <a:cubicBezTo>
                  <a:pt x="730" y="973"/>
                  <a:pt x="942" y="760"/>
                  <a:pt x="942" y="487"/>
                </a:cubicBezTo>
                <a:cubicBezTo>
                  <a:pt x="942" y="213"/>
                  <a:pt x="730" y="0"/>
                  <a:pt x="4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7" name="Google Shape;3767;p20"/>
          <p:cNvSpPr/>
          <p:nvPr/>
        </p:nvSpPr>
        <p:spPr>
          <a:xfrm>
            <a:off x="3374765" y="1754237"/>
            <a:ext cx="5673193" cy="1895233"/>
          </a:xfrm>
          <a:custGeom>
            <a:avLst/>
            <a:gdLst/>
            <a:ahLst/>
            <a:cxnLst/>
            <a:rect l="l" t="t" r="r" b="b"/>
            <a:pathLst>
              <a:path w="85230" h="33314" extrusionOk="0">
                <a:moveTo>
                  <a:pt x="0" y="0"/>
                </a:moveTo>
                <a:lnTo>
                  <a:pt x="0" y="33314"/>
                </a:lnTo>
                <a:lnTo>
                  <a:pt x="85230" y="33314"/>
                </a:lnTo>
                <a:lnTo>
                  <a:pt x="85230" y="0"/>
                </a:lnTo>
                <a:close/>
              </a:path>
            </a:pathLst>
          </a:custGeom>
          <a:solidFill>
            <a:srgbClr val="EDB2A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8" name="Google Shape;3768;p20"/>
          <p:cNvSpPr/>
          <p:nvPr/>
        </p:nvSpPr>
        <p:spPr>
          <a:xfrm>
            <a:off x="3496106" y="1859711"/>
            <a:ext cx="5430436" cy="1682579"/>
          </a:xfrm>
          <a:custGeom>
            <a:avLst/>
            <a:gdLst/>
            <a:ahLst/>
            <a:cxnLst/>
            <a:rect l="l" t="t" r="r" b="b"/>
            <a:pathLst>
              <a:path w="81583" h="29576" extrusionOk="0">
                <a:moveTo>
                  <a:pt x="1" y="0"/>
                </a:moveTo>
                <a:lnTo>
                  <a:pt x="1" y="29575"/>
                </a:lnTo>
                <a:lnTo>
                  <a:pt x="81583" y="29575"/>
                </a:lnTo>
                <a:lnTo>
                  <a:pt x="8158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9" name="Google Shape;3769;p20"/>
          <p:cNvSpPr/>
          <p:nvPr/>
        </p:nvSpPr>
        <p:spPr>
          <a:xfrm>
            <a:off x="3496106" y="1859711"/>
            <a:ext cx="5430436" cy="1684285"/>
          </a:xfrm>
          <a:custGeom>
            <a:avLst/>
            <a:gdLst/>
            <a:ahLst/>
            <a:cxnLst/>
            <a:rect l="l" t="t" r="r" b="b"/>
            <a:pathLst>
              <a:path w="81583" h="29606" extrusionOk="0">
                <a:moveTo>
                  <a:pt x="81583" y="0"/>
                </a:moveTo>
                <a:lnTo>
                  <a:pt x="1" y="29606"/>
                </a:lnTo>
                <a:lnTo>
                  <a:pt x="81583" y="29606"/>
                </a:lnTo>
                <a:lnTo>
                  <a:pt x="8158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0" name="Google Shape;3770;p20"/>
          <p:cNvSpPr/>
          <p:nvPr/>
        </p:nvSpPr>
        <p:spPr>
          <a:xfrm>
            <a:off x="10524672" y="144298"/>
            <a:ext cx="691992" cy="121119"/>
          </a:xfrm>
          <a:custGeom>
            <a:avLst/>
            <a:gdLst/>
            <a:ahLst/>
            <a:cxnLst/>
            <a:rect l="l" t="t" r="r" b="b"/>
            <a:pathLst>
              <a:path w="10396" h="2129" extrusionOk="0">
                <a:moveTo>
                  <a:pt x="2645" y="1"/>
                </a:moveTo>
                <a:lnTo>
                  <a:pt x="1" y="2129"/>
                </a:lnTo>
                <a:lnTo>
                  <a:pt x="6384" y="2129"/>
                </a:lnTo>
                <a:lnTo>
                  <a:pt x="10396" y="214"/>
                </a:lnTo>
                <a:lnTo>
                  <a:pt x="2645" y="1"/>
                </a:lnTo>
                <a:close/>
              </a:path>
            </a:pathLst>
          </a:custGeom>
          <a:solidFill>
            <a:srgbClr val="B5A39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1" name="Google Shape;3771;p20"/>
          <p:cNvSpPr/>
          <p:nvPr/>
        </p:nvSpPr>
        <p:spPr>
          <a:xfrm>
            <a:off x="10797774" y="210006"/>
            <a:ext cx="99245" cy="781668"/>
          </a:xfrm>
          <a:custGeom>
            <a:avLst/>
            <a:gdLst/>
            <a:ahLst/>
            <a:cxnLst/>
            <a:rect l="l" t="t" r="r" b="b"/>
            <a:pathLst>
              <a:path w="1491" h="13740" extrusionOk="0">
                <a:moveTo>
                  <a:pt x="1" y="1"/>
                </a:moveTo>
                <a:lnTo>
                  <a:pt x="1" y="13740"/>
                </a:lnTo>
                <a:lnTo>
                  <a:pt x="1490" y="13740"/>
                </a:lnTo>
                <a:lnTo>
                  <a:pt x="1490" y="1"/>
                </a:lnTo>
                <a:close/>
              </a:path>
            </a:pathLst>
          </a:custGeom>
          <a:solidFill>
            <a:srgbClr val="6B56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2" name="Google Shape;3772;p20"/>
          <p:cNvSpPr/>
          <p:nvPr/>
        </p:nvSpPr>
        <p:spPr>
          <a:xfrm>
            <a:off x="9901523" y="938031"/>
            <a:ext cx="1936328" cy="843907"/>
          </a:xfrm>
          <a:custGeom>
            <a:avLst/>
            <a:gdLst/>
            <a:ahLst/>
            <a:cxnLst/>
            <a:rect l="l" t="t" r="r" b="b"/>
            <a:pathLst>
              <a:path w="29090" h="14834" extrusionOk="0">
                <a:moveTo>
                  <a:pt x="1" y="1"/>
                </a:moveTo>
                <a:lnTo>
                  <a:pt x="1" y="14834"/>
                </a:lnTo>
                <a:lnTo>
                  <a:pt x="29089" y="14834"/>
                </a:lnTo>
                <a:lnTo>
                  <a:pt x="29089" y="1"/>
                </a:lnTo>
                <a:close/>
              </a:path>
            </a:pathLst>
          </a:custGeom>
          <a:solidFill>
            <a:srgbClr val="B5A39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3" name="Google Shape;3773;p20"/>
          <p:cNvSpPr/>
          <p:nvPr/>
        </p:nvSpPr>
        <p:spPr>
          <a:xfrm>
            <a:off x="9958168" y="993386"/>
            <a:ext cx="1825033" cy="733199"/>
          </a:xfrm>
          <a:custGeom>
            <a:avLst/>
            <a:gdLst/>
            <a:ahLst/>
            <a:cxnLst/>
            <a:rect l="l" t="t" r="r" b="b"/>
            <a:pathLst>
              <a:path w="27418" h="12888" extrusionOk="0">
                <a:moveTo>
                  <a:pt x="1" y="0"/>
                </a:moveTo>
                <a:lnTo>
                  <a:pt x="1" y="12888"/>
                </a:lnTo>
                <a:lnTo>
                  <a:pt x="27418" y="12888"/>
                </a:lnTo>
                <a:lnTo>
                  <a:pt x="27418" y="0"/>
                </a:lnTo>
                <a:close/>
              </a:path>
            </a:pathLst>
          </a:custGeom>
          <a:solidFill>
            <a:srgbClr val="4F4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4" name="Google Shape;3774;p20"/>
          <p:cNvSpPr/>
          <p:nvPr/>
        </p:nvSpPr>
        <p:spPr>
          <a:xfrm>
            <a:off x="9958168" y="993386"/>
            <a:ext cx="1825033" cy="734961"/>
          </a:xfrm>
          <a:custGeom>
            <a:avLst/>
            <a:gdLst/>
            <a:ahLst/>
            <a:cxnLst/>
            <a:rect l="l" t="t" r="r" b="b"/>
            <a:pathLst>
              <a:path w="27418" h="12919" extrusionOk="0">
                <a:moveTo>
                  <a:pt x="1" y="0"/>
                </a:moveTo>
                <a:lnTo>
                  <a:pt x="1" y="12918"/>
                </a:lnTo>
                <a:lnTo>
                  <a:pt x="27418" y="0"/>
                </a:lnTo>
                <a:close/>
              </a:path>
            </a:pathLst>
          </a:custGeom>
          <a:solidFill>
            <a:srgbClr val="826F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5" name="Google Shape;3775;p20"/>
          <p:cNvSpPr/>
          <p:nvPr/>
        </p:nvSpPr>
        <p:spPr>
          <a:xfrm>
            <a:off x="1928181" y="1845886"/>
            <a:ext cx="957048" cy="1402396"/>
          </a:xfrm>
          <a:custGeom>
            <a:avLst/>
            <a:gdLst/>
            <a:ahLst/>
            <a:cxnLst/>
            <a:rect l="l" t="t" r="r" b="b"/>
            <a:pathLst>
              <a:path w="14378" h="24651" extrusionOk="0">
                <a:moveTo>
                  <a:pt x="0" y="0"/>
                </a:moveTo>
                <a:lnTo>
                  <a:pt x="0" y="24651"/>
                </a:lnTo>
                <a:lnTo>
                  <a:pt x="14377" y="24651"/>
                </a:lnTo>
                <a:lnTo>
                  <a:pt x="14377" y="0"/>
                </a:lnTo>
                <a:close/>
              </a:path>
            </a:pathLst>
          </a:custGeom>
          <a:solidFill>
            <a:srgbClr val="7FC27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6" name="Google Shape;3776;p20"/>
          <p:cNvSpPr/>
          <p:nvPr/>
        </p:nvSpPr>
        <p:spPr>
          <a:xfrm>
            <a:off x="2011117" y="1960008"/>
            <a:ext cx="760819" cy="650253"/>
          </a:xfrm>
          <a:custGeom>
            <a:avLst/>
            <a:gdLst/>
            <a:ahLst/>
            <a:cxnLst/>
            <a:rect l="l" t="t" r="r" b="b"/>
            <a:pathLst>
              <a:path w="11430" h="11430" extrusionOk="0">
                <a:moveTo>
                  <a:pt x="0" y="0"/>
                </a:moveTo>
                <a:lnTo>
                  <a:pt x="0" y="11429"/>
                </a:lnTo>
                <a:lnTo>
                  <a:pt x="11429" y="11429"/>
                </a:lnTo>
                <a:lnTo>
                  <a:pt x="11429" y="0"/>
                </a:lnTo>
                <a:close/>
              </a:path>
            </a:pathLst>
          </a:custGeom>
          <a:solidFill>
            <a:srgbClr val="D6E2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7" name="Google Shape;3777;p20"/>
          <p:cNvSpPr/>
          <p:nvPr/>
        </p:nvSpPr>
        <p:spPr>
          <a:xfrm>
            <a:off x="2118549" y="2111165"/>
            <a:ext cx="357977" cy="375360"/>
          </a:xfrm>
          <a:custGeom>
            <a:avLst/>
            <a:gdLst/>
            <a:ahLst/>
            <a:cxnLst/>
            <a:rect l="l" t="t" r="r" b="b"/>
            <a:pathLst>
              <a:path w="5378" h="6598" extrusionOk="0">
                <a:moveTo>
                  <a:pt x="2157" y="0"/>
                </a:moveTo>
                <a:cubicBezTo>
                  <a:pt x="1594" y="0"/>
                  <a:pt x="1033" y="398"/>
                  <a:pt x="727" y="869"/>
                </a:cubicBezTo>
                <a:cubicBezTo>
                  <a:pt x="531" y="1138"/>
                  <a:pt x="827" y="1446"/>
                  <a:pt x="1108" y="1446"/>
                </a:cubicBezTo>
                <a:cubicBezTo>
                  <a:pt x="1177" y="1446"/>
                  <a:pt x="1245" y="1428"/>
                  <a:pt x="1304" y="1386"/>
                </a:cubicBezTo>
                <a:cubicBezTo>
                  <a:pt x="1521" y="1234"/>
                  <a:pt x="1846" y="866"/>
                  <a:pt x="2136" y="866"/>
                </a:cubicBezTo>
                <a:cubicBezTo>
                  <a:pt x="2253" y="866"/>
                  <a:pt x="2364" y="925"/>
                  <a:pt x="2459" y="1082"/>
                </a:cubicBezTo>
                <a:cubicBezTo>
                  <a:pt x="2733" y="1568"/>
                  <a:pt x="2429" y="2298"/>
                  <a:pt x="2277" y="2784"/>
                </a:cubicBezTo>
                <a:cubicBezTo>
                  <a:pt x="1852" y="3970"/>
                  <a:pt x="1122" y="5033"/>
                  <a:pt x="271" y="5945"/>
                </a:cubicBezTo>
                <a:cubicBezTo>
                  <a:pt x="0" y="6191"/>
                  <a:pt x="248" y="6597"/>
                  <a:pt x="562" y="6597"/>
                </a:cubicBezTo>
                <a:cubicBezTo>
                  <a:pt x="635" y="6597"/>
                  <a:pt x="713" y="6575"/>
                  <a:pt x="788" y="6523"/>
                </a:cubicBezTo>
                <a:cubicBezTo>
                  <a:pt x="1235" y="6217"/>
                  <a:pt x="1756" y="6056"/>
                  <a:pt x="2293" y="6056"/>
                </a:cubicBezTo>
                <a:cubicBezTo>
                  <a:pt x="2449" y="6056"/>
                  <a:pt x="2606" y="6070"/>
                  <a:pt x="2763" y="6097"/>
                </a:cubicBezTo>
                <a:cubicBezTo>
                  <a:pt x="3355" y="6192"/>
                  <a:pt x="3965" y="6526"/>
                  <a:pt x="4565" y="6526"/>
                </a:cubicBezTo>
                <a:cubicBezTo>
                  <a:pt x="4735" y="6526"/>
                  <a:pt x="4905" y="6499"/>
                  <a:pt x="5073" y="6432"/>
                </a:cubicBezTo>
                <a:cubicBezTo>
                  <a:pt x="5377" y="6310"/>
                  <a:pt x="5347" y="5884"/>
                  <a:pt x="5073" y="5793"/>
                </a:cubicBezTo>
                <a:cubicBezTo>
                  <a:pt x="4678" y="5672"/>
                  <a:pt x="4253" y="5611"/>
                  <a:pt x="3827" y="5489"/>
                </a:cubicBezTo>
                <a:cubicBezTo>
                  <a:pt x="3432" y="5368"/>
                  <a:pt x="3037" y="5246"/>
                  <a:pt x="2611" y="5216"/>
                </a:cubicBezTo>
                <a:cubicBezTo>
                  <a:pt x="2338" y="5216"/>
                  <a:pt x="2095" y="5216"/>
                  <a:pt x="1821" y="5277"/>
                </a:cubicBezTo>
                <a:cubicBezTo>
                  <a:pt x="2459" y="4304"/>
                  <a:pt x="2976" y="3240"/>
                  <a:pt x="3280" y="2146"/>
                </a:cubicBezTo>
                <a:cubicBezTo>
                  <a:pt x="3463" y="1416"/>
                  <a:pt x="3402" y="504"/>
                  <a:pt x="2642" y="109"/>
                </a:cubicBezTo>
                <a:cubicBezTo>
                  <a:pt x="2484" y="34"/>
                  <a:pt x="2321" y="0"/>
                  <a:pt x="21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8" name="Google Shape;3778;p20"/>
          <p:cNvSpPr/>
          <p:nvPr/>
        </p:nvSpPr>
        <p:spPr>
          <a:xfrm>
            <a:off x="2508799" y="2125788"/>
            <a:ext cx="96916" cy="336561"/>
          </a:xfrm>
          <a:custGeom>
            <a:avLst/>
            <a:gdLst/>
            <a:ahLst/>
            <a:cxnLst/>
            <a:rect l="l" t="t" r="r" b="b"/>
            <a:pathLst>
              <a:path w="1456" h="5916" extrusionOk="0">
                <a:moveTo>
                  <a:pt x="383" y="1"/>
                </a:moveTo>
                <a:cubicBezTo>
                  <a:pt x="241" y="1"/>
                  <a:pt x="106" y="88"/>
                  <a:pt x="92" y="278"/>
                </a:cubicBezTo>
                <a:cubicBezTo>
                  <a:pt x="1" y="1220"/>
                  <a:pt x="31" y="2132"/>
                  <a:pt x="153" y="3044"/>
                </a:cubicBezTo>
                <a:cubicBezTo>
                  <a:pt x="214" y="3500"/>
                  <a:pt x="274" y="3956"/>
                  <a:pt x="396" y="4412"/>
                </a:cubicBezTo>
                <a:cubicBezTo>
                  <a:pt x="487" y="4837"/>
                  <a:pt x="578" y="5324"/>
                  <a:pt x="761" y="5719"/>
                </a:cubicBezTo>
                <a:cubicBezTo>
                  <a:pt x="818" y="5856"/>
                  <a:pt x="936" y="5916"/>
                  <a:pt x="1055" y="5916"/>
                </a:cubicBezTo>
                <a:cubicBezTo>
                  <a:pt x="1253" y="5916"/>
                  <a:pt x="1456" y="5752"/>
                  <a:pt x="1399" y="5506"/>
                </a:cubicBezTo>
                <a:cubicBezTo>
                  <a:pt x="1338" y="5080"/>
                  <a:pt x="1186" y="4685"/>
                  <a:pt x="1095" y="4260"/>
                </a:cubicBezTo>
                <a:cubicBezTo>
                  <a:pt x="973" y="3834"/>
                  <a:pt x="913" y="3409"/>
                  <a:pt x="852" y="2953"/>
                </a:cubicBezTo>
                <a:cubicBezTo>
                  <a:pt x="730" y="2102"/>
                  <a:pt x="730" y="1220"/>
                  <a:pt x="730" y="369"/>
                </a:cubicBezTo>
                <a:cubicBezTo>
                  <a:pt x="747" y="134"/>
                  <a:pt x="559" y="1"/>
                  <a:pt x="38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9" name="Google Shape;3779;p20"/>
          <p:cNvSpPr/>
          <p:nvPr/>
        </p:nvSpPr>
        <p:spPr>
          <a:xfrm>
            <a:off x="2074217" y="2762275"/>
            <a:ext cx="669960" cy="77484"/>
          </a:xfrm>
          <a:custGeom>
            <a:avLst/>
            <a:gdLst/>
            <a:ahLst/>
            <a:cxnLst/>
            <a:rect l="l" t="t" r="r" b="b"/>
            <a:pathLst>
              <a:path w="10065" h="1362" extrusionOk="0">
                <a:moveTo>
                  <a:pt x="1325" y="1"/>
                </a:moveTo>
                <a:cubicBezTo>
                  <a:pt x="756" y="1"/>
                  <a:pt x="272" y="421"/>
                  <a:pt x="55" y="975"/>
                </a:cubicBezTo>
                <a:cubicBezTo>
                  <a:pt x="1" y="1103"/>
                  <a:pt x="100" y="1187"/>
                  <a:pt x="201" y="1187"/>
                </a:cubicBezTo>
                <a:cubicBezTo>
                  <a:pt x="268" y="1187"/>
                  <a:pt x="335" y="1150"/>
                  <a:pt x="359" y="1066"/>
                </a:cubicBezTo>
                <a:cubicBezTo>
                  <a:pt x="550" y="581"/>
                  <a:pt x="878" y="372"/>
                  <a:pt x="1232" y="372"/>
                </a:cubicBezTo>
                <a:cubicBezTo>
                  <a:pt x="1500" y="372"/>
                  <a:pt x="1783" y="492"/>
                  <a:pt x="2031" y="701"/>
                </a:cubicBezTo>
                <a:cubicBezTo>
                  <a:pt x="2122" y="792"/>
                  <a:pt x="2305" y="1035"/>
                  <a:pt x="2396" y="1126"/>
                </a:cubicBezTo>
                <a:cubicBezTo>
                  <a:pt x="2567" y="1221"/>
                  <a:pt x="2714" y="1269"/>
                  <a:pt x="2867" y="1269"/>
                </a:cubicBezTo>
                <a:cubicBezTo>
                  <a:pt x="2959" y="1269"/>
                  <a:pt x="3053" y="1252"/>
                  <a:pt x="3156" y="1218"/>
                </a:cubicBezTo>
                <a:cubicBezTo>
                  <a:pt x="3612" y="1126"/>
                  <a:pt x="3825" y="671"/>
                  <a:pt x="4250" y="519"/>
                </a:cubicBezTo>
                <a:cubicBezTo>
                  <a:pt x="4426" y="442"/>
                  <a:pt x="4568" y="410"/>
                  <a:pt x="4687" y="410"/>
                </a:cubicBezTo>
                <a:cubicBezTo>
                  <a:pt x="5183" y="410"/>
                  <a:pt x="5273" y="972"/>
                  <a:pt x="5739" y="1218"/>
                </a:cubicBezTo>
                <a:cubicBezTo>
                  <a:pt x="5901" y="1306"/>
                  <a:pt x="6042" y="1342"/>
                  <a:pt x="6172" y="1342"/>
                </a:cubicBezTo>
                <a:cubicBezTo>
                  <a:pt x="6580" y="1342"/>
                  <a:pt x="6867" y="978"/>
                  <a:pt x="7259" y="701"/>
                </a:cubicBezTo>
                <a:cubicBezTo>
                  <a:pt x="7457" y="560"/>
                  <a:pt x="7648" y="491"/>
                  <a:pt x="7835" y="491"/>
                </a:cubicBezTo>
                <a:cubicBezTo>
                  <a:pt x="8052" y="491"/>
                  <a:pt x="8263" y="583"/>
                  <a:pt x="8475" y="762"/>
                </a:cubicBezTo>
                <a:cubicBezTo>
                  <a:pt x="8627" y="883"/>
                  <a:pt x="8718" y="1035"/>
                  <a:pt x="8870" y="1126"/>
                </a:cubicBezTo>
                <a:cubicBezTo>
                  <a:pt x="9082" y="1280"/>
                  <a:pt x="9282" y="1361"/>
                  <a:pt x="9500" y="1361"/>
                </a:cubicBezTo>
                <a:cubicBezTo>
                  <a:pt x="9626" y="1361"/>
                  <a:pt x="9759" y="1334"/>
                  <a:pt x="9904" y="1278"/>
                </a:cubicBezTo>
                <a:cubicBezTo>
                  <a:pt x="10064" y="1225"/>
                  <a:pt x="10036" y="959"/>
                  <a:pt x="9882" y="959"/>
                </a:cubicBezTo>
                <a:cubicBezTo>
                  <a:pt x="9861" y="959"/>
                  <a:pt x="9838" y="964"/>
                  <a:pt x="9813" y="975"/>
                </a:cubicBezTo>
                <a:cubicBezTo>
                  <a:pt x="9722" y="1012"/>
                  <a:pt x="9636" y="1029"/>
                  <a:pt x="9553" y="1029"/>
                </a:cubicBezTo>
                <a:cubicBezTo>
                  <a:pt x="8968" y="1029"/>
                  <a:pt x="8552" y="196"/>
                  <a:pt x="8019" y="63"/>
                </a:cubicBezTo>
                <a:cubicBezTo>
                  <a:pt x="7961" y="52"/>
                  <a:pt x="7904" y="47"/>
                  <a:pt x="7850" y="47"/>
                </a:cubicBezTo>
                <a:cubicBezTo>
                  <a:pt x="7590" y="47"/>
                  <a:pt x="7369" y="161"/>
                  <a:pt x="7168" y="336"/>
                </a:cubicBezTo>
                <a:cubicBezTo>
                  <a:pt x="7016" y="458"/>
                  <a:pt x="6895" y="671"/>
                  <a:pt x="6743" y="762"/>
                </a:cubicBezTo>
                <a:cubicBezTo>
                  <a:pt x="6472" y="927"/>
                  <a:pt x="6274" y="993"/>
                  <a:pt x="6120" y="993"/>
                </a:cubicBezTo>
                <a:cubicBezTo>
                  <a:pt x="5735" y="993"/>
                  <a:pt x="5617" y="588"/>
                  <a:pt x="5314" y="306"/>
                </a:cubicBezTo>
                <a:cubicBezTo>
                  <a:pt x="5123" y="142"/>
                  <a:pt x="4932" y="28"/>
                  <a:pt x="4698" y="28"/>
                </a:cubicBezTo>
                <a:cubicBezTo>
                  <a:pt x="4671" y="28"/>
                  <a:pt x="4643" y="29"/>
                  <a:pt x="4615" y="32"/>
                </a:cubicBezTo>
                <a:cubicBezTo>
                  <a:pt x="3977" y="63"/>
                  <a:pt x="3642" y="853"/>
                  <a:pt x="3065" y="914"/>
                </a:cubicBezTo>
                <a:cubicBezTo>
                  <a:pt x="3055" y="914"/>
                  <a:pt x="3045" y="915"/>
                  <a:pt x="3036" y="915"/>
                </a:cubicBezTo>
                <a:cubicBezTo>
                  <a:pt x="2592" y="915"/>
                  <a:pt x="2205" y="242"/>
                  <a:pt x="1788" y="93"/>
                </a:cubicBezTo>
                <a:cubicBezTo>
                  <a:pt x="1630" y="30"/>
                  <a:pt x="1474" y="1"/>
                  <a:pt x="1325" y="1"/>
                </a:cubicBezTo>
                <a:close/>
              </a:path>
            </a:pathLst>
          </a:custGeom>
          <a:solidFill>
            <a:srgbClr val="93648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0" name="Google Shape;3780;p20"/>
          <p:cNvSpPr/>
          <p:nvPr/>
        </p:nvSpPr>
        <p:spPr>
          <a:xfrm>
            <a:off x="2074685" y="2911897"/>
            <a:ext cx="643601" cy="66903"/>
          </a:xfrm>
          <a:custGeom>
            <a:avLst/>
            <a:gdLst/>
            <a:ahLst/>
            <a:cxnLst/>
            <a:rect l="l" t="t" r="r" b="b"/>
            <a:pathLst>
              <a:path w="9669" h="1176" extrusionOk="0">
                <a:moveTo>
                  <a:pt x="1323" y="0"/>
                </a:moveTo>
                <a:cubicBezTo>
                  <a:pt x="851" y="0"/>
                  <a:pt x="399" y="254"/>
                  <a:pt x="109" y="655"/>
                </a:cubicBezTo>
                <a:cubicBezTo>
                  <a:pt x="1" y="785"/>
                  <a:pt x="124" y="899"/>
                  <a:pt x="248" y="899"/>
                </a:cubicBezTo>
                <a:cubicBezTo>
                  <a:pt x="298" y="899"/>
                  <a:pt x="348" y="881"/>
                  <a:pt x="383" y="837"/>
                </a:cubicBezTo>
                <a:cubicBezTo>
                  <a:pt x="637" y="486"/>
                  <a:pt x="900" y="357"/>
                  <a:pt x="1168" y="357"/>
                </a:cubicBezTo>
                <a:cubicBezTo>
                  <a:pt x="1572" y="357"/>
                  <a:pt x="1986" y="654"/>
                  <a:pt x="2389" y="928"/>
                </a:cubicBezTo>
                <a:cubicBezTo>
                  <a:pt x="2580" y="1064"/>
                  <a:pt x="2770" y="1176"/>
                  <a:pt x="3004" y="1176"/>
                </a:cubicBezTo>
                <a:cubicBezTo>
                  <a:pt x="3032" y="1176"/>
                  <a:pt x="3060" y="1174"/>
                  <a:pt x="3088" y="1171"/>
                </a:cubicBezTo>
                <a:cubicBezTo>
                  <a:pt x="3392" y="1171"/>
                  <a:pt x="3635" y="989"/>
                  <a:pt x="3878" y="837"/>
                </a:cubicBezTo>
                <a:cubicBezTo>
                  <a:pt x="4138" y="664"/>
                  <a:pt x="4320" y="506"/>
                  <a:pt x="4601" y="506"/>
                </a:cubicBezTo>
                <a:cubicBezTo>
                  <a:pt x="4715" y="506"/>
                  <a:pt x="4845" y="532"/>
                  <a:pt x="5003" y="594"/>
                </a:cubicBezTo>
                <a:cubicBezTo>
                  <a:pt x="5216" y="685"/>
                  <a:pt x="5368" y="867"/>
                  <a:pt x="5550" y="989"/>
                </a:cubicBezTo>
                <a:cubicBezTo>
                  <a:pt x="5746" y="1096"/>
                  <a:pt x="5922" y="1141"/>
                  <a:pt x="6090" y="1141"/>
                </a:cubicBezTo>
                <a:cubicBezTo>
                  <a:pt x="6444" y="1141"/>
                  <a:pt x="6759" y="942"/>
                  <a:pt x="7131" y="715"/>
                </a:cubicBezTo>
                <a:cubicBezTo>
                  <a:pt x="7363" y="557"/>
                  <a:pt x="7570" y="496"/>
                  <a:pt x="7769" y="496"/>
                </a:cubicBezTo>
                <a:cubicBezTo>
                  <a:pt x="8065" y="496"/>
                  <a:pt x="8341" y="631"/>
                  <a:pt x="8650" y="776"/>
                </a:cubicBezTo>
                <a:cubicBezTo>
                  <a:pt x="8828" y="865"/>
                  <a:pt x="8974" y="912"/>
                  <a:pt x="9131" y="912"/>
                </a:cubicBezTo>
                <a:cubicBezTo>
                  <a:pt x="9244" y="912"/>
                  <a:pt x="9362" y="888"/>
                  <a:pt x="9502" y="837"/>
                </a:cubicBezTo>
                <a:cubicBezTo>
                  <a:pt x="9669" y="781"/>
                  <a:pt x="9606" y="495"/>
                  <a:pt x="9454" y="495"/>
                </a:cubicBezTo>
                <a:cubicBezTo>
                  <a:pt x="9440" y="495"/>
                  <a:pt x="9425" y="498"/>
                  <a:pt x="9410" y="503"/>
                </a:cubicBezTo>
                <a:cubicBezTo>
                  <a:pt x="9313" y="541"/>
                  <a:pt x="9223" y="558"/>
                  <a:pt x="9136" y="558"/>
                </a:cubicBezTo>
                <a:cubicBezTo>
                  <a:pt x="8682" y="558"/>
                  <a:pt x="8350" y="103"/>
                  <a:pt x="7891" y="77"/>
                </a:cubicBezTo>
                <a:cubicBezTo>
                  <a:pt x="7866" y="75"/>
                  <a:pt x="7841" y="74"/>
                  <a:pt x="7817" y="74"/>
                </a:cubicBezTo>
                <a:cubicBezTo>
                  <a:pt x="7511" y="74"/>
                  <a:pt x="7230" y="243"/>
                  <a:pt x="6948" y="411"/>
                </a:cubicBezTo>
                <a:cubicBezTo>
                  <a:pt x="6766" y="533"/>
                  <a:pt x="6553" y="746"/>
                  <a:pt x="6340" y="776"/>
                </a:cubicBezTo>
                <a:cubicBezTo>
                  <a:pt x="6261" y="791"/>
                  <a:pt x="6190" y="798"/>
                  <a:pt x="6125" y="798"/>
                </a:cubicBezTo>
                <a:cubicBezTo>
                  <a:pt x="5791" y="798"/>
                  <a:pt x="5622" y="620"/>
                  <a:pt x="5368" y="442"/>
                </a:cubicBezTo>
                <a:cubicBezTo>
                  <a:pt x="5110" y="287"/>
                  <a:pt x="4896" y="155"/>
                  <a:pt x="4615" y="155"/>
                </a:cubicBezTo>
                <a:cubicBezTo>
                  <a:pt x="4565" y="155"/>
                  <a:pt x="4512" y="159"/>
                  <a:pt x="4456" y="168"/>
                </a:cubicBezTo>
                <a:cubicBezTo>
                  <a:pt x="4061" y="229"/>
                  <a:pt x="3818" y="563"/>
                  <a:pt x="3453" y="715"/>
                </a:cubicBezTo>
                <a:cubicBezTo>
                  <a:pt x="3318" y="762"/>
                  <a:pt x="3199" y="782"/>
                  <a:pt x="3091" y="782"/>
                </a:cubicBezTo>
                <a:cubicBezTo>
                  <a:pt x="2570" y="782"/>
                  <a:pt x="2321" y="309"/>
                  <a:pt x="1842" y="107"/>
                </a:cubicBezTo>
                <a:cubicBezTo>
                  <a:pt x="1671" y="34"/>
                  <a:pt x="1495" y="0"/>
                  <a:pt x="1323" y="0"/>
                </a:cubicBezTo>
                <a:close/>
              </a:path>
            </a:pathLst>
          </a:custGeom>
          <a:solidFill>
            <a:srgbClr val="93648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1" name="Google Shape;3781;p20"/>
          <p:cNvSpPr/>
          <p:nvPr/>
        </p:nvSpPr>
        <p:spPr>
          <a:xfrm>
            <a:off x="2081872" y="3044963"/>
            <a:ext cx="602664" cy="75379"/>
          </a:xfrm>
          <a:custGeom>
            <a:avLst/>
            <a:gdLst/>
            <a:ahLst/>
            <a:cxnLst/>
            <a:rect l="l" t="t" r="r" b="b"/>
            <a:pathLst>
              <a:path w="9054" h="1325" extrusionOk="0">
                <a:moveTo>
                  <a:pt x="1030" y="0"/>
                </a:moveTo>
                <a:cubicBezTo>
                  <a:pt x="724" y="0"/>
                  <a:pt x="420" y="94"/>
                  <a:pt x="153" y="261"/>
                </a:cubicBezTo>
                <a:cubicBezTo>
                  <a:pt x="0" y="363"/>
                  <a:pt x="82" y="593"/>
                  <a:pt x="221" y="593"/>
                </a:cubicBezTo>
                <a:cubicBezTo>
                  <a:pt x="247" y="593"/>
                  <a:pt x="276" y="584"/>
                  <a:pt x="305" y="565"/>
                </a:cubicBezTo>
                <a:cubicBezTo>
                  <a:pt x="528" y="416"/>
                  <a:pt x="766" y="333"/>
                  <a:pt x="1004" y="333"/>
                </a:cubicBezTo>
                <a:cubicBezTo>
                  <a:pt x="1252" y="333"/>
                  <a:pt x="1501" y="424"/>
                  <a:pt x="1734" y="626"/>
                </a:cubicBezTo>
                <a:cubicBezTo>
                  <a:pt x="1916" y="747"/>
                  <a:pt x="2038" y="960"/>
                  <a:pt x="2220" y="1112"/>
                </a:cubicBezTo>
                <a:cubicBezTo>
                  <a:pt x="2372" y="1234"/>
                  <a:pt x="2524" y="1294"/>
                  <a:pt x="2737" y="1325"/>
                </a:cubicBezTo>
                <a:cubicBezTo>
                  <a:pt x="3041" y="1325"/>
                  <a:pt x="3314" y="1142"/>
                  <a:pt x="3588" y="990"/>
                </a:cubicBezTo>
                <a:cubicBezTo>
                  <a:pt x="3805" y="892"/>
                  <a:pt x="3992" y="854"/>
                  <a:pt x="4168" y="854"/>
                </a:cubicBezTo>
                <a:cubicBezTo>
                  <a:pt x="4535" y="854"/>
                  <a:pt x="4849" y="1019"/>
                  <a:pt x="5260" y="1142"/>
                </a:cubicBezTo>
                <a:cubicBezTo>
                  <a:pt x="5419" y="1195"/>
                  <a:pt x="5567" y="1228"/>
                  <a:pt x="5724" y="1228"/>
                </a:cubicBezTo>
                <a:cubicBezTo>
                  <a:pt x="5836" y="1228"/>
                  <a:pt x="5953" y="1211"/>
                  <a:pt x="6080" y="1173"/>
                </a:cubicBezTo>
                <a:cubicBezTo>
                  <a:pt x="6559" y="1006"/>
                  <a:pt x="6667" y="826"/>
                  <a:pt x="7019" y="826"/>
                </a:cubicBezTo>
                <a:cubicBezTo>
                  <a:pt x="7182" y="826"/>
                  <a:pt x="7396" y="864"/>
                  <a:pt x="7722" y="960"/>
                </a:cubicBezTo>
                <a:cubicBezTo>
                  <a:pt x="7945" y="1016"/>
                  <a:pt x="8149" y="1072"/>
                  <a:pt x="8339" y="1072"/>
                </a:cubicBezTo>
                <a:cubicBezTo>
                  <a:pt x="8564" y="1072"/>
                  <a:pt x="8771" y="994"/>
                  <a:pt x="8968" y="747"/>
                </a:cubicBezTo>
                <a:cubicBezTo>
                  <a:pt x="9053" y="641"/>
                  <a:pt x="8929" y="519"/>
                  <a:pt x="8805" y="519"/>
                </a:cubicBezTo>
                <a:cubicBezTo>
                  <a:pt x="8753" y="519"/>
                  <a:pt x="8700" y="541"/>
                  <a:pt x="8664" y="595"/>
                </a:cubicBezTo>
                <a:cubicBezTo>
                  <a:pt x="8572" y="713"/>
                  <a:pt x="8452" y="756"/>
                  <a:pt x="8318" y="756"/>
                </a:cubicBezTo>
                <a:cubicBezTo>
                  <a:pt x="7967" y="756"/>
                  <a:pt x="7522" y="457"/>
                  <a:pt x="7235" y="413"/>
                </a:cubicBezTo>
                <a:cubicBezTo>
                  <a:pt x="7164" y="400"/>
                  <a:pt x="7098" y="394"/>
                  <a:pt x="7036" y="394"/>
                </a:cubicBezTo>
                <a:cubicBezTo>
                  <a:pt x="6807" y="394"/>
                  <a:pt x="6630" y="476"/>
                  <a:pt x="6415" y="595"/>
                </a:cubicBezTo>
                <a:cubicBezTo>
                  <a:pt x="6111" y="732"/>
                  <a:pt x="5868" y="793"/>
                  <a:pt x="5624" y="793"/>
                </a:cubicBezTo>
                <a:cubicBezTo>
                  <a:pt x="5381" y="793"/>
                  <a:pt x="5138" y="732"/>
                  <a:pt x="4834" y="626"/>
                </a:cubicBezTo>
                <a:cubicBezTo>
                  <a:pt x="4624" y="547"/>
                  <a:pt x="4413" y="468"/>
                  <a:pt x="4183" y="468"/>
                </a:cubicBezTo>
                <a:cubicBezTo>
                  <a:pt x="4147" y="468"/>
                  <a:pt x="4111" y="470"/>
                  <a:pt x="4074" y="474"/>
                </a:cubicBezTo>
                <a:cubicBezTo>
                  <a:pt x="3740" y="504"/>
                  <a:pt x="3527" y="747"/>
                  <a:pt x="3223" y="808"/>
                </a:cubicBezTo>
                <a:cubicBezTo>
                  <a:pt x="3133" y="826"/>
                  <a:pt x="3045" y="835"/>
                  <a:pt x="2958" y="835"/>
                </a:cubicBezTo>
                <a:cubicBezTo>
                  <a:pt x="2604" y="835"/>
                  <a:pt x="2282" y="693"/>
                  <a:pt x="2038" y="474"/>
                </a:cubicBezTo>
                <a:cubicBezTo>
                  <a:pt x="1947" y="382"/>
                  <a:pt x="1886" y="291"/>
                  <a:pt x="1764" y="200"/>
                </a:cubicBezTo>
                <a:cubicBezTo>
                  <a:pt x="1531" y="63"/>
                  <a:pt x="1280" y="0"/>
                  <a:pt x="1030" y="0"/>
                </a:cubicBezTo>
                <a:close/>
              </a:path>
            </a:pathLst>
          </a:custGeom>
          <a:solidFill>
            <a:srgbClr val="93648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2" name="Google Shape;3782;p20"/>
          <p:cNvSpPr/>
          <p:nvPr/>
        </p:nvSpPr>
        <p:spPr>
          <a:xfrm>
            <a:off x="997519" y="1899477"/>
            <a:ext cx="594876" cy="743609"/>
          </a:xfrm>
          <a:custGeom>
            <a:avLst/>
            <a:gdLst/>
            <a:ahLst/>
            <a:cxnLst/>
            <a:rect l="l" t="t" r="r" b="b"/>
            <a:pathLst>
              <a:path w="8937" h="13071" extrusionOk="0">
                <a:moveTo>
                  <a:pt x="0" y="0"/>
                </a:moveTo>
                <a:lnTo>
                  <a:pt x="0" y="13071"/>
                </a:lnTo>
                <a:lnTo>
                  <a:pt x="8937" y="13071"/>
                </a:lnTo>
                <a:lnTo>
                  <a:pt x="893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3" name="Google Shape;3783;p20"/>
          <p:cNvSpPr/>
          <p:nvPr/>
        </p:nvSpPr>
        <p:spPr>
          <a:xfrm>
            <a:off x="1052099" y="1951361"/>
            <a:ext cx="485647" cy="639841"/>
          </a:xfrm>
          <a:custGeom>
            <a:avLst/>
            <a:gdLst/>
            <a:ahLst/>
            <a:cxnLst/>
            <a:rect l="l" t="t" r="r" b="b"/>
            <a:pathLst>
              <a:path w="7296" h="11247" extrusionOk="0">
                <a:moveTo>
                  <a:pt x="1" y="0"/>
                </a:moveTo>
                <a:lnTo>
                  <a:pt x="1" y="11247"/>
                </a:lnTo>
                <a:lnTo>
                  <a:pt x="7296" y="11247"/>
                </a:lnTo>
                <a:lnTo>
                  <a:pt x="7296" y="0"/>
                </a:lnTo>
                <a:close/>
              </a:path>
            </a:pathLst>
          </a:custGeom>
          <a:solidFill>
            <a:srgbClr val="7FCB8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4" name="Google Shape;3784;p20"/>
          <p:cNvSpPr/>
          <p:nvPr/>
        </p:nvSpPr>
        <p:spPr>
          <a:xfrm>
            <a:off x="1109142" y="2081013"/>
            <a:ext cx="374885" cy="73104"/>
          </a:xfrm>
          <a:custGeom>
            <a:avLst/>
            <a:gdLst/>
            <a:ahLst/>
            <a:cxnLst/>
            <a:rect l="l" t="t" r="r" b="b"/>
            <a:pathLst>
              <a:path w="5632" h="1285" extrusionOk="0">
                <a:moveTo>
                  <a:pt x="2887" y="0"/>
                </a:moveTo>
                <a:cubicBezTo>
                  <a:pt x="2313" y="0"/>
                  <a:pt x="1508" y="741"/>
                  <a:pt x="915" y="741"/>
                </a:cubicBezTo>
                <a:cubicBezTo>
                  <a:pt x="723" y="741"/>
                  <a:pt x="553" y="663"/>
                  <a:pt x="420" y="457"/>
                </a:cubicBezTo>
                <a:cubicBezTo>
                  <a:pt x="375" y="394"/>
                  <a:pt x="317" y="368"/>
                  <a:pt x="260" y="368"/>
                </a:cubicBezTo>
                <a:cubicBezTo>
                  <a:pt x="125" y="368"/>
                  <a:pt x="1" y="511"/>
                  <a:pt x="86" y="639"/>
                </a:cubicBezTo>
                <a:cubicBezTo>
                  <a:pt x="269" y="974"/>
                  <a:pt x="572" y="1126"/>
                  <a:pt x="937" y="1126"/>
                </a:cubicBezTo>
                <a:cubicBezTo>
                  <a:pt x="1660" y="1126"/>
                  <a:pt x="2114" y="471"/>
                  <a:pt x="2748" y="471"/>
                </a:cubicBezTo>
                <a:cubicBezTo>
                  <a:pt x="2968" y="471"/>
                  <a:pt x="3209" y="550"/>
                  <a:pt x="3490" y="761"/>
                </a:cubicBezTo>
                <a:cubicBezTo>
                  <a:pt x="3798" y="984"/>
                  <a:pt x="3977" y="1285"/>
                  <a:pt x="4381" y="1285"/>
                </a:cubicBezTo>
                <a:cubicBezTo>
                  <a:pt x="4417" y="1285"/>
                  <a:pt x="4454" y="1283"/>
                  <a:pt x="4494" y="1278"/>
                </a:cubicBezTo>
                <a:cubicBezTo>
                  <a:pt x="4980" y="1217"/>
                  <a:pt x="5253" y="822"/>
                  <a:pt x="5527" y="487"/>
                </a:cubicBezTo>
                <a:cubicBezTo>
                  <a:pt x="5631" y="342"/>
                  <a:pt x="5507" y="210"/>
                  <a:pt x="5370" y="210"/>
                </a:cubicBezTo>
                <a:cubicBezTo>
                  <a:pt x="5306" y="210"/>
                  <a:pt x="5240" y="238"/>
                  <a:pt x="5193" y="305"/>
                </a:cubicBezTo>
                <a:cubicBezTo>
                  <a:pt x="5010" y="548"/>
                  <a:pt x="4666" y="683"/>
                  <a:pt x="4321" y="683"/>
                </a:cubicBezTo>
                <a:cubicBezTo>
                  <a:pt x="4149" y="683"/>
                  <a:pt x="3977" y="649"/>
                  <a:pt x="3825" y="579"/>
                </a:cubicBezTo>
                <a:cubicBezTo>
                  <a:pt x="3734" y="518"/>
                  <a:pt x="3612" y="305"/>
                  <a:pt x="3490" y="214"/>
                </a:cubicBezTo>
                <a:cubicBezTo>
                  <a:pt x="3308" y="123"/>
                  <a:pt x="3126" y="31"/>
                  <a:pt x="2913" y="1"/>
                </a:cubicBezTo>
                <a:cubicBezTo>
                  <a:pt x="2904" y="1"/>
                  <a:pt x="2896" y="0"/>
                  <a:pt x="2887" y="0"/>
                </a:cubicBezTo>
                <a:close/>
              </a:path>
            </a:pathLst>
          </a:custGeom>
          <a:solidFill>
            <a:srgbClr val="486D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5" name="Google Shape;3785;p20"/>
          <p:cNvSpPr/>
          <p:nvPr/>
        </p:nvSpPr>
        <p:spPr>
          <a:xfrm>
            <a:off x="1101155" y="2255838"/>
            <a:ext cx="403440" cy="72989"/>
          </a:xfrm>
          <a:custGeom>
            <a:avLst/>
            <a:gdLst/>
            <a:ahLst/>
            <a:cxnLst/>
            <a:rect l="l" t="t" r="r" b="b"/>
            <a:pathLst>
              <a:path w="6061" h="1283" extrusionOk="0">
                <a:moveTo>
                  <a:pt x="891" y="1"/>
                </a:moveTo>
                <a:cubicBezTo>
                  <a:pt x="646" y="1"/>
                  <a:pt x="402" y="126"/>
                  <a:pt x="115" y="454"/>
                </a:cubicBezTo>
                <a:cubicBezTo>
                  <a:pt x="0" y="614"/>
                  <a:pt x="127" y="792"/>
                  <a:pt x="262" y="792"/>
                </a:cubicBezTo>
                <a:cubicBezTo>
                  <a:pt x="306" y="792"/>
                  <a:pt x="351" y="772"/>
                  <a:pt x="389" y="727"/>
                </a:cubicBezTo>
                <a:cubicBezTo>
                  <a:pt x="614" y="458"/>
                  <a:pt x="812" y="358"/>
                  <a:pt x="995" y="358"/>
                </a:cubicBezTo>
                <a:cubicBezTo>
                  <a:pt x="1451" y="358"/>
                  <a:pt x="1808" y="988"/>
                  <a:pt x="2243" y="1183"/>
                </a:cubicBezTo>
                <a:cubicBezTo>
                  <a:pt x="2394" y="1253"/>
                  <a:pt x="2518" y="1283"/>
                  <a:pt x="2634" y="1283"/>
                </a:cubicBezTo>
                <a:cubicBezTo>
                  <a:pt x="2822" y="1283"/>
                  <a:pt x="2990" y="1205"/>
                  <a:pt x="3215" y="1092"/>
                </a:cubicBezTo>
                <a:cubicBezTo>
                  <a:pt x="3594" y="927"/>
                  <a:pt x="3990" y="780"/>
                  <a:pt x="4391" y="780"/>
                </a:cubicBezTo>
                <a:cubicBezTo>
                  <a:pt x="4505" y="780"/>
                  <a:pt x="4620" y="792"/>
                  <a:pt x="4735" y="819"/>
                </a:cubicBezTo>
                <a:cubicBezTo>
                  <a:pt x="4887" y="849"/>
                  <a:pt x="4948" y="910"/>
                  <a:pt x="5161" y="910"/>
                </a:cubicBezTo>
                <a:cubicBezTo>
                  <a:pt x="5495" y="910"/>
                  <a:pt x="5708" y="697"/>
                  <a:pt x="5921" y="454"/>
                </a:cubicBezTo>
                <a:cubicBezTo>
                  <a:pt x="6061" y="314"/>
                  <a:pt x="5932" y="120"/>
                  <a:pt x="5782" y="120"/>
                </a:cubicBezTo>
                <a:cubicBezTo>
                  <a:pt x="5737" y="120"/>
                  <a:pt x="5689" y="138"/>
                  <a:pt x="5647" y="180"/>
                </a:cubicBezTo>
                <a:cubicBezTo>
                  <a:pt x="5476" y="371"/>
                  <a:pt x="5292" y="433"/>
                  <a:pt x="5102" y="433"/>
                </a:cubicBezTo>
                <a:cubicBezTo>
                  <a:pt x="4757" y="433"/>
                  <a:pt x="4390" y="232"/>
                  <a:pt x="4040" y="232"/>
                </a:cubicBezTo>
                <a:cubicBezTo>
                  <a:pt x="3998" y="232"/>
                  <a:pt x="3956" y="235"/>
                  <a:pt x="3914" y="241"/>
                </a:cubicBezTo>
                <a:cubicBezTo>
                  <a:pt x="3371" y="346"/>
                  <a:pt x="3129" y="695"/>
                  <a:pt x="2675" y="695"/>
                </a:cubicBezTo>
                <a:cubicBezTo>
                  <a:pt x="2469" y="695"/>
                  <a:pt x="2219" y="623"/>
                  <a:pt x="1878" y="423"/>
                </a:cubicBezTo>
                <a:cubicBezTo>
                  <a:pt x="1493" y="189"/>
                  <a:pt x="1191" y="1"/>
                  <a:pt x="891" y="1"/>
                </a:cubicBezTo>
                <a:close/>
              </a:path>
            </a:pathLst>
          </a:custGeom>
          <a:solidFill>
            <a:srgbClr val="486D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6" name="Google Shape;3786;p20"/>
          <p:cNvSpPr/>
          <p:nvPr/>
        </p:nvSpPr>
        <p:spPr>
          <a:xfrm>
            <a:off x="1105282" y="2419568"/>
            <a:ext cx="392791" cy="67984"/>
          </a:xfrm>
          <a:custGeom>
            <a:avLst/>
            <a:gdLst/>
            <a:ahLst/>
            <a:cxnLst/>
            <a:rect l="l" t="t" r="r" b="b"/>
            <a:pathLst>
              <a:path w="5901" h="1195" extrusionOk="0">
                <a:moveTo>
                  <a:pt x="1122" y="1"/>
                </a:moveTo>
                <a:cubicBezTo>
                  <a:pt x="754" y="1"/>
                  <a:pt x="414" y="224"/>
                  <a:pt x="83" y="676"/>
                </a:cubicBezTo>
                <a:cubicBezTo>
                  <a:pt x="0" y="822"/>
                  <a:pt x="116" y="953"/>
                  <a:pt x="247" y="953"/>
                </a:cubicBezTo>
                <a:cubicBezTo>
                  <a:pt x="307" y="953"/>
                  <a:pt x="370" y="926"/>
                  <a:pt x="418" y="859"/>
                </a:cubicBezTo>
                <a:cubicBezTo>
                  <a:pt x="651" y="534"/>
                  <a:pt x="873" y="416"/>
                  <a:pt x="1090" y="416"/>
                </a:cubicBezTo>
                <a:cubicBezTo>
                  <a:pt x="1649" y="416"/>
                  <a:pt x="2173" y="1195"/>
                  <a:pt x="2771" y="1195"/>
                </a:cubicBezTo>
                <a:cubicBezTo>
                  <a:pt x="2787" y="1195"/>
                  <a:pt x="2803" y="1194"/>
                  <a:pt x="2819" y="1193"/>
                </a:cubicBezTo>
                <a:cubicBezTo>
                  <a:pt x="3244" y="1163"/>
                  <a:pt x="3518" y="889"/>
                  <a:pt x="3883" y="707"/>
                </a:cubicBezTo>
                <a:cubicBezTo>
                  <a:pt x="4160" y="588"/>
                  <a:pt x="4366" y="543"/>
                  <a:pt x="4540" y="543"/>
                </a:cubicBezTo>
                <a:cubicBezTo>
                  <a:pt x="4901" y="543"/>
                  <a:pt x="5124" y="736"/>
                  <a:pt x="5555" y="859"/>
                </a:cubicBezTo>
                <a:cubicBezTo>
                  <a:pt x="5573" y="863"/>
                  <a:pt x="5591" y="865"/>
                  <a:pt x="5608" y="865"/>
                </a:cubicBezTo>
                <a:cubicBezTo>
                  <a:pt x="5814" y="865"/>
                  <a:pt x="5901" y="550"/>
                  <a:pt x="5676" y="494"/>
                </a:cubicBezTo>
                <a:cubicBezTo>
                  <a:pt x="5258" y="382"/>
                  <a:pt x="4993" y="91"/>
                  <a:pt x="4576" y="91"/>
                </a:cubicBezTo>
                <a:cubicBezTo>
                  <a:pt x="4539" y="91"/>
                  <a:pt x="4500" y="94"/>
                  <a:pt x="4460" y="99"/>
                </a:cubicBezTo>
                <a:cubicBezTo>
                  <a:pt x="3762" y="142"/>
                  <a:pt x="3345" y="688"/>
                  <a:pt x="2772" y="688"/>
                </a:cubicBezTo>
                <a:cubicBezTo>
                  <a:pt x="2547" y="688"/>
                  <a:pt x="2298" y="604"/>
                  <a:pt x="1998" y="372"/>
                </a:cubicBezTo>
                <a:cubicBezTo>
                  <a:pt x="1686" y="125"/>
                  <a:pt x="1397" y="1"/>
                  <a:pt x="1122" y="1"/>
                </a:cubicBezTo>
                <a:close/>
              </a:path>
            </a:pathLst>
          </a:custGeom>
          <a:solidFill>
            <a:srgbClr val="486D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7" name="Google Shape;3787;p20"/>
          <p:cNvSpPr/>
          <p:nvPr/>
        </p:nvSpPr>
        <p:spPr>
          <a:xfrm>
            <a:off x="167962" y="1899477"/>
            <a:ext cx="594943" cy="743609"/>
          </a:xfrm>
          <a:custGeom>
            <a:avLst/>
            <a:gdLst/>
            <a:ahLst/>
            <a:cxnLst/>
            <a:rect l="l" t="t" r="r" b="b"/>
            <a:pathLst>
              <a:path w="8938" h="13071" extrusionOk="0">
                <a:moveTo>
                  <a:pt x="1" y="0"/>
                </a:moveTo>
                <a:lnTo>
                  <a:pt x="1" y="13071"/>
                </a:lnTo>
                <a:lnTo>
                  <a:pt x="8937" y="13071"/>
                </a:lnTo>
                <a:lnTo>
                  <a:pt x="893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8" name="Google Shape;3788;p20"/>
          <p:cNvSpPr/>
          <p:nvPr/>
        </p:nvSpPr>
        <p:spPr>
          <a:xfrm>
            <a:off x="222610" y="1951361"/>
            <a:ext cx="485647" cy="639841"/>
          </a:xfrm>
          <a:custGeom>
            <a:avLst/>
            <a:gdLst/>
            <a:ahLst/>
            <a:cxnLst/>
            <a:rect l="l" t="t" r="r" b="b"/>
            <a:pathLst>
              <a:path w="7296" h="11247" extrusionOk="0">
                <a:moveTo>
                  <a:pt x="1" y="0"/>
                </a:moveTo>
                <a:lnTo>
                  <a:pt x="1" y="11247"/>
                </a:lnTo>
                <a:lnTo>
                  <a:pt x="7296" y="11247"/>
                </a:lnTo>
                <a:lnTo>
                  <a:pt x="7296" y="0"/>
                </a:lnTo>
                <a:close/>
              </a:path>
            </a:pathLst>
          </a:custGeom>
          <a:solidFill>
            <a:srgbClr val="7FCB8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9" name="Google Shape;3789;p20"/>
          <p:cNvSpPr/>
          <p:nvPr/>
        </p:nvSpPr>
        <p:spPr>
          <a:xfrm>
            <a:off x="279652" y="2081013"/>
            <a:ext cx="374819" cy="73104"/>
          </a:xfrm>
          <a:custGeom>
            <a:avLst/>
            <a:gdLst/>
            <a:ahLst/>
            <a:cxnLst/>
            <a:rect l="l" t="t" r="r" b="b"/>
            <a:pathLst>
              <a:path w="5631" h="1285" extrusionOk="0">
                <a:moveTo>
                  <a:pt x="2887" y="0"/>
                </a:moveTo>
                <a:cubicBezTo>
                  <a:pt x="2312" y="0"/>
                  <a:pt x="1507" y="741"/>
                  <a:pt x="915" y="741"/>
                </a:cubicBezTo>
                <a:cubicBezTo>
                  <a:pt x="722" y="741"/>
                  <a:pt x="553" y="663"/>
                  <a:pt x="420" y="457"/>
                </a:cubicBezTo>
                <a:cubicBezTo>
                  <a:pt x="384" y="394"/>
                  <a:pt x="329" y="368"/>
                  <a:pt x="273" y="368"/>
                </a:cubicBezTo>
                <a:cubicBezTo>
                  <a:pt x="140" y="368"/>
                  <a:pt x="0" y="511"/>
                  <a:pt x="86" y="639"/>
                </a:cubicBezTo>
                <a:cubicBezTo>
                  <a:pt x="299" y="974"/>
                  <a:pt x="572" y="1126"/>
                  <a:pt x="967" y="1126"/>
                </a:cubicBezTo>
                <a:cubicBezTo>
                  <a:pt x="1667" y="1126"/>
                  <a:pt x="2116" y="471"/>
                  <a:pt x="2749" y="471"/>
                </a:cubicBezTo>
                <a:cubicBezTo>
                  <a:pt x="2968" y="471"/>
                  <a:pt x="3209" y="550"/>
                  <a:pt x="3490" y="761"/>
                </a:cubicBezTo>
                <a:cubicBezTo>
                  <a:pt x="3797" y="984"/>
                  <a:pt x="3976" y="1285"/>
                  <a:pt x="4404" y="1285"/>
                </a:cubicBezTo>
                <a:cubicBezTo>
                  <a:pt x="4442" y="1285"/>
                  <a:pt x="4482" y="1283"/>
                  <a:pt x="4524" y="1278"/>
                </a:cubicBezTo>
                <a:cubicBezTo>
                  <a:pt x="4980" y="1217"/>
                  <a:pt x="5284" y="822"/>
                  <a:pt x="5527" y="487"/>
                </a:cubicBezTo>
                <a:cubicBezTo>
                  <a:pt x="5631" y="342"/>
                  <a:pt x="5507" y="210"/>
                  <a:pt x="5369" y="210"/>
                </a:cubicBezTo>
                <a:cubicBezTo>
                  <a:pt x="5306" y="210"/>
                  <a:pt x="5240" y="238"/>
                  <a:pt x="5192" y="305"/>
                </a:cubicBezTo>
                <a:cubicBezTo>
                  <a:pt x="5010" y="548"/>
                  <a:pt x="4679" y="683"/>
                  <a:pt x="4344" y="683"/>
                </a:cubicBezTo>
                <a:cubicBezTo>
                  <a:pt x="4176" y="683"/>
                  <a:pt x="4007" y="649"/>
                  <a:pt x="3855" y="579"/>
                </a:cubicBezTo>
                <a:cubicBezTo>
                  <a:pt x="3733" y="518"/>
                  <a:pt x="3612" y="305"/>
                  <a:pt x="3490" y="214"/>
                </a:cubicBezTo>
                <a:cubicBezTo>
                  <a:pt x="3308" y="123"/>
                  <a:pt x="3125" y="31"/>
                  <a:pt x="2913" y="1"/>
                </a:cubicBezTo>
                <a:cubicBezTo>
                  <a:pt x="2904" y="1"/>
                  <a:pt x="2895" y="0"/>
                  <a:pt x="2887" y="0"/>
                </a:cubicBezTo>
                <a:close/>
              </a:path>
            </a:pathLst>
          </a:custGeom>
          <a:solidFill>
            <a:srgbClr val="486D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0" name="Google Shape;3790;p20"/>
          <p:cNvSpPr/>
          <p:nvPr/>
        </p:nvSpPr>
        <p:spPr>
          <a:xfrm>
            <a:off x="271664" y="2255838"/>
            <a:ext cx="403907" cy="72989"/>
          </a:xfrm>
          <a:custGeom>
            <a:avLst/>
            <a:gdLst/>
            <a:ahLst/>
            <a:cxnLst/>
            <a:rect l="l" t="t" r="r" b="b"/>
            <a:pathLst>
              <a:path w="6068" h="1283" extrusionOk="0">
                <a:moveTo>
                  <a:pt x="890" y="1"/>
                </a:moveTo>
                <a:cubicBezTo>
                  <a:pt x="645" y="1"/>
                  <a:pt x="401" y="126"/>
                  <a:pt x="115" y="454"/>
                </a:cubicBezTo>
                <a:cubicBezTo>
                  <a:pt x="0" y="614"/>
                  <a:pt x="127" y="792"/>
                  <a:pt x="262" y="792"/>
                </a:cubicBezTo>
                <a:cubicBezTo>
                  <a:pt x="306" y="792"/>
                  <a:pt x="351" y="772"/>
                  <a:pt x="388" y="727"/>
                </a:cubicBezTo>
                <a:cubicBezTo>
                  <a:pt x="614" y="458"/>
                  <a:pt x="812" y="358"/>
                  <a:pt x="995" y="358"/>
                </a:cubicBezTo>
                <a:cubicBezTo>
                  <a:pt x="1451" y="358"/>
                  <a:pt x="1808" y="988"/>
                  <a:pt x="2242" y="1183"/>
                </a:cubicBezTo>
                <a:cubicBezTo>
                  <a:pt x="2393" y="1253"/>
                  <a:pt x="2518" y="1283"/>
                  <a:pt x="2636" y="1283"/>
                </a:cubicBezTo>
                <a:cubicBezTo>
                  <a:pt x="2827" y="1283"/>
                  <a:pt x="3001" y="1205"/>
                  <a:pt x="3245" y="1092"/>
                </a:cubicBezTo>
                <a:cubicBezTo>
                  <a:pt x="3600" y="927"/>
                  <a:pt x="3991" y="780"/>
                  <a:pt x="4391" y="780"/>
                </a:cubicBezTo>
                <a:cubicBezTo>
                  <a:pt x="4505" y="780"/>
                  <a:pt x="4620" y="792"/>
                  <a:pt x="4735" y="819"/>
                </a:cubicBezTo>
                <a:cubicBezTo>
                  <a:pt x="4887" y="849"/>
                  <a:pt x="4948" y="910"/>
                  <a:pt x="5160" y="910"/>
                </a:cubicBezTo>
                <a:cubicBezTo>
                  <a:pt x="5495" y="910"/>
                  <a:pt x="5708" y="697"/>
                  <a:pt x="5951" y="454"/>
                </a:cubicBezTo>
                <a:cubicBezTo>
                  <a:pt x="6067" y="314"/>
                  <a:pt x="5933" y="120"/>
                  <a:pt x="5796" y="120"/>
                </a:cubicBezTo>
                <a:cubicBezTo>
                  <a:pt x="5754" y="120"/>
                  <a:pt x="5712" y="138"/>
                  <a:pt x="5677" y="180"/>
                </a:cubicBezTo>
                <a:cubicBezTo>
                  <a:pt x="5496" y="371"/>
                  <a:pt x="5309" y="433"/>
                  <a:pt x="5117" y="433"/>
                </a:cubicBezTo>
                <a:cubicBezTo>
                  <a:pt x="4770" y="433"/>
                  <a:pt x="4409" y="232"/>
                  <a:pt x="4046" y="232"/>
                </a:cubicBezTo>
                <a:cubicBezTo>
                  <a:pt x="4002" y="232"/>
                  <a:pt x="3958" y="235"/>
                  <a:pt x="3914" y="241"/>
                </a:cubicBezTo>
                <a:cubicBezTo>
                  <a:pt x="3371" y="346"/>
                  <a:pt x="3129" y="695"/>
                  <a:pt x="2675" y="695"/>
                </a:cubicBezTo>
                <a:cubicBezTo>
                  <a:pt x="2469" y="695"/>
                  <a:pt x="2219" y="623"/>
                  <a:pt x="1878" y="423"/>
                </a:cubicBezTo>
                <a:cubicBezTo>
                  <a:pt x="1493" y="189"/>
                  <a:pt x="1191" y="1"/>
                  <a:pt x="890" y="1"/>
                </a:cubicBezTo>
                <a:close/>
              </a:path>
            </a:pathLst>
          </a:custGeom>
          <a:solidFill>
            <a:srgbClr val="486D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1" name="Google Shape;3791;p20"/>
          <p:cNvSpPr/>
          <p:nvPr/>
        </p:nvSpPr>
        <p:spPr>
          <a:xfrm>
            <a:off x="276391" y="2419568"/>
            <a:ext cx="392191" cy="67984"/>
          </a:xfrm>
          <a:custGeom>
            <a:avLst/>
            <a:gdLst/>
            <a:ahLst/>
            <a:cxnLst/>
            <a:rect l="l" t="t" r="r" b="b"/>
            <a:pathLst>
              <a:path w="5892" h="1195" extrusionOk="0">
                <a:moveTo>
                  <a:pt x="1115" y="1"/>
                </a:moveTo>
                <a:cubicBezTo>
                  <a:pt x="751" y="1"/>
                  <a:pt x="418" y="224"/>
                  <a:pt x="104" y="676"/>
                </a:cubicBezTo>
                <a:cubicBezTo>
                  <a:pt x="0" y="822"/>
                  <a:pt x="124" y="953"/>
                  <a:pt x="252" y="953"/>
                </a:cubicBezTo>
                <a:cubicBezTo>
                  <a:pt x="311" y="953"/>
                  <a:pt x="370" y="926"/>
                  <a:pt x="408" y="859"/>
                </a:cubicBezTo>
                <a:cubicBezTo>
                  <a:pt x="642" y="534"/>
                  <a:pt x="866" y="416"/>
                  <a:pt x="1086" y="416"/>
                </a:cubicBezTo>
                <a:cubicBezTo>
                  <a:pt x="1653" y="416"/>
                  <a:pt x="2193" y="1195"/>
                  <a:pt x="2792" y="1195"/>
                </a:cubicBezTo>
                <a:cubicBezTo>
                  <a:pt x="2808" y="1195"/>
                  <a:pt x="2824" y="1194"/>
                  <a:pt x="2840" y="1193"/>
                </a:cubicBezTo>
                <a:cubicBezTo>
                  <a:pt x="3235" y="1163"/>
                  <a:pt x="3539" y="889"/>
                  <a:pt x="3874" y="707"/>
                </a:cubicBezTo>
                <a:cubicBezTo>
                  <a:pt x="4150" y="588"/>
                  <a:pt x="4356" y="543"/>
                  <a:pt x="4532" y="543"/>
                </a:cubicBezTo>
                <a:cubicBezTo>
                  <a:pt x="4895" y="543"/>
                  <a:pt x="5125" y="736"/>
                  <a:pt x="5576" y="859"/>
                </a:cubicBezTo>
                <a:cubicBezTo>
                  <a:pt x="5594" y="863"/>
                  <a:pt x="5612" y="865"/>
                  <a:pt x="5629" y="865"/>
                </a:cubicBezTo>
                <a:cubicBezTo>
                  <a:pt x="5831" y="865"/>
                  <a:pt x="5891" y="550"/>
                  <a:pt x="5667" y="494"/>
                </a:cubicBezTo>
                <a:cubicBezTo>
                  <a:pt x="5248" y="382"/>
                  <a:pt x="5009" y="91"/>
                  <a:pt x="4573" y="91"/>
                </a:cubicBezTo>
                <a:cubicBezTo>
                  <a:pt x="4534" y="91"/>
                  <a:pt x="4494" y="94"/>
                  <a:pt x="4451" y="99"/>
                </a:cubicBezTo>
                <a:cubicBezTo>
                  <a:pt x="3753" y="142"/>
                  <a:pt x="3336" y="688"/>
                  <a:pt x="2763" y="688"/>
                </a:cubicBezTo>
                <a:cubicBezTo>
                  <a:pt x="2538" y="688"/>
                  <a:pt x="2289" y="604"/>
                  <a:pt x="1989" y="372"/>
                </a:cubicBezTo>
                <a:cubicBezTo>
                  <a:pt x="1677" y="125"/>
                  <a:pt x="1387" y="1"/>
                  <a:pt x="1115" y="1"/>
                </a:cubicBezTo>
                <a:close/>
              </a:path>
            </a:pathLst>
          </a:custGeom>
          <a:solidFill>
            <a:srgbClr val="486D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2" name="Google Shape;3792;p20"/>
          <p:cNvSpPr/>
          <p:nvPr/>
        </p:nvSpPr>
        <p:spPr>
          <a:xfrm>
            <a:off x="-97020" y="3275938"/>
            <a:ext cx="1290863" cy="1843407"/>
          </a:xfrm>
          <a:custGeom>
            <a:avLst/>
            <a:gdLst/>
            <a:ahLst/>
            <a:cxnLst/>
            <a:rect l="l" t="t" r="r" b="b"/>
            <a:pathLst>
              <a:path w="19393" h="32403" extrusionOk="0">
                <a:moveTo>
                  <a:pt x="0" y="0"/>
                </a:moveTo>
                <a:lnTo>
                  <a:pt x="0" y="32402"/>
                </a:lnTo>
                <a:lnTo>
                  <a:pt x="19393" y="32402"/>
                </a:lnTo>
                <a:lnTo>
                  <a:pt x="19393" y="0"/>
                </a:lnTo>
                <a:close/>
              </a:path>
            </a:pathLst>
          </a:custGeom>
          <a:solidFill>
            <a:srgbClr val="F896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3" name="Google Shape;3793;p20"/>
          <p:cNvSpPr/>
          <p:nvPr/>
        </p:nvSpPr>
        <p:spPr>
          <a:xfrm>
            <a:off x="-97019" y="3213701"/>
            <a:ext cx="1598385" cy="62295"/>
          </a:xfrm>
          <a:custGeom>
            <a:avLst/>
            <a:gdLst/>
            <a:ahLst/>
            <a:cxnLst/>
            <a:rect l="l" t="t" r="r" b="b"/>
            <a:pathLst>
              <a:path w="24013" h="1095" extrusionOk="0">
                <a:moveTo>
                  <a:pt x="8967" y="0"/>
                </a:moveTo>
                <a:cubicBezTo>
                  <a:pt x="8967" y="0"/>
                  <a:pt x="517" y="851"/>
                  <a:pt x="0" y="1094"/>
                </a:cubicBezTo>
                <a:lnTo>
                  <a:pt x="19393" y="1094"/>
                </a:lnTo>
                <a:lnTo>
                  <a:pt x="24013" y="182"/>
                </a:lnTo>
                <a:lnTo>
                  <a:pt x="8967" y="0"/>
                </a:lnTo>
                <a:close/>
              </a:path>
            </a:pathLst>
          </a:custGeom>
          <a:solidFill>
            <a:srgbClr val="E2725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4" name="Google Shape;3794;p20"/>
          <p:cNvSpPr/>
          <p:nvPr/>
        </p:nvSpPr>
        <p:spPr>
          <a:xfrm>
            <a:off x="1193742" y="3224053"/>
            <a:ext cx="307589" cy="1895291"/>
          </a:xfrm>
          <a:custGeom>
            <a:avLst/>
            <a:gdLst/>
            <a:ahLst/>
            <a:cxnLst/>
            <a:rect l="l" t="t" r="r" b="b"/>
            <a:pathLst>
              <a:path w="4621" h="33315" extrusionOk="0">
                <a:moveTo>
                  <a:pt x="4621" y="0"/>
                </a:moveTo>
                <a:lnTo>
                  <a:pt x="1" y="912"/>
                </a:lnTo>
                <a:lnTo>
                  <a:pt x="1" y="33314"/>
                </a:lnTo>
                <a:lnTo>
                  <a:pt x="4621" y="30852"/>
                </a:lnTo>
                <a:lnTo>
                  <a:pt x="4621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5" name="Google Shape;3795;p20"/>
          <p:cNvSpPr/>
          <p:nvPr/>
        </p:nvSpPr>
        <p:spPr>
          <a:xfrm>
            <a:off x="14205" y="3381413"/>
            <a:ext cx="1050169" cy="840436"/>
          </a:xfrm>
          <a:custGeom>
            <a:avLst/>
            <a:gdLst/>
            <a:ahLst/>
            <a:cxnLst/>
            <a:rect l="l" t="t" r="r" b="b"/>
            <a:pathLst>
              <a:path w="15777" h="14773" extrusionOk="0">
                <a:moveTo>
                  <a:pt x="1" y="0"/>
                </a:moveTo>
                <a:lnTo>
                  <a:pt x="1" y="14773"/>
                </a:lnTo>
                <a:lnTo>
                  <a:pt x="15776" y="14773"/>
                </a:lnTo>
                <a:lnTo>
                  <a:pt x="15776" y="0"/>
                </a:lnTo>
                <a:close/>
              </a:path>
            </a:pathLst>
          </a:custGeom>
          <a:solidFill>
            <a:srgbClr val="DF745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6" name="Google Shape;3796;p20"/>
          <p:cNvSpPr/>
          <p:nvPr/>
        </p:nvSpPr>
        <p:spPr>
          <a:xfrm>
            <a:off x="14205" y="4297915"/>
            <a:ext cx="1050169" cy="717668"/>
          </a:xfrm>
          <a:custGeom>
            <a:avLst/>
            <a:gdLst/>
            <a:ahLst/>
            <a:cxnLst/>
            <a:rect l="l" t="t" r="r" b="b"/>
            <a:pathLst>
              <a:path w="15777" h="12615" extrusionOk="0">
                <a:moveTo>
                  <a:pt x="1" y="0"/>
                </a:moveTo>
                <a:lnTo>
                  <a:pt x="1" y="12614"/>
                </a:lnTo>
                <a:lnTo>
                  <a:pt x="15776" y="12614"/>
                </a:lnTo>
                <a:lnTo>
                  <a:pt x="15776" y="0"/>
                </a:lnTo>
                <a:close/>
              </a:path>
            </a:pathLst>
          </a:custGeom>
          <a:solidFill>
            <a:srgbClr val="DF745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7" name="Google Shape;3797;p20"/>
          <p:cNvSpPr/>
          <p:nvPr/>
        </p:nvSpPr>
        <p:spPr>
          <a:xfrm>
            <a:off x="892285" y="3742836"/>
            <a:ext cx="38540" cy="143533"/>
          </a:xfrm>
          <a:custGeom>
            <a:avLst/>
            <a:gdLst/>
            <a:ahLst/>
            <a:cxnLst/>
            <a:rect l="l" t="t" r="r" b="b"/>
            <a:pathLst>
              <a:path w="579" h="2523" extrusionOk="0">
                <a:moveTo>
                  <a:pt x="305" y="0"/>
                </a:moveTo>
                <a:cubicBezTo>
                  <a:pt x="122" y="0"/>
                  <a:pt x="1" y="578"/>
                  <a:pt x="1" y="1246"/>
                </a:cubicBezTo>
                <a:cubicBezTo>
                  <a:pt x="1" y="1945"/>
                  <a:pt x="122" y="2523"/>
                  <a:pt x="305" y="2523"/>
                </a:cubicBezTo>
                <a:cubicBezTo>
                  <a:pt x="457" y="2523"/>
                  <a:pt x="578" y="1945"/>
                  <a:pt x="578" y="1246"/>
                </a:cubicBezTo>
                <a:cubicBezTo>
                  <a:pt x="578" y="578"/>
                  <a:pt x="457" y="0"/>
                  <a:pt x="305" y="0"/>
                </a:cubicBez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8" name="Google Shape;3798;p20"/>
          <p:cNvSpPr/>
          <p:nvPr/>
        </p:nvSpPr>
        <p:spPr>
          <a:xfrm>
            <a:off x="912520" y="4555571"/>
            <a:ext cx="40537" cy="140120"/>
          </a:xfrm>
          <a:custGeom>
            <a:avLst/>
            <a:gdLst/>
            <a:ahLst/>
            <a:cxnLst/>
            <a:rect l="l" t="t" r="r" b="b"/>
            <a:pathLst>
              <a:path w="609" h="2463" extrusionOk="0">
                <a:moveTo>
                  <a:pt x="305" y="0"/>
                </a:moveTo>
                <a:cubicBezTo>
                  <a:pt x="122" y="0"/>
                  <a:pt x="1" y="547"/>
                  <a:pt x="1" y="1246"/>
                </a:cubicBezTo>
                <a:cubicBezTo>
                  <a:pt x="1" y="1915"/>
                  <a:pt x="122" y="2462"/>
                  <a:pt x="305" y="2462"/>
                </a:cubicBezTo>
                <a:cubicBezTo>
                  <a:pt x="456" y="2462"/>
                  <a:pt x="608" y="1915"/>
                  <a:pt x="608" y="1246"/>
                </a:cubicBezTo>
                <a:cubicBezTo>
                  <a:pt x="608" y="547"/>
                  <a:pt x="456" y="0"/>
                  <a:pt x="305" y="0"/>
                </a:cubicBez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9" name="Google Shape;3799;p20"/>
          <p:cNvSpPr/>
          <p:nvPr/>
        </p:nvSpPr>
        <p:spPr>
          <a:xfrm>
            <a:off x="-523946" y="5835148"/>
            <a:ext cx="3297947" cy="390891"/>
          </a:xfrm>
          <a:custGeom>
            <a:avLst/>
            <a:gdLst/>
            <a:ahLst/>
            <a:cxnLst/>
            <a:rect l="l" t="t" r="r" b="b"/>
            <a:pathLst>
              <a:path w="49546" h="6871" extrusionOk="0">
                <a:moveTo>
                  <a:pt x="11125" y="1"/>
                </a:moveTo>
                <a:lnTo>
                  <a:pt x="1" y="6870"/>
                </a:lnTo>
                <a:lnTo>
                  <a:pt x="41977" y="6870"/>
                </a:lnTo>
                <a:lnTo>
                  <a:pt x="49546" y="1"/>
                </a:lnTo>
                <a:close/>
              </a:path>
            </a:pathLst>
          </a:custGeom>
          <a:solidFill>
            <a:schemeClr val="lt2">
              <a:alpha val="511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0" name="Google Shape;3800;p20"/>
          <p:cNvSpPr/>
          <p:nvPr/>
        </p:nvSpPr>
        <p:spPr>
          <a:xfrm>
            <a:off x="-469299" y="5248951"/>
            <a:ext cx="718285" cy="676195"/>
          </a:xfrm>
          <a:custGeom>
            <a:avLst/>
            <a:gdLst/>
            <a:ahLst/>
            <a:cxnLst/>
            <a:rect l="l" t="t" r="r" b="b"/>
            <a:pathLst>
              <a:path w="10791" h="11886" extrusionOk="0">
                <a:moveTo>
                  <a:pt x="0" y="1"/>
                </a:moveTo>
                <a:lnTo>
                  <a:pt x="0" y="11885"/>
                </a:lnTo>
                <a:lnTo>
                  <a:pt x="10791" y="6931"/>
                </a:lnTo>
                <a:lnTo>
                  <a:pt x="10365" y="1"/>
                </a:lnTo>
                <a:close/>
              </a:path>
            </a:pathLst>
          </a:custGeom>
          <a:solidFill>
            <a:srgbClr val="A33E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1" name="Google Shape;3801;p20"/>
          <p:cNvSpPr/>
          <p:nvPr/>
        </p:nvSpPr>
        <p:spPr>
          <a:xfrm>
            <a:off x="283313" y="4839113"/>
            <a:ext cx="2490667" cy="804140"/>
          </a:xfrm>
          <a:custGeom>
            <a:avLst/>
            <a:gdLst/>
            <a:ahLst/>
            <a:cxnLst/>
            <a:rect l="l" t="t" r="r" b="b"/>
            <a:pathLst>
              <a:path w="37418" h="14135" extrusionOk="0">
                <a:moveTo>
                  <a:pt x="0" y="1"/>
                </a:moveTo>
                <a:lnTo>
                  <a:pt x="0" y="14135"/>
                </a:lnTo>
                <a:lnTo>
                  <a:pt x="37418" y="14135"/>
                </a:lnTo>
                <a:lnTo>
                  <a:pt x="37418" y="1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2" name="Google Shape;3802;p20"/>
          <p:cNvSpPr/>
          <p:nvPr/>
        </p:nvSpPr>
        <p:spPr>
          <a:xfrm>
            <a:off x="216552" y="4877173"/>
            <a:ext cx="66829" cy="958028"/>
          </a:xfrm>
          <a:custGeom>
            <a:avLst/>
            <a:gdLst/>
            <a:ahLst/>
            <a:cxnLst/>
            <a:rect l="l" t="t" r="r" b="b"/>
            <a:pathLst>
              <a:path w="1004" h="16840" extrusionOk="0">
                <a:moveTo>
                  <a:pt x="0" y="1"/>
                </a:moveTo>
                <a:lnTo>
                  <a:pt x="0" y="16840"/>
                </a:lnTo>
                <a:lnTo>
                  <a:pt x="1003" y="16840"/>
                </a:lnTo>
                <a:lnTo>
                  <a:pt x="1003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3" name="Google Shape;3803;p20"/>
          <p:cNvSpPr/>
          <p:nvPr/>
        </p:nvSpPr>
        <p:spPr>
          <a:xfrm>
            <a:off x="-592704" y="4839113"/>
            <a:ext cx="3366707" cy="313065"/>
          </a:xfrm>
          <a:custGeom>
            <a:avLst/>
            <a:gdLst/>
            <a:ahLst/>
            <a:cxnLst/>
            <a:rect l="l" t="t" r="r" b="b"/>
            <a:pathLst>
              <a:path w="50579" h="5503" extrusionOk="0">
                <a:moveTo>
                  <a:pt x="12219" y="1"/>
                </a:moveTo>
                <a:cubicBezTo>
                  <a:pt x="12219" y="1"/>
                  <a:pt x="0" y="5411"/>
                  <a:pt x="0" y="5503"/>
                </a:cubicBezTo>
                <a:lnTo>
                  <a:pt x="43709" y="5503"/>
                </a:lnTo>
                <a:lnTo>
                  <a:pt x="50579" y="1"/>
                </a:lnTo>
                <a:close/>
              </a:path>
            </a:pathLst>
          </a:custGeom>
          <a:solidFill>
            <a:srgbClr val="E482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4" name="Google Shape;3804;p20"/>
          <p:cNvSpPr/>
          <p:nvPr/>
        </p:nvSpPr>
        <p:spPr>
          <a:xfrm>
            <a:off x="-576529" y="4839113"/>
            <a:ext cx="3350532" cy="409892"/>
          </a:xfrm>
          <a:custGeom>
            <a:avLst/>
            <a:gdLst/>
            <a:ahLst/>
            <a:cxnLst/>
            <a:rect l="l" t="t" r="r" b="b"/>
            <a:pathLst>
              <a:path w="50336" h="7205" extrusionOk="0">
                <a:moveTo>
                  <a:pt x="50336" y="1"/>
                </a:moveTo>
                <a:lnTo>
                  <a:pt x="43253" y="5503"/>
                </a:lnTo>
                <a:lnTo>
                  <a:pt x="0" y="5503"/>
                </a:lnTo>
                <a:lnTo>
                  <a:pt x="0" y="7205"/>
                </a:lnTo>
                <a:lnTo>
                  <a:pt x="43588" y="7205"/>
                </a:lnTo>
                <a:lnTo>
                  <a:pt x="50336" y="1612"/>
                </a:lnTo>
                <a:lnTo>
                  <a:pt x="50336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5" name="Google Shape;3805;p20"/>
          <p:cNvSpPr/>
          <p:nvPr/>
        </p:nvSpPr>
        <p:spPr>
          <a:xfrm>
            <a:off x="2217459" y="5248951"/>
            <a:ext cx="107300" cy="977085"/>
          </a:xfrm>
          <a:custGeom>
            <a:avLst/>
            <a:gdLst/>
            <a:ahLst/>
            <a:cxnLst/>
            <a:rect l="l" t="t" r="r" b="b"/>
            <a:pathLst>
              <a:path w="1612" h="17175" extrusionOk="0">
                <a:moveTo>
                  <a:pt x="1" y="1"/>
                </a:moveTo>
                <a:lnTo>
                  <a:pt x="1" y="17174"/>
                </a:lnTo>
                <a:lnTo>
                  <a:pt x="1612" y="17174"/>
                </a:lnTo>
                <a:lnTo>
                  <a:pt x="1612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6" name="Google Shape;3806;p20"/>
          <p:cNvSpPr/>
          <p:nvPr/>
        </p:nvSpPr>
        <p:spPr>
          <a:xfrm>
            <a:off x="2707086" y="4877173"/>
            <a:ext cx="66829" cy="958028"/>
          </a:xfrm>
          <a:custGeom>
            <a:avLst/>
            <a:gdLst/>
            <a:ahLst/>
            <a:cxnLst/>
            <a:rect l="l" t="t" r="r" b="b"/>
            <a:pathLst>
              <a:path w="1004" h="16840" extrusionOk="0">
                <a:moveTo>
                  <a:pt x="1" y="1"/>
                </a:moveTo>
                <a:lnTo>
                  <a:pt x="1" y="16840"/>
                </a:lnTo>
                <a:lnTo>
                  <a:pt x="1004" y="16840"/>
                </a:lnTo>
                <a:lnTo>
                  <a:pt x="1004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7" name="Google Shape;3807;p20"/>
          <p:cNvSpPr/>
          <p:nvPr/>
        </p:nvSpPr>
        <p:spPr>
          <a:xfrm>
            <a:off x="-576529" y="5248951"/>
            <a:ext cx="105236" cy="977085"/>
          </a:xfrm>
          <a:custGeom>
            <a:avLst/>
            <a:gdLst/>
            <a:ahLst/>
            <a:cxnLst/>
            <a:rect l="l" t="t" r="r" b="b"/>
            <a:pathLst>
              <a:path w="1581" h="17175" extrusionOk="0">
                <a:moveTo>
                  <a:pt x="0" y="1"/>
                </a:moveTo>
                <a:lnTo>
                  <a:pt x="0" y="17174"/>
                </a:lnTo>
                <a:lnTo>
                  <a:pt x="1581" y="17174"/>
                </a:lnTo>
                <a:lnTo>
                  <a:pt x="1581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8" name="Google Shape;3808;p20"/>
          <p:cNvSpPr/>
          <p:nvPr/>
        </p:nvSpPr>
        <p:spPr>
          <a:xfrm>
            <a:off x="2324690" y="4937703"/>
            <a:ext cx="449236" cy="987440"/>
          </a:xfrm>
          <a:custGeom>
            <a:avLst/>
            <a:gdLst/>
            <a:ahLst/>
            <a:cxnLst/>
            <a:rect l="l" t="t" r="r" b="b"/>
            <a:pathLst>
              <a:path w="6749" h="17357" extrusionOk="0">
                <a:moveTo>
                  <a:pt x="6749" y="0"/>
                </a:moveTo>
                <a:lnTo>
                  <a:pt x="1" y="5472"/>
                </a:lnTo>
                <a:lnTo>
                  <a:pt x="1" y="17356"/>
                </a:lnTo>
                <a:lnTo>
                  <a:pt x="6749" y="11794"/>
                </a:lnTo>
                <a:lnTo>
                  <a:pt x="6749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9" name="Google Shape;3809;p20"/>
          <p:cNvSpPr/>
          <p:nvPr/>
        </p:nvSpPr>
        <p:spPr>
          <a:xfrm>
            <a:off x="1359681" y="5451253"/>
            <a:ext cx="40471" cy="551719"/>
          </a:xfrm>
          <a:custGeom>
            <a:avLst/>
            <a:gdLst/>
            <a:ahLst/>
            <a:cxnLst/>
            <a:rect l="l" t="t" r="r" b="b"/>
            <a:pathLst>
              <a:path w="608" h="9698" extrusionOk="0">
                <a:moveTo>
                  <a:pt x="0" y="1"/>
                </a:moveTo>
                <a:lnTo>
                  <a:pt x="0" y="9697"/>
                </a:lnTo>
                <a:lnTo>
                  <a:pt x="608" y="9697"/>
                </a:lnTo>
                <a:lnTo>
                  <a:pt x="608" y="1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0" name="Google Shape;3810;p20"/>
          <p:cNvSpPr/>
          <p:nvPr/>
        </p:nvSpPr>
        <p:spPr>
          <a:xfrm>
            <a:off x="619183" y="5451253"/>
            <a:ext cx="42533" cy="551719"/>
          </a:xfrm>
          <a:custGeom>
            <a:avLst/>
            <a:gdLst/>
            <a:ahLst/>
            <a:cxnLst/>
            <a:rect l="l" t="t" r="r" b="b"/>
            <a:pathLst>
              <a:path w="639" h="9698" extrusionOk="0">
                <a:moveTo>
                  <a:pt x="0" y="1"/>
                </a:moveTo>
                <a:lnTo>
                  <a:pt x="0" y="9697"/>
                </a:lnTo>
                <a:lnTo>
                  <a:pt x="638" y="9697"/>
                </a:lnTo>
                <a:lnTo>
                  <a:pt x="638" y="1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1" name="Google Shape;3811;p20"/>
          <p:cNvSpPr/>
          <p:nvPr/>
        </p:nvSpPr>
        <p:spPr>
          <a:xfrm>
            <a:off x="366248" y="4695635"/>
            <a:ext cx="934816" cy="406423"/>
          </a:xfrm>
          <a:custGeom>
            <a:avLst/>
            <a:gdLst/>
            <a:ahLst/>
            <a:cxnLst/>
            <a:rect l="l" t="t" r="r" b="b"/>
            <a:pathLst>
              <a:path w="14044" h="7144" extrusionOk="0">
                <a:moveTo>
                  <a:pt x="1429" y="0"/>
                </a:moveTo>
                <a:cubicBezTo>
                  <a:pt x="639" y="0"/>
                  <a:pt x="1" y="638"/>
                  <a:pt x="1" y="1459"/>
                </a:cubicBezTo>
                <a:lnTo>
                  <a:pt x="1" y="5714"/>
                </a:lnTo>
                <a:cubicBezTo>
                  <a:pt x="1" y="6505"/>
                  <a:pt x="639" y="7143"/>
                  <a:pt x="1429" y="7143"/>
                </a:cubicBezTo>
                <a:lnTo>
                  <a:pt x="12585" y="7143"/>
                </a:lnTo>
                <a:cubicBezTo>
                  <a:pt x="13405" y="7143"/>
                  <a:pt x="14044" y="6505"/>
                  <a:pt x="14044" y="5714"/>
                </a:cubicBezTo>
                <a:lnTo>
                  <a:pt x="14044" y="1459"/>
                </a:lnTo>
                <a:cubicBezTo>
                  <a:pt x="14044" y="638"/>
                  <a:pt x="13405" y="0"/>
                  <a:pt x="12585" y="0"/>
                </a:cubicBezTo>
                <a:close/>
              </a:path>
            </a:pathLst>
          </a:custGeom>
          <a:solidFill>
            <a:srgbClr val="FFA7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2" name="Google Shape;3812;p20"/>
          <p:cNvSpPr/>
          <p:nvPr/>
        </p:nvSpPr>
        <p:spPr>
          <a:xfrm>
            <a:off x="366248" y="5440899"/>
            <a:ext cx="1070405" cy="148768"/>
          </a:xfrm>
          <a:custGeom>
            <a:avLst/>
            <a:gdLst/>
            <a:ahLst/>
            <a:cxnLst/>
            <a:rect l="l" t="t" r="r" b="b"/>
            <a:pathLst>
              <a:path w="16081" h="2615" extrusionOk="0">
                <a:moveTo>
                  <a:pt x="3557" y="1"/>
                </a:moveTo>
                <a:lnTo>
                  <a:pt x="1" y="2615"/>
                </a:lnTo>
                <a:lnTo>
                  <a:pt x="12767" y="2615"/>
                </a:lnTo>
                <a:lnTo>
                  <a:pt x="16080" y="1"/>
                </a:lnTo>
                <a:close/>
              </a:path>
            </a:pathLst>
          </a:custGeom>
          <a:solidFill>
            <a:srgbClr val="F896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3" name="Google Shape;3813;p20"/>
          <p:cNvSpPr/>
          <p:nvPr/>
        </p:nvSpPr>
        <p:spPr>
          <a:xfrm>
            <a:off x="1147216" y="4923879"/>
            <a:ext cx="95185" cy="178180"/>
          </a:xfrm>
          <a:custGeom>
            <a:avLst/>
            <a:gdLst/>
            <a:ahLst/>
            <a:cxnLst/>
            <a:rect l="l" t="t" r="r" b="b"/>
            <a:pathLst>
              <a:path w="1430" h="3132" extrusionOk="0">
                <a:moveTo>
                  <a:pt x="0" y="0"/>
                </a:moveTo>
                <a:lnTo>
                  <a:pt x="0" y="3131"/>
                </a:lnTo>
                <a:lnTo>
                  <a:pt x="1429" y="3131"/>
                </a:lnTo>
                <a:lnTo>
                  <a:pt x="0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4" name="Google Shape;3814;p20"/>
          <p:cNvSpPr/>
          <p:nvPr/>
        </p:nvSpPr>
        <p:spPr>
          <a:xfrm>
            <a:off x="518009" y="4923879"/>
            <a:ext cx="101243" cy="178180"/>
          </a:xfrm>
          <a:custGeom>
            <a:avLst/>
            <a:gdLst/>
            <a:ahLst/>
            <a:cxnLst/>
            <a:rect l="l" t="t" r="r" b="b"/>
            <a:pathLst>
              <a:path w="1521" h="3132" extrusionOk="0">
                <a:moveTo>
                  <a:pt x="0" y="0"/>
                </a:moveTo>
                <a:lnTo>
                  <a:pt x="31" y="335"/>
                </a:lnTo>
                <a:lnTo>
                  <a:pt x="0" y="3131"/>
                </a:lnTo>
                <a:lnTo>
                  <a:pt x="1520" y="3131"/>
                </a:lnTo>
                <a:lnTo>
                  <a:pt x="0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5" name="Google Shape;3815;p20"/>
          <p:cNvSpPr/>
          <p:nvPr/>
        </p:nvSpPr>
        <p:spPr>
          <a:xfrm>
            <a:off x="366248" y="5440899"/>
            <a:ext cx="1070405" cy="211005"/>
          </a:xfrm>
          <a:custGeom>
            <a:avLst/>
            <a:gdLst/>
            <a:ahLst/>
            <a:cxnLst/>
            <a:rect l="l" t="t" r="r" b="b"/>
            <a:pathLst>
              <a:path w="16081" h="3709" extrusionOk="0">
                <a:moveTo>
                  <a:pt x="16080" y="1"/>
                </a:moveTo>
                <a:lnTo>
                  <a:pt x="12767" y="2615"/>
                </a:lnTo>
                <a:lnTo>
                  <a:pt x="1" y="2615"/>
                </a:lnTo>
                <a:lnTo>
                  <a:pt x="1" y="3709"/>
                </a:lnTo>
                <a:lnTo>
                  <a:pt x="12888" y="3709"/>
                </a:lnTo>
                <a:lnTo>
                  <a:pt x="16080" y="973"/>
                </a:lnTo>
                <a:lnTo>
                  <a:pt x="16080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6" name="Google Shape;3816;p20"/>
          <p:cNvSpPr/>
          <p:nvPr/>
        </p:nvSpPr>
        <p:spPr>
          <a:xfrm>
            <a:off x="465426" y="4923879"/>
            <a:ext cx="52652" cy="1302155"/>
          </a:xfrm>
          <a:custGeom>
            <a:avLst/>
            <a:gdLst/>
            <a:ahLst/>
            <a:cxnLst/>
            <a:rect l="l" t="t" r="r" b="b"/>
            <a:pathLst>
              <a:path w="791" h="22889" extrusionOk="0">
                <a:moveTo>
                  <a:pt x="0" y="0"/>
                </a:moveTo>
                <a:lnTo>
                  <a:pt x="0" y="22888"/>
                </a:lnTo>
                <a:lnTo>
                  <a:pt x="790" y="22888"/>
                </a:lnTo>
                <a:lnTo>
                  <a:pt x="790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7" name="Google Shape;3817;p20"/>
          <p:cNvSpPr/>
          <p:nvPr/>
        </p:nvSpPr>
        <p:spPr>
          <a:xfrm>
            <a:off x="1094633" y="4923879"/>
            <a:ext cx="52652" cy="1302155"/>
          </a:xfrm>
          <a:custGeom>
            <a:avLst/>
            <a:gdLst/>
            <a:ahLst/>
            <a:cxnLst/>
            <a:rect l="l" t="t" r="r" b="b"/>
            <a:pathLst>
              <a:path w="791" h="22889" extrusionOk="0">
                <a:moveTo>
                  <a:pt x="0" y="0"/>
                </a:moveTo>
                <a:lnTo>
                  <a:pt x="0" y="22888"/>
                </a:lnTo>
                <a:lnTo>
                  <a:pt x="790" y="22888"/>
                </a:lnTo>
                <a:lnTo>
                  <a:pt x="790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8" name="Google Shape;3818;p20"/>
          <p:cNvSpPr/>
          <p:nvPr/>
        </p:nvSpPr>
        <p:spPr>
          <a:xfrm>
            <a:off x="-3441339" y="7747687"/>
            <a:ext cx="4165867" cy="933792"/>
          </a:xfrm>
          <a:custGeom>
            <a:avLst/>
            <a:gdLst/>
            <a:ahLst/>
            <a:cxnLst/>
            <a:rect l="l" t="t" r="r" b="b"/>
            <a:pathLst>
              <a:path w="62585" h="16414" extrusionOk="0">
                <a:moveTo>
                  <a:pt x="62585" y="0"/>
                </a:moveTo>
                <a:lnTo>
                  <a:pt x="41125" y="547"/>
                </a:lnTo>
                <a:lnTo>
                  <a:pt x="8511" y="304"/>
                </a:lnTo>
                <a:lnTo>
                  <a:pt x="0" y="395"/>
                </a:lnTo>
                <a:lnTo>
                  <a:pt x="0" y="5168"/>
                </a:lnTo>
                <a:lnTo>
                  <a:pt x="6778" y="16414"/>
                </a:lnTo>
                <a:lnTo>
                  <a:pt x="23131" y="16292"/>
                </a:lnTo>
                <a:lnTo>
                  <a:pt x="52615" y="10791"/>
                </a:lnTo>
                <a:lnTo>
                  <a:pt x="62585" y="0"/>
                </a:lnTo>
                <a:close/>
              </a:path>
            </a:pathLst>
          </a:custGeom>
          <a:solidFill>
            <a:schemeClr val="lt2">
              <a:alpha val="511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9" name="Google Shape;3819;p20"/>
          <p:cNvSpPr/>
          <p:nvPr/>
        </p:nvSpPr>
        <p:spPr>
          <a:xfrm>
            <a:off x="-4100896" y="6846771"/>
            <a:ext cx="1074399" cy="1008148"/>
          </a:xfrm>
          <a:custGeom>
            <a:avLst/>
            <a:gdLst/>
            <a:ahLst/>
            <a:cxnLst/>
            <a:rect l="l" t="t" r="r" b="b"/>
            <a:pathLst>
              <a:path w="16141" h="17721" extrusionOk="0">
                <a:moveTo>
                  <a:pt x="15411" y="0"/>
                </a:moveTo>
                <a:lnTo>
                  <a:pt x="0" y="122"/>
                </a:lnTo>
                <a:lnTo>
                  <a:pt x="122" y="17721"/>
                </a:lnTo>
                <a:lnTo>
                  <a:pt x="16140" y="10304"/>
                </a:lnTo>
                <a:lnTo>
                  <a:pt x="15411" y="0"/>
                </a:lnTo>
                <a:close/>
              </a:path>
            </a:pathLst>
          </a:custGeom>
          <a:solidFill>
            <a:srgbClr val="A33E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0" name="Google Shape;3820;p20"/>
          <p:cNvSpPr/>
          <p:nvPr/>
        </p:nvSpPr>
        <p:spPr>
          <a:xfrm>
            <a:off x="-2988187" y="6213867"/>
            <a:ext cx="3708643" cy="1217389"/>
          </a:xfrm>
          <a:custGeom>
            <a:avLst/>
            <a:gdLst/>
            <a:ahLst/>
            <a:cxnLst/>
            <a:rect l="l" t="t" r="r" b="b"/>
            <a:pathLst>
              <a:path w="55716" h="21399" extrusionOk="0">
                <a:moveTo>
                  <a:pt x="55564" y="0"/>
                </a:moveTo>
                <a:lnTo>
                  <a:pt x="1" y="426"/>
                </a:lnTo>
                <a:lnTo>
                  <a:pt x="153" y="21399"/>
                </a:lnTo>
                <a:lnTo>
                  <a:pt x="55716" y="21004"/>
                </a:lnTo>
                <a:lnTo>
                  <a:pt x="55564" y="0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1" name="Google Shape;3821;p20"/>
          <p:cNvSpPr/>
          <p:nvPr/>
        </p:nvSpPr>
        <p:spPr>
          <a:xfrm>
            <a:off x="-3087297" y="6295163"/>
            <a:ext cx="113357" cy="1475044"/>
          </a:xfrm>
          <a:custGeom>
            <a:avLst/>
            <a:gdLst/>
            <a:ahLst/>
            <a:cxnLst/>
            <a:rect l="l" t="t" r="r" b="b"/>
            <a:pathLst>
              <a:path w="1703" h="25928" extrusionOk="0">
                <a:moveTo>
                  <a:pt x="0" y="0"/>
                </a:moveTo>
                <a:lnTo>
                  <a:pt x="183" y="25927"/>
                </a:lnTo>
                <a:lnTo>
                  <a:pt x="1702" y="25927"/>
                </a:lnTo>
                <a:lnTo>
                  <a:pt x="1520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2" name="Google Shape;3822;p20"/>
          <p:cNvSpPr/>
          <p:nvPr/>
        </p:nvSpPr>
        <p:spPr>
          <a:xfrm>
            <a:off x="-4285072" y="6213867"/>
            <a:ext cx="4995445" cy="496308"/>
          </a:xfrm>
          <a:custGeom>
            <a:avLst/>
            <a:gdLst/>
            <a:ahLst/>
            <a:cxnLst/>
            <a:rect l="l" t="t" r="r" b="b"/>
            <a:pathLst>
              <a:path w="75048" h="8724" extrusionOk="0">
                <a:moveTo>
                  <a:pt x="75048" y="0"/>
                </a:moveTo>
                <a:lnTo>
                  <a:pt x="18086" y="426"/>
                </a:lnTo>
                <a:cubicBezTo>
                  <a:pt x="18086" y="426"/>
                  <a:pt x="1" y="8572"/>
                  <a:pt x="1" y="8724"/>
                </a:cubicBezTo>
                <a:lnTo>
                  <a:pt x="64896" y="8238"/>
                </a:lnTo>
                <a:lnTo>
                  <a:pt x="75048" y="0"/>
                </a:lnTo>
                <a:close/>
              </a:path>
            </a:pathLst>
          </a:custGeom>
          <a:solidFill>
            <a:srgbClr val="E482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3" name="Google Shape;3823;p20"/>
          <p:cNvSpPr/>
          <p:nvPr/>
        </p:nvSpPr>
        <p:spPr>
          <a:xfrm>
            <a:off x="-4260777" y="6213868"/>
            <a:ext cx="4973213" cy="639841"/>
          </a:xfrm>
          <a:custGeom>
            <a:avLst/>
            <a:gdLst/>
            <a:ahLst/>
            <a:cxnLst/>
            <a:rect l="l" t="t" r="r" b="b"/>
            <a:pathLst>
              <a:path w="74714" h="11247" extrusionOk="0">
                <a:moveTo>
                  <a:pt x="74683" y="0"/>
                </a:moveTo>
                <a:lnTo>
                  <a:pt x="64196" y="8238"/>
                </a:lnTo>
                <a:lnTo>
                  <a:pt x="1" y="8694"/>
                </a:lnTo>
                <a:lnTo>
                  <a:pt x="1" y="11247"/>
                </a:lnTo>
                <a:lnTo>
                  <a:pt x="64744" y="10791"/>
                </a:lnTo>
                <a:lnTo>
                  <a:pt x="74713" y="2402"/>
                </a:lnTo>
                <a:lnTo>
                  <a:pt x="74683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4" name="Google Shape;3824;p20"/>
          <p:cNvSpPr/>
          <p:nvPr/>
        </p:nvSpPr>
        <p:spPr>
          <a:xfrm>
            <a:off x="-111197" y="6827714"/>
            <a:ext cx="172000" cy="1533868"/>
          </a:xfrm>
          <a:custGeom>
            <a:avLst/>
            <a:gdLst/>
            <a:ahLst/>
            <a:cxnLst/>
            <a:rect l="l" t="t" r="r" b="b"/>
            <a:pathLst>
              <a:path w="2584" h="26962" extrusionOk="0">
                <a:moveTo>
                  <a:pt x="0" y="1"/>
                </a:moveTo>
                <a:lnTo>
                  <a:pt x="183" y="26962"/>
                </a:lnTo>
                <a:lnTo>
                  <a:pt x="2584" y="26931"/>
                </a:lnTo>
                <a:lnTo>
                  <a:pt x="2402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5" name="Google Shape;3825;p20"/>
          <p:cNvSpPr/>
          <p:nvPr/>
        </p:nvSpPr>
        <p:spPr>
          <a:xfrm>
            <a:off x="611061" y="6270928"/>
            <a:ext cx="111360" cy="1476808"/>
          </a:xfrm>
          <a:custGeom>
            <a:avLst/>
            <a:gdLst/>
            <a:ahLst/>
            <a:cxnLst/>
            <a:rect l="l" t="t" r="r" b="b"/>
            <a:pathLst>
              <a:path w="1673" h="25959" extrusionOk="0">
                <a:moveTo>
                  <a:pt x="1490" y="0"/>
                </a:moveTo>
                <a:lnTo>
                  <a:pt x="1" y="31"/>
                </a:lnTo>
                <a:lnTo>
                  <a:pt x="183" y="25958"/>
                </a:lnTo>
                <a:lnTo>
                  <a:pt x="1672" y="25958"/>
                </a:lnTo>
                <a:lnTo>
                  <a:pt x="1490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6" name="Google Shape;3826;p20"/>
          <p:cNvSpPr/>
          <p:nvPr/>
        </p:nvSpPr>
        <p:spPr>
          <a:xfrm>
            <a:off x="-4258714" y="6851948"/>
            <a:ext cx="170003" cy="1535575"/>
          </a:xfrm>
          <a:custGeom>
            <a:avLst/>
            <a:gdLst/>
            <a:ahLst/>
            <a:cxnLst/>
            <a:rect l="l" t="t" r="r" b="b"/>
            <a:pathLst>
              <a:path w="2554" h="26992" extrusionOk="0">
                <a:moveTo>
                  <a:pt x="2371" y="0"/>
                </a:moveTo>
                <a:lnTo>
                  <a:pt x="0" y="31"/>
                </a:lnTo>
                <a:lnTo>
                  <a:pt x="183" y="26992"/>
                </a:lnTo>
                <a:lnTo>
                  <a:pt x="2553" y="26961"/>
                </a:lnTo>
                <a:lnTo>
                  <a:pt x="2371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7" name="Google Shape;3827;p20"/>
          <p:cNvSpPr/>
          <p:nvPr/>
        </p:nvSpPr>
        <p:spPr>
          <a:xfrm>
            <a:off x="48618" y="6383343"/>
            <a:ext cx="671757" cy="1447396"/>
          </a:xfrm>
          <a:custGeom>
            <a:avLst/>
            <a:gdLst/>
            <a:ahLst/>
            <a:cxnLst/>
            <a:rect l="l" t="t" r="r" b="b"/>
            <a:pathLst>
              <a:path w="10092" h="25442" extrusionOk="0">
                <a:moveTo>
                  <a:pt x="9302" y="0"/>
                </a:moveTo>
                <a:lnTo>
                  <a:pt x="1" y="7812"/>
                </a:lnTo>
                <a:lnTo>
                  <a:pt x="122" y="25441"/>
                </a:lnTo>
                <a:lnTo>
                  <a:pt x="10092" y="17113"/>
                </a:lnTo>
                <a:lnTo>
                  <a:pt x="9302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8" name="Google Shape;3828;p20"/>
          <p:cNvSpPr/>
          <p:nvPr/>
        </p:nvSpPr>
        <p:spPr>
          <a:xfrm>
            <a:off x="-1454610" y="7329202"/>
            <a:ext cx="79011" cy="956321"/>
          </a:xfrm>
          <a:custGeom>
            <a:avLst/>
            <a:gdLst/>
            <a:ahLst/>
            <a:cxnLst/>
            <a:rect l="l" t="t" r="r" b="b"/>
            <a:pathLst>
              <a:path w="1187" h="16810" extrusionOk="0">
                <a:moveTo>
                  <a:pt x="1" y="1"/>
                </a:moveTo>
                <a:lnTo>
                  <a:pt x="122" y="16809"/>
                </a:lnTo>
                <a:lnTo>
                  <a:pt x="1186" y="16809"/>
                </a:lnTo>
                <a:lnTo>
                  <a:pt x="1064" y="1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9" name="Google Shape;3829;p20"/>
          <p:cNvSpPr/>
          <p:nvPr/>
        </p:nvSpPr>
        <p:spPr>
          <a:xfrm>
            <a:off x="-2735253" y="7336142"/>
            <a:ext cx="78944" cy="958028"/>
          </a:xfrm>
          <a:custGeom>
            <a:avLst/>
            <a:gdLst/>
            <a:ahLst/>
            <a:cxnLst/>
            <a:rect l="l" t="t" r="r" b="b"/>
            <a:pathLst>
              <a:path w="1186" h="16840" extrusionOk="0">
                <a:moveTo>
                  <a:pt x="1064" y="0"/>
                </a:moveTo>
                <a:lnTo>
                  <a:pt x="0" y="31"/>
                </a:lnTo>
                <a:lnTo>
                  <a:pt x="122" y="16839"/>
                </a:lnTo>
                <a:lnTo>
                  <a:pt x="1186" y="16809"/>
                </a:lnTo>
                <a:lnTo>
                  <a:pt x="1064" y="0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0" name="Google Shape;3830;p20"/>
          <p:cNvSpPr/>
          <p:nvPr/>
        </p:nvSpPr>
        <p:spPr>
          <a:xfrm>
            <a:off x="-3186473" y="6021919"/>
            <a:ext cx="1626808" cy="714197"/>
          </a:xfrm>
          <a:custGeom>
            <a:avLst/>
            <a:gdLst/>
            <a:ahLst/>
            <a:cxnLst/>
            <a:rect l="l" t="t" r="r" b="b"/>
            <a:pathLst>
              <a:path w="24440" h="12554" extrusionOk="0">
                <a:moveTo>
                  <a:pt x="22889" y="1"/>
                </a:moveTo>
                <a:lnTo>
                  <a:pt x="1429" y="152"/>
                </a:lnTo>
                <a:cubicBezTo>
                  <a:pt x="639" y="152"/>
                  <a:pt x="1" y="821"/>
                  <a:pt x="1" y="1611"/>
                </a:cubicBezTo>
                <a:lnTo>
                  <a:pt x="62" y="11095"/>
                </a:lnTo>
                <a:cubicBezTo>
                  <a:pt x="62" y="11916"/>
                  <a:pt x="730" y="12554"/>
                  <a:pt x="1521" y="12554"/>
                </a:cubicBezTo>
                <a:lnTo>
                  <a:pt x="22980" y="12402"/>
                </a:lnTo>
                <a:cubicBezTo>
                  <a:pt x="23770" y="12402"/>
                  <a:pt x="24439" y="11733"/>
                  <a:pt x="24409" y="10943"/>
                </a:cubicBezTo>
                <a:lnTo>
                  <a:pt x="24348" y="1459"/>
                </a:lnTo>
                <a:cubicBezTo>
                  <a:pt x="24348" y="639"/>
                  <a:pt x="23710" y="1"/>
                  <a:pt x="22889" y="1"/>
                </a:cubicBezTo>
                <a:close/>
              </a:path>
            </a:pathLst>
          </a:custGeom>
          <a:solidFill>
            <a:srgbClr val="FFA7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1" name="Google Shape;3831;p20"/>
          <p:cNvSpPr/>
          <p:nvPr/>
        </p:nvSpPr>
        <p:spPr>
          <a:xfrm>
            <a:off x="-3172295" y="7311908"/>
            <a:ext cx="1849329" cy="268065"/>
          </a:xfrm>
          <a:custGeom>
            <a:avLst/>
            <a:gdLst/>
            <a:ahLst/>
            <a:cxnLst/>
            <a:rect l="l" t="t" r="r" b="b"/>
            <a:pathLst>
              <a:path w="27783" h="4712" extrusionOk="0">
                <a:moveTo>
                  <a:pt x="27782" y="1"/>
                </a:moveTo>
                <a:lnTo>
                  <a:pt x="6141" y="153"/>
                </a:lnTo>
                <a:lnTo>
                  <a:pt x="1" y="4712"/>
                </a:lnTo>
                <a:lnTo>
                  <a:pt x="22098" y="4560"/>
                </a:lnTo>
                <a:lnTo>
                  <a:pt x="27782" y="1"/>
                </a:lnTo>
                <a:close/>
              </a:path>
            </a:pathLst>
          </a:custGeom>
          <a:solidFill>
            <a:srgbClr val="F896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2" name="Google Shape;3832;p20"/>
          <p:cNvSpPr/>
          <p:nvPr/>
        </p:nvSpPr>
        <p:spPr>
          <a:xfrm>
            <a:off x="-1828885" y="6417932"/>
            <a:ext cx="165943" cy="309539"/>
          </a:xfrm>
          <a:custGeom>
            <a:avLst/>
            <a:gdLst/>
            <a:ahLst/>
            <a:cxnLst/>
            <a:rect l="l" t="t" r="r" b="b"/>
            <a:pathLst>
              <a:path w="2493" h="5441" extrusionOk="0">
                <a:moveTo>
                  <a:pt x="0" y="0"/>
                </a:moveTo>
                <a:lnTo>
                  <a:pt x="31" y="5441"/>
                </a:lnTo>
                <a:lnTo>
                  <a:pt x="2493" y="5441"/>
                </a:lnTo>
                <a:lnTo>
                  <a:pt x="0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3" name="Google Shape;3833;p20"/>
          <p:cNvSpPr/>
          <p:nvPr/>
        </p:nvSpPr>
        <p:spPr>
          <a:xfrm>
            <a:off x="-2917365" y="6424817"/>
            <a:ext cx="176060" cy="309596"/>
          </a:xfrm>
          <a:custGeom>
            <a:avLst/>
            <a:gdLst/>
            <a:ahLst/>
            <a:cxnLst/>
            <a:rect l="l" t="t" r="r" b="b"/>
            <a:pathLst>
              <a:path w="2645" h="5442" extrusionOk="0">
                <a:moveTo>
                  <a:pt x="0" y="1"/>
                </a:moveTo>
                <a:lnTo>
                  <a:pt x="0" y="578"/>
                </a:lnTo>
                <a:lnTo>
                  <a:pt x="31" y="5441"/>
                </a:lnTo>
                <a:lnTo>
                  <a:pt x="2645" y="5441"/>
                </a:lnTo>
                <a:lnTo>
                  <a:pt x="0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4" name="Google Shape;3834;p20"/>
          <p:cNvSpPr/>
          <p:nvPr/>
        </p:nvSpPr>
        <p:spPr>
          <a:xfrm>
            <a:off x="-3172296" y="7311907"/>
            <a:ext cx="1851325" cy="375303"/>
          </a:xfrm>
          <a:custGeom>
            <a:avLst/>
            <a:gdLst/>
            <a:ahLst/>
            <a:cxnLst/>
            <a:rect l="l" t="t" r="r" b="b"/>
            <a:pathLst>
              <a:path w="27813" h="6597" extrusionOk="0">
                <a:moveTo>
                  <a:pt x="27782" y="1"/>
                </a:moveTo>
                <a:lnTo>
                  <a:pt x="22098" y="4560"/>
                </a:lnTo>
                <a:lnTo>
                  <a:pt x="1" y="4712"/>
                </a:lnTo>
                <a:lnTo>
                  <a:pt x="31" y="6596"/>
                </a:lnTo>
                <a:lnTo>
                  <a:pt x="22311" y="6444"/>
                </a:lnTo>
                <a:lnTo>
                  <a:pt x="27813" y="1672"/>
                </a:lnTo>
                <a:lnTo>
                  <a:pt x="27782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5" name="Google Shape;3835;p20"/>
          <p:cNvSpPr/>
          <p:nvPr/>
        </p:nvSpPr>
        <p:spPr>
          <a:xfrm>
            <a:off x="-3010419" y="6424816"/>
            <a:ext cx="111360" cy="2256656"/>
          </a:xfrm>
          <a:custGeom>
            <a:avLst/>
            <a:gdLst/>
            <a:ahLst/>
            <a:cxnLst/>
            <a:rect l="l" t="t" r="r" b="b"/>
            <a:pathLst>
              <a:path w="1673" h="39667" extrusionOk="0">
                <a:moveTo>
                  <a:pt x="0" y="1"/>
                </a:moveTo>
                <a:lnTo>
                  <a:pt x="304" y="39667"/>
                </a:lnTo>
                <a:lnTo>
                  <a:pt x="1672" y="39667"/>
                </a:lnTo>
                <a:lnTo>
                  <a:pt x="1368" y="1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6" name="Google Shape;3836;p20"/>
          <p:cNvSpPr/>
          <p:nvPr/>
        </p:nvSpPr>
        <p:spPr>
          <a:xfrm>
            <a:off x="-1921937" y="6417932"/>
            <a:ext cx="111293" cy="2256656"/>
          </a:xfrm>
          <a:custGeom>
            <a:avLst/>
            <a:gdLst/>
            <a:ahLst/>
            <a:cxnLst/>
            <a:rect l="l" t="t" r="r" b="b"/>
            <a:pathLst>
              <a:path w="1672" h="39667" extrusionOk="0">
                <a:moveTo>
                  <a:pt x="0" y="0"/>
                </a:moveTo>
                <a:lnTo>
                  <a:pt x="304" y="39666"/>
                </a:lnTo>
                <a:lnTo>
                  <a:pt x="1672" y="39666"/>
                </a:lnTo>
                <a:lnTo>
                  <a:pt x="1368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7" name="Google Shape;3837;p20"/>
          <p:cNvSpPr/>
          <p:nvPr/>
        </p:nvSpPr>
        <p:spPr>
          <a:xfrm>
            <a:off x="4376184" y="5850736"/>
            <a:ext cx="3488185" cy="404659"/>
          </a:xfrm>
          <a:custGeom>
            <a:avLst/>
            <a:gdLst/>
            <a:ahLst/>
            <a:cxnLst/>
            <a:rect l="l" t="t" r="r" b="b"/>
            <a:pathLst>
              <a:path w="52404" h="7113" extrusionOk="0">
                <a:moveTo>
                  <a:pt x="3010" y="0"/>
                </a:moveTo>
                <a:lnTo>
                  <a:pt x="1" y="7113"/>
                </a:lnTo>
                <a:lnTo>
                  <a:pt x="52403" y="6596"/>
                </a:lnTo>
                <a:lnTo>
                  <a:pt x="49394" y="0"/>
                </a:lnTo>
                <a:close/>
              </a:path>
            </a:pathLst>
          </a:custGeom>
          <a:solidFill>
            <a:schemeClr val="lt2">
              <a:alpha val="511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8" name="Google Shape;3838;p20"/>
          <p:cNvSpPr/>
          <p:nvPr/>
        </p:nvSpPr>
        <p:spPr>
          <a:xfrm>
            <a:off x="4372188" y="4839112"/>
            <a:ext cx="202352" cy="1094677"/>
          </a:xfrm>
          <a:custGeom>
            <a:avLst/>
            <a:gdLst/>
            <a:ahLst/>
            <a:cxnLst/>
            <a:rect l="l" t="t" r="r" b="b"/>
            <a:pathLst>
              <a:path w="3040" h="19242" extrusionOk="0">
                <a:moveTo>
                  <a:pt x="3040" y="1"/>
                </a:moveTo>
                <a:lnTo>
                  <a:pt x="0" y="5016"/>
                </a:lnTo>
                <a:lnTo>
                  <a:pt x="0" y="19241"/>
                </a:lnTo>
                <a:lnTo>
                  <a:pt x="3040" y="14135"/>
                </a:lnTo>
                <a:lnTo>
                  <a:pt x="3040" y="1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9" name="Google Shape;3839;p20"/>
          <p:cNvSpPr/>
          <p:nvPr/>
        </p:nvSpPr>
        <p:spPr>
          <a:xfrm>
            <a:off x="7665921" y="4839112"/>
            <a:ext cx="198359" cy="1094677"/>
          </a:xfrm>
          <a:custGeom>
            <a:avLst/>
            <a:gdLst/>
            <a:ahLst/>
            <a:cxnLst/>
            <a:rect l="l" t="t" r="r" b="b"/>
            <a:pathLst>
              <a:path w="2980" h="19242" extrusionOk="0">
                <a:moveTo>
                  <a:pt x="0" y="1"/>
                </a:moveTo>
                <a:lnTo>
                  <a:pt x="0" y="14135"/>
                </a:lnTo>
                <a:lnTo>
                  <a:pt x="2979" y="19241"/>
                </a:lnTo>
                <a:lnTo>
                  <a:pt x="2979" y="5016"/>
                </a:lnTo>
                <a:lnTo>
                  <a:pt x="0" y="1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0" name="Google Shape;3840;p20"/>
          <p:cNvSpPr/>
          <p:nvPr/>
        </p:nvSpPr>
        <p:spPr>
          <a:xfrm>
            <a:off x="4574469" y="4839113"/>
            <a:ext cx="3091600" cy="804140"/>
          </a:xfrm>
          <a:custGeom>
            <a:avLst/>
            <a:gdLst/>
            <a:ahLst/>
            <a:cxnLst/>
            <a:rect l="l" t="t" r="r" b="b"/>
            <a:pathLst>
              <a:path w="46446" h="14135" extrusionOk="0">
                <a:moveTo>
                  <a:pt x="46445" y="1"/>
                </a:moveTo>
                <a:lnTo>
                  <a:pt x="1" y="366"/>
                </a:lnTo>
                <a:lnTo>
                  <a:pt x="1" y="14135"/>
                </a:lnTo>
                <a:lnTo>
                  <a:pt x="46445" y="14135"/>
                </a:lnTo>
                <a:lnTo>
                  <a:pt x="46445" y="1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1" name="Google Shape;3841;p20"/>
          <p:cNvSpPr/>
          <p:nvPr/>
        </p:nvSpPr>
        <p:spPr>
          <a:xfrm>
            <a:off x="4372188" y="4839113"/>
            <a:ext cx="3492179" cy="285417"/>
          </a:xfrm>
          <a:custGeom>
            <a:avLst/>
            <a:gdLst/>
            <a:ahLst/>
            <a:cxnLst/>
            <a:rect l="l" t="t" r="r" b="b"/>
            <a:pathLst>
              <a:path w="52464" h="5017" extrusionOk="0">
                <a:moveTo>
                  <a:pt x="3040" y="1"/>
                </a:moveTo>
                <a:lnTo>
                  <a:pt x="0" y="5016"/>
                </a:lnTo>
                <a:lnTo>
                  <a:pt x="52463" y="5016"/>
                </a:lnTo>
                <a:lnTo>
                  <a:pt x="49484" y="1"/>
                </a:lnTo>
                <a:close/>
              </a:path>
            </a:pathLst>
          </a:custGeom>
          <a:solidFill>
            <a:srgbClr val="E482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2" name="Google Shape;3842;p20"/>
          <p:cNvSpPr/>
          <p:nvPr/>
        </p:nvSpPr>
        <p:spPr>
          <a:xfrm>
            <a:off x="4372188" y="5119298"/>
            <a:ext cx="3492179" cy="65765"/>
          </a:xfrm>
          <a:custGeom>
            <a:avLst/>
            <a:gdLst/>
            <a:ahLst/>
            <a:cxnLst/>
            <a:rect l="l" t="t" r="r" b="b"/>
            <a:pathLst>
              <a:path w="52464" h="1156" extrusionOk="0">
                <a:moveTo>
                  <a:pt x="0" y="0"/>
                </a:moveTo>
                <a:lnTo>
                  <a:pt x="0" y="1155"/>
                </a:lnTo>
                <a:lnTo>
                  <a:pt x="52463" y="1155"/>
                </a:lnTo>
                <a:lnTo>
                  <a:pt x="52463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3" name="Google Shape;3843;p20"/>
          <p:cNvSpPr/>
          <p:nvPr/>
        </p:nvSpPr>
        <p:spPr>
          <a:xfrm>
            <a:off x="4376183" y="5185006"/>
            <a:ext cx="83071" cy="1041031"/>
          </a:xfrm>
          <a:custGeom>
            <a:avLst/>
            <a:gdLst/>
            <a:ahLst/>
            <a:cxnLst/>
            <a:rect l="l" t="t" r="r" b="b"/>
            <a:pathLst>
              <a:path w="1248" h="18299" extrusionOk="0">
                <a:moveTo>
                  <a:pt x="1" y="0"/>
                </a:moveTo>
                <a:lnTo>
                  <a:pt x="1" y="18298"/>
                </a:lnTo>
                <a:lnTo>
                  <a:pt x="1247" y="18298"/>
                </a:lnTo>
                <a:lnTo>
                  <a:pt x="1247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4" name="Google Shape;3844;p20"/>
          <p:cNvSpPr/>
          <p:nvPr/>
        </p:nvSpPr>
        <p:spPr>
          <a:xfrm>
            <a:off x="7781205" y="5185006"/>
            <a:ext cx="83071" cy="1041031"/>
          </a:xfrm>
          <a:custGeom>
            <a:avLst/>
            <a:gdLst/>
            <a:ahLst/>
            <a:cxnLst/>
            <a:rect l="l" t="t" r="r" b="b"/>
            <a:pathLst>
              <a:path w="1248" h="18299" extrusionOk="0">
                <a:moveTo>
                  <a:pt x="1" y="0"/>
                </a:moveTo>
                <a:lnTo>
                  <a:pt x="1" y="18298"/>
                </a:lnTo>
                <a:lnTo>
                  <a:pt x="1247" y="18298"/>
                </a:lnTo>
                <a:lnTo>
                  <a:pt x="1247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5" name="Google Shape;3845;p20"/>
          <p:cNvSpPr/>
          <p:nvPr/>
        </p:nvSpPr>
        <p:spPr>
          <a:xfrm>
            <a:off x="4576533" y="5188419"/>
            <a:ext cx="52652" cy="662371"/>
          </a:xfrm>
          <a:custGeom>
            <a:avLst/>
            <a:gdLst/>
            <a:ahLst/>
            <a:cxnLst/>
            <a:rect l="l" t="t" r="r" b="b"/>
            <a:pathLst>
              <a:path w="791" h="11643" extrusionOk="0">
                <a:moveTo>
                  <a:pt x="0" y="1"/>
                </a:moveTo>
                <a:lnTo>
                  <a:pt x="0" y="11642"/>
                </a:lnTo>
                <a:lnTo>
                  <a:pt x="790" y="11642"/>
                </a:lnTo>
                <a:lnTo>
                  <a:pt x="790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6" name="Google Shape;3846;p20"/>
          <p:cNvSpPr/>
          <p:nvPr/>
        </p:nvSpPr>
        <p:spPr>
          <a:xfrm>
            <a:off x="7613337" y="5188419"/>
            <a:ext cx="50655" cy="662371"/>
          </a:xfrm>
          <a:custGeom>
            <a:avLst/>
            <a:gdLst/>
            <a:ahLst/>
            <a:cxnLst/>
            <a:rect l="l" t="t" r="r" b="b"/>
            <a:pathLst>
              <a:path w="761" h="11643" extrusionOk="0">
                <a:moveTo>
                  <a:pt x="0" y="1"/>
                </a:moveTo>
                <a:lnTo>
                  <a:pt x="0" y="11642"/>
                </a:lnTo>
                <a:lnTo>
                  <a:pt x="760" y="11642"/>
                </a:lnTo>
                <a:lnTo>
                  <a:pt x="760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7" name="Google Shape;3847;p20"/>
          <p:cNvSpPr/>
          <p:nvPr/>
        </p:nvSpPr>
        <p:spPr>
          <a:xfrm>
            <a:off x="6364976" y="5558492"/>
            <a:ext cx="40537" cy="444481"/>
          </a:xfrm>
          <a:custGeom>
            <a:avLst/>
            <a:gdLst/>
            <a:ahLst/>
            <a:cxnLst/>
            <a:rect l="l" t="t" r="r" b="b"/>
            <a:pathLst>
              <a:path w="609" h="7813" extrusionOk="0">
                <a:moveTo>
                  <a:pt x="1" y="0"/>
                </a:moveTo>
                <a:lnTo>
                  <a:pt x="1" y="7812"/>
                </a:lnTo>
                <a:lnTo>
                  <a:pt x="609" y="7812"/>
                </a:lnTo>
                <a:lnTo>
                  <a:pt x="609" y="0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8" name="Google Shape;3848;p20"/>
          <p:cNvSpPr/>
          <p:nvPr/>
        </p:nvSpPr>
        <p:spPr>
          <a:xfrm>
            <a:off x="5879475" y="5558492"/>
            <a:ext cx="40471" cy="444481"/>
          </a:xfrm>
          <a:custGeom>
            <a:avLst/>
            <a:gdLst/>
            <a:ahLst/>
            <a:cxnLst/>
            <a:rect l="l" t="t" r="r" b="b"/>
            <a:pathLst>
              <a:path w="608" h="7813" extrusionOk="0">
                <a:moveTo>
                  <a:pt x="0" y="0"/>
                </a:moveTo>
                <a:lnTo>
                  <a:pt x="0" y="7812"/>
                </a:lnTo>
                <a:lnTo>
                  <a:pt x="608" y="7812"/>
                </a:lnTo>
                <a:lnTo>
                  <a:pt x="608" y="0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9" name="Google Shape;3849;p20"/>
          <p:cNvSpPr/>
          <p:nvPr/>
        </p:nvSpPr>
        <p:spPr>
          <a:xfrm>
            <a:off x="5695366" y="4695635"/>
            <a:ext cx="936812" cy="406423"/>
          </a:xfrm>
          <a:custGeom>
            <a:avLst/>
            <a:gdLst/>
            <a:ahLst/>
            <a:cxnLst/>
            <a:rect l="l" t="t" r="r" b="b"/>
            <a:pathLst>
              <a:path w="14074" h="7144" extrusionOk="0">
                <a:moveTo>
                  <a:pt x="1459" y="0"/>
                </a:moveTo>
                <a:cubicBezTo>
                  <a:pt x="669" y="0"/>
                  <a:pt x="0" y="638"/>
                  <a:pt x="0" y="1459"/>
                </a:cubicBezTo>
                <a:lnTo>
                  <a:pt x="0" y="5714"/>
                </a:lnTo>
                <a:cubicBezTo>
                  <a:pt x="0" y="6505"/>
                  <a:pt x="669" y="7143"/>
                  <a:pt x="1459" y="7143"/>
                </a:cubicBezTo>
                <a:lnTo>
                  <a:pt x="12614" y="7143"/>
                </a:lnTo>
                <a:cubicBezTo>
                  <a:pt x="13435" y="7143"/>
                  <a:pt x="14073" y="6505"/>
                  <a:pt x="14073" y="5714"/>
                </a:cubicBezTo>
                <a:lnTo>
                  <a:pt x="14073" y="1459"/>
                </a:lnTo>
                <a:cubicBezTo>
                  <a:pt x="14073" y="638"/>
                  <a:pt x="13435" y="0"/>
                  <a:pt x="12614" y="0"/>
                </a:cubicBezTo>
                <a:close/>
              </a:path>
            </a:pathLst>
          </a:custGeom>
          <a:solidFill>
            <a:srgbClr val="FFA7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0" name="Google Shape;3850;p20"/>
          <p:cNvSpPr/>
          <p:nvPr/>
        </p:nvSpPr>
        <p:spPr>
          <a:xfrm>
            <a:off x="5636659" y="5520431"/>
            <a:ext cx="1019751" cy="185120"/>
          </a:xfrm>
          <a:custGeom>
            <a:avLst/>
            <a:gdLst/>
            <a:ahLst/>
            <a:cxnLst/>
            <a:rect l="l" t="t" r="r" b="b"/>
            <a:pathLst>
              <a:path w="15320" h="3254" extrusionOk="0">
                <a:moveTo>
                  <a:pt x="852" y="1"/>
                </a:moveTo>
                <a:lnTo>
                  <a:pt x="1" y="3253"/>
                </a:lnTo>
                <a:lnTo>
                  <a:pt x="15320" y="3253"/>
                </a:lnTo>
                <a:lnTo>
                  <a:pt x="14074" y="1"/>
                </a:lnTo>
                <a:close/>
              </a:path>
            </a:pathLst>
          </a:custGeom>
          <a:solidFill>
            <a:srgbClr val="F896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1" name="Google Shape;3851;p20"/>
          <p:cNvSpPr/>
          <p:nvPr/>
        </p:nvSpPr>
        <p:spPr>
          <a:xfrm>
            <a:off x="5636659" y="5705495"/>
            <a:ext cx="1019751" cy="46707"/>
          </a:xfrm>
          <a:custGeom>
            <a:avLst/>
            <a:gdLst/>
            <a:ahLst/>
            <a:cxnLst/>
            <a:rect l="l" t="t" r="r" b="b"/>
            <a:pathLst>
              <a:path w="15320" h="821" extrusionOk="0">
                <a:moveTo>
                  <a:pt x="1" y="0"/>
                </a:moveTo>
                <a:lnTo>
                  <a:pt x="1" y="821"/>
                </a:lnTo>
                <a:lnTo>
                  <a:pt x="15320" y="821"/>
                </a:lnTo>
                <a:lnTo>
                  <a:pt x="15320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2" name="Google Shape;3852;p20"/>
          <p:cNvSpPr/>
          <p:nvPr/>
        </p:nvSpPr>
        <p:spPr>
          <a:xfrm>
            <a:off x="6478330" y="4923879"/>
            <a:ext cx="95119" cy="178180"/>
          </a:xfrm>
          <a:custGeom>
            <a:avLst/>
            <a:gdLst/>
            <a:ahLst/>
            <a:cxnLst/>
            <a:rect l="l" t="t" r="r" b="b"/>
            <a:pathLst>
              <a:path w="1429" h="3132" extrusionOk="0">
                <a:moveTo>
                  <a:pt x="0" y="0"/>
                </a:moveTo>
                <a:lnTo>
                  <a:pt x="0" y="3131"/>
                </a:lnTo>
                <a:lnTo>
                  <a:pt x="1429" y="3131"/>
                </a:lnTo>
                <a:lnTo>
                  <a:pt x="0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3" name="Google Shape;3853;p20"/>
          <p:cNvSpPr/>
          <p:nvPr/>
        </p:nvSpPr>
        <p:spPr>
          <a:xfrm>
            <a:off x="5849123" y="4923879"/>
            <a:ext cx="101176" cy="178180"/>
          </a:xfrm>
          <a:custGeom>
            <a:avLst/>
            <a:gdLst/>
            <a:ahLst/>
            <a:cxnLst/>
            <a:rect l="l" t="t" r="r" b="b"/>
            <a:pathLst>
              <a:path w="1520" h="3132" extrusionOk="0">
                <a:moveTo>
                  <a:pt x="0" y="0"/>
                </a:moveTo>
                <a:lnTo>
                  <a:pt x="0" y="335"/>
                </a:lnTo>
                <a:lnTo>
                  <a:pt x="0" y="3131"/>
                </a:lnTo>
                <a:lnTo>
                  <a:pt x="1520" y="3131"/>
                </a:lnTo>
                <a:lnTo>
                  <a:pt x="0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4" name="Google Shape;3854;p20"/>
          <p:cNvSpPr/>
          <p:nvPr/>
        </p:nvSpPr>
        <p:spPr>
          <a:xfrm>
            <a:off x="5800533" y="4923879"/>
            <a:ext cx="52652" cy="1302155"/>
          </a:xfrm>
          <a:custGeom>
            <a:avLst/>
            <a:gdLst/>
            <a:ahLst/>
            <a:cxnLst/>
            <a:rect l="l" t="t" r="r" b="b"/>
            <a:pathLst>
              <a:path w="791" h="22889" extrusionOk="0">
                <a:moveTo>
                  <a:pt x="1" y="0"/>
                </a:moveTo>
                <a:lnTo>
                  <a:pt x="1" y="22888"/>
                </a:lnTo>
                <a:lnTo>
                  <a:pt x="791" y="22888"/>
                </a:lnTo>
                <a:lnTo>
                  <a:pt x="791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5" name="Google Shape;3855;p20"/>
          <p:cNvSpPr/>
          <p:nvPr/>
        </p:nvSpPr>
        <p:spPr>
          <a:xfrm>
            <a:off x="6429739" y="4923879"/>
            <a:ext cx="52652" cy="1302155"/>
          </a:xfrm>
          <a:custGeom>
            <a:avLst/>
            <a:gdLst/>
            <a:ahLst/>
            <a:cxnLst/>
            <a:rect l="l" t="t" r="r" b="b"/>
            <a:pathLst>
              <a:path w="791" h="22889" extrusionOk="0">
                <a:moveTo>
                  <a:pt x="1" y="0"/>
                </a:moveTo>
                <a:lnTo>
                  <a:pt x="1" y="22888"/>
                </a:lnTo>
                <a:lnTo>
                  <a:pt x="791" y="22888"/>
                </a:lnTo>
                <a:lnTo>
                  <a:pt x="791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6" name="Google Shape;3856;p20"/>
          <p:cNvSpPr/>
          <p:nvPr/>
        </p:nvSpPr>
        <p:spPr>
          <a:xfrm>
            <a:off x="8361889" y="5188419"/>
            <a:ext cx="2745604" cy="237004"/>
          </a:xfrm>
          <a:custGeom>
            <a:avLst/>
            <a:gdLst/>
            <a:ahLst/>
            <a:cxnLst/>
            <a:rect l="l" t="t" r="r" b="b"/>
            <a:pathLst>
              <a:path w="41248" h="4166" extrusionOk="0">
                <a:moveTo>
                  <a:pt x="1" y="1"/>
                </a:moveTo>
                <a:lnTo>
                  <a:pt x="548" y="943"/>
                </a:lnTo>
                <a:lnTo>
                  <a:pt x="551" y="943"/>
                </a:lnTo>
                <a:lnTo>
                  <a:pt x="551" y="943"/>
                </a:lnTo>
                <a:lnTo>
                  <a:pt x="1" y="1"/>
                </a:lnTo>
                <a:close/>
                <a:moveTo>
                  <a:pt x="551" y="943"/>
                </a:moveTo>
                <a:lnTo>
                  <a:pt x="2432" y="4165"/>
                </a:lnTo>
                <a:lnTo>
                  <a:pt x="41248" y="4165"/>
                </a:lnTo>
                <a:lnTo>
                  <a:pt x="36992" y="1095"/>
                </a:lnTo>
                <a:lnTo>
                  <a:pt x="551" y="943"/>
                </a:lnTo>
                <a:close/>
              </a:path>
            </a:pathLst>
          </a:custGeom>
          <a:solidFill>
            <a:srgbClr val="E482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7" name="Google Shape;3857;p20"/>
          <p:cNvSpPr/>
          <p:nvPr/>
        </p:nvSpPr>
        <p:spPr>
          <a:xfrm>
            <a:off x="9735651" y="4607399"/>
            <a:ext cx="34413" cy="373596"/>
          </a:xfrm>
          <a:custGeom>
            <a:avLst/>
            <a:gdLst/>
            <a:ahLst/>
            <a:cxnLst/>
            <a:rect l="l" t="t" r="r" b="b"/>
            <a:pathLst>
              <a:path w="517" h="6567" extrusionOk="0">
                <a:moveTo>
                  <a:pt x="0" y="1"/>
                </a:moveTo>
                <a:lnTo>
                  <a:pt x="0" y="6566"/>
                </a:lnTo>
                <a:lnTo>
                  <a:pt x="517" y="6566"/>
                </a:lnTo>
                <a:lnTo>
                  <a:pt x="517" y="1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8" name="Google Shape;3858;p20"/>
          <p:cNvSpPr/>
          <p:nvPr/>
        </p:nvSpPr>
        <p:spPr>
          <a:xfrm>
            <a:off x="9328960" y="4607399"/>
            <a:ext cx="34480" cy="373596"/>
          </a:xfrm>
          <a:custGeom>
            <a:avLst/>
            <a:gdLst/>
            <a:ahLst/>
            <a:cxnLst/>
            <a:rect l="l" t="t" r="r" b="b"/>
            <a:pathLst>
              <a:path w="518" h="6567" extrusionOk="0">
                <a:moveTo>
                  <a:pt x="1" y="1"/>
                </a:moveTo>
                <a:lnTo>
                  <a:pt x="1" y="6566"/>
                </a:lnTo>
                <a:lnTo>
                  <a:pt x="517" y="6566"/>
                </a:lnTo>
                <a:lnTo>
                  <a:pt x="517" y="1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9" name="Google Shape;3859;p20"/>
          <p:cNvSpPr/>
          <p:nvPr/>
        </p:nvSpPr>
        <p:spPr>
          <a:xfrm>
            <a:off x="9126680" y="4576279"/>
            <a:ext cx="851811" cy="155708"/>
          </a:xfrm>
          <a:custGeom>
            <a:avLst/>
            <a:gdLst/>
            <a:ahLst/>
            <a:cxnLst/>
            <a:rect l="l" t="t" r="r" b="b"/>
            <a:pathLst>
              <a:path w="12797" h="2737" extrusionOk="0">
                <a:moveTo>
                  <a:pt x="699" y="1"/>
                </a:moveTo>
                <a:lnTo>
                  <a:pt x="0" y="2736"/>
                </a:lnTo>
                <a:lnTo>
                  <a:pt x="12797" y="2736"/>
                </a:lnTo>
                <a:lnTo>
                  <a:pt x="11763" y="1"/>
                </a:lnTo>
                <a:close/>
              </a:path>
            </a:pathLst>
          </a:custGeom>
          <a:solidFill>
            <a:srgbClr val="F896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0" name="Google Shape;3860;p20"/>
          <p:cNvSpPr/>
          <p:nvPr/>
        </p:nvSpPr>
        <p:spPr>
          <a:xfrm>
            <a:off x="9126680" y="4731931"/>
            <a:ext cx="851811" cy="38116"/>
          </a:xfrm>
          <a:custGeom>
            <a:avLst/>
            <a:gdLst/>
            <a:ahLst/>
            <a:cxnLst/>
            <a:rect l="l" t="t" r="r" b="b"/>
            <a:pathLst>
              <a:path w="12797" h="670" extrusionOk="0">
                <a:moveTo>
                  <a:pt x="0" y="0"/>
                </a:moveTo>
                <a:lnTo>
                  <a:pt x="0" y="669"/>
                </a:lnTo>
                <a:lnTo>
                  <a:pt x="12797" y="669"/>
                </a:lnTo>
                <a:lnTo>
                  <a:pt x="12797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1" name="Google Shape;3861;p20"/>
          <p:cNvSpPr/>
          <p:nvPr/>
        </p:nvSpPr>
        <p:spPr>
          <a:xfrm>
            <a:off x="9830701" y="4076555"/>
            <a:ext cx="79011" cy="150475"/>
          </a:xfrm>
          <a:custGeom>
            <a:avLst/>
            <a:gdLst/>
            <a:ahLst/>
            <a:cxnLst/>
            <a:rect l="l" t="t" r="r" b="b"/>
            <a:pathLst>
              <a:path w="1187" h="2645" extrusionOk="0">
                <a:moveTo>
                  <a:pt x="1" y="0"/>
                </a:moveTo>
                <a:lnTo>
                  <a:pt x="1" y="2645"/>
                </a:lnTo>
                <a:lnTo>
                  <a:pt x="1186" y="2645"/>
                </a:lnTo>
                <a:lnTo>
                  <a:pt x="1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2" name="Google Shape;3862;p20"/>
          <p:cNvSpPr/>
          <p:nvPr/>
        </p:nvSpPr>
        <p:spPr>
          <a:xfrm>
            <a:off x="9304666" y="4076555"/>
            <a:ext cx="83071" cy="150475"/>
          </a:xfrm>
          <a:custGeom>
            <a:avLst/>
            <a:gdLst/>
            <a:ahLst/>
            <a:cxnLst/>
            <a:rect l="l" t="t" r="r" b="b"/>
            <a:pathLst>
              <a:path w="1248" h="2645" extrusionOk="0">
                <a:moveTo>
                  <a:pt x="1" y="0"/>
                </a:moveTo>
                <a:lnTo>
                  <a:pt x="1" y="274"/>
                </a:lnTo>
                <a:lnTo>
                  <a:pt x="1" y="2645"/>
                </a:lnTo>
                <a:lnTo>
                  <a:pt x="1247" y="2645"/>
                </a:lnTo>
                <a:lnTo>
                  <a:pt x="1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3" name="Google Shape;3863;p20"/>
          <p:cNvSpPr/>
          <p:nvPr/>
        </p:nvSpPr>
        <p:spPr>
          <a:xfrm>
            <a:off x="9264263" y="4076555"/>
            <a:ext cx="42533" cy="1091207"/>
          </a:xfrm>
          <a:custGeom>
            <a:avLst/>
            <a:gdLst/>
            <a:ahLst/>
            <a:cxnLst/>
            <a:rect l="l" t="t" r="r" b="b"/>
            <a:pathLst>
              <a:path w="639" h="19181" extrusionOk="0">
                <a:moveTo>
                  <a:pt x="0" y="0"/>
                </a:moveTo>
                <a:lnTo>
                  <a:pt x="0" y="19180"/>
                </a:lnTo>
                <a:lnTo>
                  <a:pt x="638" y="19180"/>
                </a:lnTo>
                <a:lnTo>
                  <a:pt x="638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4" name="Google Shape;3864;p20"/>
          <p:cNvSpPr/>
          <p:nvPr/>
        </p:nvSpPr>
        <p:spPr>
          <a:xfrm>
            <a:off x="9790232" y="4076555"/>
            <a:ext cx="44597" cy="1091207"/>
          </a:xfrm>
          <a:custGeom>
            <a:avLst/>
            <a:gdLst/>
            <a:ahLst/>
            <a:cxnLst/>
            <a:rect l="l" t="t" r="r" b="b"/>
            <a:pathLst>
              <a:path w="670" h="19181" extrusionOk="0">
                <a:moveTo>
                  <a:pt x="1" y="0"/>
                </a:moveTo>
                <a:lnTo>
                  <a:pt x="1" y="19180"/>
                </a:lnTo>
                <a:lnTo>
                  <a:pt x="670" y="19180"/>
                </a:lnTo>
                <a:lnTo>
                  <a:pt x="670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5" name="Google Shape;3865;p20"/>
          <p:cNvSpPr/>
          <p:nvPr/>
        </p:nvSpPr>
        <p:spPr>
          <a:xfrm>
            <a:off x="9175203" y="3884607"/>
            <a:ext cx="785115" cy="342421"/>
          </a:xfrm>
          <a:custGeom>
            <a:avLst/>
            <a:gdLst/>
            <a:ahLst/>
            <a:cxnLst/>
            <a:rect l="l" t="t" r="r" b="b"/>
            <a:pathLst>
              <a:path w="11795" h="6019" extrusionOk="0">
                <a:moveTo>
                  <a:pt x="1460" y="1"/>
                </a:moveTo>
                <a:cubicBezTo>
                  <a:pt x="639" y="1"/>
                  <a:pt x="1" y="669"/>
                  <a:pt x="1" y="1460"/>
                </a:cubicBezTo>
                <a:lnTo>
                  <a:pt x="1" y="4560"/>
                </a:lnTo>
                <a:cubicBezTo>
                  <a:pt x="1" y="5350"/>
                  <a:pt x="639" y="6019"/>
                  <a:pt x="1460" y="6019"/>
                </a:cubicBezTo>
                <a:lnTo>
                  <a:pt x="10335" y="6019"/>
                </a:lnTo>
                <a:cubicBezTo>
                  <a:pt x="11125" y="6019"/>
                  <a:pt x="11794" y="5350"/>
                  <a:pt x="11794" y="4560"/>
                </a:cubicBezTo>
                <a:lnTo>
                  <a:pt x="11794" y="1460"/>
                </a:lnTo>
                <a:cubicBezTo>
                  <a:pt x="11794" y="669"/>
                  <a:pt x="11125" y="1"/>
                  <a:pt x="10335" y="1"/>
                </a:cubicBezTo>
                <a:close/>
              </a:path>
            </a:pathLst>
          </a:custGeom>
          <a:solidFill>
            <a:srgbClr val="FFA7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6" name="Google Shape;3866;p20"/>
          <p:cNvSpPr/>
          <p:nvPr/>
        </p:nvSpPr>
        <p:spPr>
          <a:xfrm>
            <a:off x="8471115" y="5188419"/>
            <a:ext cx="52719" cy="237004"/>
          </a:xfrm>
          <a:custGeom>
            <a:avLst/>
            <a:gdLst/>
            <a:ahLst/>
            <a:cxnLst/>
            <a:rect l="l" t="t" r="r" b="b"/>
            <a:pathLst>
              <a:path w="792" h="4166" extrusionOk="0">
                <a:moveTo>
                  <a:pt x="1" y="1"/>
                </a:moveTo>
                <a:lnTo>
                  <a:pt x="1" y="4165"/>
                </a:lnTo>
                <a:lnTo>
                  <a:pt x="791" y="4165"/>
                </a:lnTo>
                <a:lnTo>
                  <a:pt x="791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7" name="Google Shape;3867;p20"/>
          <p:cNvSpPr/>
          <p:nvPr/>
        </p:nvSpPr>
        <p:spPr>
          <a:xfrm>
            <a:off x="8309305" y="4949822"/>
            <a:ext cx="52652" cy="238653"/>
          </a:xfrm>
          <a:custGeom>
            <a:avLst/>
            <a:gdLst/>
            <a:ahLst/>
            <a:cxnLst/>
            <a:rect l="l" t="t" r="r" b="b"/>
            <a:pathLst>
              <a:path w="791" h="4195" extrusionOk="0">
                <a:moveTo>
                  <a:pt x="0" y="0"/>
                </a:moveTo>
                <a:lnTo>
                  <a:pt x="0" y="4195"/>
                </a:lnTo>
                <a:lnTo>
                  <a:pt x="791" y="4195"/>
                </a:lnTo>
                <a:lnTo>
                  <a:pt x="791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8" name="Google Shape;3868;p20"/>
          <p:cNvSpPr/>
          <p:nvPr/>
        </p:nvSpPr>
        <p:spPr>
          <a:xfrm>
            <a:off x="11107353" y="5188419"/>
            <a:ext cx="52652" cy="237004"/>
          </a:xfrm>
          <a:custGeom>
            <a:avLst/>
            <a:gdLst/>
            <a:ahLst/>
            <a:cxnLst/>
            <a:rect l="l" t="t" r="r" b="b"/>
            <a:pathLst>
              <a:path w="791" h="4166" extrusionOk="0">
                <a:moveTo>
                  <a:pt x="1" y="1"/>
                </a:moveTo>
                <a:lnTo>
                  <a:pt x="1" y="4165"/>
                </a:lnTo>
                <a:lnTo>
                  <a:pt x="791" y="4165"/>
                </a:lnTo>
                <a:lnTo>
                  <a:pt x="791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9" name="Google Shape;3869;p20"/>
          <p:cNvSpPr/>
          <p:nvPr/>
        </p:nvSpPr>
        <p:spPr>
          <a:xfrm>
            <a:off x="8280948" y="4372271"/>
            <a:ext cx="2909483" cy="153944"/>
          </a:xfrm>
          <a:custGeom>
            <a:avLst/>
            <a:gdLst/>
            <a:ahLst/>
            <a:cxnLst/>
            <a:rect l="l" t="t" r="r" b="b"/>
            <a:pathLst>
              <a:path w="43710" h="2706" extrusionOk="0">
                <a:moveTo>
                  <a:pt x="1" y="0"/>
                </a:moveTo>
                <a:lnTo>
                  <a:pt x="2919" y="2705"/>
                </a:lnTo>
                <a:lnTo>
                  <a:pt x="43710" y="2705"/>
                </a:lnTo>
                <a:lnTo>
                  <a:pt x="37479" y="0"/>
                </a:lnTo>
                <a:close/>
              </a:path>
            </a:pathLst>
          </a:custGeom>
          <a:solidFill>
            <a:srgbClr val="E482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0" name="Google Shape;3870;p20"/>
          <p:cNvSpPr/>
          <p:nvPr/>
        </p:nvSpPr>
        <p:spPr>
          <a:xfrm>
            <a:off x="8471115" y="4526159"/>
            <a:ext cx="2697080" cy="89943"/>
          </a:xfrm>
          <a:custGeom>
            <a:avLst/>
            <a:gdLst/>
            <a:ahLst/>
            <a:cxnLst/>
            <a:rect l="l" t="t" r="r" b="b"/>
            <a:pathLst>
              <a:path w="40519" h="1581" extrusionOk="0">
                <a:moveTo>
                  <a:pt x="1" y="0"/>
                </a:moveTo>
                <a:lnTo>
                  <a:pt x="1" y="1581"/>
                </a:lnTo>
                <a:lnTo>
                  <a:pt x="40518" y="1581"/>
                </a:lnTo>
                <a:lnTo>
                  <a:pt x="40518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1" name="Google Shape;3871;p20"/>
          <p:cNvSpPr/>
          <p:nvPr/>
        </p:nvSpPr>
        <p:spPr>
          <a:xfrm>
            <a:off x="8471115" y="4616045"/>
            <a:ext cx="2697080" cy="572427"/>
          </a:xfrm>
          <a:custGeom>
            <a:avLst/>
            <a:gdLst/>
            <a:ahLst/>
            <a:cxnLst/>
            <a:rect l="l" t="t" r="r" b="b"/>
            <a:pathLst>
              <a:path w="40519" h="10062" extrusionOk="0">
                <a:moveTo>
                  <a:pt x="1" y="1"/>
                </a:moveTo>
                <a:lnTo>
                  <a:pt x="1" y="10062"/>
                </a:lnTo>
                <a:lnTo>
                  <a:pt x="40518" y="10062"/>
                </a:lnTo>
                <a:lnTo>
                  <a:pt x="40518" y="1"/>
                </a:lnTo>
                <a:close/>
              </a:path>
            </a:pathLst>
          </a:custGeom>
          <a:solidFill>
            <a:schemeClr val="lt2">
              <a:alpha val="511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2" name="Google Shape;3872;p20"/>
          <p:cNvSpPr/>
          <p:nvPr/>
        </p:nvSpPr>
        <p:spPr>
          <a:xfrm>
            <a:off x="8280948" y="4372271"/>
            <a:ext cx="190239" cy="243831"/>
          </a:xfrm>
          <a:custGeom>
            <a:avLst/>
            <a:gdLst/>
            <a:ahLst/>
            <a:cxnLst/>
            <a:rect l="l" t="t" r="r" b="b"/>
            <a:pathLst>
              <a:path w="2858" h="4286" extrusionOk="0">
                <a:moveTo>
                  <a:pt x="1" y="0"/>
                </a:moveTo>
                <a:lnTo>
                  <a:pt x="1" y="1550"/>
                </a:lnTo>
                <a:lnTo>
                  <a:pt x="2858" y="4286"/>
                </a:lnTo>
                <a:lnTo>
                  <a:pt x="2858" y="2705"/>
                </a:lnTo>
                <a:lnTo>
                  <a:pt x="1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3" name="Google Shape;3873;p20"/>
          <p:cNvSpPr/>
          <p:nvPr/>
        </p:nvSpPr>
        <p:spPr>
          <a:xfrm>
            <a:off x="8309304" y="4484629"/>
            <a:ext cx="161883" cy="703843"/>
          </a:xfrm>
          <a:custGeom>
            <a:avLst/>
            <a:gdLst/>
            <a:ahLst/>
            <a:cxnLst/>
            <a:rect l="l" t="t" r="r" b="b"/>
            <a:pathLst>
              <a:path w="2432" h="12372" extrusionOk="0">
                <a:moveTo>
                  <a:pt x="0" y="1"/>
                </a:moveTo>
                <a:lnTo>
                  <a:pt x="0" y="9332"/>
                </a:lnTo>
                <a:lnTo>
                  <a:pt x="2432" y="12372"/>
                </a:lnTo>
                <a:lnTo>
                  <a:pt x="2432" y="2311"/>
                </a:lnTo>
                <a:lnTo>
                  <a:pt x="0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4" name="Google Shape;3874;p20"/>
          <p:cNvSpPr/>
          <p:nvPr/>
        </p:nvSpPr>
        <p:spPr>
          <a:xfrm>
            <a:off x="9484782" y="5835148"/>
            <a:ext cx="3352529" cy="390891"/>
          </a:xfrm>
          <a:custGeom>
            <a:avLst/>
            <a:gdLst/>
            <a:ahLst/>
            <a:cxnLst/>
            <a:rect l="l" t="t" r="r" b="b"/>
            <a:pathLst>
              <a:path w="50366" h="6871" extrusionOk="0">
                <a:moveTo>
                  <a:pt x="0" y="1"/>
                </a:moveTo>
                <a:lnTo>
                  <a:pt x="6748" y="6870"/>
                </a:lnTo>
                <a:lnTo>
                  <a:pt x="50366" y="6870"/>
                </a:lnTo>
                <a:cubicBezTo>
                  <a:pt x="50366" y="6870"/>
                  <a:pt x="39454" y="1"/>
                  <a:pt x="38451" y="1"/>
                </a:cubicBezTo>
                <a:close/>
              </a:path>
            </a:pathLst>
          </a:custGeom>
          <a:solidFill>
            <a:schemeClr val="lt2">
              <a:alpha val="511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5" name="Google Shape;3875;p20"/>
          <p:cNvSpPr/>
          <p:nvPr/>
        </p:nvSpPr>
        <p:spPr>
          <a:xfrm>
            <a:off x="12009661" y="5248951"/>
            <a:ext cx="720348" cy="676195"/>
          </a:xfrm>
          <a:custGeom>
            <a:avLst/>
            <a:gdLst/>
            <a:ahLst/>
            <a:cxnLst/>
            <a:rect l="l" t="t" r="r" b="b"/>
            <a:pathLst>
              <a:path w="10822" h="11886" extrusionOk="0">
                <a:moveTo>
                  <a:pt x="457" y="1"/>
                </a:moveTo>
                <a:lnTo>
                  <a:pt x="1" y="6931"/>
                </a:lnTo>
                <a:lnTo>
                  <a:pt x="10822" y="11885"/>
                </a:lnTo>
                <a:lnTo>
                  <a:pt x="10822" y="1"/>
                </a:lnTo>
                <a:close/>
              </a:path>
            </a:pathLst>
          </a:custGeom>
          <a:solidFill>
            <a:srgbClr val="A33E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6" name="Google Shape;3876;p20"/>
          <p:cNvSpPr/>
          <p:nvPr/>
        </p:nvSpPr>
        <p:spPr>
          <a:xfrm>
            <a:off x="9484781" y="4839113"/>
            <a:ext cx="2490667" cy="804140"/>
          </a:xfrm>
          <a:custGeom>
            <a:avLst/>
            <a:gdLst/>
            <a:ahLst/>
            <a:cxnLst/>
            <a:rect l="l" t="t" r="r" b="b"/>
            <a:pathLst>
              <a:path w="37418" h="14135" extrusionOk="0">
                <a:moveTo>
                  <a:pt x="0" y="1"/>
                </a:moveTo>
                <a:lnTo>
                  <a:pt x="0" y="14135"/>
                </a:lnTo>
                <a:lnTo>
                  <a:pt x="37417" y="14135"/>
                </a:lnTo>
                <a:lnTo>
                  <a:pt x="37417" y="1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7" name="Google Shape;3877;p20"/>
          <p:cNvSpPr/>
          <p:nvPr/>
        </p:nvSpPr>
        <p:spPr>
          <a:xfrm>
            <a:off x="11975315" y="4877173"/>
            <a:ext cx="68827" cy="958028"/>
          </a:xfrm>
          <a:custGeom>
            <a:avLst/>
            <a:gdLst/>
            <a:ahLst/>
            <a:cxnLst/>
            <a:rect l="l" t="t" r="r" b="b"/>
            <a:pathLst>
              <a:path w="1034" h="16840" extrusionOk="0">
                <a:moveTo>
                  <a:pt x="0" y="1"/>
                </a:moveTo>
                <a:lnTo>
                  <a:pt x="0" y="16840"/>
                </a:lnTo>
                <a:lnTo>
                  <a:pt x="1034" y="16840"/>
                </a:lnTo>
                <a:lnTo>
                  <a:pt x="1034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8" name="Google Shape;3878;p20"/>
          <p:cNvSpPr/>
          <p:nvPr/>
        </p:nvSpPr>
        <p:spPr>
          <a:xfrm>
            <a:off x="9484781" y="4839113"/>
            <a:ext cx="3368704" cy="313065"/>
          </a:xfrm>
          <a:custGeom>
            <a:avLst/>
            <a:gdLst/>
            <a:ahLst/>
            <a:cxnLst/>
            <a:rect l="l" t="t" r="r" b="b"/>
            <a:pathLst>
              <a:path w="50609" h="5503" extrusionOk="0">
                <a:moveTo>
                  <a:pt x="0" y="1"/>
                </a:moveTo>
                <a:lnTo>
                  <a:pt x="6900" y="5503"/>
                </a:lnTo>
                <a:lnTo>
                  <a:pt x="50609" y="5503"/>
                </a:lnTo>
                <a:cubicBezTo>
                  <a:pt x="50609" y="5411"/>
                  <a:pt x="38390" y="1"/>
                  <a:pt x="38390" y="1"/>
                </a:cubicBezTo>
                <a:close/>
              </a:path>
            </a:pathLst>
          </a:custGeom>
          <a:solidFill>
            <a:srgbClr val="E482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9" name="Google Shape;3879;p20"/>
          <p:cNvSpPr/>
          <p:nvPr/>
        </p:nvSpPr>
        <p:spPr>
          <a:xfrm>
            <a:off x="9484782" y="4839113"/>
            <a:ext cx="3352529" cy="409892"/>
          </a:xfrm>
          <a:custGeom>
            <a:avLst/>
            <a:gdLst/>
            <a:ahLst/>
            <a:cxnLst/>
            <a:rect l="l" t="t" r="r" b="b"/>
            <a:pathLst>
              <a:path w="50366" h="7205" extrusionOk="0">
                <a:moveTo>
                  <a:pt x="0" y="1"/>
                </a:moveTo>
                <a:lnTo>
                  <a:pt x="0" y="1612"/>
                </a:lnTo>
                <a:lnTo>
                  <a:pt x="6748" y="7205"/>
                </a:lnTo>
                <a:lnTo>
                  <a:pt x="50366" y="7205"/>
                </a:lnTo>
                <a:lnTo>
                  <a:pt x="50366" y="5503"/>
                </a:lnTo>
                <a:lnTo>
                  <a:pt x="7113" y="5503"/>
                </a:lnTo>
                <a:lnTo>
                  <a:pt x="0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0" name="Google Shape;3880;p20"/>
          <p:cNvSpPr/>
          <p:nvPr/>
        </p:nvSpPr>
        <p:spPr>
          <a:xfrm>
            <a:off x="9933873" y="5248951"/>
            <a:ext cx="107300" cy="977085"/>
          </a:xfrm>
          <a:custGeom>
            <a:avLst/>
            <a:gdLst/>
            <a:ahLst/>
            <a:cxnLst/>
            <a:rect l="l" t="t" r="r" b="b"/>
            <a:pathLst>
              <a:path w="1612" h="17175" extrusionOk="0">
                <a:moveTo>
                  <a:pt x="1" y="1"/>
                </a:moveTo>
                <a:lnTo>
                  <a:pt x="1" y="17174"/>
                </a:lnTo>
                <a:lnTo>
                  <a:pt x="1612" y="17174"/>
                </a:lnTo>
                <a:lnTo>
                  <a:pt x="1612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1" name="Google Shape;3881;p20"/>
          <p:cNvSpPr/>
          <p:nvPr/>
        </p:nvSpPr>
        <p:spPr>
          <a:xfrm>
            <a:off x="9484782" y="4877173"/>
            <a:ext cx="66829" cy="958028"/>
          </a:xfrm>
          <a:custGeom>
            <a:avLst/>
            <a:gdLst/>
            <a:ahLst/>
            <a:cxnLst/>
            <a:rect l="l" t="t" r="r" b="b"/>
            <a:pathLst>
              <a:path w="1004" h="16840" extrusionOk="0">
                <a:moveTo>
                  <a:pt x="0" y="1"/>
                </a:moveTo>
                <a:lnTo>
                  <a:pt x="0" y="16840"/>
                </a:lnTo>
                <a:lnTo>
                  <a:pt x="1003" y="16840"/>
                </a:lnTo>
                <a:lnTo>
                  <a:pt x="1003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2" name="Google Shape;3882;p20"/>
          <p:cNvSpPr/>
          <p:nvPr/>
        </p:nvSpPr>
        <p:spPr>
          <a:xfrm>
            <a:off x="12729923" y="5248951"/>
            <a:ext cx="107300" cy="977085"/>
          </a:xfrm>
          <a:custGeom>
            <a:avLst/>
            <a:gdLst/>
            <a:ahLst/>
            <a:cxnLst/>
            <a:rect l="l" t="t" r="r" b="b"/>
            <a:pathLst>
              <a:path w="1612" h="17175" extrusionOk="0">
                <a:moveTo>
                  <a:pt x="1" y="1"/>
                </a:moveTo>
                <a:lnTo>
                  <a:pt x="1" y="17174"/>
                </a:lnTo>
                <a:lnTo>
                  <a:pt x="1612" y="17174"/>
                </a:lnTo>
                <a:lnTo>
                  <a:pt x="1612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3" name="Google Shape;3883;p20"/>
          <p:cNvSpPr/>
          <p:nvPr/>
        </p:nvSpPr>
        <p:spPr>
          <a:xfrm>
            <a:off x="9484782" y="4937703"/>
            <a:ext cx="449169" cy="987440"/>
          </a:xfrm>
          <a:custGeom>
            <a:avLst/>
            <a:gdLst/>
            <a:ahLst/>
            <a:cxnLst/>
            <a:rect l="l" t="t" r="r" b="b"/>
            <a:pathLst>
              <a:path w="6748" h="17357" extrusionOk="0">
                <a:moveTo>
                  <a:pt x="0" y="0"/>
                </a:moveTo>
                <a:lnTo>
                  <a:pt x="0" y="11794"/>
                </a:lnTo>
                <a:lnTo>
                  <a:pt x="6748" y="17356"/>
                </a:lnTo>
                <a:lnTo>
                  <a:pt x="6748" y="5472"/>
                </a:lnTo>
                <a:lnTo>
                  <a:pt x="0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4" name="Google Shape;3884;p20"/>
          <p:cNvSpPr/>
          <p:nvPr/>
        </p:nvSpPr>
        <p:spPr>
          <a:xfrm>
            <a:off x="10820073" y="5451253"/>
            <a:ext cx="40537" cy="551719"/>
          </a:xfrm>
          <a:custGeom>
            <a:avLst/>
            <a:gdLst/>
            <a:ahLst/>
            <a:cxnLst/>
            <a:rect l="l" t="t" r="r" b="b"/>
            <a:pathLst>
              <a:path w="609" h="9698" extrusionOk="0">
                <a:moveTo>
                  <a:pt x="0" y="1"/>
                </a:moveTo>
                <a:lnTo>
                  <a:pt x="0" y="9697"/>
                </a:lnTo>
                <a:lnTo>
                  <a:pt x="608" y="9697"/>
                </a:lnTo>
                <a:lnTo>
                  <a:pt x="608" y="1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5" name="Google Shape;3885;p20"/>
          <p:cNvSpPr/>
          <p:nvPr/>
        </p:nvSpPr>
        <p:spPr>
          <a:xfrm>
            <a:off x="11558506" y="5451253"/>
            <a:ext cx="40537" cy="551719"/>
          </a:xfrm>
          <a:custGeom>
            <a:avLst/>
            <a:gdLst/>
            <a:ahLst/>
            <a:cxnLst/>
            <a:rect l="l" t="t" r="r" b="b"/>
            <a:pathLst>
              <a:path w="609" h="9698" extrusionOk="0">
                <a:moveTo>
                  <a:pt x="1" y="1"/>
                </a:moveTo>
                <a:lnTo>
                  <a:pt x="1" y="9697"/>
                </a:lnTo>
                <a:lnTo>
                  <a:pt x="609" y="9697"/>
                </a:lnTo>
                <a:lnTo>
                  <a:pt x="609" y="1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6" name="Google Shape;3886;p20"/>
          <p:cNvSpPr/>
          <p:nvPr/>
        </p:nvSpPr>
        <p:spPr>
          <a:xfrm>
            <a:off x="10917186" y="4695635"/>
            <a:ext cx="936812" cy="406423"/>
          </a:xfrm>
          <a:custGeom>
            <a:avLst/>
            <a:gdLst/>
            <a:ahLst/>
            <a:cxnLst/>
            <a:rect l="l" t="t" r="r" b="b"/>
            <a:pathLst>
              <a:path w="14074" h="7144" extrusionOk="0">
                <a:moveTo>
                  <a:pt x="1459" y="0"/>
                </a:moveTo>
                <a:cubicBezTo>
                  <a:pt x="669" y="0"/>
                  <a:pt x="0" y="638"/>
                  <a:pt x="0" y="1459"/>
                </a:cubicBezTo>
                <a:lnTo>
                  <a:pt x="0" y="5714"/>
                </a:lnTo>
                <a:cubicBezTo>
                  <a:pt x="0" y="6505"/>
                  <a:pt x="669" y="7143"/>
                  <a:pt x="1459" y="7143"/>
                </a:cubicBezTo>
                <a:lnTo>
                  <a:pt x="12615" y="7143"/>
                </a:lnTo>
                <a:cubicBezTo>
                  <a:pt x="13435" y="7143"/>
                  <a:pt x="14074" y="6505"/>
                  <a:pt x="14074" y="5714"/>
                </a:cubicBezTo>
                <a:lnTo>
                  <a:pt x="14074" y="1459"/>
                </a:lnTo>
                <a:cubicBezTo>
                  <a:pt x="14074" y="638"/>
                  <a:pt x="13435" y="0"/>
                  <a:pt x="12615" y="0"/>
                </a:cubicBezTo>
                <a:close/>
              </a:path>
            </a:pathLst>
          </a:custGeom>
          <a:solidFill>
            <a:srgbClr val="FFA7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7" name="Google Shape;3887;p20"/>
          <p:cNvSpPr/>
          <p:nvPr/>
        </p:nvSpPr>
        <p:spPr>
          <a:xfrm>
            <a:off x="10783663" y="5440899"/>
            <a:ext cx="1068341" cy="148768"/>
          </a:xfrm>
          <a:custGeom>
            <a:avLst/>
            <a:gdLst/>
            <a:ahLst/>
            <a:cxnLst/>
            <a:rect l="l" t="t" r="r" b="b"/>
            <a:pathLst>
              <a:path w="16050" h="2615" extrusionOk="0">
                <a:moveTo>
                  <a:pt x="0" y="1"/>
                </a:moveTo>
                <a:lnTo>
                  <a:pt x="3313" y="2615"/>
                </a:lnTo>
                <a:lnTo>
                  <a:pt x="16049" y="2615"/>
                </a:lnTo>
                <a:lnTo>
                  <a:pt x="12493" y="1"/>
                </a:lnTo>
                <a:close/>
              </a:path>
            </a:pathLst>
          </a:custGeom>
          <a:solidFill>
            <a:srgbClr val="F896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8" name="Google Shape;3888;p20"/>
          <p:cNvSpPr/>
          <p:nvPr/>
        </p:nvSpPr>
        <p:spPr>
          <a:xfrm>
            <a:off x="10977890" y="4923879"/>
            <a:ext cx="95119" cy="178180"/>
          </a:xfrm>
          <a:custGeom>
            <a:avLst/>
            <a:gdLst/>
            <a:ahLst/>
            <a:cxnLst/>
            <a:rect l="l" t="t" r="r" b="b"/>
            <a:pathLst>
              <a:path w="1429" h="3132" extrusionOk="0">
                <a:moveTo>
                  <a:pt x="1429" y="0"/>
                </a:moveTo>
                <a:lnTo>
                  <a:pt x="0" y="3131"/>
                </a:lnTo>
                <a:lnTo>
                  <a:pt x="1429" y="3131"/>
                </a:lnTo>
                <a:lnTo>
                  <a:pt x="1429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9" name="Google Shape;3889;p20"/>
          <p:cNvSpPr/>
          <p:nvPr/>
        </p:nvSpPr>
        <p:spPr>
          <a:xfrm>
            <a:off x="11598975" y="4923879"/>
            <a:ext cx="101243" cy="178180"/>
          </a:xfrm>
          <a:custGeom>
            <a:avLst/>
            <a:gdLst/>
            <a:ahLst/>
            <a:cxnLst/>
            <a:rect l="l" t="t" r="r" b="b"/>
            <a:pathLst>
              <a:path w="1521" h="3132" extrusionOk="0">
                <a:moveTo>
                  <a:pt x="1520" y="0"/>
                </a:moveTo>
                <a:lnTo>
                  <a:pt x="1" y="3131"/>
                </a:lnTo>
                <a:lnTo>
                  <a:pt x="1520" y="3131"/>
                </a:lnTo>
                <a:lnTo>
                  <a:pt x="1520" y="335"/>
                </a:lnTo>
                <a:lnTo>
                  <a:pt x="1520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0" name="Google Shape;3890;p20"/>
          <p:cNvSpPr/>
          <p:nvPr/>
        </p:nvSpPr>
        <p:spPr>
          <a:xfrm>
            <a:off x="10783663" y="5440899"/>
            <a:ext cx="1068341" cy="211005"/>
          </a:xfrm>
          <a:custGeom>
            <a:avLst/>
            <a:gdLst/>
            <a:ahLst/>
            <a:cxnLst/>
            <a:rect l="l" t="t" r="r" b="b"/>
            <a:pathLst>
              <a:path w="16050" h="3709" extrusionOk="0">
                <a:moveTo>
                  <a:pt x="0" y="1"/>
                </a:moveTo>
                <a:lnTo>
                  <a:pt x="0" y="973"/>
                </a:lnTo>
                <a:lnTo>
                  <a:pt x="3192" y="3709"/>
                </a:lnTo>
                <a:lnTo>
                  <a:pt x="16049" y="3709"/>
                </a:lnTo>
                <a:lnTo>
                  <a:pt x="16049" y="2615"/>
                </a:lnTo>
                <a:lnTo>
                  <a:pt x="3313" y="2615"/>
                </a:lnTo>
                <a:lnTo>
                  <a:pt x="0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1" name="Google Shape;3891;p20"/>
          <p:cNvSpPr/>
          <p:nvPr/>
        </p:nvSpPr>
        <p:spPr>
          <a:xfrm>
            <a:off x="11700149" y="4923879"/>
            <a:ext cx="52652" cy="1302155"/>
          </a:xfrm>
          <a:custGeom>
            <a:avLst/>
            <a:gdLst/>
            <a:ahLst/>
            <a:cxnLst/>
            <a:rect l="l" t="t" r="r" b="b"/>
            <a:pathLst>
              <a:path w="791" h="22889" extrusionOk="0">
                <a:moveTo>
                  <a:pt x="0" y="0"/>
                </a:moveTo>
                <a:lnTo>
                  <a:pt x="0" y="22888"/>
                </a:lnTo>
                <a:lnTo>
                  <a:pt x="791" y="22888"/>
                </a:lnTo>
                <a:lnTo>
                  <a:pt x="791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2" name="Google Shape;3892;p20"/>
          <p:cNvSpPr/>
          <p:nvPr/>
        </p:nvSpPr>
        <p:spPr>
          <a:xfrm>
            <a:off x="11072939" y="4923879"/>
            <a:ext cx="52719" cy="1302155"/>
          </a:xfrm>
          <a:custGeom>
            <a:avLst/>
            <a:gdLst/>
            <a:ahLst/>
            <a:cxnLst/>
            <a:rect l="l" t="t" r="r" b="b"/>
            <a:pathLst>
              <a:path w="792" h="22889" extrusionOk="0">
                <a:moveTo>
                  <a:pt x="1" y="0"/>
                </a:moveTo>
                <a:lnTo>
                  <a:pt x="1" y="22888"/>
                </a:lnTo>
                <a:lnTo>
                  <a:pt x="791" y="22888"/>
                </a:lnTo>
                <a:lnTo>
                  <a:pt x="791" y="0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3" name="Google Shape;3893;p20"/>
          <p:cNvSpPr/>
          <p:nvPr/>
        </p:nvSpPr>
        <p:spPr>
          <a:xfrm>
            <a:off x="11475569" y="7837574"/>
            <a:ext cx="4050579" cy="693489"/>
          </a:xfrm>
          <a:custGeom>
            <a:avLst/>
            <a:gdLst/>
            <a:ahLst/>
            <a:cxnLst/>
            <a:rect l="l" t="t" r="r" b="b"/>
            <a:pathLst>
              <a:path w="60853" h="12190" extrusionOk="0">
                <a:moveTo>
                  <a:pt x="1" y="1"/>
                </a:moveTo>
                <a:lnTo>
                  <a:pt x="10062" y="9788"/>
                </a:lnTo>
                <a:lnTo>
                  <a:pt x="39241" y="12189"/>
                </a:lnTo>
                <a:lnTo>
                  <a:pt x="56050" y="12189"/>
                </a:lnTo>
                <a:lnTo>
                  <a:pt x="60853" y="9697"/>
                </a:lnTo>
                <a:lnTo>
                  <a:pt x="60853" y="3132"/>
                </a:lnTo>
                <a:lnTo>
                  <a:pt x="57084" y="1"/>
                </a:lnTo>
                <a:close/>
              </a:path>
            </a:pathLst>
          </a:custGeom>
          <a:solidFill>
            <a:schemeClr val="lt2">
              <a:alpha val="511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4" name="Google Shape;3894;p20"/>
          <p:cNvSpPr/>
          <p:nvPr/>
        </p:nvSpPr>
        <p:spPr>
          <a:xfrm>
            <a:off x="15224516" y="6834653"/>
            <a:ext cx="1068341" cy="1002971"/>
          </a:xfrm>
          <a:custGeom>
            <a:avLst/>
            <a:gdLst/>
            <a:ahLst/>
            <a:cxnLst/>
            <a:rect l="l" t="t" r="r" b="b"/>
            <a:pathLst>
              <a:path w="16050" h="17630" extrusionOk="0">
                <a:moveTo>
                  <a:pt x="669" y="0"/>
                </a:moveTo>
                <a:lnTo>
                  <a:pt x="1" y="10305"/>
                </a:lnTo>
                <a:lnTo>
                  <a:pt x="16050" y="17630"/>
                </a:lnTo>
                <a:lnTo>
                  <a:pt x="16050" y="0"/>
                </a:lnTo>
                <a:close/>
              </a:path>
            </a:pathLst>
          </a:custGeom>
          <a:solidFill>
            <a:srgbClr val="A33E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5" name="Google Shape;3895;p20"/>
          <p:cNvSpPr/>
          <p:nvPr/>
        </p:nvSpPr>
        <p:spPr>
          <a:xfrm>
            <a:off x="11475570" y="6225984"/>
            <a:ext cx="3698525" cy="1194917"/>
          </a:xfrm>
          <a:custGeom>
            <a:avLst/>
            <a:gdLst/>
            <a:ahLst/>
            <a:cxnLst/>
            <a:rect l="l" t="t" r="r" b="b"/>
            <a:pathLst>
              <a:path w="55564" h="21004" extrusionOk="0">
                <a:moveTo>
                  <a:pt x="1" y="0"/>
                </a:moveTo>
                <a:lnTo>
                  <a:pt x="1" y="21004"/>
                </a:lnTo>
                <a:lnTo>
                  <a:pt x="55564" y="21004"/>
                </a:lnTo>
                <a:lnTo>
                  <a:pt x="55564" y="0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6" name="Google Shape;3896;p20"/>
          <p:cNvSpPr/>
          <p:nvPr/>
        </p:nvSpPr>
        <p:spPr>
          <a:xfrm>
            <a:off x="15173929" y="6283045"/>
            <a:ext cx="101243" cy="1554576"/>
          </a:xfrm>
          <a:custGeom>
            <a:avLst/>
            <a:gdLst/>
            <a:ahLst/>
            <a:cxnLst/>
            <a:rect l="l" t="t" r="r" b="b"/>
            <a:pathLst>
              <a:path w="1521" h="27326" extrusionOk="0">
                <a:moveTo>
                  <a:pt x="1" y="0"/>
                </a:moveTo>
                <a:lnTo>
                  <a:pt x="1" y="27326"/>
                </a:lnTo>
                <a:lnTo>
                  <a:pt x="1521" y="27326"/>
                </a:lnTo>
                <a:lnTo>
                  <a:pt x="1521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7" name="Google Shape;3897;p20"/>
          <p:cNvSpPr/>
          <p:nvPr/>
        </p:nvSpPr>
        <p:spPr>
          <a:xfrm>
            <a:off x="11475570" y="6225984"/>
            <a:ext cx="5001503" cy="465189"/>
          </a:xfrm>
          <a:custGeom>
            <a:avLst/>
            <a:gdLst/>
            <a:ahLst/>
            <a:cxnLst/>
            <a:rect l="l" t="t" r="r" b="b"/>
            <a:pathLst>
              <a:path w="75139" h="8177" extrusionOk="0">
                <a:moveTo>
                  <a:pt x="1" y="0"/>
                </a:moveTo>
                <a:lnTo>
                  <a:pt x="10244" y="8177"/>
                </a:lnTo>
                <a:lnTo>
                  <a:pt x="75139" y="8177"/>
                </a:lnTo>
                <a:cubicBezTo>
                  <a:pt x="75139" y="8025"/>
                  <a:pt x="56992" y="0"/>
                  <a:pt x="56992" y="0"/>
                </a:cubicBezTo>
                <a:close/>
              </a:path>
            </a:pathLst>
          </a:custGeom>
          <a:solidFill>
            <a:srgbClr val="E482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8" name="Google Shape;3898;p20"/>
          <p:cNvSpPr/>
          <p:nvPr/>
        </p:nvSpPr>
        <p:spPr>
          <a:xfrm>
            <a:off x="11475570" y="6225984"/>
            <a:ext cx="4977207" cy="608723"/>
          </a:xfrm>
          <a:custGeom>
            <a:avLst/>
            <a:gdLst/>
            <a:ahLst/>
            <a:cxnLst/>
            <a:rect l="l" t="t" r="r" b="b"/>
            <a:pathLst>
              <a:path w="74774" h="10700" extrusionOk="0">
                <a:moveTo>
                  <a:pt x="1" y="0"/>
                </a:moveTo>
                <a:lnTo>
                  <a:pt x="1" y="2401"/>
                </a:lnTo>
                <a:lnTo>
                  <a:pt x="10062" y="10699"/>
                </a:lnTo>
                <a:lnTo>
                  <a:pt x="74774" y="10699"/>
                </a:lnTo>
                <a:lnTo>
                  <a:pt x="74774" y="8177"/>
                </a:lnTo>
                <a:lnTo>
                  <a:pt x="10548" y="8177"/>
                </a:lnTo>
                <a:lnTo>
                  <a:pt x="1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9" name="Google Shape;3899;p20"/>
          <p:cNvSpPr/>
          <p:nvPr/>
        </p:nvSpPr>
        <p:spPr>
          <a:xfrm>
            <a:off x="12145245" y="6834653"/>
            <a:ext cx="157888" cy="1559811"/>
          </a:xfrm>
          <a:custGeom>
            <a:avLst/>
            <a:gdLst/>
            <a:ahLst/>
            <a:cxnLst/>
            <a:rect l="l" t="t" r="r" b="b"/>
            <a:pathLst>
              <a:path w="2372" h="27418" extrusionOk="0">
                <a:moveTo>
                  <a:pt x="1" y="0"/>
                </a:moveTo>
                <a:lnTo>
                  <a:pt x="1" y="27417"/>
                </a:lnTo>
                <a:lnTo>
                  <a:pt x="2371" y="27417"/>
                </a:lnTo>
                <a:lnTo>
                  <a:pt x="2371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0" name="Google Shape;3900;p20"/>
          <p:cNvSpPr/>
          <p:nvPr/>
        </p:nvSpPr>
        <p:spPr>
          <a:xfrm>
            <a:off x="11475569" y="6283045"/>
            <a:ext cx="101243" cy="1554576"/>
          </a:xfrm>
          <a:custGeom>
            <a:avLst/>
            <a:gdLst/>
            <a:ahLst/>
            <a:cxnLst/>
            <a:rect l="l" t="t" r="r" b="b"/>
            <a:pathLst>
              <a:path w="1521" h="27326" extrusionOk="0">
                <a:moveTo>
                  <a:pt x="1" y="0"/>
                </a:moveTo>
                <a:lnTo>
                  <a:pt x="1" y="27326"/>
                </a:lnTo>
                <a:lnTo>
                  <a:pt x="1520" y="27326"/>
                </a:lnTo>
                <a:lnTo>
                  <a:pt x="1520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1" name="Google Shape;3901;p20"/>
          <p:cNvSpPr/>
          <p:nvPr/>
        </p:nvSpPr>
        <p:spPr>
          <a:xfrm>
            <a:off x="16292763" y="6834653"/>
            <a:ext cx="157888" cy="1559811"/>
          </a:xfrm>
          <a:custGeom>
            <a:avLst/>
            <a:gdLst/>
            <a:ahLst/>
            <a:cxnLst/>
            <a:rect l="l" t="t" r="r" b="b"/>
            <a:pathLst>
              <a:path w="2372" h="27418" extrusionOk="0">
                <a:moveTo>
                  <a:pt x="1" y="0"/>
                </a:moveTo>
                <a:lnTo>
                  <a:pt x="1" y="27417"/>
                </a:lnTo>
                <a:lnTo>
                  <a:pt x="2372" y="27417"/>
                </a:lnTo>
                <a:lnTo>
                  <a:pt x="2372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2" name="Google Shape;3902;p20"/>
          <p:cNvSpPr/>
          <p:nvPr/>
        </p:nvSpPr>
        <p:spPr>
          <a:xfrm>
            <a:off x="11475569" y="6372933"/>
            <a:ext cx="669760" cy="1464689"/>
          </a:xfrm>
          <a:custGeom>
            <a:avLst/>
            <a:gdLst/>
            <a:ahLst/>
            <a:cxnLst/>
            <a:rect l="l" t="t" r="r" b="b"/>
            <a:pathLst>
              <a:path w="10062" h="25746" extrusionOk="0">
                <a:moveTo>
                  <a:pt x="1" y="1"/>
                </a:moveTo>
                <a:lnTo>
                  <a:pt x="1" y="17478"/>
                </a:lnTo>
                <a:lnTo>
                  <a:pt x="10062" y="25746"/>
                </a:lnTo>
                <a:lnTo>
                  <a:pt x="10062" y="8116"/>
                </a:lnTo>
                <a:lnTo>
                  <a:pt x="1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3" name="Google Shape;3903;p20"/>
          <p:cNvSpPr/>
          <p:nvPr/>
        </p:nvSpPr>
        <p:spPr>
          <a:xfrm>
            <a:off x="13672767" y="7258316"/>
            <a:ext cx="66829" cy="906144"/>
          </a:xfrm>
          <a:custGeom>
            <a:avLst/>
            <a:gdLst/>
            <a:ahLst/>
            <a:cxnLst/>
            <a:rect l="l" t="t" r="r" b="b"/>
            <a:pathLst>
              <a:path w="1004" h="15928" extrusionOk="0">
                <a:moveTo>
                  <a:pt x="0" y="0"/>
                </a:moveTo>
                <a:lnTo>
                  <a:pt x="0" y="15928"/>
                </a:lnTo>
                <a:lnTo>
                  <a:pt x="1003" y="15928"/>
                </a:lnTo>
                <a:lnTo>
                  <a:pt x="1003" y="0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4" name="Google Shape;3904;p20"/>
          <p:cNvSpPr/>
          <p:nvPr/>
        </p:nvSpPr>
        <p:spPr>
          <a:xfrm>
            <a:off x="14886650" y="7258316"/>
            <a:ext cx="66829" cy="906144"/>
          </a:xfrm>
          <a:custGeom>
            <a:avLst/>
            <a:gdLst/>
            <a:ahLst/>
            <a:cxnLst/>
            <a:rect l="l" t="t" r="r" b="b"/>
            <a:pathLst>
              <a:path w="1004" h="15928" extrusionOk="0">
                <a:moveTo>
                  <a:pt x="1" y="0"/>
                </a:moveTo>
                <a:lnTo>
                  <a:pt x="1" y="15928"/>
                </a:lnTo>
                <a:lnTo>
                  <a:pt x="1004" y="15928"/>
                </a:lnTo>
                <a:lnTo>
                  <a:pt x="1004" y="0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5" name="Google Shape;3905;p20"/>
          <p:cNvSpPr/>
          <p:nvPr/>
        </p:nvSpPr>
        <p:spPr>
          <a:xfrm>
            <a:off x="13834578" y="6018448"/>
            <a:ext cx="1535749" cy="669253"/>
          </a:xfrm>
          <a:custGeom>
            <a:avLst/>
            <a:gdLst/>
            <a:ahLst/>
            <a:cxnLst/>
            <a:rect l="l" t="t" r="r" b="b"/>
            <a:pathLst>
              <a:path w="23072" h="11764" extrusionOk="0">
                <a:moveTo>
                  <a:pt x="1460" y="1"/>
                </a:moveTo>
                <a:cubicBezTo>
                  <a:pt x="639" y="1"/>
                  <a:pt x="1" y="669"/>
                  <a:pt x="1" y="1460"/>
                </a:cubicBezTo>
                <a:lnTo>
                  <a:pt x="1" y="10305"/>
                </a:lnTo>
                <a:cubicBezTo>
                  <a:pt x="1" y="11095"/>
                  <a:pt x="639" y="11764"/>
                  <a:pt x="1460" y="11764"/>
                </a:cubicBezTo>
                <a:lnTo>
                  <a:pt x="21612" y="11764"/>
                </a:lnTo>
                <a:cubicBezTo>
                  <a:pt x="22433" y="11764"/>
                  <a:pt x="23071" y="11095"/>
                  <a:pt x="23071" y="10305"/>
                </a:cubicBezTo>
                <a:lnTo>
                  <a:pt x="23071" y="1460"/>
                </a:lnTo>
                <a:cubicBezTo>
                  <a:pt x="23071" y="669"/>
                  <a:pt x="22433" y="1"/>
                  <a:pt x="21612" y="1"/>
                </a:cubicBezTo>
                <a:close/>
              </a:path>
            </a:pathLst>
          </a:custGeom>
          <a:solidFill>
            <a:srgbClr val="FFA7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6" name="Google Shape;3906;p20"/>
          <p:cNvSpPr/>
          <p:nvPr/>
        </p:nvSpPr>
        <p:spPr>
          <a:xfrm>
            <a:off x="13614059" y="7242728"/>
            <a:ext cx="1754211" cy="243888"/>
          </a:xfrm>
          <a:custGeom>
            <a:avLst/>
            <a:gdLst/>
            <a:ahLst/>
            <a:cxnLst/>
            <a:rect l="l" t="t" r="r" b="b"/>
            <a:pathLst>
              <a:path w="26354" h="4287" extrusionOk="0">
                <a:moveTo>
                  <a:pt x="1" y="1"/>
                </a:moveTo>
                <a:lnTo>
                  <a:pt x="5411" y="4287"/>
                </a:lnTo>
                <a:lnTo>
                  <a:pt x="26354" y="4287"/>
                </a:lnTo>
                <a:lnTo>
                  <a:pt x="20518" y="1"/>
                </a:lnTo>
                <a:close/>
              </a:path>
            </a:pathLst>
          </a:custGeom>
          <a:solidFill>
            <a:srgbClr val="F896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7" name="Google Shape;3907;p20"/>
          <p:cNvSpPr/>
          <p:nvPr/>
        </p:nvSpPr>
        <p:spPr>
          <a:xfrm>
            <a:off x="13931691" y="6393697"/>
            <a:ext cx="155891" cy="294008"/>
          </a:xfrm>
          <a:custGeom>
            <a:avLst/>
            <a:gdLst/>
            <a:ahLst/>
            <a:cxnLst/>
            <a:rect l="l" t="t" r="r" b="b"/>
            <a:pathLst>
              <a:path w="2342" h="5168" extrusionOk="0">
                <a:moveTo>
                  <a:pt x="2341" y="1"/>
                </a:moveTo>
                <a:lnTo>
                  <a:pt x="1" y="5168"/>
                </a:lnTo>
                <a:lnTo>
                  <a:pt x="2341" y="5168"/>
                </a:lnTo>
                <a:lnTo>
                  <a:pt x="2341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8" name="Google Shape;3908;p20"/>
          <p:cNvSpPr/>
          <p:nvPr/>
        </p:nvSpPr>
        <p:spPr>
          <a:xfrm>
            <a:off x="14953412" y="6393697"/>
            <a:ext cx="166009" cy="294008"/>
          </a:xfrm>
          <a:custGeom>
            <a:avLst/>
            <a:gdLst/>
            <a:ahLst/>
            <a:cxnLst/>
            <a:rect l="l" t="t" r="r" b="b"/>
            <a:pathLst>
              <a:path w="2494" h="5168" extrusionOk="0">
                <a:moveTo>
                  <a:pt x="2493" y="1"/>
                </a:moveTo>
                <a:lnTo>
                  <a:pt x="1" y="5168"/>
                </a:lnTo>
                <a:lnTo>
                  <a:pt x="2493" y="5168"/>
                </a:lnTo>
                <a:lnTo>
                  <a:pt x="2463" y="548"/>
                </a:lnTo>
                <a:lnTo>
                  <a:pt x="2493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9" name="Google Shape;3909;p20"/>
          <p:cNvSpPr/>
          <p:nvPr/>
        </p:nvSpPr>
        <p:spPr>
          <a:xfrm>
            <a:off x="13614059" y="7242728"/>
            <a:ext cx="1754211" cy="345891"/>
          </a:xfrm>
          <a:custGeom>
            <a:avLst/>
            <a:gdLst/>
            <a:ahLst/>
            <a:cxnLst/>
            <a:rect l="l" t="t" r="r" b="b"/>
            <a:pathLst>
              <a:path w="26354" h="6080" extrusionOk="0">
                <a:moveTo>
                  <a:pt x="1" y="1"/>
                </a:moveTo>
                <a:lnTo>
                  <a:pt x="1" y="1581"/>
                </a:lnTo>
                <a:lnTo>
                  <a:pt x="5229" y="6080"/>
                </a:lnTo>
                <a:lnTo>
                  <a:pt x="26354" y="6050"/>
                </a:lnTo>
                <a:lnTo>
                  <a:pt x="26354" y="4287"/>
                </a:lnTo>
                <a:lnTo>
                  <a:pt x="5411" y="4287"/>
                </a:lnTo>
                <a:lnTo>
                  <a:pt x="1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0" name="Google Shape;3910;p20"/>
          <p:cNvSpPr/>
          <p:nvPr/>
        </p:nvSpPr>
        <p:spPr>
          <a:xfrm>
            <a:off x="15119349" y="6393698"/>
            <a:ext cx="87065" cy="2137357"/>
          </a:xfrm>
          <a:custGeom>
            <a:avLst/>
            <a:gdLst/>
            <a:ahLst/>
            <a:cxnLst/>
            <a:rect l="l" t="t" r="r" b="b"/>
            <a:pathLst>
              <a:path w="1308" h="37570" extrusionOk="0">
                <a:moveTo>
                  <a:pt x="0" y="1"/>
                </a:moveTo>
                <a:lnTo>
                  <a:pt x="0" y="37569"/>
                </a:lnTo>
                <a:lnTo>
                  <a:pt x="1307" y="37569"/>
                </a:lnTo>
                <a:lnTo>
                  <a:pt x="1307" y="1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1" name="Google Shape;3911;p20"/>
          <p:cNvSpPr/>
          <p:nvPr/>
        </p:nvSpPr>
        <p:spPr>
          <a:xfrm>
            <a:off x="14087513" y="6393698"/>
            <a:ext cx="87065" cy="2137357"/>
          </a:xfrm>
          <a:custGeom>
            <a:avLst/>
            <a:gdLst/>
            <a:ahLst/>
            <a:cxnLst/>
            <a:rect l="l" t="t" r="r" b="b"/>
            <a:pathLst>
              <a:path w="1308" h="37570" extrusionOk="0">
                <a:moveTo>
                  <a:pt x="0" y="1"/>
                </a:moveTo>
                <a:lnTo>
                  <a:pt x="0" y="37569"/>
                </a:lnTo>
                <a:lnTo>
                  <a:pt x="1307" y="37569"/>
                </a:lnTo>
                <a:lnTo>
                  <a:pt x="1307" y="1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2" name="Google Shape;3912;p20"/>
          <p:cNvSpPr/>
          <p:nvPr/>
        </p:nvSpPr>
        <p:spPr>
          <a:xfrm>
            <a:off x="3336291" y="7882574"/>
            <a:ext cx="5640843" cy="722844"/>
          </a:xfrm>
          <a:custGeom>
            <a:avLst/>
            <a:gdLst/>
            <a:ahLst/>
            <a:cxnLst/>
            <a:rect l="l" t="t" r="r" b="b"/>
            <a:pathLst>
              <a:path w="84744" h="12706" extrusionOk="0">
                <a:moveTo>
                  <a:pt x="5168" y="0"/>
                </a:moveTo>
                <a:lnTo>
                  <a:pt x="1" y="8997"/>
                </a:lnTo>
                <a:lnTo>
                  <a:pt x="33618" y="12706"/>
                </a:lnTo>
                <a:lnTo>
                  <a:pt x="50579" y="12706"/>
                </a:lnTo>
                <a:lnTo>
                  <a:pt x="84744" y="8997"/>
                </a:lnTo>
                <a:lnTo>
                  <a:pt x="79789" y="0"/>
                </a:lnTo>
                <a:close/>
              </a:path>
            </a:pathLst>
          </a:custGeom>
          <a:solidFill>
            <a:schemeClr val="lt2">
              <a:alpha val="511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3" name="Google Shape;3913;p20"/>
          <p:cNvSpPr/>
          <p:nvPr/>
        </p:nvSpPr>
        <p:spPr>
          <a:xfrm>
            <a:off x="3261409" y="6225984"/>
            <a:ext cx="327891" cy="1791467"/>
          </a:xfrm>
          <a:custGeom>
            <a:avLst/>
            <a:gdLst/>
            <a:ahLst/>
            <a:cxnLst/>
            <a:rect l="l" t="t" r="r" b="b"/>
            <a:pathLst>
              <a:path w="4926" h="31490" extrusionOk="0">
                <a:moveTo>
                  <a:pt x="4925" y="0"/>
                </a:moveTo>
                <a:lnTo>
                  <a:pt x="1" y="8207"/>
                </a:lnTo>
                <a:lnTo>
                  <a:pt x="1" y="31490"/>
                </a:lnTo>
                <a:lnTo>
                  <a:pt x="4925" y="23162"/>
                </a:lnTo>
                <a:lnTo>
                  <a:pt x="4925" y="0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4" name="Google Shape;3914;p20"/>
          <p:cNvSpPr/>
          <p:nvPr/>
        </p:nvSpPr>
        <p:spPr>
          <a:xfrm>
            <a:off x="8649167" y="6225984"/>
            <a:ext cx="327824" cy="1791467"/>
          </a:xfrm>
          <a:custGeom>
            <a:avLst/>
            <a:gdLst/>
            <a:ahLst/>
            <a:cxnLst/>
            <a:rect l="l" t="t" r="r" b="b"/>
            <a:pathLst>
              <a:path w="4925" h="31490" extrusionOk="0">
                <a:moveTo>
                  <a:pt x="1" y="0"/>
                </a:moveTo>
                <a:lnTo>
                  <a:pt x="1" y="23162"/>
                </a:lnTo>
                <a:lnTo>
                  <a:pt x="4925" y="31490"/>
                </a:lnTo>
                <a:lnTo>
                  <a:pt x="4925" y="8207"/>
                </a:lnTo>
                <a:lnTo>
                  <a:pt x="1" y="0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5" name="Google Shape;3915;p20"/>
          <p:cNvSpPr/>
          <p:nvPr/>
        </p:nvSpPr>
        <p:spPr>
          <a:xfrm>
            <a:off x="3589225" y="6225985"/>
            <a:ext cx="5060144" cy="1317687"/>
          </a:xfrm>
          <a:custGeom>
            <a:avLst/>
            <a:gdLst/>
            <a:ahLst/>
            <a:cxnLst/>
            <a:rect l="l" t="t" r="r" b="b"/>
            <a:pathLst>
              <a:path w="76020" h="23162" extrusionOk="0">
                <a:moveTo>
                  <a:pt x="76020" y="0"/>
                </a:moveTo>
                <a:lnTo>
                  <a:pt x="0" y="638"/>
                </a:lnTo>
                <a:lnTo>
                  <a:pt x="0" y="23162"/>
                </a:lnTo>
                <a:lnTo>
                  <a:pt x="76020" y="23162"/>
                </a:lnTo>
                <a:lnTo>
                  <a:pt x="76020" y="0"/>
                </a:lnTo>
                <a:close/>
              </a:path>
            </a:pathLst>
          </a:custGeom>
          <a:solidFill>
            <a:srgbClr val="932C2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6" name="Google Shape;3916;p20"/>
          <p:cNvSpPr/>
          <p:nvPr/>
        </p:nvSpPr>
        <p:spPr>
          <a:xfrm>
            <a:off x="3261410" y="6225984"/>
            <a:ext cx="5715727" cy="466896"/>
          </a:xfrm>
          <a:custGeom>
            <a:avLst/>
            <a:gdLst/>
            <a:ahLst/>
            <a:cxnLst/>
            <a:rect l="l" t="t" r="r" b="b"/>
            <a:pathLst>
              <a:path w="85869" h="8207" extrusionOk="0">
                <a:moveTo>
                  <a:pt x="4925" y="0"/>
                </a:moveTo>
                <a:lnTo>
                  <a:pt x="1" y="8207"/>
                </a:lnTo>
                <a:lnTo>
                  <a:pt x="85869" y="8207"/>
                </a:lnTo>
                <a:lnTo>
                  <a:pt x="80945" y="0"/>
                </a:lnTo>
                <a:close/>
              </a:path>
            </a:pathLst>
          </a:custGeom>
          <a:solidFill>
            <a:srgbClr val="E482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7" name="Google Shape;3917;p20"/>
          <p:cNvSpPr/>
          <p:nvPr/>
        </p:nvSpPr>
        <p:spPr>
          <a:xfrm>
            <a:off x="3261410" y="6684236"/>
            <a:ext cx="5715727" cy="107237"/>
          </a:xfrm>
          <a:custGeom>
            <a:avLst/>
            <a:gdLst/>
            <a:ahLst/>
            <a:cxnLst/>
            <a:rect l="l" t="t" r="r" b="b"/>
            <a:pathLst>
              <a:path w="85869" h="1885" extrusionOk="0">
                <a:moveTo>
                  <a:pt x="1" y="0"/>
                </a:moveTo>
                <a:lnTo>
                  <a:pt x="1" y="1885"/>
                </a:lnTo>
                <a:lnTo>
                  <a:pt x="85869" y="1885"/>
                </a:lnTo>
                <a:lnTo>
                  <a:pt x="85869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8" name="Google Shape;3918;p20"/>
          <p:cNvSpPr/>
          <p:nvPr/>
        </p:nvSpPr>
        <p:spPr>
          <a:xfrm>
            <a:off x="3267534" y="6791418"/>
            <a:ext cx="135589" cy="1603047"/>
          </a:xfrm>
          <a:custGeom>
            <a:avLst/>
            <a:gdLst/>
            <a:ahLst/>
            <a:cxnLst/>
            <a:rect l="l" t="t" r="r" b="b"/>
            <a:pathLst>
              <a:path w="2037" h="28178" extrusionOk="0">
                <a:moveTo>
                  <a:pt x="0" y="1"/>
                </a:moveTo>
                <a:lnTo>
                  <a:pt x="0" y="28177"/>
                </a:lnTo>
                <a:lnTo>
                  <a:pt x="2037" y="28177"/>
                </a:lnTo>
                <a:lnTo>
                  <a:pt x="2037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9" name="Google Shape;3919;p20"/>
          <p:cNvSpPr/>
          <p:nvPr/>
        </p:nvSpPr>
        <p:spPr>
          <a:xfrm>
            <a:off x="8841398" y="6791418"/>
            <a:ext cx="135589" cy="1603047"/>
          </a:xfrm>
          <a:custGeom>
            <a:avLst/>
            <a:gdLst/>
            <a:ahLst/>
            <a:cxnLst/>
            <a:rect l="l" t="t" r="r" b="b"/>
            <a:pathLst>
              <a:path w="2037" h="28178" extrusionOk="0">
                <a:moveTo>
                  <a:pt x="0" y="1"/>
                </a:moveTo>
                <a:lnTo>
                  <a:pt x="0" y="28177"/>
                </a:lnTo>
                <a:lnTo>
                  <a:pt x="2037" y="28177"/>
                </a:lnTo>
                <a:lnTo>
                  <a:pt x="2037" y="1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0" name="Google Shape;3920;p20"/>
          <p:cNvSpPr/>
          <p:nvPr/>
        </p:nvSpPr>
        <p:spPr>
          <a:xfrm>
            <a:off x="3595284" y="6798357"/>
            <a:ext cx="85001" cy="1084267"/>
          </a:xfrm>
          <a:custGeom>
            <a:avLst/>
            <a:gdLst/>
            <a:ahLst/>
            <a:cxnLst/>
            <a:rect l="l" t="t" r="r" b="b"/>
            <a:pathLst>
              <a:path w="1277" h="19059" extrusionOk="0">
                <a:moveTo>
                  <a:pt x="0" y="0"/>
                </a:moveTo>
                <a:lnTo>
                  <a:pt x="0" y="19058"/>
                </a:lnTo>
                <a:lnTo>
                  <a:pt x="1277" y="19058"/>
                </a:lnTo>
                <a:lnTo>
                  <a:pt x="1277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1" name="Google Shape;3921;p20"/>
          <p:cNvSpPr/>
          <p:nvPr/>
        </p:nvSpPr>
        <p:spPr>
          <a:xfrm>
            <a:off x="8564235" y="6798357"/>
            <a:ext cx="83004" cy="1084267"/>
          </a:xfrm>
          <a:custGeom>
            <a:avLst/>
            <a:gdLst/>
            <a:ahLst/>
            <a:cxnLst/>
            <a:rect l="l" t="t" r="r" b="b"/>
            <a:pathLst>
              <a:path w="1247" h="19059" extrusionOk="0">
                <a:moveTo>
                  <a:pt x="0" y="0"/>
                </a:moveTo>
                <a:lnTo>
                  <a:pt x="0" y="19058"/>
                </a:lnTo>
                <a:lnTo>
                  <a:pt x="1246" y="19058"/>
                </a:lnTo>
                <a:lnTo>
                  <a:pt x="1246" y="0"/>
                </a:lnTo>
                <a:close/>
              </a:path>
            </a:pathLst>
          </a:custGeom>
          <a:solidFill>
            <a:srgbClr val="D35F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2" name="Google Shape;3922;p20"/>
          <p:cNvSpPr/>
          <p:nvPr/>
        </p:nvSpPr>
        <p:spPr>
          <a:xfrm>
            <a:off x="6510678" y="7498678"/>
            <a:ext cx="66829" cy="736668"/>
          </a:xfrm>
          <a:custGeom>
            <a:avLst/>
            <a:gdLst/>
            <a:ahLst/>
            <a:cxnLst/>
            <a:rect l="l" t="t" r="r" b="b"/>
            <a:pathLst>
              <a:path w="1004" h="12949" extrusionOk="0">
                <a:moveTo>
                  <a:pt x="0" y="0"/>
                </a:moveTo>
                <a:lnTo>
                  <a:pt x="0" y="12949"/>
                </a:lnTo>
                <a:lnTo>
                  <a:pt x="1004" y="12949"/>
                </a:lnTo>
                <a:lnTo>
                  <a:pt x="1004" y="0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3" name="Google Shape;3923;p20"/>
          <p:cNvSpPr/>
          <p:nvPr/>
        </p:nvSpPr>
        <p:spPr>
          <a:xfrm>
            <a:off x="5703420" y="7498678"/>
            <a:ext cx="68893" cy="736668"/>
          </a:xfrm>
          <a:custGeom>
            <a:avLst/>
            <a:gdLst/>
            <a:ahLst/>
            <a:cxnLst/>
            <a:rect l="l" t="t" r="r" b="b"/>
            <a:pathLst>
              <a:path w="1035" h="12949" extrusionOk="0">
                <a:moveTo>
                  <a:pt x="1" y="0"/>
                </a:moveTo>
                <a:lnTo>
                  <a:pt x="1" y="12949"/>
                </a:lnTo>
                <a:lnTo>
                  <a:pt x="1034" y="12949"/>
                </a:lnTo>
                <a:lnTo>
                  <a:pt x="1034" y="0"/>
                </a:lnTo>
                <a:close/>
              </a:path>
            </a:pathLst>
          </a:custGeom>
          <a:solidFill>
            <a:srgbClr val="5B48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4" name="Google Shape;3924;p20"/>
          <p:cNvSpPr/>
          <p:nvPr/>
        </p:nvSpPr>
        <p:spPr>
          <a:xfrm>
            <a:off x="5399966" y="6068626"/>
            <a:ext cx="1551857" cy="674431"/>
          </a:xfrm>
          <a:custGeom>
            <a:avLst/>
            <a:gdLst/>
            <a:ahLst/>
            <a:cxnLst/>
            <a:rect l="l" t="t" r="r" b="b"/>
            <a:pathLst>
              <a:path w="23314" h="11855" extrusionOk="0">
                <a:moveTo>
                  <a:pt x="1459" y="0"/>
                </a:moveTo>
                <a:cubicBezTo>
                  <a:pt x="639" y="0"/>
                  <a:pt x="0" y="638"/>
                  <a:pt x="0" y="1459"/>
                </a:cubicBezTo>
                <a:lnTo>
                  <a:pt x="0" y="10426"/>
                </a:lnTo>
                <a:cubicBezTo>
                  <a:pt x="0" y="11216"/>
                  <a:pt x="639" y="11854"/>
                  <a:pt x="1459" y="11854"/>
                </a:cubicBezTo>
                <a:lnTo>
                  <a:pt x="21855" y="11854"/>
                </a:lnTo>
                <a:cubicBezTo>
                  <a:pt x="22645" y="11854"/>
                  <a:pt x="23314" y="11216"/>
                  <a:pt x="23314" y="10426"/>
                </a:cubicBezTo>
                <a:lnTo>
                  <a:pt x="23314" y="1459"/>
                </a:lnTo>
                <a:cubicBezTo>
                  <a:pt x="23314" y="638"/>
                  <a:pt x="22645" y="0"/>
                  <a:pt x="21855" y="0"/>
                </a:cubicBezTo>
                <a:close/>
              </a:path>
            </a:pathLst>
          </a:custGeom>
          <a:solidFill>
            <a:srgbClr val="FFA78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5" name="Google Shape;3925;p20"/>
          <p:cNvSpPr/>
          <p:nvPr/>
        </p:nvSpPr>
        <p:spPr>
          <a:xfrm>
            <a:off x="5302853" y="7434677"/>
            <a:ext cx="1687447" cy="307889"/>
          </a:xfrm>
          <a:custGeom>
            <a:avLst/>
            <a:gdLst/>
            <a:ahLst/>
            <a:cxnLst/>
            <a:rect l="l" t="t" r="r" b="b"/>
            <a:pathLst>
              <a:path w="25351" h="5412" extrusionOk="0">
                <a:moveTo>
                  <a:pt x="1368" y="1"/>
                </a:moveTo>
                <a:lnTo>
                  <a:pt x="0" y="5411"/>
                </a:lnTo>
                <a:lnTo>
                  <a:pt x="25350" y="5411"/>
                </a:lnTo>
                <a:lnTo>
                  <a:pt x="23283" y="1"/>
                </a:lnTo>
                <a:close/>
              </a:path>
            </a:pathLst>
          </a:custGeom>
          <a:solidFill>
            <a:srgbClr val="F896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6" name="Google Shape;3926;p20"/>
          <p:cNvSpPr/>
          <p:nvPr/>
        </p:nvSpPr>
        <p:spPr>
          <a:xfrm>
            <a:off x="5302853" y="7742510"/>
            <a:ext cx="1687447" cy="76119"/>
          </a:xfrm>
          <a:custGeom>
            <a:avLst/>
            <a:gdLst/>
            <a:ahLst/>
            <a:cxnLst/>
            <a:rect l="l" t="t" r="r" b="b"/>
            <a:pathLst>
              <a:path w="25351" h="1338" extrusionOk="0">
                <a:moveTo>
                  <a:pt x="0" y="0"/>
                </a:moveTo>
                <a:lnTo>
                  <a:pt x="0" y="1338"/>
                </a:lnTo>
                <a:lnTo>
                  <a:pt x="25350" y="1338"/>
                </a:lnTo>
                <a:lnTo>
                  <a:pt x="25350" y="0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7" name="Google Shape;3927;p20"/>
          <p:cNvSpPr/>
          <p:nvPr/>
        </p:nvSpPr>
        <p:spPr>
          <a:xfrm>
            <a:off x="6696784" y="6447288"/>
            <a:ext cx="155891" cy="295771"/>
          </a:xfrm>
          <a:custGeom>
            <a:avLst/>
            <a:gdLst/>
            <a:ahLst/>
            <a:cxnLst/>
            <a:rect l="l" t="t" r="r" b="b"/>
            <a:pathLst>
              <a:path w="2342" h="5199" extrusionOk="0">
                <a:moveTo>
                  <a:pt x="1" y="1"/>
                </a:moveTo>
                <a:lnTo>
                  <a:pt x="1" y="5198"/>
                </a:lnTo>
                <a:lnTo>
                  <a:pt x="2341" y="5198"/>
                </a:lnTo>
                <a:lnTo>
                  <a:pt x="1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8" name="Google Shape;3928;p20"/>
          <p:cNvSpPr/>
          <p:nvPr/>
        </p:nvSpPr>
        <p:spPr>
          <a:xfrm>
            <a:off x="5654897" y="6447288"/>
            <a:ext cx="165943" cy="295771"/>
          </a:xfrm>
          <a:custGeom>
            <a:avLst/>
            <a:gdLst/>
            <a:ahLst/>
            <a:cxnLst/>
            <a:rect l="l" t="t" r="r" b="b"/>
            <a:pathLst>
              <a:path w="2493" h="5199" extrusionOk="0">
                <a:moveTo>
                  <a:pt x="0" y="1"/>
                </a:moveTo>
                <a:lnTo>
                  <a:pt x="0" y="548"/>
                </a:lnTo>
                <a:lnTo>
                  <a:pt x="0" y="5198"/>
                </a:lnTo>
                <a:lnTo>
                  <a:pt x="2493" y="5198"/>
                </a:lnTo>
                <a:lnTo>
                  <a:pt x="0" y="1"/>
                </a:lnTo>
                <a:close/>
              </a:path>
            </a:pathLst>
          </a:custGeom>
          <a:solidFill>
            <a:srgbClr val="C950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9" name="Google Shape;3929;p20"/>
          <p:cNvSpPr/>
          <p:nvPr/>
        </p:nvSpPr>
        <p:spPr>
          <a:xfrm>
            <a:off x="5573958" y="6447288"/>
            <a:ext cx="87065" cy="2158123"/>
          </a:xfrm>
          <a:custGeom>
            <a:avLst/>
            <a:gdLst/>
            <a:ahLst/>
            <a:cxnLst/>
            <a:rect l="l" t="t" r="r" b="b"/>
            <a:pathLst>
              <a:path w="1308" h="37935" extrusionOk="0">
                <a:moveTo>
                  <a:pt x="0" y="1"/>
                </a:moveTo>
                <a:lnTo>
                  <a:pt x="0" y="37935"/>
                </a:lnTo>
                <a:lnTo>
                  <a:pt x="1307" y="37935"/>
                </a:lnTo>
                <a:lnTo>
                  <a:pt x="1307" y="1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30" name="Google Shape;3930;p20"/>
          <p:cNvSpPr/>
          <p:nvPr/>
        </p:nvSpPr>
        <p:spPr>
          <a:xfrm>
            <a:off x="6615913" y="6447288"/>
            <a:ext cx="87065" cy="2158123"/>
          </a:xfrm>
          <a:custGeom>
            <a:avLst/>
            <a:gdLst/>
            <a:ahLst/>
            <a:cxnLst/>
            <a:rect l="l" t="t" r="r" b="b"/>
            <a:pathLst>
              <a:path w="1308" h="37935" extrusionOk="0">
                <a:moveTo>
                  <a:pt x="0" y="1"/>
                </a:moveTo>
                <a:lnTo>
                  <a:pt x="0" y="37935"/>
                </a:lnTo>
                <a:lnTo>
                  <a:pt x="1307" y="37935"/>
                </a:lnTo>
                <a:lnTo>
                  <a:pt x="1307" y="1"/>
                </a:lnTo>
                <a:close/>
              </a:path>
            </a:pathLst>
          </a:custGeom>
          <a:solidFill>
            <a:srgbClr val="72616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31" name="Google Shape;3931;p20"/>
          <p:cNvSpPr/>
          <p:nvPr/>
        </p:nvSpPr>
        <p:spPr>
          <a:xfrm rot="-933559">
            <a:off x="6139524" y="1131033"/>
            <a:ext cx="21" cy="169387"/>
          </a:xfrm>
          <a:custGeom>
            <a:avLst/>
            <a:gdLst/>
            <a:ahLst/>
            <a:cxnLst/>
            <a:rect l="l" t="t" r="r" b="b"/>
            <a:pathLst>
              <a:path w="1" h="9423" fill="none" extrusionOk="0">
                <a:moveTo>
                  <a:pt x="0" y="9423"/>
                </a:moveTo>
                <a:lnTo>
                  <a:pt x="0" y="0"/>
                </a:lnTo>
              </a:path>
            </a:pathLst>
          </a:custGeom>
          <a:noFill/>
          <a:ln w="19000" cap="rnd" cmpd="sng">
            <a:solidFill>
              <a:srgbClr val="7939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32" name="Google Shape;3932;p20"/>
          <p:cNvSpPr/>
          <p:nvPr/>
        </p:nvSpPr>
        <p:spPr>
          <a:xfrm rot="-933559">
            <a:off x="6167837" y="1283002"/>
            <a:ext cx="99260" cy="55204"/>
          </a:xfrm>
          <a:custGeom>
            <a:avLst/>
            <a:gdLst/>
            <a:ahLst/>
            <a:cxnLst/>
            <a:rect l="l" t="t" r="r" b="b"/>
            <a:pathLst>
              <a:path w="4682" h="3071" fill="none" extrusionOk="0">
                <a:moveTo>
                  <a:pt x="0" y="1"/>
                </a:moveTo>
                <a:lnTo>
                  <a:pt x="4681" y="3071"/>
                </a:lnTo>
              </a:path>
            </a:pathLst>
          </a:custGeom>
          <a:noFill/>
          <a:ln w="19000" cap="rnd" cmpd="sng">
            <a:solidFill>
              <a:srgbClr val="7939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9738952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5">
  <p:cSld name="Background 25">
    <p:bg>
      <p:bgPr>
        <a:solidFill>
          <a:schemeClr val="dk1"/>
        </a:solidFill>
        <a:effectLst/>
      </p:bgPr>
    </p:bg>
    <p:spTree>
      <p:nvGrpSpPr>
        <p:cNvPr id="1" name="Shape 7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0" name="Google Shape;7160;p39"/>
          <p:cNvSpPr/>
          <p:nvPr/>
        </p:nvSpPr>
        <p:spPr>
          <a:xfrm>
            <a:off x="0" y="-33"/>
            <a:ext cx="12191539" cy="6855492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0" y="189973"/>
                </a:lnTo>
                <a:lnTo>
                  <a:pt x="284960" y="189973"/>
                </a:lnTo>
                <a:lnTo>
                  <a:pt x="28496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1" name="Google Shape;7161;p39"/>
          <p:cNvSpPr/>
          <p:nvPr/>
        </p:nvSpPr>
        <p:spPr>
          <a:xfrm>
            <a:off x="0" y="5225435"/>
            <a:ext cx="12191539" cy="1632284"/>
          </a:xfrm>
          <a:custGeom>
            <a:avLst/>
            <a:gdLst/>
            <a:ahLst/>
            <a:cxnLst/>
            <a:rect l="l" t="t" r="r" b="b"/>
            <a:pathLst>
              <a:path w="284960" h="54470" extrusionOk="0">
                <a:moveTo>
                  <a:pt x="0" y="0"/>
                </a:moveTo>
                <a:lnTo>
                  <a:pt x="0" y="54469"/>
                </a:lnTo>
                <a:lnTo>
                  <a:pt x="284960" y="54469"/>
                </a:lnTo>
                <a:lnTo>
                  <a:pt x="28496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2" name="Google Shape;7162;p39"/>
          <p:cNvSpPr/>
          <p:nvPr/>
        </p:nvSpPr>
        <p:spPr>
          <a:xfrm>
            <a:off x="0" y="5110667"/>
            <a:ext cx="12191539" cy="114803"/>
          </a:xfrm>
          <a:custGeom>
            <a:avLst/>
            <a:gdLst/>
            <a:ahLst/>
            <a:cxnLst/>
            <a:rect l="l" t="t" r="r" b="b"/>
            <a:pathLst>
              <a:path w="284960" h="3831" extrusionOk="0">
                <a:moveTo>
                  <a:pt x="0" y="1"/>
                </a:moveTo>
                <a:lnTo>
                  <a:pt x="0" y="3830"/>
                </a:lnTo>
                <a:lnTo>
                  <a:pt x="284960" y="3830"/>
                </a:lnTo>
                <a:lnTo>
                  <a:pt x="284960" y="1"/>
                </a:lnTo>
                <a:close/>
              </a:path>
            </a:pathLst>
          </a:custGeom>
          <a:solidFill>
            <a:srgbClr val="FFE9C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3" name="Google Shape;7163;p39"/>
          <p:cNvSpPr/>
          <p:nvPr/>
        </p:nvSpPr>
        <p:spPr>
          <a:xfrm>
            <a:off x="6480522" y="344581"/>
            <a:ext cx="2260068" cy="247908"/>
          </a:xfrm>
          <a:custGeom>
            <a:avLst/>
            <a:gdLst/>
            <a:ahLst/>
            <a:cxnLst/>
            <a:rect l="l" t="t" r="r" b="b"/>
            <a:pathLst>
              <a:path w="37874" h="4925" extrusionOk="0">
                <a:moveTo>
                  <a:pt x="4925" y="1"/>
                </a:moveTo>
                <a:cubicBezTo>
                  <a:pt x="2220" y="1"/>
                  <a:pt x="1" y="2189"/>
                  <a:pt x="1" y="4925"/>
                </a:cubicBezTo>
                <a:lnTo>
                  <a:pt x="37874" y="4925"/>
                </a:lnTo>
                <a:cubicBezTo>
                  <a:pt x="37874" y="2189"/>
                  <a:pt x="35655" y="1"/>
                  <a:pt x="3295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4" name="Google Shape;7164;p39"/>
          <p:cNvSpPr/>
          <p:nvPr/>
        </p:nvSpPr>
        <p:spPr>
          <a:xfrm>
            <a:off x="4129772" y="574053"/>
            <a:ext cx="6961491" cy="3591017"/>
          </a:xfrm>
          <a:custGeom>
            <a:avLst/>
            <a:gdLst/>
            <a:ahLst/>
            <a:cxnLst/>
            <a:rect l="l" t="t" r="r" b="b"/>
            <a:pathLst>
              <a:path w="116660" h="71340" extrusionOk="0">
                <a:moveTo>
                  <a:pt x="1" y="1"/>
                </a:moveTo>
                <a:lnTo>
                  <a:pt x="1" y="71339"/>
                </a:lnTo>
                <a:lnTo>
                  <a:pt x="116660" y="71339"/>
                </a:lnTo>
                <a:lnTo>
                  <a:pt x="116660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5" name="Google Shape;7165;p39"/>
          <p:cNvSpPr/>
          <p:nvPr/>
        </p:nvSpPr>
        <p:spPr>
          <a:xfrm>
            <a:off x="3787003" y="4203062"/>
            <a:ext cx="7647077" cy="137721"/>
          </a:xfrm>
          <a:custGeom>
            <a:avLst/>
            <a:gdLst/>
            <a:ahLst/>
            <a:cxnLst/>
            <a:rect l="l" t="t" r="r" b="b"/>
            <a:pathLst>
              <a:path w="128149" h="2736" extrusionOk="0">
                <a:moveTo>
                  <a:pt x="0" y="0"/>
                </a:moveTo>
                <a:lnTo>
                  <a:pt x="0" y="2736"/>
                </a:lnTo>
                <a:lnTo>
                  <a:pt x="128148" y="2736"/>
                </a:lnTo>
                <a:lnTo>
                  <a:pt x="128148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6" name="Google Shape;7166;p39"/>
          <p:cNvSpPr/>
          <p:nvPr/>
        </p:nvSpPr>
        <p:spPr>
          <a:xfrm>
            <a:off x="3787003" y="4128065"/>
            <a:ext cx="7647077" cy="139281"/>
          </a:xfrm>
          <a:custGeom>
            <a:avLst/>
            <a:gdLst/>
            <a:ahLst/>
            <a:cxnLst/>
            <a:rect l="l" t="t" r="r" b="b"/>
            <a:pathLst>
              <a:path w="128149" h="2767" extrusionOk="0">
                <a:moveTo>
                  <a:pt x="0" y="1"/>
                </a:moveTo>
                <a:lnTo>
                  <a:pt x="0" y="2767"/>
                </a:lnTo>
                <a:lnTo>
                  <a:pt x="128148" y="2767"/>
                </a:lnTo>
                <a:lnTo>
                  <a:pt x="128148" y="1"/>
                </a:lnTo>
                <a:close/>
              </a:path>
            </a:pathLst>
          </a:custGeom>
          <a:solidFill>
            <a:srgbClr val="CEBB9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7" name="Google Shape;7167;p39"/>
          <p:cNvSpPr/>
          <p:nvPr/>
        </p:nvSpPr>
        <p:spPr>
          <a:xfrm>
            <a:off x="7412873" y="3874132"/>
            <a:ext cx="428096" cy="151513"/>
          </a:xfrm>
          <a:custGeom>
            <a:avLst/>
            <a:gdLst/>
            <a:ahLst/>
            <a:cxnLst/>
            <a:rect l="l" t="t" r="r" b="b"/>
            <a:pathLst>
              <a:path w="7174" h="3010" extrusionOk="0">
                <a:moveTo>
                  <a:pt x="0" y="0"/>
                </a:moveTo>
                <a:lnTo>
                  <a:pt x="0" y="3009"/>
                </a:lnTo>
                <a:lnTo>
                  <a:pt x="7173" y="3009"/>
                </a:lnTo>
                <a:lnTo>
                  <a:pt x="7173" y="0"/>
                </a:lnTo>
                <a:close/>
              </a:path>
            </a:pathLst>
          </a:custGeom>
          <a:solidFill>
            <a:srgbClr val="AA9E8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8" name="Google Shape;7168;p39"/>
          <p:cNvSpPr/>
          <p:nvPr/>
        </p:nvSpPr>
        <p:spPr>
          <a:xfrm>
            <a:off x="7260465" y="3921546"/>
            <a:ext cx="732848" cy="206581"/>
          </a:xfrm>
          <a:custGeom>
            <a:avLst/>
            <a:gdLst/>
            <a:ahLst/>
            <a:cxnLst/>
            <a:rect l="l" t="t" r="r" b="b"/>
            <a:pathLst>
              <a:path w="12281" h="4104" extrusionOk="0">
                <a:moveTo>
                  <a:pt x="852" y="0"/>
                </a:moveTo>
                <a:cubicBezTo>
                  <a:pt x="366" y="0"/>
                  <a:pt x="1" y="396"/>
                  <a:pt x="1" y="882"/>
                </a:cubicBezTo>
                <a:lnTo>
                  <a:pt x="1" y="4104"/>
                </a:lnTo>
                <a:lnTo>
                  <a:pt x="12281" y="4104"/>
                </a:lnTo>
                <a:lnTo>
                  <a:pt x="12281" y="882"/>
                </a:lnTo>
                <a:cubicBezTo>
                  <a:pt x="12281" y="396"/>
                  <a:pt x="11885" y="0"/>
                  <a:pt x="11399" y="0"/>
                </a:cubicBezTo>
                <a:close/>
              </a:path>
            </a:pathLst>
          </a:custGeom>
          <a:solidFill>
            <a:srgbClr val="A47F7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9" name="Google Shape;7169;p39"/>
          <p:cNvSpPr/>
          <p:nvPr/>
        </p:nvSpPr>
        <p:spPr>
          <a:xfrm>
            <a:off x="7258675" y="4053118"/>
            <a:ext cx="734639" cy="75001"/>
          </a:xfrm>
          <a:custGeom>
            <a:avLst/>
            <a:gdLst/>
            <a:ahLst/>
            <a:cxnLst/>
            <a:rect l="l" t="t" r="r" b="b"/>
            <a:pathLst>
              <a:path w="12311" h="1490" extrusionOk="0">
                <a:moveTo>
                  <a:pt x="0" y="1"/>
                </a:moveTo>
                <a:lnTo>
                  <a:pt x="0" y="1490"/>
                </a:lnTo>
                <a:lnTo>
                  <a:pt x="12311" y="1490"/>
                </a:lnTo>
                <a:lnTo>
                  <a:pt x="12311" y="1"/>
                </a:lnTo>
                <a:close/>
              </a:path>
            </a:pathLst>
          </a:custGeom>
          <a:solidFill>
            <a:srgbClr val="2B3D7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0" name="Google Shape;7170;p39"/>
          <p:cNvSpPr/>
          <p:nvPr/>
        </p:nvSpPr>
        <p:spPr>
          <a:xfrm>
            <a:off x="1124952" y="583874"/>
            <a:ext cx="1839656" cy="2137569"/>
          </a:xfrm>
          <a:custGeom>
            <a:avLst/>
            <a:gdLst/>
            <a:ahLst/>
            <a:cxnLst/>
            <a:rect l="l" t="t" r="r" b="b"/>
            <a:pathLst>
              <a:path w="41947" h="59454" extrusionOk="0">
                <a:moveTo>
                  <a:pt x="0" y="0"/>
                </a:moveTo>
                <a:lnTo>
                  <a:pt x="0" y="59454"/>
                </a:lnTo>
                <a:lnTo>
                  <a:pt x="41946" y="59454"/>
                </a:lnTo>
                <a:lnTo>
                  <a:pt x="41946" y="0"/>
                </a:lnTo>
                <a:close/>
              </a:path>
            </a:pathLst>
          </a:custGeom>
          <a:solidFill>
            <a:srgbClr val="7BC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1" name="Google Shape;7171;p39"/>
          <p:cNvSpPr/>
          <p:nvPr/>
        </p:nvSpPr>
        <p:spPr>
          <a:xfrm>
            <a:off x="1037239" y="2126780"/>
            <a:ext cx="1998023" cy="625264"/>
          </a:xfrm>
          <a:custGeom>
            <a:avLst/>
            <a:gdLst/>
            <a:ahLst/>
            <a:cxnLst/>
            <a:rect l="l" t="t" r="r" b="b"/>
            <a:pathLst>
              <a:path w="45558" h="17391" extrusionOk="0">
                <a:moveTo>
                  <a:pt x="34789" y="1"/>
                </a:moveTo>
                <a:cubicBezTo>
                  <a:pt x="33291" y="1"/>
                  <a:pt x="31770" y="688"/>
                  <a:pt x="30724" y="2131"/>
                </a:cubicBezTo>
                <a:cubicBezTo>
                  <a:pt x="22122" y="3651"/>
                  <a:pt x="24310" y="12496"/>
                  <a:pt x="24310" y="12496"/>
                </a:cubicBezTo>
                <a:cubicBezTo>
                  <a:pt x="24310" y="12496"/>
                  <a:pt x="23317" y="9644"/>
                  <a:pt x="21011" y="9644"/>
                </a:cubicBezTo>
                <a:cubicBezTo>
                  <a:pt x="20325" y="9644"/>
                  <a:pt x="19523" y="9896"/>
                  <a:pt x="18596" y="10551"/>
                </a:cubicBezTo>
                <a:cubicBezTo>
                  <a:pt x="17506" y="7965"/>
                  <a:pt x="14929" y="6563"/>
                  <a:pt x="12250" y="6563"/>
                </a:cubicBezTo>
                <a:cubicBezTo>
                  <a:pt x="9923" y="6563"/>
                  <a:pt x="7520" y="7621"/>
                  <a:pt x="5951" y="9882"/>
                </a:cubicBezTo>
                <a:cubicBezTo>
                  <a:pt x="5580" y="9821"/>
                  <a:pt x="5234" y="9792"/>
                  <a:pt x="4912" y="9792"/>
                </a:cubicBezTo>
                <a:cubicBezTo>
                  <a:pt x="1" y="9792"/>
                  <a:pt x="723" y="16539"/>
                  <a:pt x="723" y="16539"/>
                </a:cubicBezTo>
                <a:lnTo>
                  <a:pt x="45557" y="17390"/>
                </a:lnTo>
                <a:lnTo>
                  <a:pt x="45557" y="10065"/>
                </a:lnTo>
                <a:cubicBezTo>
                  <a:pt x="45557" y="10065"/>
                  <a:pt x="43034" y="7542"/>
                  <a:pt x="39660" y="7025"/>
                </a:cubicBezTo>
                <a:cubicBezTo>
                  <a:pt x="40418" y="2499"/>
                  <a:pt x="37645" y="1"/>
                  <a:pt x="3478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2" name="Google Shape;7172;p39"/>
          <p:cNvSpPr/>
          <p:nvPr/>
        </p:nvSpPr>
        <p:spPr>
          <a:xfrm>
            <a:off x="951632" y="2750882"/>
            <a:ext cx="2178273" cy="142124"/>
          </a:xfrm>
          <a:custGeom>
            <a:avLst/>
            <a:gdLst/>
            <a:ahLst/>
            <a:cxnLst/>
            <a:rect l="l" t="t" r="r" b="b"/>
            <a:pathLst>
              <a:path w="49668" h="3953" extrusionOk="0">
                <a:moveTo>
                  <a:pt x="1" y="1"/>
                </a:moveTo>
                <a:lnTo>
                  <a:pt x="1" y="3952"/>
                </a:lnTo>
                <a:lnTo>
                  <a:pt x="49667" y="3952"/>
                </a:lnTo>
                <a:lnTo>
                  <a:pt x="4966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3" name="Google Shape;7173;p39"/>
          <p:cNvSpPr/>
          <p:nvPr/>
        </p:nvSpPr>
        <p:spPr>
          <a:xfrm>
            <a:off x="951632" y="2680954"/>
            <a:ext cx="2178273" cy="141009"/>
          </a:xfrm>
          <a:custGeom>
            <a:avLst/>
            <a:gdLst/>
            <a:ahLst/>
            <a:cxnLst/>
            <a:rect l="l" t="t" r="r" b="b"/>
            <a:pathLst>
              <a:path w="49668" h="3922" extrusionOk="0">
                <a:moveTo>
                  <a:pt x="1" y="0"/>
                </a:moveTo>
                <a:lnTo>
                  <a:pt x="1" y="3921"/>
                </a:lnTo>
                <a:lnTo>
                  <a:pt x="49667" y="3921"/>
                </a:lnTo>
                <a:lnTo>
                  <a:pt x="49667" y="0"/>
                </a:lnTo>
                <a:close/>
              </a:path>
            </a:pathLst>
          </a:custGeom>
          <a:solidFill>
            <a:srgbClr val="FFF9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4" name="Google Shape;7174;p39"/>
          <p:cNvSpPr/>
          <p:nvPr/>
        </p:nvSpPr>
        <p:spPr>
          <a:xfrm>
            <a:off x="951632" y="442904"/>
            <a:ext cx="2178273" cy="141009"/>
          </a:xfrm>
          <a:custGeom>
            <a:avLst/>
            <a:gdLst/>
            <a:ahLst/>
            <a:cxnLst/>
            <a:rect l="l" t="t" r="r" b="b"/>
            <a:pathLst>
              <a:path w="49668" h="3922" extrusionOk="0">
                <a:moveTo>
                  <a:pt x="1" y="0"/>
                </a:moveTo>
                <a:lnTo>
                  <a:pt x="1" y="3921"/>
                </a:lnTo>
                <a:lnTo>
                  <a:pt x="49667" y="3921"/>
                </a:lnTo>
                <a:lnTo>
                  <a:pt x="49667" y="0"/>
                </a:lnTo>
                <a:close/>
              </a:path>
            </a:pathLst>
          </a:custGeom>
          <a:solidFill>
            <a:srgbClr val="FFF9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5" name="Google Shape;7175;p39"/>
          <p:cNvSpPr/>
          <p:nvPr/>
        </p:nvSpPr>
        <p:spPr>
          <a:xfrm>
            <a:off x="3088498" y="583874"/>
            <a:ext cx="106703" cy="2097157"/>
          </a:xfrm>
          <a:custGeom>
            <a:avLst/>
            <a:gdLst/>
            <a:ahLst/>
            <a:cxnLst/>
            <a:rect l="l" t="t" r="r" b="b"/>
            <a:pathLst>
              <a:path w="2433" h="58330" extrusionOk="0">
                <a:moveTo>
                  <a:pt x="1" y="0"/>
                </a:moveTo>
                <a:lnTo>
                  <a:pt x="1" y="58329"/>
                </a:lnTo>
                <a:lnTo>
                  <a:pt x="2433" y="58329"/>
                </a:lnTo>
                <a:lnTo>
                  <a:pt x="243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6" name="Google Shape;7176;p39"/>
          <p:cNvSpPr/>
          <p:nvPr/>
        </p:nvSpPr>
        <p:spPr>
          <a:xfrm>
            <a:off x="3520441" y="583874"/>
            <a:ext cx="106660" cy="2097157"/>
          </a:xfrm>
          <a:custGeom>
            <a:avLst/>
            <a:gdLst/>
            <a:ahLst/>
            <a:cxnLst/>
            <a:rect l="l" t="t" r="r" b="b"/>
            <a:pathLst>
              <a:path w="2432" h="58330" extrusionOk="0">
                <a:moveTo>
                  <a:pt x="0" y="0"/>
                </a:moveTo>
                <a:lnTo>
                  <a:pt x="0" y="58329"/>
                </a:lnTo>
                <a:lnTo>
                  <a:pt x="2432" y="58329"/>
                </a:lnTo>
                <a:lnTo>
                  <a:pt x="243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7" name="Google Shape;7177;p39"/>
          <p:cNvSpPr/>
          <p:nvPr/>
        </p:nvSpPr>
        <p:spPr>
          <a:xfrm>
            <a:off x="903653" y="583874"/>
            <a:ext cx="106703" cy="2097157"/>
          </a:xfrm>
          <a:custGeom>
            <a:avLst/>
            <a:gdLst/>
            <a:ahLst/>
            <a:cxnLst/>
            <a:rect l="l" t="t" r="r" b="b"/>
            <a:pathLst>
              <a:path w="2433" h="58330" extrusionOk="0">
                <a:moveTo>
                  <a:pt x="0" y="0"/>
                </a:moveTo>
                <a:lnTo>
                  <a:pt x="0" y="58329"/>
                </a:lnTo>
                <a:lnTo>
                  <a:pt x="2432" y="58329"/>
                </a:lnTo>
                <a:lnTo>
                  <a:pt x="243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8" name="Google Shape;7178;p39"/>
          <p:cNvSpPr/>
          <p:nvPr/>
        </p:nvSpPr>
        <p:spPr>
          <a:xfrm>
            <a:off x="471754" y="583874"/>
            <a:ext cx="106660" cy="2097157"/>
          </a:xfrm>
          <a:custGeom>
            <a:avLst/>
            <a:gdLst/>
            <a:ahLst/>
            <a:cxnLst/>
            <a:rect l="l" t="t" r="r" b="b"/>
            <a:pathLst>
              <a:path w="2432" h="58330" extrusionOk="0">
                <a:moveTo>
                  <a:pt x="0" y="0"/>
                </a:moveTo>
                <a:lnTo>
                  <a:pt x="0" y="58329"/>
                </a:lnTo>
                <a:lnTo>
                  <a:pt x="2432" y="58329"/>
                </a:lnTo>
                <a:lnTo>
                  <a:pt x="243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9" name="Google Shape;7179;p39"/>
          <p:cNvSpPr/>
          <p:nvPr/>
        </p:nvSpPr>
        <p:spPr>
          <a:xfrm>
            <a:off x="81167" y="583874"/>
            <a:ext cx="1053131" cy="2097157"/>
          </a:xfrm>
          <a:custGeom>
            <a:avLst/>
            <a:gdLst/>
            <a:ahLst/>
            <a:cxnLst/>
            <a:rect l="l" t="t" r="r" b="b"/>
            <a:pathLst>
              <a:path w="24013" h="58330" extrusionOk="0">
                <a:moveTo>
                  <a:pt x="11338" y="2614"/>
                </a:moveTo>
                <a:lnTo>
                  <a:pt x="11338" y="27569"/>
                </a:lnTo>
                <a:lnTo>
                  <a:pt x="5532" y="27569"/>
                </a:lnTo>
                <a:lnTo>
                  <a:pt x="5532" y="2614"/>
                </a:lnTo>
                <a:close/>
                <a:moveTo>
                  <a:pt x="21186" y="2614"/>
                </a:moveTo>
                <a:lnTo>
                  <a:pt x="21186" y="27569"/>
                </a:lnTo>
                <a:lnTo>
                  <a:pt x="15380" y="27569"/>
                </a:lnTo>
                <a:lnTo>
                  <a:pt x="15380" y="2614"/>
                </a:lnTo>
                <a:close/>
                <a:moveTo>
                  <a:pt x="11338" y="30487"/>
                </a:moveTo>
                <a:lnTo>
                  <a:pt x="11338" y="55442"/>
                </a:lnTo>
                <a:lnTo>
                  <a:pt x="5532" y="55442"/>
                </a:lnTo>
                <a:lnTo>
                  <a:pt x="5532" y="30487"/>
                </a:lnTo>
                <a:close/>
                <a:moveTo>
                  <a:pt x="21186" y="30487"/>
                </a:moveTo>
                <a:lnTo>
                  <a:pt x="21186" y="55442"/>
                </a:lnTo>
                <a:lnTo>
                  <a:pt x="15380" y="55442"/>
                </a:lnTo>
                <a:lnTo>
                  <a:pt x="15380" y="30487"/>
                </a:lnTo>
                <a:close/>
                <a:moveTo>
                  <a:pt x="0" y="0"/>
                </a:moveTo>
                <a:lnTo>
                  <a:pt x="0" y="58329"/>
                </a:lnTo>
                <a:lnTo>
                  <a:pt x="24013" y="58329"/>
                </a:lnTo>
                <a:lnTo>
                  <a:pt x="24013" y="0"/>
                </a:lnTo>
                <a:close/>
              </a:path>
            </a:pathLst>
          </a:custGeom>
          <a:solidFill>
            <a:srgbClr val="FFF9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0" name="Google Shape;7180;p39"/>
          <p:cNvSpPr/>
          <p:nvPr/>
        </p:nvSpPr>
        <p:spPr>
          <a:xfrm>
            <a:off x="81167" y="583874"/>
            <a:ext cx="106660" cy="2097157"/>
          </a:xfrm>
          <a:custGeom>
            <a:avLst/>
            <a:gdLst/>
            <a:ahLst/>
            <a:cxnLst/>
            <a:rect l="l" t="t" r="r" b="b"/>
            <a:pathLst>
              <a:path w="2432" h="58330" extrusionOk="0">
                <a:moveTo>
                  <a:pt x="0" y="0"/>
                </a:moveTo>
                <a:lnTo>
                  <a:pt x="0" y="58329"/>
                </a:lnTo>
                <a:lnTo>
                  <a:pt x="2432" y="58329"/>
                </a:lnTo>
                <a:lnTo>
                  <a:pt x="243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1" name="Google Shape;7181;p39"/>
          <p:cNvSpPr/>
          <p:nvPr/>
        </p:nvSpPr>
        <p:spPr>
          <a:xfrm>
            <a:off x="1704824" y="1059059"/>
            <a:ext cx="1182464" cy="309487"/>
          </a:xfrm>
          <a:custGeom>
            <a:avLst/>
            <a:gdLst/>
            <a:ahLst/>
            <a:cxnLst/>
            <a:rect l="l" t="t" r="r" b="b"/>
            <a:pathLst>
              <a:path w="26962" h="8608" extrusionOk="0">
                <a:moveTo>
                  <a:pt x="15371" y="1"/>
                </a:moveTo>
                <a:cubicBezTo>
                  <a:pt x="12323" y="1"/>
                  <a:pt x="8970" y="2159"/>
                  <a:pt x="8845" y="6236"/>
                </a:cubicBezTo>
                <a:cubicBezTo>
                  <a:pt x="8064" y="6067"/>
                  <a:pt x="7325" y="5994"/>
                  <a:pt x="6633" y="5994"/>
                </a:cubicBezTo>
                <a:cubicBezTo>
                  <a:pt x="2479" y="5994"/>
                  <a:pt x="0" y="8607"/>
                  <a:pt x="0" y="8607"/>
                </a:cubicBezTo>
                <a:lnTo>
                  <a:pt x="26961" y="8607"/>
                </a:lnTo>
                <a:cubicBezTo>
                  <a:pt x="26961" y="8607"/>
                  <a:pt x="24423" y="5917"/>
                  <a:pt x="21156" y="5917"/>
                </a:cubicBezTo>
                <a:cubicBezTo>
                  <a:pt x="20848" y="5917"/>
                  <a:pt x="20533" y="5941"/>
                  <a:pt x="20213" y="5993"/>
                </a:cubicBezTo>
                <a:cubicBezTo>
                  <a:pt x="20863" y="1931"/>
                  <a:pt x="18254" y="1"/>
                  <a:pt x="15371" y="1"/>
                </a:cubicBezTo>
                <a:close/>
              </a:path>
            </a:pathLst>
          </a:custGeom>
          <a:solidFill>
            <a:srgbClr val="FFF9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2" name="Google Shape;7182;p39"/>
          <p:cNvSpPr/>
          <p:nvPr/>
        </p:nvSpPr>
        <p:spPr>
          <a:xfrm>
            <a:off x="1210253" y="1624272"/>
            <a:ext cx="1381091" cy="245849"/>
          </a:xfrm>
          <a:custGeom>
            <a:avLst/>
            <a:gdLst/>
            <a:ahLst/>
            <a:cxnLst/>
            <a:rect l="l" t="t" r="r" b="b"/>
            <a:pathLst>
              <a:path w="31491" h="6838" extrusionOk="0">
                <a:moveTo>
                  <a:pt x="14827" y="0"/>
                </a:moveTo>
                <a:cubicBezTo>
                  <a:pt x="12765" y="0"/>
                  <a:pt x="10518" y="1288"/>
                  <a:pt x="8754" y="4893"/>
                </a:cubicBezTo>
                <a:cubicBezTo>
                  <a:pt x="7986" y="4711"/>
                  <a:pt x="7243" y="4635"/>
                  <a:pt x="6536" y="4635"/>
                </a:cubicBezTo>
                <a:cubicBezTo>
                  <a:pt x="2743" y="4635"/>
                  <a:pt x="0" y="6838"/>
                  <a:pt x="0" y="6838"/>
                </a:cubicBezTo>
                <a:lnTo>
                  <a:pt x="31490" y="6838"/>
                </a:lnTo>
                <a:cubicBezTo>
                  <a:pt x="31490" y="6838"/>
                  <a:pt x="29512" y="2378"/>
                  <a:pt x="25626" y="2378"/>
                </a:cubicBezTo>
                <a:cubicBezTo>
                  <a:pt x="24192" y="2378"/>
                  <a:pt x="22498" y="2986"/>
                  <a:pt x="20548" y="4649"/>
                </a:cubicBezTo>
                <a:cubicBezTo>
                  <a:pt x="20160" y="2447"/>
                  <a:pt x="17670" y="0"/>
                  <a:pt x="14827" y="0"/>
                </a:cubicBezTo>
                <a:close/>
              </a:path>
            </a:pathLst>
          </a:custGeom>
          <a:solidFill>
            <a:srgbClr val="FFF9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3" name="Google Shape;7183;p39"/>
          <p:cNvSpPr/>
          <p:nvPr/>
        </p:nvSpPr>
        <p:spPr>
          <a:xfrm>
            <a:off x="11109303" y="87669"/>
            <a:ext cx="1053085" cy="783513"/>
          </a:xfrm>
          <a:custGeom>
            <a:avLst/>
            <a:gdLst/>
            <a:ahLst/>
            <a:cxnLst/>
            <a:rect l="l" t="t" r="r" b="b"/>
            <a:pathLst>
              <a:path w="23223" h="20484" extrusionOk="0">
                <a:moveTo>
                  <a:pt x="11595" y="1"/>
                </a:moveTo>
                <a:cubicBezTo>
                  <a:pt x="10270" y="1"/>
                  <a:pt x="8925" y="259"/>
                  <a:pt x="7630" y="804"/>
                </a:cubicBezTo>
                <a:cubicBezTo>
                  <a:pt x="2432" y="3023"/>
                  <a:pt x="1" y="9011"/>
                  <a:pt x="2189" y="14239"/>
                </a:cubicBezTo>
                <a:cubicBezTo>
                  <a:pt x="3832" y="18141"/>
                  <a:pt x="7633" y="20484"/>
                  <a:pt x="11625" y="20484"/>
                </a:cubicBezTo>
                <a:cubicBezTo>
                  <a:pt x="12951" y="20484"/>
                  <a:pt x="14298" y="20225"/>
                  <a:pt x="15594" y="19680"/>
                </a:cubicBezTo>
                <a:cubicBezTo>
                  <a:pt x="20791" y="17461"/>
                  <a:pt x="23223" y="11473"/>
                  <a:pt x="21034" y="6275"/>
                </a:cubicBezTo>
                <a:cubicBezTo>
                  <a:pt x="19391" y="2350"/>
                  <a:pt x="15588" y="1"/>
                  <a:pt x="11595" y="1"/>
                </a:cubicBezTo>
                <a:close/>
              </a:path>
            </a:pathLst>
          </a:custGeom>
          <a:solidFill>
            <a:srgbClr val="CEBB9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4" name="Google Shape;7184;p39"/>
          <p:cNvSpPr/>
          <p:nvPr/>
        </p:nvSpPr>
        <p:spPr>
          <a:xfrm>
            <a:off x="11307789" y="202111"/>
            <a:ext cx="656121" cy="553439"/>
          </a:xfrm>
          <a:custGeom>
            <a:avLst/>
            <a:gdLst/>
            <a:ahLst/>
            <a:cxnLst/>
            <a:rect l="l" t="t" r="r" b="b"/>
            <a:pathLst>
              <a:path w="14469" h="14469" extrusionOk="0">
                <a:moveTo>
                  <a:pt x="7235" y="1"/>
                </a:moveTo>
                <a:cubicBezTo>
                  <a:pt x="3253" y="1"/>
                  <a:pt x="0" y="3253"/>
                  <a:pt x="0" y="7235"/>
                </a:cubicBezTo>
                <a:cubicBezTo>
                  <a:pt x="0" y="11247"/>
                  <a:pt x="3253" y="14469"/>
                  <a:pt x="7235" y="14469"/>
                </a:cubicBezTo>
                <a:cubicBezTo>
                  <a:pt x="11247" y="14469"/>
                  <a:pt x="14469" y="11247"/>
                  <a:pt x="14469" y="7235"/>
                </a:cubicBezTo>
                <a:cubicBezTo>
                  <a:pt x="14469" y="3253"/>
                  <a:pt x="11247" y="1"/>
                  <a:pt x="7235" y="1"/>
                </a:cubicBezTo>
                <a:close/>
              </a:path>
            </a:pathLst>
          </a:custGeom>
          <a:solidFill>
            <a:srgbClr val="FFF9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5" name="Google Shape;7185;p39"/>
          <p:cNvSpPr/>
          <p:nvPr/>
        </p:nvSpPr>
        <p:spPr>
          <a:xfrm>
            <a:off x="11572435" y="425336"/>
            <a:ext cx="126835" cy="107024"/>
          </a:xfrm>
          <a:custGeom>
            <a:avLst/>
            <a:gdLst/>
            <a:ahLst/>
            <a:cxnLst/>
            <a:rect l="l" t="t" r="r" b="b"/>
            <a:pathLst>
              <a:path w="2797" h="2798" extrusionOk="0">
                <a:moveTo>
                  <a:pt x="1399" y="1"/>
                </a:moveTo>
                <a:cubicBezTo>
                  <a:pt x="639" y="1"/>
                  <a:pt x="0" y="639"/>
                  <a:pt x="0" y="1399"/>
                </a:cubicBezTo>
                <a:cubicBezTo>
                  <a:pt x="0" y="2189"/>
                  <a:pt x="639" y="2797"/>
                  <a:pt x="1399" y="2797"/>
                </a:cubicBezTo>
                <a:cubicBezTo>
                  <a:pt x="2159" y="2797"/>
                  <a:pt x="2797" y="2189"/>
                  <a:pt x="2797" y="1399"/>
                </a:cubicBezTo>
                <a:cubicBezTo>
                  <a:pt x="2797" y="639"/>
                  <a:pt x="2159" y="1"/>
                  <a:pt x="1399" y="1"/>
                </a:cubicBezTo>
                <a:close/>
              </a:path>
            </a:pathLst>
          </a:custGeom>
          <a:solidFill>
            <a:srgbClr val="A47F7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6" name="Google Shape;7186;p39"/>
          <p:cNvSpPr/>
          <p:nvPr/>
        </p:nvSpPr>
        <p:spPr>
          <a:xfrm>
            <a:off x="11431859" y="274213"/>
            <a:ext cx="221927" cy="216265"/>
          </a:xfrm>
          <a:custGeom>
            <a:avLst/>
            <a:gdLst/>
            <a:ahLst/>
            <a:cxnLst/>
            <a:rect l="l" t="t" r="r" b="b"/>
            <a:pathLst>
              <a:path w="4894" h="5654" extrusionOk="0">
                <a:moveTo>
                  <a:pt x="4499" y="0"/>
                </a:moveTo>
                <a:cubicBezTo>
                  <a:pt x="4286" y="0"/>
                  <a:pt x="4134" y="152"/>
                  <a:pt x="4134" y="365"/>
                </a:cubicBezTo>
                <a:lnTo>
                  <a:pt x="4134" y="4803"/>
                </a:lnTo>
                <a:lnTo>
                  <a:pt x="426" y="4377"/>
                </a:lnTo>
                <a:cubicBezTo>
                  <a:pt x="407" y="4375"/>
                  <a:pt x="389" y="4373"/>
                  <a:pt x="372" y="4373"/>
                </a:cubicBezTo>
                <a:cubicBezTo>
                  <a:pt x="183" y="4373"/>
                  <a:pt x="28" y="4517"/>
                  <a:pt x="0" y="4712"/>
                </a:cubicBezTo>
                <a:cubicBezTo>
                  <a:pt x="0" y="4924"/>
                  <a:pt x="122" y="5107"/>
                  <a:pt x="334" y="5137"/>
                </a:cubicBezTo>
                <a:lnTo>
                  <a:pt x="4894" y="5654"/>
                </a:lnTo>
                <a:lnTo>
                  <a:pt x="4894" y="365"/>
                </a:lnTo>
                <a:cubicBezTo>
                  <a:pt x="4894" y="152"/>
                  <a:pt x="4711" y="0"/>
                  <a:pt x="4499" y="0"/>
                </a:cubicBezTo>
                <a:close/>
              </a:path>
            </a:pathLst>
          </a:custGeom>
          <a:solidFill>
            <a:srgbClr val="A47F7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7" name="Google Shape;7187;p39"/>
          <p:cNvSpPr/>
          <p:nvPr/>
        </p:nvSpPr>
        <p:spPr>
          <a:xfrm>
            <a:off x="81151" y="5162097"/>
            <a:ext cx="1757685" cy="470608"/>
          </a:xfrm>
          <a:custGeom>
            <a:avLst/>
            <a:gdLst/>
            <a:ahLst/>
            <a:cxnLst/>
            <a:rect l="l" t="t" r="r" b="b"/>
            <a:pathLst>
              <a:path w="94805" h="6962" extrusionOk="0">
                <a:moveTo>
                  <a:pt x="47387" y="0"/>
                </a:moveTo>
                <a:cubicBezTo>
                  <a:pt x="21216" y="0"/>
                  <a:pt x="0" y="1551"/>
                  <a:pt x="0" y="3466"/>
                </a:cubicBezTo>
                <a:cubicBezTo>
                  <a:pt x="0" y="5381"/>
                  <a:pt x="21216" y="6961"/>
                  <a:pt x="47387" y="6961"/>
                </a:cubicBezTo>
                <a:cubicBezTo>
                  <a:pt x="73588" y="6961"/>
                  <a:pt x="94804" y="5381"/>
                  <a:pt x="94804" y="3466"/>
                </a:cubicBezTo>
                <a:cubicBezTo>
                  <a:pt x="94804" y="1551"/>
                  <a:pt x="73588" y="0"/>
                  <a:pt x="47387" y="0"/>
                </a:cubicBezTo>
                <a:close/>
              </a:path>
            </a:pathLst>
          </a:custGeom>
          <a:solidFill>
            <a:srgbClr val="90784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8" name="Google Shape;7188;p39"/>
          <p:cNvSpPr/>
          <p:nvPr/>
        </p:nvSpPr>
        <p:spPr>
          <a:xfrm>
            <a:off x="151858" y="4338913"/>
            <a:ext cx="580463" cy="1021089"/>
          </a:xfrm>
          <a:custGeom>
            <a:avLst/>
            <a:gdLst/>
            <a:ahLst/>
            <a:cxnLst/>
            <a:rect l="l" t="t" r="r" b="b"/>
            <a:pathLst>
              <a:path w="10913" h="22760" extrusionOk="0">
                <a:moveTo>
                  <a:pt x="8844" y="0"/>
                </a:moveTo>
                <a:cubicBezTo>
                  <a:pt x="6548" y="0"/>
                  <a:pt x="4684" y="2134"/>
                  <a:pt x="4164" y="4213"/>
                </a:cubicBezTo>
                <a:cubicBezTo>
                  <a:pt x="3921" y="5155"/>
                  <a:pt x="3891" y="6158"/>
                  <a:pt x="3648" y="7070"/>
                </a:cubicBezTo>
                <a:cubicBezTo>
                  <a:pt x="3313" y="8347"/>
                  <a:pt x="2645" y="9502"/>
                  <a:pt x="2037" y="10657"/>
                </a:cubicBezTo>
                <a:cubicBezTo>
                  <a:pt x="1277" y="12116"/>
                  <a:pt x="578" y="13636"/>
                  <a:pt x="274" y="15277"/>
                </a:cubicBezTo>
                <a:cubicBezTo>
                  <a:pt x="0" y="16888"/>
                  <a:pt x="122" y="18621"/>
                  <a:pt x="882" y="20080"/>
                </a:cubicBezTo>
                <a:cubicBezTo>
                  <a:pt x="1672" y="21539"/>
                  <a:pt x="3161" y="22663"/>
                  <a:pt x="4803" y="22754"/>
                </a:cubicBezTo>
                <a:cubicBezTo>
                  <a:pt x="4865" y="22758"/>
                  <a:pt x="4927" y="22760"/>
                  <a:pt x="4990" y="22760"/>
                </a:cubicBezTo>
                <a:cubicBezTo>
                  <a:pt x="6571" y="22760"/>
                  <a:pt x="8161" y="21660"/>
                  <a:pt x="8541" y="20110"/>
                </a:cubicBezTo>
                <a:cubicBezTo>
                  <a:pt x="8602" y="19806"/>
                  <a:pt x="8633" y="19441"/>
                  <a:pt x="8481" y="19168"/>
                </a:cubicBezTo>
                <a:cubicBezTo>
                  <a:pt x="8271" y="18635"/>
                  <a:pt x="7717" y="18436"/>
                  <a:pt x="7122" y="18436"/>
                </a:cubicBezTo>
                <a:cubicBezTo>
                  <a:pt x="6767" y="18436"/>
                  <a:pt x="6398" y="18507"/>
                  <a:pt x="6079" y="18621"/>
                </a:cubicBezTo>
                <a:cubicBezTo>
                  <a:pt x="5488" y="18811"/>
                  <a:pt x="4837" y="19075"/>
                  <a:pt x="4230" y="19075"/>
                </a:cubicBezTo>
                <a:cubicBezTo>
                  <a:pt x="3964" y="19075"/>
                  <a:pt x="3706" y="19024"/>
                  <a:pt x="3465" y="18894"/>
                </a:cubicBezTo>
                <a:cubicBezTo>
                  <a:pt x="3161" y="18742"/>
                  <a:pt x="2949" y="18469"/>
                  <a:pt x="2736" y="18195"/>
                </a:cubicBezTo>
                <a:cubicBezTo>
                  <a:pt x="1733" y="16675"/>
                  <a:pt x="1854" y="14578"/>
                  <a:pt x="2736" y="12997"/>
                </a:cubicBezTo>
                <a:cubicBezTo>
                  <a:pt x="3465" y="11660"/>
                  <a:pt x="4651" y="10596"/>
                  <a:pt x="5350" y="9259"/>
                </a:cubicBezTo>
                <a:cubicBezTo>
                  <a:pt x="6140" y="7739"/>
                  <a:pt x="6262" y="5946"/>
                  <a:pt x="6322" y="4244"/>
                </a:cubicBezTo>
                <a:cubicBezTo>
                  <a:pt x="6353" y="3575"/>
                  <a:pt x="6383" y="2876"/>
                  <a:pt x="6778" y="2329"/>
                </a:cubicBezTo>
                <a:cubicBezTo>
                  <a:pt x="7113" y="1903"/>
                  <a:pt x="7599" y="1690"/>
                  <a:pt x="8116" y="1538"/>
                </a:cubicBezTo>
                <a:cubicBezTo>
                  <a:pt x="8236" y="1506"/>
                  <a:pt x="8402" y="1497"/>
                  <a:pt x="8586" y="1497"/>
                </a:cubicBezTo>
                <a:cubicBezTo>
                  <a:pt x="8806" y="1497"/>
                  <a:pt x="9054" y="1510"/>
                  <a:pt x="9284" y="1510"/>
                </a:cubicBezTo>
                <a:cubicBezTo>
                  <a:pt x="9588" y="1510"/>
                  <a:pt x="9860" y="1488"/>
                  <a:pt x="10000" y="1386"/>
                </a:cubicBezTo>
                <a:cubicBezTo>
                  <a:pt x="10912" y="718"/>
                  <a:pt x="9879" y="79"/>
                  <a:pt x="9210" y="19"/>
                </a:cubicBezTo>
                <a:cubicBezTo>
                  <a:pt x="9087" y="6"/>
                  <a:pt x="8965" y="0"/>
                  <a:pt x="8844" y="0"/>
                </a:cubicBezTo>
                <a:close/>
              </a:path>
            </a:pathLst>
          </a:custGeom>
          <a:solidFill>
            <a:srgbClr val="E67A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9" name="Google Shape;7189;p39"/>
          <p:cNvSpPr/>
          <p:nvPr/>
        </p:nvSpPr>
        <p:spPr>
          <a:xfrm>
            <a:off x="690201" y="4128634"/>
            <a:ext cx="316959" cy="271109"/>
          </a:xfrm>
          <a:custGeom>
            <a:avLst/>
            <a:gdLst/>
            <a:ahLst/>
            <a:cxnLst/>
            <a:rect l="l" t="t" r="r" b="b"/>
            <a:pathLst>
              <a:path w="5959" h="6043" extrusionOk="0">
                <a:moveTo>
                  <a:pt x="3319" y="1"/>
                </a:moveTo>
                <a:cubicBezTo>
                  <a:pt x="3076" y="1"/>
                  <a:pt x="2837" y="57"/>
                  <a:pt x="2615" y="146"/>
                </a:cubicBezTo>
                <a:cubicBezTo>
                  <a:pt x="1551" y="541"/>
                  <a:pt x="730" y="1514"/>
                  <a:pt x="366" y="2578"/>
                </a:cubicBezTo>
                <a:cubicBezTo>
                  <a:pt x="1" y="3672"/>
                  <a:pt x="31" y="4858"/>
                  <a:pt x="244" y="5982"/>
                </a:cubicBezTo>
                <a:lnTo>
                  <a:pt x="1620" y="5820"/>
                </a:lnTo>
                <a:lnTo>
                  <a:pt x="1620" y="5820"/>
                </a:lnTo>
                <a:cubicBezTo>
                  <a:pt x="1414" y="5250"/>
                  <a:pt x="1251" y="4659"/>
                  <a:pt x="1278" y="4067"/>
                </a:cubicBezTo>
                <a:cubicBezTo>
                  <a:pt x="1278" y="3368"/>
                  <a:pt x="1764" y="2304"/>
                  <a:pt x="2281" y="1818"/>
                </a:cubicBezTo>
                <a:cubicBezTo>
                  <a:pt x="2648" y="1464"/>
                  <a:pt x="2972" y="1336"/>
                  <a:pt x="3248" y="1336"/>
                </a:cubicBezTo>
                <a:cubicBezTo>
                  <a:pt x="3636" y="1336"/>
                  <a:pt x="3927" y="1587"/>
                  <a:pt x="4104" y="1818"/>
                </a:cubicBezTo>
                <a:cubicBezTo>
                  <a:pt x="4348" y="2183"/>
                  <a:pt x="4317" y="3551"/>
                  <a:pt x="4226" y="4098"/>
                </a:cubicBezTo>
                <a:cubicBezTo>
                  <a:pt x="4135" y="4493"/>
                  <a:pt x="4044" y="4827"/>
                  <a:pt x="3922" y="5192"/>
                </a:cubicBezTo>
                <a:cubicBezTo>
                  <a:pt x="4105" y="5150"/>
                  <a:pt x="4302" y="5127"/>
                  <a:pt x="4499" y="5127"/>
                </a:cubicBezTo>
                <a:cubicBezTo>
                  <a:pt x="4727" y="5127"/>
                  <a:pt x="4956" y="5157"/>
                  <a:pt x="5168" y="5222"/>
                </a:cubicBezTo>
                <a:cubicBezTo>
                  <a:pt x="5776" y="3885"/>
                  <a:pt x="5958" y="2213"/>
                  <a:pt x="5138" y="967"/>
                </a:cubicBezTo>
                <a:cubicBezTo>
                  <a:pt x="4834" y="541"/>
                  <a:pt x="4104" y="116"/>
                  <a:pt x="3588" y="25"/>
                </a:cubicBezTo>
                <a:cubicBezTo>
                  <a:pt x="3498" y="8"/>
                  <a:pt x="3408" y="1"/>
                  <a:pt x="3319" y="1"/>
                </a:cubicBezTo>
                <a:close/>
                <a:moveTo>
                  <a:pt x="1794" y="5800"/>
                </a:moveTo>
                <a:lnTo>
                  <a:pt x="1620" y="5820"/>
                </a:lnTo>
                <a:lnTo>
                  <a:pt x="1620" y="5820"/>
                </a:lnTo>
                <a:cubicBezTo>
                  <a:pt x="1647" y="5895"/>
                  <a:pt x="1675" y="5969"/>
                  <a:pt x="1703" y="6043"/>
                </a:cubicBezTo>
                <a:cubicBezTo>
                  <a:pt x="1733" y="5952"/>
                  <a:pt x="1764" y="5891"/>
                  <a:pt x="1794" y="5800"/>
                </a:cubicBezTo>
                <a:close/>
              </a:path>
            </a:pathLst>
          </a:custGeom>
          <a:solidFill>
            <a:srgbClr val="E67A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90" name="Google Shape;7190;p39"/>
          <p:cNvSpPr/>
          <p:nvPr/>
        </p:nvSpPr>
        <p:spPr>
          <a:xfrm>
            <a:off x="444459" y="4276462"/>
            <a:ext cx="1251455" cy="1237285"/>
          </a:xfrm>
          <a:custGeom>
            <a:avLst/>
            <a:gdLst/>
            <a:ahLst/>
            <a:cxnLst/>
            <a:rect l="l" t="t" r="r" b="b"/>
            <a:pathLst>
              <a:path w="23528" h="27579" extrusionOk="0">
                <a:moveTo>
                  <a:pt x="8374" y="0"/>
                </a:moveTo>
                <a:cubicBezTo>
                  <a:pt x="6781" y="0"/>
                  <a:pt x="5206" y="492"/>
                  <a:pt x="3831" y="1623"/>
                </a:cubicBezTo>
                <a:cubicBezTo>
                  <a:pt x="548" y="4298"/>
                  <a:pt x="1" y="23022"/>
                  <a:pt x="1521" y="25818"/>
                </a:cubicBezTo>
                <a:cubicBezTo>
                  <a:pt x="2184" y="27025"/>
                  <a:pt x="5359" y="27578"/>
                  <a:pt x="8967" y="27578"/>
                </a:cubicBezTo>
                <a:cubicBezTo>
                  <a:pt x="13628" y="27578"/>
                  <a:pt x="19012" y="26656"/>
                  <a:pt x="20639" y="25028"/>
                </a:cubicBezTo>
                <a:cubicBezTo>
                  <a:pt x="23527" y="22140"/>
                  <a:pt x="18816" y="14815"/>
                  <a:pt x="18147" y="8645"/>
                </a:cubicBezTo>
                <a:cubicBezTo>
                  <a:pt x="17651" y="4047"/>
                  <a:pt x="12944" y="0"/>
                  <a:pt x="8374" y="0"/>
                </a:cubicBezTo>
                <a:close/>
              </a:path>
            </a:pathLst>
          </a:custGeom>
          <a:solidFill>
            <a:srgbClr val="FFC34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91" name="Google Shape;7191;p39"/>
          <p:cNvSpPr/>
          <p:nvPr/>
        </p:nvSpPr>
        <p:spPr>
          <a:xfrm>
            <a:off x="756528" y="4982940"/>
            <a:ext cx="793861" cy="470616"/>
          </a:xfrm>
          <a:custGeom>
            <a:avLst/>
            <a:gdLst/>
            <a:ahLst/>
            <a:cxnLst/>
            <a:rect l="l" t="t" r="r" b="b"/>
            <a:pathLst>
              <a:path w="14925" h="10490" extrusionOk="0">
                <a:moveTo>
                  <a:pt x="10678" y="1"/>
                </a:moveTo>
                <a:cubicBezTo>
                  <a:pt x="7363" y="1"/>
                  <a:pt x="879" y="1086"/>
                  <a:pt x="547" y="2412"/>
                </a:cubicBezTo>
                <a:cubicBezTo>
                  <a:pt x="91" y="4205"/>
                  <a:pt x="0" y="9007"/>
                  <a:pt x="1702" y="9828"/>
                </a:cubicBezTo>
                <a:cubicBezTo>
                  <a:pt x="2424" y="10195"/>
                  <a:pt x="4523" y="10489"/>
                  <a:pt x="6775" y="10489"/>
                </a:cubicBezTo>
                <a:cubicBezTo>
                  <a:pt x="9739" y="10489"/>
                  <a:pt x="12970" y="9980"/>
                  <a:pt x="13678" y="8460"/>
                </a:cubicBezTo>
                <a:cubicBezTo>
                  <a:pt x="14924" y="5785"/>
                  <a:pt x="13496" y="1165"/>
                  <a:pt x="12523" y="284"/>
                </a:cubicBezTo>
                <a:cubicBezTo>
                  <a:pt x="12308" y="89"/>
                  <a:pt x="11621" y="1"/>
                  <a:pt x="10678" y="1"/>
                </a:cubicBezTo>
                <a:close/>
              </a:path>
            </a:pathLst>
          </a:custGeom>
          <a:solidFill>
            <a:srgbClr val="FFA4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92" name="Google Shape;7192;p39"/>
          <p:cNvSpPr/>
          <p:nvPr/>
        </p:nvSpPr>
        <p:spPr>
          <a:xfrm>
            <a:off x="1125139" y="5048847"/>
            <a:ext cx="134252" cy="113235"/>
          </a:xfrm>
          <a:custGeom>
            <a:avLst/>
            <a:gdLst/>
            <a:ahLst/>
            <a:cxnLst/>
            <a:rect l="l" t="t" r="r" b="b"/>
            <a:pathLst>
              <a:path w="2524" h="2524" extrusionOk="0">
                <a:moveTo>
                  <a:pt x="1277" y="0"/>
                </a:moveTo>
                <a:cubicBezTo>
                  <a:pt x="578" y="0"/>
                  <a:pt x="0" y="547"/>
                  <a:pt x="0" y="1246"/>
                </a:cubicBezTo>
                <a:cubicBezTo>
                  <a:pt x="0" y="1946"/>
                  <a:pt x="578" y="2523"/>
                  <a:pt x="1277" y="2523"/>
                </a:cubicBezTo>
                <a:cubicBezTo>
                  <a:pt x="1976" y="2523"/>
                  <a:pt x="2523" y="1946"/>
                  <a:pt x="2523" y="1246"/>
                </a:cubicBezTo>
                <a:cubicBezTo>
                  <a:pt x="2523" y="547"/>
                  <a:pt x="1946" y="0"/>
                  <a:pt x="1277" y="0"/>
                </a:cubicBezTo>
                <a:close/>
              </a:path>
            </a:pathLst>
          </a:custGeom>
          <a:solidFill>
            <a:srgbClr val="E67A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93" name="Google Shape;7193;p39"/>
          <p:cNvSpPr/>
          <p:nvPr/>
        </p:nvSpPr>
        <p:spPr>
          <a:xfrm>
            <a:off x="636850" y="4323973"/>
            <a:ext cx="590196" cy="433065"/>
          </a:xfrm>
          <a:custGeom>
            <a:avLst/>
            <a:gdLst/>
            <a:ahLst/>
            <a:cxnLst/>
            <a:rect l="l" t="t" r="r" b="b"/>
            <a:pathLst>
              <a:path w="11096" h="9653" extrusionOk="0">
                <a:moveTo>
                  <a:pt x="5628" y="1"/>
                </a:moveTo>
                <a:cubicBezTo>
                  <a:pt x="4371" y="1"/>
                  <a:pt x="3094" y="286"/>
                  <a:pt x="2189" y="1142"/>
                </a:cubicBezTo>
                <a:cubicBezTo>
                  <a:pt x="1065" y="2236"/>
                  <a:pt x="791" y="3938"/>
                  <a:pt x="700" y="5519"/>
                </a:cubicBezTo>
                <a:cubicBezTo>
                  <a:pt x="670" y="6613"/>
                  <a:pt x="1" y="8771"/>
                  <a:pt x="457" y="9653"/>
                </a:cubicBezTo>
                <a:cubicBezTo>
                  <a:pt x="1369" y="8528"/>
                  <a:pt x="1673" y="6917"/>
                  <a:pt x="1977" y="5519"/>
                </a:cubicBezTo>
                <a:cubicBezTo>
                  <a:pt x="2189" y="4485"/>
                  <a:pt x="2402" y="3391"/>
                  <a:pt x="3101" y="2601"/>
                </a:cubicBezTo>
                <a:cubicBezTo>
                  <a:pt x="3496" y="2175"/>
                  <a:pt x="4013" y="1902"/>
                  <a:pt x="4560" y="1689"/>
                </a:cubicBezTo>
                <a:cubicBezTo>
                  <a:pt x="5261" y="1416"/>
                  <a:pt x="6009" y="1284"/>
                  <a:pt x="6757" y="1284"/>
                </a:cubicBezTo>
                <a:cubicBezTo>
                  <a:pt x="8346" y="1284"/>
                  <a:pt x="9938" y="1880"/>
                  <a:pt x="11095" y="2996"/>
                </a:cubicBezTo>
                <a:cubicBezTo>
                  <a:pt x="10852" y="2084"/>
                  <a:pt x="10123" y="1324"/>
                  <a:pt x="9302" y="838"/>
                </a:cubicBezTo>
                <a:cubicBezTo>
                  <a:pt x="8451" y="352"/>
                  <a:pt x="7478" y="139"/>
                  <a:pt x="6536" y="48"/>
                </a:cubicBezTo>
                <a:cubicBezTo>
                  <a:pt x="6238" y="18"/>
                  <a:pt x="5934" y="1"/>
                  <a:pt x="5628" y="1"/>
                </a:cubicBezTo>
                <a:close/>
              </a:path>
            </a:pathLst>
          </a:custGeom>
          <a:solidFill>
            <a:srgbClr val="E67A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94" name="Google Shape;7194;p39"/>
          <p:cNvSpPr/>
          <p:nvPr/>
        </p:nvSpPr>
        <p:spPr>
          <a:xfrm>
            <a:off x="2964559" y="583874"/>
            <a:ext cx="1053131" cy="2097157"/>
          </a:xfrm>
          <a:custGeom>
            <a:avLst/>
            <a:gdLst/>
            <a:ahLst/>
            <a:cxnLst/>
            <a:rect l="l" t="t" r="r" b="b"/>
            <a:pathLst>
              <a:path w="24013" h="58330" extrusionOk="0">
                <a:moveTo>
                  <a:pt x="8632" y="2614"/>
                </a:moveTo>
                <a:lnTo>
                  <a:pt x="8632" y="27569"/>
                </a:lnTo>
                <a:lnTo>
                  <a:pt x="2827" y="27569"/>
                </a:lnTo>
                <a:lnTo>
                  <a:pt x="2827" y="2614"/>
                </a:lnTo>
                <a:close/>
                <a:moveTo>
                  <a:pt x="18481" y="2614"/>
                </a:moveTo>
                <a:lnTo>
                  <a:pt x="18481" y="27569"/>
                </a:lnTo>
                <a:lnTo>
                  <a:pt x="12675" y="27569"/>
                </a:lnTo>
                <a:lnTo>
                  <a:pt x="12675" y="2614"/>
                </a:lnTo>
                <a:close/>
                <a:moveTo>
                  <a:pt x="8632" y="30487"/>
                </a:moveTo>
                <a:lnTo>
                  <a:pt x="8632" y="55442"/>
                </a:lnTo>
                <a:lnTo>
                  <a:pt x="2827" y="55442"/>
                </a:lnTo>
                <a:lnTo>
                  <a:pt x="2827" y="30487"/>
                </a:lnTo>
                <a:close/>
                <a:moveTo>
                  <a:pt x="18481" y="30487"/>
                </a:moveTo>
                <a:lnTo>
                  <a:pt x="18481" y="55442"/>
                </a:lnTo>
                <a:lnTo>
                  <a:pt x="12675" y="55442"/>
                </a:lnTo>
                <a:lnTo>
                  <a:pt x="12675" y="30487"/>
                </a:lnTo>
                <a:close/>
                <a:moveTo>
                  <a:pt x="0" y="0"/>
                </a:moveTo>
                <a:lnTo>
                  <a:pt x="0" y="58329"/>
                </a:lnTo>
                <a:lnTo>
                  <a:pt x="24013" y="58329"/>
                </a:lnTo>
                <a:lnTo>
                  <a:pt x="24013" y="0"/>
                </a:lnTo>
                <a:close/>
              </a:path>
            </a:pathLst>
          </a:custGeom>
          <a:solidFill>
            <a:srgbClr val="FFF9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322201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0">
  <p:cSld name="Background 20">
    <p:bg>
      <p:bgPr>
        <a:solidFill>
          <a:schemeClr val="dk1"/>
        </a:solidFill>
        <a:effectLst/>
      </p:bgPr>
    </p:bg>
    <p:spTree>
      <p:nvGrpSpPr>
        <p:cNvPr id="1" name="Shape 6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1" name="Google Shape;6621;p34"/>
          <p:cNvSpPr/>
          <p:nvPr/>
        </p:nvSpPr>
        <p:spPr>
          <a:xfrm>
            <a:off x="5212" y="17459"/>
            <a:ext cx="12172541" cy="6835861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0" y="189972"/>
                </a:lnTo>
                <a:lnTo>
                  <a:pt x="284960" y="189972"/>
                </a:lnTo>
                <a:lnTo>
                  <a:pt x="284960" y="0"/>
                </a:lnTo>
                <a:close/>
              </a:path>
            </a:pathLst>
          </a:custGeom>
          <a:solidFill>
            <a:srgbClr val="FFEDB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22" name="Google Shape;6622;p34"/>
          <p:cNvSpPr/>
          <p:nvPr/>
        </p:nvSpPr>
        <p:spPr>
          <a:xfrm>
            <a:off x="5212" y="17459"/>
            <a:ext cx="12172541" cy="6835861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0" y="189972"/>
                </a:lnTo>
                <a:lnTo>
                  <a:pt x="284960" y="189972"/>
                </a:lnTo>
                <a:lnTo>
                  <a:pt x="284960" y="0"/>
                </a:lnTo>
                <a:close/>
              </a:path>
            </a:pathLst>
          </a:custGeom>
          <a:solidFill>
            <a:srgbClr val="FFEDB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23" name="Google Shape;6623;p34"/>
          <p:cNvSpPr/>
          <p:nvPr/>
        </p:nvSpPr>
        <p:spPr>
          <a:xfrm>
            <a:off x="5200" y="-4666"/>
            <a:ext cx="12172541" cy="6858025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284960" y="0"/>
                </a:lnTo>
                <a:lnTo>
                  <a:pt x="284960" y="189972"/>
                </a:lnTo>
                <a:lnTo>
                  <a:pt x="0" y="18997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24" name="Google Shape;6624;p34"/>
          <p:cNvSpPr/>
          <p:nvPr/>
        </p:nvSpPr>
        <p:spPr>
          <a:xfrm>
            <a:off x="1" y="5102464"/>
            <a:ext cx="12182964" cy="145480"/>
          </a:xfrm>
          <a:custGeom>
            <a:avLst/>
            <a:gdLst/>
            <a:ahLst/>
            <a:cxnLst/>
            <a:rect l="l" t="t" r="r" b="b"/>
            <a:pathLst>
              <a:path w="285204" h="4043" extrusionOk="0">
                <a:moveTo>
                  <a:pt x="0" y="0"/>
                </a:moveTo>
                <a:lnTo>
                  <a:pt x="0" y="4043"/>
                </a:lnTo>
                <a:lnTo>
                  <a:pt x="285203" y="4043"/>
                </a:lnTo>
                <a:lnTo>
                  <a:pt x="285203" y="0"/>
                </a:lnTo>
                <a:close/>
              </a:path>
            </a:pathLst>
          </a:custGeom>
          <a:solidFill>
            <a:srgbClr val="FCEFD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25" name="Google Shape;6625;p34"/>
          <p:cNvSpPr/>
          <p:nvPr/>
        </p:nvSpPr>
        <p:spPr>
          <a:xfrm>
            <a:off x="1" y="5247916"/>
            <a:ext cx="12182964" cy="1610003"/>
          </a:xfrm>
          <a:custGeom>
            <a:avLst/>
            <a:gdLst/>
            <a:ahLst/>
            <a:cxnLst/>
            <a:rect l="l" t="t" r="r" b="b"/>
            <a:pathLst>
              <a:path w="285204" h="44743" extrusionOk="0">
                <a:moveTo>
                  <a:pt x="0" y="1"/>
                </a:moveTo>
                <a:lnTo>
                  <a:pt x="0" y="44743"/>
                </a:lnTo>
                <a:lnTo>
                  <a:pt x="285082" y="44743"/>
                </a:lnTo>
                <a:lnTo>
                  <a:pt x="28520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26" name="Google Shape;6626;p34"/>
          <p:cNvSpPr/>
          <p:nvPr/>
        </p:nvSpPr>
        <p:spPr>
          <a:xfrm>
            <a:off x="4034098" y="3636759"/>
            <a:ext cx="825841" cy="203485"/>
          </a:xfrm>
          <a:custGeom>
            <a:avLst/>
            <a:gdLst/>
            <a:ahLst/>
            <a:cxnLst/>
            <a:rect l="l" t="t" r="r" b="b"/>
            <a:pathLst>
              <a:path w="19333" h="5655" extrusionOk="0">
                <a:moveTo>
                  <a:pt x="1" y="1"/>
                </a:moveTo>
                <a:lnTo>
                  <a:pt x="1" y="5655"/>
                </a:lnTo>
                <a:lnTo>
                  <a:pt x="19333" y="5655"/>
                </a:lnTo>
                <a:lnTo>
                  <a:pt x="1933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27" name="Google Shape;6627;p34"/>
          <p:cNvSpPr/>
          <p:nvPr/>
        </p:nvSpPr>
        <p:spPr>
          <a:xfrm>
            <a:off x="7647574" y="719992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rgbClr val="F7E5C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28" name="Google Shape;6628;p34"/>
          <p:cNvSpPr/>
          <p:nvPr/>
        </p:nvSpPr>
        <p:spPr>
          <a:xfrm>
            <a:off x="11764749" y="2410641"/>
            <a:ext cx="427252" cy="202371"/>
          </a:xfrm>
          <a:custGeom>
            <a:avLst/>
            <a:gdLst/>
            <a:ahLst/>
            <a:cxnLst/>
            <a:rect l="l" t="t" r="r" b="b"/>
            <a:pathLst>
              <a:path w="10002" h="5624" extrusionOk="0">
                <a:moveTo>
                  <a:pt x="1" y="1"/>
                </a:moveTo>
                <a:lnTo>
                  <a:pt x="1" y="5624"/>
                </a:lnTo>
                <a:lnTo>
                  <a:pt x="10001" y="5624"/>
                </a:lnTo>
                <a:lnTo>
                  <a:pt x="10001" y="1"/>
                </a:lnTo>
                <a:close/>
              </a:path>
            </a:pathLst>
          </a:custGeom>
          <a:solidFill>
            <a:srgbClr val="F7E5C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29" name="Google Shape;6629;p34"/>
          <p:cNvSpPr/>
          <p:nvPr/>
        </p:nvSpPr>
        <p:spPr>
          <a:xfrm>
            <a:off x="1282" y="2410641"/>
            <a:ext cx="485645" cy="202371"/>
          </a:xfrm>
          <a:custGeom>
            <a:avLst/>
            <a:gdLst/>
            <a:ahLst/>
            <a:cxnLst/>
            <a:rect l="l" t="t" r="r" b="b"/>
            <a:pathLst>
              <a:path w="11369" h="5624" extrusionOk="0">
                <a:moveTo>
                  <a:pt x="1" y="1"/>
                </a:moveTo>
                <a:lnTo>
                  <a:pt x="1" y="5624"/>
                </a:lnTo>
                <a:lnTo>
                  <a:pt x="11369" y="5624"/>
                </a:lnTo>
                <a:lnTo>
                  <a:pt x="11369" y="1"/>
                </a:lnTo>
                <a:close/>
              </a:path>
            </a:pathLst>
          </a:custGeom>
          <a:solidFill>
            <a:srgbClr val="F7E5C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0" name="Google Shape;6630;p34"/>
          <p:cNvSpPr/>
          <p:nvPr/>
        </p:nvSpPr>
        <p:spPr>
          <a:xfrm>
            <a:off x="7142530" y="3553652"/>
            <a:ext cx="825799" cy="202371"/>
          </a:xfrm>
          <a:custGeom>
            <a:avLst/>
            <a:gdLst/>
            <a:ahLst/>
            <a:cxnLst/>
            <a:rect l="l" t="t" r="r" b="b"/>
            <a:pathLst>
              <a:path w="19332" h="5624" extrusionOk="0">
                <a:moveTo>
                  <a:pt x="0" y="0"/>
                </a:moveTo>
                <a:lnTo>
                  <a:pt x="0" y="5624"/>
                </a:lnTo>
                <a:lnTo>
                  <a:pt x="19332" y="5624"/>
                </a:lnTo>
                <a:lnTo>
                  <a:pt x="19332" y="0"/>
                </a:lnTo>
                <a:close/>
              </a:path>
            </a:pathLst>
          </a:custGeom>
          <a:solidFill>
            <a:srgbClr val="F7E5C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1" name="Google Shape;6631;p34"/>
          <p:cNvSpPr/>
          <p:nvPr/>
        </p:nvSpPr>
        <p:spPr>
          <a:xfrm>
            <a:off x="3110954" y="157440"/>
            <a:ext cx="825841" cy="203485"/>
          </a:xfrm>
          <a:custGeom>
            <a:avLst/>
            <a:gdLst/>
            <a:ahLst/>
            <a:cxnLst/>
            <a:rect l="l" t="t" r="r" b="b"/>
            <a:pathLst>
              <a:path w="19333" h="5655" extrusionOk="0">
                <a:moveTo>
                  <a:pt x="1" y="1"/>
                </a:moveTo>
                <a:lnTo>
                  <a:pt x="1" y="5654"/>
                </a:lnTo>
                <a:lnTo>
                  <a:pt x="19332" y="5654"/>
                </a:lnTo>
                <a:lnTo>
                  <a:pt x="19332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2" name="Google Shape;6632;p34"/>
          <p:cNvSpPr/>
          <p:nvPr/>
        </p:nvSpPr>
        <p:spPr>
          <a:xfrm>
            <a:off x="1394479" y="3101913"/>
            <a:ext cx="4241936" cy="320504"/>
          </a:xfrm>
          <a:custGeom>
            <a:avLst/>
            <a:gdLst/>
            <a:ahLst/>
            <a:cxnLst/>
            <a:rect l="l" t="t" r="r" b="b"/>
            <a:pathLst>
              <a:path w="99304" h="8907" extrusionOk="0">
                <a:moveTo>
                  <a:pt x="0" y="3648"/>
                </a:moveTo>
                <a:lnTo>
                  <a:pt x="99303" y="8906"/>
                </a:lnTo>
                <a:lnTo>
                  <a:pt x="99303" y="1"/>
                </a:lnTo>
                <a:close/>
              </a:path>
            </a:pathLst>
          </a:custGeom>
          <a:solidFill>
            <a:srgbClr val="A185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3" name="Google Shape;6633;p34"/>
          <p:cNvSpPr/>
          <p:nvPr/>
        </p:nvSpPr>
        <p:spPr>
          <a:xfrm>
            <a:off x="6546508" y="3101913"/>
            <a:ext cx="4241936" cy="320504"/>
          </a:xfrm>
          <a:custGeom>
            <a:avLst/>
            <a:gdLst/>
            <a:ahLst/>
            <a:cxnLst/>
            <a:rect l="l" t="t" r="r" b="b"/>
            <a:pathLst>
              <a:path w="99304" h="8907" extrusionOk="0">
                <a:moveTo>
                  <a:pt x="1" y="3648"/>
                </a:moveTo>
                <a:lnTo>
                  <a:pt x="99303" y="8906"/>
                </a:lnTo>
                <a:lnTo>
                  <a:pt x="99303" y="1"/>
                </a:lnTo>
                <a:close/>
              </a:path>
            </a:pathLst>
          </a:custGeom>
          <a:solidFill>
            <a:srgbClr val="A185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4" name="Google Shape;6634;p34"/>
          <p:cNvSpPr/>
          <p:nvPr/>
        </p:nvSpPr>
        <p:spPr>
          <a:xfrm>
            <a:off x="1394479" y="1129827"/>
            <a:ext cx="4241936" cy="2103261"/>
          </a:xfrm>
          <a:custGeom>
            <a:avLst/>
            <a:gdLst/>
            <a:ahLst/>
            <a:cxnLst/>
            <a:rect l="l" t="t" r="r" b="b"/>
            <a:pathLst>
              <a:path w="99304" h="58451" extrusionOk="0">
                <a:moveTo>
                  <a:pt x="0" y="0"/>
                </a:moveTo>
                <a:lnTo>
                  <a:pt x="0" y="58451"/>
                </a:lnTo>
                <a:lnTo>
                  <a:pt x="99303" y="58451"/>
                </a:lnTo>
                <a:lnTo>
                  <a:pt x="99303" y="0"/>
                </a:lnTo>
                <a:close/>
              </a:path>
            </a:pathLst>
          </a:custGeom>
          <a:solidFill>
            <a:srgbClr val="FFF9F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5" name="Google Shape;6635;p34"/>
          <p:cNvSpPr/>
          <p:nvPr/>
        </p:nvSpPr>
        <p:spPr>
          <a:xfrm>
            <a:off x="3405697" y="1129827"/>
            <a:ext cx="170140" cy="2049683"/>
          </a:xfrm>
          <a:custGeom>
            <a:avLst/>
            <a:gdLst/>
            <a:ahLst/>
            <a:cxnLst/>
            <a:rect l="l" t="t" r="r" b="b"/>
            <a:pathLst>
              <a:path w="3983" h="56962" extrusionOk="0">
                <a:moveTo>
                  <a:pt x="0" y="0"/>
                </a:moveTo>
                <a:lnTo>
                  <a:pt x="0" y="56962"/>
                </a:lnTo>
                <a:lnTo>
                  <a:pt x="3982" y="56962"/>
                </a:lnTo>
                <a:lnTo>
                  <a:pt x="3982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6" name="Google Shape;6636;p34"/>
          <p:cNvSpPr/>
          <p:nvPr/>
        </p:nvSpPr>
        <p:spPr>
          <a:xfrm>
            <a:off x="1394479" y="1995015"/>
            <a:ext cx="4241936" cy="176103"/>
          </a:xfrm>
          <a:custGeom>
            <a:avLst/>
            <a:gdLst/>
            <a:ahLst/>
            <a:cxnLst/>
            <a:rect l="l" t="t" r="r" b="b"/>
            <a:pathLst>
              <a:path w="99304" h="4894" extrusionOk="0">
                <a:moveTo>
                  <a:pt x="0" y="0"/>
                </a:moveTo>
                <a:lnTo>
                  <a:pt x="0" y="4894"/>
                </a:lnTo>
                <a:lnTo>
                  <a:pt x="99303" y="4894"/>
                </a:lnTo>
                <a:lnTo>
                  <a:pt x="9930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7" name="Google Shape;6637;p34"/>
          <p:cNvSpPr/>
          <p:nvPr/>
        </p:nvSpPr>
        <p:spPr>
          <a:xfrm>
            <a:off x="1394479" y="3101913"/>
            <a:ext cx="4241936" cy="131267"/>
          </a:xfrm>
          <a:custGeom>
            <a:avLst/>
            <a:gdLst/>
            <a:ahLst/>
            <a:cxnLst/>
            <a:rect l="l" t="t" r="r" b="b"/>
            <a:pathLst>
              <a:path w="99304" h="3648" extrusionOk="0">
                <a:moveTo>
                  <a:pt x="0" y="1"/>
                </a:moveTo>
                <a:lnTo>
                  <a:pt x="0" y="3648"/>
                </a:lnTo>
                <a:lnTo>
                  <a:pt x="99303" y="3648"/>
                </a:lnTo>
                <a:lnTo>
                  <a:pt x="9930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8" name="Google Shape;6638;p34"/>
          <p:cNvSpPr/>
          <p:nvPr/>
        </p:nvSpPr>
        <p:spPr>
          <a:xfrm>
            <a:off x="6546508" y="1129827"/>
            <a:ext cx="4241936" cy="2103261"/>
          </a:xfrm>
          <a:custGeom>
            <a:avLst/>
            <a:gdLst/>
            <a:ahLst/>
            <a:cxnLst/>
            <a:rect l="l" t="t" r="r" b="b"/>
            <a:pathLst>
              <a:path w="99304" h="58451" extrusionOk="0">
                <a:moveTo>
                  <a:pt x="1" y="0"/>
                </a:moveTo>
                <a:lnTo>
                  <a:pt x="1" y="58451"/>
                </a:lnTo>
                <a:lnTo>
                  <a:pt x="99303" y="58451"/>
                </a:lnTo>
                <a:lnTo>
                  <a:pt x="99303" y="0"/>
                </a:lnTo>
                <a:close/>
              </a:path>
            </a:pathLst>
          </a:custGeom>
          <a:solidFill>
            <a:srgbClr val="FFF9F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39" name="Google Shape;6639;p34"/>
          <p:cNvSpPr/>
          <p:nvPr/>
        </p:nvSpPr>
        <p:spPr>
          <a:xfrm>
            <a:off x="8552515" y="1129827"/>
            <a:ext cx="170140" cy="2049683"/>
          </a:xfrm>
          <a:custGeom>
            <a:avLst/>
            <a:gdLst/>
            <a:ahLst/>
            <a:cxnLst/>
            <a:rect l="l" t="t" r="r" b="b"/>
            <a:pathLst>
              <a:path w="3983" h="56962" extrusionOk="0">
                <a:moveTo>
                  <a:pt x="1" y="0"/>
                </a:moveTo>
                <a:lnTo>
                  <a:pt x="1" y="56962"/>
                </a:lnTo>
                <a:lnTo>
                  <a:pt x="3983" y="56962"/>
                </a:lnTo>
                <a:lnTo>
                  <a:pt x="39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0" name="Google Shape;6640;p34"/>
          <p:cNvSpPr/>
          <p:nvPr/>
        </p:nvSpPr>
        <p:spPr>
          <a:xfrm>
            <a:off x="6541296" y="1995015"/>
            <a:ext cx="4241936" cy="176103"/>
          </a:xfrm>
          <a:custGeom>
            <a:avLst/>
            <a:gdLst/>
            <a:ahLst/>
            <a:cxnLst/>
            <a:rect l="l" t="t" r="r" b="b"/>
            <a:pathLst>
              <a:path w="99304" h="4894" extrusionOk="0">
                <a:moveTo>
                  <a:pt x="1" y="0"/>
                </a:moveTo>
                <a:lnTo>
                  <a:pt x="1" y="4894"/>
                </a:lnTo>
                <a:lnTo>
                  <a:pt x="99304" y="4894"/>
                </a:lnTo>
                <a:lnTo>
                  <a:pt x="9930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1" name="Google Shape;6641;p34"/>
          <p:cNvSpPr/>
          <p:nvPr/>
        </p:nvSpPr>
        <p:spPr>
          <a:xfrm>
            <a:off x="6546508" y="3101913"/>
            <a:ext cx="4241936" cy="131267"/>
          </a:xfrm>
          <a:custGeom>
            <a:avLst/>
            <a:gdLst/>
            <a:ahLst/>
            <a:cxnLst/>
            <a:rect l="l" t="t" r="r" b="b"/>
            <a:pathLst>
              <a:path w="99304" h="3648" extrusionOk="0">
                <a:moveTo>
                  <a:pt x="1" y="1"/>
                </a:moveTo>
                <a:lnTo>
                  <a:pt x="1" y="3648"/>
                </a:lnTo>
                <a:lnTo>
                  <a:pt x="99303" y="3648"/>
                </a:lnTo>
                <a:lnTo>
                  <a:pt x="9930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2" name="Google Shape;6642;p34"/>
          <p:cNvSpPr/>
          <p:nvPr/>
        </p:nvSpPr>
        <p:spPr>
          <a:xfrm>
            <a:off x="2587719" y="2384408"/>
            <a:ext cx="198675" cy="343461"/>
          </a:xfrm>
          <a:custGeom>
            <a:avLst/>
            <a:gdLst/>
            <a:ahLst/>
            <a:cxnLst/>
            <a:rect l="l" t="t" r="r" b="b"/>
            <a:pathLst>
              <a:path w="4651" h="9545" extrusionOk="0">
                <a:moveTo>
                  <a:pt x="699" y="0"/>
                </a:moveTo>
                <a:cubicBezTo>
                  <a:pt x="304" y="1185"/>
                  <a:pt x="61" y="2462"/>
                  <a:pt x="30" y="3769"/>
                </a:cubicBezTo>
                <a:cubicBezTo>
                  <a:pt x="0" y="4924"/>
                  <a:pt x="122" y="6110"/>
                  <a:pt x="608" y="7143"/>
                </a:cubicBezTo>
                <a:cubicBezTo>
                  <a:pt x="1094" y="8176"/>
                  <a:pt x="1976" y="8997"/>
                  <a:pt x="3009" y="9149"/>
                </a:cubicBezTo>
                <a:lnTo>
                  <a:pt x="3860" y="9544"/>
                </a:lnTo>
                <a:cubicBezTo>
                  <a:pt x="4651" y="7933"/>
                  <a:pt x="4468" y="5897"/>
                  <a:pt x="3739" y="4255"/>
                </a:cubicBezTo>
                <a:cubicBezTo>
                  <a:pt x="3009" y="2614"/>
                  <a:pt x="1854" y="1307"/>
                  <a:pt x="69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3" name="Google Shape;6643;p34"/>
          <p:cNvSpPr/>
          <p:nvPr/>
        </p:nvSpPr>
        <p:spPr>
          <a:xfrm>
            <a:off x="2787632" y="2405172"/>
            <a:ext cx="200000" cy="319424"/>
          </a:xfrm>
          <a:custGeom>
            <a:avLst/>
            <a:gdLst/>
            <a:ahLst/>
            <a:cxnLst/>
            <a:rect l="l" t="t" r="r" b="b"/>
            <a:pathLst>
              <a:path w="4682" h="8877" extrusionOk="0">
                <a:moveTo>
                  <a:pt x="4348" y="1"/>
                </a:moveTo>
                <a:cubicBezTo>
                  <a:pt x="1734" y="1915"/>
                  <a:pt x="31" y="5350"/>
                  <a:pt x="1" y="8876"/>
                </a:cubicBezTo>
                <a:lnTo>
                  <a:pt x="761" y="8572"/>
                </a:lnTo>
                <a:cubicBezTo>
                  <a:pt x="3253" y="6748"/>
                  <a:pt x="4682" y="3283"/>
                  <a:pt x="434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4" name="Google Shape;6644;p34"/>
          <p:cNvSpPr/>
          <p:nvPr/>
        </p:nvSpPr>
        <p:spPr>
          <a:xfrm>
            <a:off x="2986307" y="2385488"/>
            <a:ext cx="196112" cy="342381"/>
          </a:xfrm>
          <a:custGeom>
            <a:avLst/>
            <a:gdLst/>
            <a:ahLst/>
            <a:cxnLst/>
            <a:rect l="l" t="t" r="r" b="b"/>
            <a:pathLst>
              <a:path w="4591" h="9515" extrusionOk="0">
                <a:moveTo>
                  <a:pt x="3101" y="0"/>
                </a:moveTo>
                <a:cubicBezTo>
                  <a:pt x="2493" y="1672"/>
                  <a:pt x="1095" y="2888"/>
                  <a:pt x="517" y="4590"/>
                </a:cubicBezTo>
                <a:cubicBezTo>
                  <a:pt x="1" y="6171"/>
                  <a:pt x="335" y="8055"/>
                  <a:pt x="1338" y="9301"/>
                </a:cubicBezTo>
                <a:lnTo>
                  <a:pt x="2007" y="9514"/>
                </a:lnTo>
                <a:cubicBezTo>
                  <a:pt x="3618" y="9119"/>
                  <a:pt x="4590" y="7113"/>
                  <a:pt x="4590" y="5259"/>
                </a:cubicBezTo>
                <a:cubicBezTo>
                  <a:pt x="4590" y="3405"/>
                  <a:pt x="3830" y="1672"/>
                  <a:pt x="310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5" name="Google Shape;6645;p34"/>
          <p:cNvSpPr/>
          <p:nvPr/>
        </p:nvSpPr>
        <p:spPr>
          <a:xfrm>
            <a:off x="3847128" y="2384408"/>
            <a:ext cx="200000" cy="343461"/>
          </a:xfrm>
          <a:custGeom>
            <a:avLst/>
            <a:gdLst/>
            <a:ahLst/>
            <a:cxnLst/>
            <a:rect l="l" t="t" r="r" b="b"/>
            <a:pathLst>
              <a:path w="4682" h="9545" extrusionOk="0">
                <a:moveTo>
                  <a:pt x="730" y="0"/>
                </a:moveTo>
                <a:cubicBezTo>
                  <a:pt x="305" y="1185"/>
                  <a:pt x="62" y="2462"/>
                  <a:pt x="31" y="3769"/>
                </a:cubicBezTo>
                <a:cubicBezTo>
                  <a:pt x="1" y="4924"/>
                  <a:pt x="153" y="6110"/>
                  <a:pt x="639" y="7143"/>
                </a:cubicBezTo>
                <a:cubicBezTo>
                  <a:pt x="1126" y="8176"/>
                  <a:pt x="2007" y="8997"/>
                  <a:pt x="3010" y="9149"/>
                </a:cubicBezTo>
                <a:lnTo>
                  <a:pt x="3861" y="9544"/>
                </a:lnTo>
                <a:cubicBezTo>
                  <a:pt x="4682" y="7933"/>
                  <a:pt x="4469" y="5897"/>
                  <a:pt x="3740" y="4255"/>
                </a:cubicBezTo>
                <a:cubicBezTo>
                  <a:pt x="3040" y="2614"/>
                  <a:pt x="1855" y="1307"/>
                  <a:pt x="7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6" name="Google Shape;6646;p34"/>
          <p:cNvSpPr/>
          <p:nvPr/>
        </p:nvSpPr>
        <p:spPr>
          <a:xfrm>
            <a:off x="4048408" y="2405172"/>
            <a:ext cx="200000" cy="319424"/>
          </a:xfrm>
          <a:custGeom>
            <a:avLst/>
            <a:gdLst/>
            <a:ahLst/>
            <a:cxnLst/>
            <a:rect l="l" t="t" r="r" b="b"/>
            <a:pathLst>
              <a:path w="4682" h="8877" extrusionOk="0">
                <a:moveTo>
                  <a:pt x="4347" y="1"/>
                </a:moveTo>
                <a:cubicBezTo>
                  <a:pt x="1702" y="1915"/>
                  <a:pt x="31" y="5350"/>
                  <a:pt x="0" y="8876"/>
                </a:cubicBezTo>
                <a:lnTo>
                  <a:pt x="760" y="8572"/>
                </a:lnTo>
                <a:cubicBezTo>
                  <a:pt x="3222" y="6748"/>
                  <a:pt x="4681" y="3283"/>
                  <a:pt x="434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7" name="Google Shape;6647;p34"/>
          <p:cNvSpPr/>
          <p:nvPr/>
        </p:nvSpPr>
        <p:spPr>
          <a:xfrm>
            <a:off x="4247039" y="2385488"/>
            <a:ext cx="194831" cy="342381"/>
          </a:xfrm>
          <a:custGeom>
            <a:avLst/>
            <a:gdLst/>
            <a:ahLst/>
            <a:cxnLst/>
            <a:rect l="l" t="t" r="r" b="b"/>
            <a:pathLst>
              <a:path w="4561" h="9515" extrusionOk="0">
                <a:moveTo>
                  <a:pt x="3071" y="0"/>
                </a:moveTo>
                <a:cubicBezTo>
                  <a:pt x="2463" y="1672"/>
                  <a:pt x="1065" y="2888"/>
                  <a:pt x="517" y="4590"/>
                </a:cubicBezTo>
                <a:cubicBezTo>
                  <a:pt x="1" y="6171"/>
                  <a:pt x="305" y="8055"/>
                  <a:pt x="1308" y="9301"/>
                </a:cubicBezTo>
                <a:lnTo>
                  <a:pt x="2007" y="9514"/>
                </a:lnTo>
                <a:cubicBezTo>
                  <a:pt x="3618" y="9119"/>
                  <a:pt x="4560" y="7113"/>
                  <a:pt x="4560" y="5259"/>
                </a:cubicBezTo>
                <a:cubicBezTo>
                  <a:pt x="4560" y="3405"/>
                  <a:pt x="3800" y="1672"/>
                  <a:pt x="30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8" name="Google Shape;6648;p34"/>
          <p:cNvSpPr/>
          <p:nvPr/>
        </p:nvSpPr>
        <p:spPr>
          <a:xfrm>
            <a:off x="3240811" y="2278288"/>
            <a:ext cx="229859" cy="467496"/>
          </a:xfrm>
          <a:custGeom>
            <a:avLst/>
            <a:gdLst/>
            <a:ahLst/>
            <a:cxnLst/>
            <a:rect l="l" t="t" r="r" b="b"/>
            <a:pathLst>
              <a:path w="5381" h="12992" extrusionOk="0">
                <a:moveTo>
                  <a:pt x="699" y="1"/>
                </a:moveTo>
                <a:cubicBezTo>
                  <a:pt x="790" y="1733"/>
                  <a:pt x="426" y="3435"/>
                  <a:pt x="243" y="5168"/>
                </a:cubicBezTo>
                <a:cubicBezTo>
                  <a:pt x="61" y="6870"/>
                  <a:pt x="0" y="8694"/>
                  <a:pt x="638" y="10274"/>
                </a:cubicBezTo>
                <a:cubicBezTo>
                  <a:pt x="1213" y="11769"/>
                  <a:pt x="2522" y="12992"/>
                  <a:pt x="3948" y="12992"/>
                </a:cubicBezTo>
                <a:cubicBezTo>
                  <a:pt x="4030" y="12992"/>
                  <a:pt x="4112" y="12988"/>
                  <a:pt x="4195" y="12980"/>
                </a:cubicBezTo>
                <a:lnTo>
                  <a:pt x="3648" y="12888"/>
                </a:lnTo>
                <a:cubicBezTo>
                  <a:pt x="4894" y="12250"/>
                  <a:pt x="5380" y="10487"/>
                  <a:pt x="5289" y="8937"/>
                </a:cubicBezTo>
                <a:cubicBezTo>
                  <a:pt x="5076" y="5441"/>
                  <a:pt x="2827" y="2584"/>
                  <a:pt x="69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49" name="Google Shape;6649;p34"/>
          <p:cNvSpPr/>
          <p:nvPr/>
        </p:nvSpPr>
        <p:spPr>
          <a:xfrm>
            <a:off x="3503090" y="2398623"/>
            <a:ext cx="301237" cy="304095"/>
          </a:xfrm>
          <a:custGeom>
            <a:avLst/>
            <a:gdLst/>
            <a:ahLst/>
            <a:cxnLst/>
            <a:rect l="l" t="t" r="r" b="b"/>
            <a:pathLst>
              <a:path w="7052" h="8451" extrusionOk="0">
                <a:moveTo>
                  <a:pt x="6079" y="0"/>
                </a:moveTo>
                <a:cubicBezTo>
                  <a:pt x="5076" y="1490"/>
                  <a:pt x="3496" y="2310"/>
                  <a:pt x="2249" y="3526"/>
                </a:cubicBezTo>
                <a:cubicBezTo>
                  <a:pt x="973" y="4742"/>
                  <a:pt x="0" y="6778"/>
                  <a:pt x="760" y="8450"/>
                </a:cubicBezTo>
                <a:lnTo>
                  <a:pt x="1246" y="7842"/>
                </a:lnTo>
                <a:cubicBezTo>
                  <a:pt x="1712" y="8159"/>
                  <a:pt x="2237" y="8302"/>
                  <a:pt x="2770" y="8302"/>
                </a:cubicBezTo>
                <a:cubicBezTo>
                  <a:pt x="4079" y="8302"/>
                  <a:pt x="5440" y="7436"/>
                  <a:pt x="6110" y="6140"/>
                </a:cubicBezTo>
                <a:cubicBezTo>
                  <a:pt x="7052" y="4286"/>
                  <a:pt x="6869" y="1945"/>
                  <a:pt x="607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0" name="Google Shape;6650;p34"/>
          <p:cNvSpPr/>
          <p:nvPr/>
        </p:nvSpPr>
        <p:spPr>
          <a:xfrm>
            <a:off x="2409805" y="2676427"/>
            <a:ext cx="2216440" cy="103956"/>
          </a:xfrm>
          <a:custGeom>
            <a:avLst/>
            <a:gdLst/>
            <a:ahLst/>
            <a:cxnLst/>
            <a:rect l="l" t="t" r="r" b="b"/>
            <a:pathLst>
              <a:path w="51887" h="2889" extrusionOk="0">
                <a:moveTo>
                  <a:pt x="1460" y="1"/>
                </a:moveTo>
                <a:cubicBezTo>
                  <a:pt x="670" y="1"/>
                  <a:pt x="1" y="669"/>
                  <a:pt x="1" y="1460"/>
                </a:cubicBezTo>
                <a:cubicBezTo>
                  <a:pt x="1" y="2250"/>
                  <a:pt x="670" y="2888"/>
                  <a:pt x="1460" y="2888"/>
                </a:cubicBezTo>
                <a:lnTo>
                  <a:pt x="50458" y="2888"/>
                </a:lnTo>
                <a:cubicBezTo>
                  <a:pt x="51248" y="2888"/>
                  <a:pt x="51886" y="2250"/>
                  <a:pt x="51886" y="1460"/>
                </a:cubicBezTo>
                <a:cubicBezTo>
                  <a:pt x="51886" y="669"/>
                  <a:pt x="51248" y="1"/>
                  <a:pt x="504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1" name="Google Shape;6651;p34"/>
          <p:cNvSpPr/>
          <p:nvPr/>
        </p:nvSpPr>
        <p:spPr>
          <a:xfrm>
            <a:off x="2531890" y="2744259"/>
            <a:ext cx="1909991" cy="357675"/>
          </a:xfrm>
          <a:custGeom>
            <a:avLst/>
            <a:gdLst/>
            <a:ahLst/>
            <a:cxnLst/>
            <a:rect l="l" t="t" r="r" b="b"/>
            <a:pathLst>
              <a:path w="44713" h="9940" extrusionOk="0">
                <a:moveTo>
                  <a:pt x="0" y="0"/>
                </a:moveTo>
                <a:lnTo>
                  <a:pt x="0" y="8663"/>
                </a:lnTo>
                <a:cubicBezTo>
                  <a:pt x="0" y="9362"/>
                  <a:pt x="578" y="9940"/>
                  <a:pt x="1277" y="9940"/>
                </a:cubicBezTo>
                <a:lnTo>
                  <a:pt x="43436" y="9940"/>
                </a:lnTo>
                <a:cubicBezTo>
                  <a:pt x="44135" y="9940"/>
                  <a:pt x="44712" y="9362"/>
                  <a:pt x="44712" y="8663"/>
                </a:cubicBezTo>
                <a:lnTo>
                  <a:pt x="4471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2" name="Google Shape;6652;p34"/>
          <p:cNvSpPr/>
          <p:nvPr/>
        </p:nvSpPr>
        <p:spPr>
          <a:xfrm>
            <a:off x="2531890" y="2780352"/>
            <a:ext cx="1909991" cy="98451"/>
          </a:xfrm>
          <a:custGeom>
            <a:avLst/>
            <a:gdLst/>
            <a:ahLst/>
            <a:cxnLst/>
            <a:rect l="l" t="t" r="r" b="b"/>
            <a:pathLst>
              <a:path w="44713" h="2736" extrusionOk="0">
                <a:moveTo>
                  <a:pt x="0" y="0"/>
                </a:moveTo>
                <a:lnTo>
                  <a:pt x="44712" y="2736"/>
                </a:lnTo>
                <a:lnTo>
                  <a:pt x="44712" y="0"/>
                </a:lnTo>
                <a:close/>
              </a:path>
            </a:pathLst>
          </a:custGeom>
          <a:solidFill>
            <a:srgbClr val="A927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3" name="Google Shape;6653;p34"/>
          <p:cNvSpPr/>
          <p:nvPr/>
        </p:nvSpPr>
        <p:spPr>
          <a:xfrm>
            <a:off x="7702073" y="2384408"/>
            <a:ext cx="200000" cy="343461"/>
          </a:xfrm>
          <a:custGeom>
            <a:avLst/>
            <a:gdLst/>
            <a:ahLst/>
            <a:cxnLst/>
            <a:rect l="l" t="t" r="r" b="b"/>
            <a:pathLst>
              <a:path w="4682" h="9545" extrusionOk="0">
                <a:moveTo>
                  <a:pt x="730" y="0"/>
                </a:moveTo>
                <a:cubicBezTo>
                  <a:pt x="305" y="1185"/>
                  <a:pt x="62" y="2462"/>
                  <a:pt x="31" y="3769"/>
                </a:cubicBezTo>
                <a:cubicBezTo>
                  <a:pt x="1" y="4924"/>
                  <a:pt x="153" y="6110"/>
                  <a:pt x="639" y="7143"/>
                </a:cubicBezTo>
                <a:cubicBezTo>
                  <a:pt x="1125" y="8176"/>
                  <a:pt x="2007" y="8997"/>
                  <a:pt x="3010" y="9149"/>
                </a:cubicBezTo>
                <a:lnTo>
                  <a:pt x="3861" y="9544"/>
                </a:lnTo>
                <a:cubicBezTo>
                  <a:pt x="4682" y="7933"/>
                  <a:pt x="4469" y="5897"/>
                  <a:pt x="3739" y="4255"/>
                </a:cubicBezTo>
                <a:cubicBezTo>
                  <a:pt x="3040" y="2614"/>
                  <a:pt x="1855" y="1307"/>
                  <a:pt x="7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4" name="Google Shape;6654;p34"/>
          <p:cNvSpPr/>
          <p:nvPr/>
        </p:nvSpPr>
        <p:spPr>
          <a:xfrm>
            <a:off x="7902028" y="2405172"/>
            <a:ext cx="200000" cy="319424"/>
          </a:xfrm>
          <a:custGeom>
            <a:avLst/>
            <a:gdLst/>
            <a:ahLst/>
            <a:cxnLst/>
            <a:rect l="l" t="t" r="r" b="b"/>
            <a:pathLst>
              <a:path w="4682" h="8877" extrusionOk="0">
                <a:moveTo>
                  <a:pt x="4378" y="1"/>
                </a:moveTo>
                <a:lnTo>
                  <a:pt x="4378" y="1"/>
                </a:lnTo>
                <a:cubicBezTo>
                  <a:pt x="1733" y="1915"/>
                  <a:pt x="31" y="5350"/>
                  <a:pt x="1" y="8876"/>
                </a:cubicBezTo>
                <a:lnTo>
                  <a:pt x="761" y="8572"/>
                </a:lnTo>
                <a:cubicBezTo>
                  <a:pt x="3253" y="6748"/>
                  <a:pt x="4682" y="3283"/>
                  <a:pt x="43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5" name="Google Shape;6655;p34"/>
          <p:cNvSpPr/>
          <p:nvPr/>
        </p:nvSpPr>
        <p:spPr>
          <a:xfrm>
            <a:off x="8101985" y="2385488"/>
            <a:ext cx="194788" cy="342381"/>
          </a:xfrm>
          <a:custGeom>
            <a:avLst/>
            <a:gdLst/>
            <a:ahLst/>
            <a:cxnLst/>
            <a:rect l="l" t="t" r="r" b="b"/>
            <a:pathLst>
              <a:path w="4560" h="9515" extrusionOk="0">
                <a:moveTo>
                  <a:pt x="3071" y="0"/>
                </a:moveTo>
                <a:cubicBezTo>
                  <a:pt x="2463" y="1672"/>
                  <a:pt x="1064" y="2888"/>
                  <a:pt x="517" y="4590"/>
                </a:cubicBezTo>
                <a:cubicBezTo>
                  <a:pt x="1" y="6171"/>
                  <a:pt x="305" y="8055"/>
                  <a:pt x="1308" y="9301"/>
                </a:cubicBezTo>
                <a:lnTo>
                  <a:pt x="2007" y="9514"/>
                </a:lnTo>
                <a:cubicBezTo>
                  <a:pt x="3618" y="9119"/>
                  <a:pt x="4560" y="7113"/>
                  <a:pt x="4560" y="5259"/>
                </a:cubicBezTo>
                <a:cubicBezTo>
                  <a:pt x="4560" y="3405"/>
                  <a:pt x="3800" y="1672"/>
                  <a:pt x="30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6" name="Google Shape;6656;p34"/>
          <p:cNvSpPr/>
          <p:nvPr/>
        </p:nvSpPr>
        <p:spPr>
          <a:xfrm>
            <a:off x="8962806" y="2384408"/>
            <a:ext cx="198717" cy="343461"/>
          </a:xfrm>
          <a:custGeom>
            <a:avLst/>
            <a:gdLst/>
            <a:ahLst/>
            <a:cxnLst/>
            <a:rect l="l" t="t" r="r" b="b"/>
            <a:pathLst>
              <a:path w="4652" h="9545" extrusionOk="0">
                <a:moveTo>
                  <a:pt x="700" y="0"/>
                </a:moveTo>
                <a:cubicBezTo>
                  <a:pt x="275" y="1185"/>
                  <a:pt x="62" y="2462"/>
                  <a:pt x="31" y="3769"/>
                </a:cubicBezTo>
                <a:cubicBezTo>
                  <a:pt x="1" y="4924"/>
                  <a:pt x="123" y="6110"/>
                  <a:pt x="609" y="7143"/>
                </a:cubicBezTo>
                <a:cubicBezTo>
                  <a:pt x="1095" y="8176"/>
                  <a:pt x="1977" y="8997"/>
                  <a:pt x="2980" y="9149"/>
                </a:cubicBezTo>
                <a:lnTo>
                  <a:pt x="3831" y="9544"/>
                </a:lnTo>
                <a:cubicBezTo>
                  <a:pt x="4652" y="7933"/>
                  <a:pt x="4439" y="5897"/>
                  <a:pt x="3740" y="4255"/>
                </a:cubicBezTo>
                <a:cubicBezTo>
                  <a:pt x="3010" y="2614"/>
                  <a:pt x="1855" y="1307"/>
                  <a:pt x="7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7" name="Google Shape;6657;p34"/>
          <p:cNvSpPr/>
          <p:nvPr/>
        </p:nvSpPr>
        <p:spPr>
          <a:xfrm>
            <a:off x="9162761" y="2405172"/>
            <a:ext cx="200000" cy="319424"/>
          </a:xfrm>
          <a:custGeom>
            <a:avLst/>
            <a:gdLst/>
            <a:ahLst/>
            <a:cxnLst/>
            <a:rect l="l" t="t" r="r" b="b"/>
            <a:pathLst>
              <a:path w="4682" h="8877" extrusionOk="0">
                <a:moveTo>
                  <a:pt x="4347" y="1"/>
                </a:moveTo>
                <a:lnTo>
                  <a:pt x="4347" y="1"/>
                </a:lnTo>
                <a:cubicBezTo>
                  <a:pt x="1703" y="1915"/>
                  <a:pt x="31" y="5350"/>
                  <a:pt x="1" y="8876"/>
                </a:cubicBezTo>
                <a:lnTo>
                  <a:pt x="761" y="8572"/>
                </a:lnTo>
                <a:cubicBezTo>
                  <a:pt x="3223" y="6748"/>
                  <a:pt x="4682" y="3283"/>
                  <a:pt x="434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8" name="Google Shape;6658;p34"/>
          <p:cNvSpPr/>
          <p:nvPr/>
        </p:nvSpPr>
        <p:spPr>
          <a:xfrm>
            <a:off x="9361436" y="2385488"/>
            <a:ext cx="196112" cy="342381"/>
          </a:xfrm>
          <a:custGeom>
            <a:avLst/>
            <a:gdLst/>
            <a:ahLst/>
            <a:cxnLst/>
            <a:rect l="l" t="t" r="r" b="b"/>
            <a:pathLst>
              <a:path w="4591" h="9515" extrusionOk="0">
                <a:moveTo>
                  <a:pt x="3101" y="0"/>
                </a:moveTo>
                <a:cubicBezTo>
                  <a:pt x="2462" y="1672"/>
                  <a:pt x="1064" y="2888"/>
                  <a:pt x="517" y="4590"/>
                </a:cubicBezTo>
                <a:cubicBezTo>
                  <a:pt x="0" y="6171"/>
                  <a:pt x="335" y="8055"/>
                  <a:pt x="1338" y="9301"/>
                </a:cubicBezTo>
                <a:lnTo>
                  <a:pt x="2007" y="9514"/>
                </a:lnTo>
                <a:cubicBezTo>
                  <a:pt x="3618" y="9119"/>
                  <a:pt x="4590" y="7113"/>
                  <a:pt x="4560" y="5259"/>
                </a:cubicBezTo>
                <a:cubicBezTo>
                  <a:pt x="4560" y="3405"/>
                  <a:pt x="3830" y="1672"/>
                  <a:pt x="310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59" name="Google Shape;6659;p34"/>
          <p:cNvSpPr/>
          <p:nvPr/>
        </p:nvSpPr>
        <p:spPr>
          <a:xfrm>
            <a:off x="8355164" y="2278288"/>
            <a:ext cx="229859" cy="467496"/>
          </a:xfrm>
          <a:custGeom>
            <a:avLst/>
            <a:gdLst/>
            <a:ahLst/>
            <a:cxnLst/>
            <a:rect l="l" t="t" r="r" b="b"/>
            <a:pathLst>
              <a:path w="5381" h="12992" extrusionOk="0">
                <a:moveTo>
                  <a:pt x="730" y="1"/>
                </a:moveTo>
                <a:cubicBezTo>
                  <a:pt x="791" y="1733"/>
                  <a:pt x="457" y="3435"/>
                  <a:pt x="244" y="5168"/>
                </a:cubicBezTo>
                <a:cubicBezTo>
                  <a:pt x="62" y="6870"/>
                  <a:pt x="1" y="8694"/>
                  <a:pt x="639" y="10274"/>
                </a:cubicBezTo>
                <a:cubicBezTo>
                  <a:pt x="1214" y="11769"/>
                  <a:pt x="2523" y="12992"/>
                  <a:pt x="3948" y="12992"/>
                </a:cubicBezTo>
                <a:cubicBezTo>
                  <a:pt x="4030" y="12992"/>
                  <a:pt x="4113" y="12988"/>
                  <a:pt x="4195" y="12980"/>
                </a:cubicBezTo>
                <a:lnTo>
                  <a:pt x="3648" y="12888"/>
                </a:lnTo>
                <a:cubicBezTo>
                  <a:pt x="4925" y="12250"/>
                  <a:pt x="5381" y="10487"/>
                  <a:pt x="5290" y="8937"/>
                </a:cubicBezTo>
                <a:cubicBezTo>
                  <a:pt x="5077" y="5441"/>
                  <a:pt x="2828" y="2584"/>
                  <a:pt x="73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0" name="Google Shape;6660;p34"/>
          <p:cNvSpPr/>
          <p:nvPr/>
        </p:nvSpPr>
        <p:spPr>
          <a:xfrm>
            <a:off x="8617444" y="2398623"/>
            <a:ext cx="301280" cy="304095"/>
          </a:xfrm>
          <a:custGeom>
            <a:avLst/>
            <a:gdLst/>
            <a:ahLst/>
            <a:cxnLst/>
            <a:rect l="l" t="t" r="r" b="b"/>
            <a:pathLst>
              <a:path w="7053" h="8451" extrusionOk="0">
                <a:moveTo>
                  <a:pt x="6080" y="0"/>
                </a:moveTo>
                <a:cubicBezTo>
                  <a:pt x="5077" y="1490"/>
                  <a:pt x="3496" y="2310"/>
                  <a:pt x="2250" y="3526"/>
                </a:cubicBezTo>
                <a:cubicBezTo>
                  <a:pt x="973" y="4742"/>
                  <a:pt x="1" y="6778"/>
                  <a:pt x="761" y="8450"/>
                </a:cubicBezTo>
                <a:lnTo>
                  <a:pt x="1247" y="7842"/>
                </a:lnTo>
                <a:cubicBezTo>
                  <a:pt x="1713" y="8159"/>
                  <a:pt x="2238" y="8302"/>
                  <a:pt x="2771" y="8302"/>
                </a:cubicBezTo>
                <a:cubicBezTo>
                  <a:pt x="4080" y="8302"/>
                  <a:pt x="5441" y="7436"/>
                  <a:pt x="6110" y="6140"/>
                </a:cubicBezTo>
                <a:cubicBezTo>
                  <a:pt x="7053" y="4286"/>
                  <a:pt x="6870" y="1945"/>
                  <a:pt x="608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1" name="Google Shape;6661;p34"/>
          <p:cNvSpPr/>
          <p:nvPr/>
        </p:nvSpPr>
        <p:spPr>
          <a:xfrm>
            <a:off x="7525483" y="2676427"/>
            <a:ext cx="2216440" cy="103956"/>
          </a:xfrm>
          <a:custGeom>
            <a:avLst/>
            <a:gdLst/>
            <a:ahLst/>
            <a:cxnLst/>
            <a:rect l="l" t="t" r="r" b="b"/>
            <a:pathLst>
              <a:path w="51887" h="2889" extrusionOk="0">
                <a:moveTo>
                  <a:pt x="1430" y="1"/>
                </a:moveTo>
                <a:cubicBezTo>
                  <a:pt x="639" y="1"/>
                  <a:pt x="1" y="669"/>
                  <a:pt x="1" y="1460"/>
                </a:cubicBezTo>
                <a:cubicBezTo>
                  <a:pt x="1" y="2250"/>
                  <a:pt x="639" y="2888"/>
                  <a:pt x="1430" y="2888"/>
                </a:cubicBezTo>
                <a:lnTo>
                  <a:pt x="50427" y="2888"/>
                </a:lnTo>
                <a:cubicBezTo>
                  <a:pt x="51218" y="2888"/>
                  <a:pt x="51886" y="2250"/>
                  <a:pt x="51886" y="1460"/>
                </a:cubicBezTo>
                <a:cubicBezTo>
                  <a:pt x="51886" y="669"/>
                  <a:pt x="51218" y="1"/>
                  <a:pt x="5042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2" name="Google Shape;6662;p34"/>
          <p:cNvSpPr/>
          <p:nvPr/>
        </p:nvSpPr>
        <p:spPr>
          <a:xfrm>
            <a:off x="7647567" y="2744259"/>
            <a:ext cx="1908667" cy="357675"/>
          </a:xfrm>
          <a:custGeom>
            <a:avLst/>
            <a:gdLst/>
            <a:ahLst/>
            <a:cxnLst/>
            <a:rect l="l" t="t" r="r" b="b"/>
            <a:pathLst>
              <a:path w="44682" h="9940" extrusionOk="0">
                <a:moveTo>
                  <a:pt x="0" y="0"/>
                </a:moveTo>
                <a:lnTo>
                  <a:pt x="0" y="8663"/>
                </a:lnTo>
                <a:cubicBezTo>
                  <a:pt x="0" y="9362"/>
                  <a:pt x="547" y="9940"/>
                  <a:pt x="1246" y="9940"/>
                </a:cubicBezTo>
                <a:lnTo>
                  <a:pt x="43436" y="9940"/>
                </a:lnTo>
                <a:cubicBezTo>
                  <a:pt x="44135" y="9940"/>
                  <a:pt x="44682" y="9362"/>
                  <a:pt x="44682" y="8663"/>
                </a:cubicBezTo>
                <a:lnTo>
                  <a:pt x="4468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3" name="Google Shape;6663;p34"/>
          <p:cNvSpPr/>
          <p:nvPr/>
        </p:nvSpPr>
        <p:spPr>
          <a:xfrm>
            <a:off x="7647567" y="2780352"/>
            <a:ext cx="1908667" cy="98451"/>
          </a:xfrm>
          <a:custGeom>
            <a:avLst/>
            <a:gdLst/>
            <a:ahLst/>
            <a:cxnLst/>
            <a:rect l="l" t="t" r="r" b="b"/>
            <a:pathLst>
              <a:path w="44682" h="2736" extrusionOk="0">
                <a:moveTo>
                  <a:pt x="0" y="0"/>
                </a:moveTo>
                <a:lnTo>
                  <a:pt x="44682" y="2736"/>
                </a:lnTo>
                <a:lnTo>
                  <a:pt x="44682" y="0"/>
                </a:lnTo>
                <a:close/>
              </a:path>
            </a:pathLst>
          </a:custGeom>
          <a:solidFill>
            <a:srgbClr val="A927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4" name="Google Shape;6664;p34"/>
          <p:cNvSpPr/>
          <p:nvPr/>
        </p:nvSpPr>
        <p:spPr>
          <a:xfrm>
            <a:off x="5821995" y="1255595"/>
            <a:ext cx="538871" cy="455045"/>
          </a:xfrm>
          <a:custGeom>
            <a:avLst/>
            <a:gdLst/>
            <a:ahLst/>
            <a:cxnLst/>
            <a:rect l="l" t="t" r="r" b="b"/>
            <a:pathLst>
              <a:path w="12615" h="12646" extrusionOk="0">
                <a:moveTo>
                  <a:pt x="6323" y="1"/>
                </a:moveTo>
                <a:cubicBezTo>
                  <a:pt x="2828" y="1"/>
                  <a:pt x="1" y="2828"/>
                  <a:pt x="1" y="6323"/>
                </a:cubicBezTo>
                <a:cubicBezTo>
                  <a:pt x="1" y="9819"/>
                  <a:pt x="2828" y="12645"/>
                  <a:pt x="6323" y="12645"/>
                </a:cubicBezTo>
                <a:cubicBezTo>
                  <a:pt x="9788" y="12645"/>
                  <a:pt x="12615" y="9819"/>
                  <a:pt x="12615" y="6323"/>
                </a:cubicBezTo>
                <a:cubicBezTo>
                  <a:pt x="12615" y="2828"/>
                  <a:pt x="9788" y="1"/>
                  <a:pt x="632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5" name="Google Shape;6665;p34"/>
          <p:cNvSpPr/>
          <p:nvPr/>
        </p:nvSpPr>
        <p:spPr>
          <a:xfrm>
            <a:off x="5380563" y="884805"/>
            <a:ext cx="1421781" cy="598331"/>
          </a:xfrm>
          <a:custGeom>
            <a:avLst/>
            <a:gdLst/>
            <a:ahLst/>
            <a:cxnLst/>
            <a:rect l="l" t="t" r="r" b="b"/>
            <a:pathLst>
              <a:path w="33284" h="16628" extrusionOk="0">
                <a:moveTo>
                  <a:pt x="16657" y="1"/>
                </a:moveTo>
                <a:cubicBezTo>
                  <a:pt x="7447" y="1"/>
                  <a:pt x="0" y="7448"/>
                  <a:pt x="0" y="16627"/>
                </a:cubicBezTo>
                <a:lnTo>
                  <a:pt x="33284" y="16627"/>
                </a:lnTo>
                <a:cubicBezTo>
                  <a:pt x="33284" y="7448"/>
                  <a:pt x="25837" y="1"/>
                  <a:pt x="1665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6" name="Google Shape;6666;p34"/>
          <p:cNvSpPr/>
          <p:nvPr/>
        </p:nvSpPr>
        <p:spPr>
          <a:xfrm>
            <a:off x="6063514" y="-67"/>
            <a:ext cx="54549" cy="884867"/>
          </a:xfrm>
          <a:custGeom>
            <a:avLst/>
            <a:gdLst/>
            <a:ahLst/>
            <a:cxnLst/>
            <a:rect l="l" t="t" r="r" b="b"/>
            <a:pathLst>
              <a:path w="1277" h="24591" extrusionOk="0">
                <a:moveTo>
                  <a:pt x="0" y="1"/>
                </a:moveTo>
                <a:lnTo>
                  <a:pt x="0" y="24591"/>
                </a:lnTo>
                <a:lnTo>
                  <a:pt x="1277" y="24591"/>
                </a:lnTo>
                <a:lnTo>
                  <a:pt x="1277" y="1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7" name="Google Shape;6667;p34"/>
          <p:cNvSpPr/>
          <p:nvPr/>
        </p:nvSpPr>
        <p:spPr>
          <a:xfrm>
            <a:off x="1102334" y="5957804"/>
            <a:ext cx="2616311" cy="304107"/>
          </a:xfrm>
          <a:custGeom>
            <a:avLst/>
            <a:gdLst/>
            <a:ahLst/>
            <a:cxnLst/>
            <a:rect l="l" t="t" r="r" b="b"/>
            <a:pathLst>
              <a:path w="61248" h="5655" extrusionOk="0">
                <a:moveTo>
                  <a:pt x="30609" y="1"/>
                </a:moveTo>
                <a:cubicBezTo>
                  <a:pt x="13709" y="1"/>
                  <a:pt x="0" y="1247"/>
                  <a:pt x="0" y="2828"/>
                </a:cubicBezTo>
                <a:cubicBezTo>
                  <a:pt x="0" y="4378"/>
                  <a:pt x="13709" y="5654"/>
                  <a:pt x="30609" y="5654"/>
                </a:cubicBezTo>
                <a:cubicBezTo>
                  <a:pt x="47539" y="5654"/>
                  <a:pt x="61248" y="4378"/>
                  <a:pt x="61248" y="2828"/>
                </a:cubicBezTo>
                <a:cubicBezTo>
                  <a:pt x="61248" y="1247"/>
                  <a:pt x="47539" y="1"/>
                  <a:pt x="30609" y="1"/>
                </a:cubicBezTo>
                <a:close/>
              </a:path>
            </a:pathLst>
          </a:custGeom>
          <a:solidFill>
            <a:srgbClr val="A185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8" name="Google Shape;6668;p34"/>
          <p:cNvSpPr/>
          <p:nvPr/>
        </p:nvSpPr>
        <p:spPr>
          <a:xfrm>
            <a:off x="8401926" y="5957804"/>
            <a:ext cx="2616311" cy="304107"/>
          </a:xfrm>
          <a:custGeom>
            <a:avLst/>
            <a:gdLst/>
            <a:ahLst/>
            <a:cxnLst/>
            <a:rect l="l" t="t" r="r" b="b"/>
            <a:pathLst>
              <a:path w="61248" h="5655" extrusionOk="0">
                <a:moveTo>
                  <a:pt x="30608" y="1"/>
                </a:moveTo>
                <a:cubicBezTo>
                  <a:pt x="13708" y="1"/>
                  <a:pt x="0" y="1247"/>
                  <a:pt x="0" y="2828"/>
                </a:cubicBezTo>
                <a:cubicBezTo>
                  <a:pt x="0" y="4378"/>
                  <a:pt x="13708" y="5654"/>
                  <a:pt x="30608" y="5654"/>
                </a:cubicBezTo>
                <a:cubicBezTo>
                  <a:pt x="47539" y="5654"/>
                  <a:pt x="61247" y="4378"/>
                  <a:pt x="61247" y="2828"/>
                </a:cubicBezTo>
                <a:cubicBezTo>
                  <a:pt x="61247" y="1247"/>
                  <a:pt x="47539" y="1"/>
                  <a:pt x="30608" y="1"/>
                </a:cubicBezTo>
                <a:close/>
              </a:path>
            </a:pathLst>
          </a:custGeom>
          <a:solidFill>
            <a:srgbClr val="A185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69" name="Google Shape;6669;p34"/>
          <p:cNvSpPr/>
          <p:nvPr/>
        </p:nvSpPr>
        <p:spPr>
          <a:xfrm>
            <a:off x="8699246" y="4003195"/>
            <a:ext cx="1134853" cy="1171437"/>
          </a:xfrm>
          <a:custGeom>
            <a:avLst/>
            <a:gdLst/>
            <a:ahLst/>
            <a:cxnLst/>
            <a:rect l="l" t="t" r="r" b="b"/>
            <a:pathLst>
              <a:path w="26567" h="32555" fill="none" extrusionOk="0">
                <a:moveTo>
                  <a:pt x="5016" y="32463"/>
                </a:moveTo>
                <a:lnTo>
                  <a:pt x="1" y="0"/>
                </a:lnTo>
                <a:lnTo>
                  <a:pt x="26566" y="0"/>
                </a:lnTo>
                <a:lnTo>
                  <a:pt x="24621" y="32554"/>
                </a:lnTo>
                <a:close/>
              </a:path>
            </a:pathLst>
          </a:custGeom>
          <a:noFill/>
          <a:ln w="28875" cap="flat" cmpd="sng">
            <a:solidFill>
              <a:srgbClr val="3030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0" name="Google Shape;6670;p34"/>
          <p:cNvSpPr/>
          <p:nvPr/>
        </p:nvSpPr>
        <p:spPr>
          <a:xfrm>
            <a:off x="8449953" y="3944143"/>
            <a:ext cx="1338697" cy="355480"/>
          </a:xfrm>
          <a:custGeom>
            <a:avLst/>
            <a:gdLst/>
            <a:ahLst/>
            <a:cxnLst/>
            <a:rect l="l" t="t" r="r" b="b"/>
            <a:pathLst>
              <a:path w="31339" h="9879" extrusionOk="0">
                <a:moveTo>
                  <a:pt x="2463" y="0"/>
                </a:moveTo>
                <a:cubicBezTo>
                  <a:pt x="1004" y="0"/>
                  <a:pt x="1" y="1429"/>
                  <a:pt x="426" y="2797"/>
                </a:cubicBezTo>
                <a:lnTo>
                  <a:pt x="2250" y="8389"/>
                </a:lnTo>
                <a:cubicBezTo>
                  <a:pt x="2524" y="9271"/>
                  <a:pt x="3344" y="9879"/>
                  <a:pt x="4286" y="9879"/>
                </a:cubicBezTo>
                <a:lnTo>
                  <a:pt x="28877" y="9879"/>
                </a:lnTo>
                <a:cubicBezTo>
                  <a:pt x="30336" y="9879"/>
                  <a:pt x="31339" y="8450"/>
                  <a:pt x="30913" y="7082"/>
                </a:cubicBezTo>
                <a:lnTo>
                  <a:pt x="29089" y="1490"/>
                </a:lnTo>
                <a:cubicBezTo>
                  <a:pt x="28816" y="608"/>
                  <a:pt x="27995" y="0"/>
                  <a:pt x="27053" y="0"/>
                </a:cubicBez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1" name="Google Shape;6671;p34"/>
          <p:cNvSpPr/>
          <p:nvPr/>
        </p:nvSpPr>
        <p:spPr>
          <a:xfrm>
            <a:off x="8913469" y="5174651"/>
            <a:ext cx="80564" cy="846580"/>
          </a:xfrm>
          <a:custGeom>
            <a:avLst/>
            <a:gdLst/>
            <a:ahLst/>
            <a:cxnLst/>
            <a:rect l="l" t="t" r="r" b="b"/>
            <a:pathLst>
              <a:path w="1886" h="23527" extrusionOk="0">
                <a:moveTo>
                  <a:pt x="1" y="0"/>
                </a:moveTo>
                <a:lnTo>
                  <a:pt x="1" y="23526"/>
                </a:lnTo>
                <a:lnTo>
                  <a:pt x="1885" y="23526"/>
                </a:lnTo>
                <a:lnTo>
                  <a:pt x="1885" y="0"/>
                </a:ln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2" name="Google Shape;6672;p34"/>
          <p:cNvSpPr/>
          <p:nvPr/>
        </p:nvSpPr>
        <p:spPr>
          <a:xfrm>
            <a:off x="9760023" y="5174651"/>
            <a:ext cx="80564" cy="846580"/>
          </a:xfrm>
          <a:custGeom>
            <a:avLst/>
            <a:gdLst/>
            <a:ahLst/>
            <a:cxnLst/>
            <a:rect l="l" t="t" r="r" b="b"/>
            <a:pathLst>
              <a:path w="1886" h="23527" extrusionOk="0">
                <a:moveTo>
                  <a:pt x="1" y="0"/>
                </a:moveTo>
                <a:lnTo>
                  <a:pt x="1" y="23526"/>
                </a:lnTo>
                <a:lnTo>
                  <a:pt x="1885" y="23526"/>
                </a:lnTo>
                <a:lnTo>
                  <a:pt x="1885" y="0"/>
                </a:ln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3" name="Google Shape;6673;p34"/>
          <p:cNvSpPr/>
          <p:nvPr/>
        </p:nvSpPr>
        <p:spPr>
          <a:xfrm>
            <a:off x="8790147" y="5046653"/>
            <a:ext cx="1329599" cy="249436"/>
          </a:xfrm>
          <a:custGeom>
            <a:avLst/>
            <a:gdLst/>
            <a:ahLst/>
            <a:cxnLst/>
            <a:rect l="l" t="t" r="r" b="b"/>
            <a:pathLst>
              <a:path w="31126" h="6932" extrusionOk="0">
                <a:moveTo>
                  <a:pt x="3465" y="1"/>
                </a:moveTo>
                <a:cubicBezTo>
                  <a:pt x="1551" y="1"/>
                  <a:pt x="0" y="1551"/>
                  <a:pt x="0" y="3466"/>
                </a:cubicBezTo>
                <a:cubicBezTo>
                  <a:pt x="0" y="5381"/>
                  <a:pt x="1551" y="6931"/>
                  <a:pt x="3465" y="6931"/>
                </a:cubicBezTo>
                <a:lnTo>
                  <a:pt x="27660" y="6931"/>
                </a:lnTo>
                <a:cubicBezTo>
                  <a:pt x="29575" y="6931"/>
                  <a:pt x="31126" y="5381"/>
                  <a:pt x="31126" y="3466"/>
                </a:cubicBezTo>
                <a:cubicBezTo>
                  <a:pt x="31126" y="1551"/>
                  <a:pt x="29575" y="1"/>
                  <a:pt x="27660" y="1"/>
                </a:cubicBez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4" name="Google Shape;6674;p34"/>
          <p:cNvSpPr/>
          <p:nvPr/>
        </p:nvSpPr>
        <p:spPr>
          <a:xfrm>
            <a:off x="8866737" y="5361664"/>
            <a:ext cx="1748991" cy="55811"/>
          </a:xfrm>
          <a:custGeom>
            <a:avLst/>
            <a:gdLst/>
            <a:ahLst/>
            <a:cxnLst/>
            <a:rect l="l" t="t" r="r" b="b"/>
            <a:pathLst>
              <a:path w="40944" h="1551" extrusionOk="0">
                <a:moveTo>
                  <a:pt x="1" y="1"/>
                </a:moveTo>
                <a:lnTo>
                  <a:pt x="1" y="1551"/>
                </a:lnTo>
                <a:lnTo>
                  <a:pt x="40944" y="1551"/>
                </a:lnTo>
                <a:lnTo>
                  <a:pt x="40944" y="1"/>
                </a:lnTo>
                <a:close/>
              </a:path>
            </a:pathLst>
          </a:custGeom>
          <a:solidFill>
            <a:srgbClr val="91320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5" name="Google Shape;6675;p34"/>
          <p:cNvSpPr/>
          <p:nvPr/>
        </p:nvSpPr>
        <p:spPr>
          <a:xfrm>
            <a:off x="8662894" y="4939489"/>
            <a:ext cx="349295" cy="1191084"/>
          </a:xfrm>
          <a:custGeom>
            <a:avLst/>
            <a:gdLst/>
            <a:ahLst/>
            <a:cxnLst/>
            <a:rect l="l" t="t" r="r" b="b"/>
            <a:pathLst>
              <a:path w="8177" h="33101" extrusionOk="0">
                <a:moveTo>
                  <a:pt x="6505" y="0"/>
                </a:moveTo>
                <a:lnTo>
                  <a:pt x="1" y="33101"/>
                </a:lnTo>
                <a:lnTo>
                  <a:pt x="1642" y="33101"/>
                </a:lnTo>
                <a:lnTo>
                  <a:pt x="8177" y="0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6" name="Google Shape;6676;p34"/>
          <p:cNvSpPr/>
          <p:nvPr/>
        </p:nvSpPr>
        <p:spPr>
          <a:xfrm>
            <a:off x="10504016" y="4939489"/>
            <a:ext cx="349337" cy="1191084"/>
          </a:xfrm>
          <a:custGeom>
            <a:avLst/>
            <a:gdLst/>
            <a:ahLst/>
            <a:cxnLst/>
            <a:rect l="l" t="t" r="r" b="b"/>
            <a:pathLst>
              <a:path w="8178" h="33101" extrusionOk="0">
                <a:moveTo>
                  <a:pt x="1" y="0"/>
                </a:moveTo>
                <a:lnTo>
                  <a:pt x="6505" y="33101"/>
                </a:lnTo>
                <a:lnTo>
                  <a:pt x="8177" y="33101"/>
                </a:lnTo>
                <a:lnTo>
                  <a:pt x="1642" y="0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7" name="Google Shape;6677;p34"/>
          <p:cNvSpPr/>
          <p:nvPr/>
        </p:nvSpPr>
        <p:spPr>
          <a:xfrm>
            <a:off x="8866736" y="4900084"/>
            <a:ext cx="1811315" cy="77688"/>
          </a:xfrm>
          <a:custGeom>
            <a:avLst/>
            <a:gdLst/>
            <a:ahLst/>
            <a:cxnLst/>
            <a:rect l="l" t="t" r="r" b="b"/>
            <a:pathLst>
              <a:path w="42403" h="2159" extrusionOk="0">
                <a:moveTo>
                  <a:pt x="1065" y="1"/>
                </a:moveTo>
                <a:cubicBezTo>
                  <a:pt x="487" y="1"/>
                  <a:pt x="1" y="487"/>
                  <a:pt x="1" y="1095"/>
                </a:cubicBezTo>
                <a:cubicBezTo>
                  <a:pt x="1" y="1673"/>
                  <a:pt x="487" y="2159"/>
                  <a:pt x="1065" y="2159"/>
                </a:cubicBezTo>
                <a:lnTo>
                  <a:pt x="41339" y="2159"/>
                </a:lnTo>
                <a:cubicBezTo>
                  <a:pt x="41947" y="2159"/>
                  <a:pt x="42403" y="1673"/>
                  <a:pt x="42403" y="1095"/>
                </a:cubicBezTo>
                <a:cubicBezTo>
                  <a:pt x="42403" y="487"/>
                  <a:pt x="41947" y="1"/>
                  <a:pt x="41339" y="1"/>
                </a:cubicBezTo>
                <a:close/>
              </a:path>
            </a:pathLst>
          </a:custGeom>
          <a:solidFill>
            <a:srgbClr val="91320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8" name="Google Shape;6678;p34"/>
          <p:cNvSpPr/>
          <p:nvPr/>
        </p:nvSpPr>
        <p:spPr>
          <a:xfrm>
            <a:off x="8697964" y="4531491"/>
            <a:ext cx="2150187" cy="368613"/>
          </a:xfrm>
          <a:custGeom>
            <a:avLst/>
            <a:gdLst/>
            <a:ahLst/>
            <a:cxnLst/>
            <a:rect l="l" t="t" r="r" b="b"/>
            <a:pathLst>
              <a:path w="50336" h="10244" extrusionOk="0">
                <a:moveTo>
                  <a:pt x="0" y="1"/>
                </a:moveTo>
                <a:lnTo>
                  <a:pt x="0" y="5381"/>
                </a:lnTo>
                <a:cubicBezTo>
                  <a:pt x="0" y="8086"/>
                  <a:pt x="2158" y="10244"/>
                  <a:pt x="4864" y="10244"/>
                </a:cubicBezTo>
                <a:lnTo>
                  <a:pt x="45472" y="10244"/>
                </a:lnTo>
                <a:cubicBezTo>
                  <a:pt x="48147" y="10244"/>
                  <a:pt x="50336" y="8086"/>
                  <a:pt x="50336" y="5381"/>
                </a:cubicBezTo>
                <a:lnTo>
                  <a:pt x="50336" y="1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79" name="Google Shape;6679;p34"/>
          <p:cNvSpPr/>
          <p:nvPr/>
        </p:nvSpPr>
        <p:spPr>
          <a:xfrm>
            <a:off x="8697964" y="4531491"/>
            <a:ext cx="2150187" cy="87548"/>
          </a:xfrm>
          <a:custGeom>
            <a:avLst/>
            <a:gdLst/>
            <a:ahLst/>
            <a:cxnLst/>
            <a:rect l="l" t="t" r="r" b="b"/>
            <a:pathLst>
              <a:path w="50336" h="2433" extrusionOk="0">
                <a:moveTo>
                  <a:pt x="0" y="1"/>
                </a:moveTo>
                <a:lnTo>
                  <a:pt x="50336" y="2432"/>
                </a:lnTo>
                <a:lnTo>
                  <a:pt x="50336" y="1"/>
                </a:lnTo>
                <a:close/>
              </a:path>
            </a:pathLst>
          </a:custGeom>
          <a:solidFill>
            <a:srgbClr val="4713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0" name="Google Shape;6680;p34"/>
          <p:cNvSpPr/>
          <p:nvPr/>
        </p:nvSpPr>
        <p:spPr>
          <a:xfrm>
            <a:off x="8464263" y="4430877"/>
            <a:ext cx="2616311" cy="110505"/>
          </a:xfrm>
          <a:custGeom>
            <a:avLst/>
            <a:gdLst/>
            <a:ahLst/>
            <a:cxnLst/>
            <a:rect l="l" t="t" r="r" b="b"/>
            <a:pathLst>
              <a:path w="61248" h="3071" extrusionOk="0">
                <a:moveTo>
                  <a:pt x="1550" y="0"/>
                </a:moveTo>
                <a:cubicBezTo>
                  <a:pt x="699" y="0"/>
                  <a:pt x="0" y="699"/>
                  <a:pt x="0" y="1550"/>
                </a:cubicBezTo>
                <a:cubicBezTo>
                  <a:pt x="0" y="2401"/>
                  <a:pt x="699" y="3070"/>
                  <a:pt x="1550" y="3070"/>
                </a:cubicBezTo>
                <a:lnTo>
                  <a:pt x="59728" y="3070"/>
                </a:lnTo>
                <a:cubicBezTo>
                  <a:pt x="60579" y="3070"/>
                  <a:pt x="61247" y="2401"/>
                  <a:pt x="61247" y="1550"/>
                </a:cubicBezTo>
                <a:cubicBezTo>
                  <a:pt x="61247" y="699"/>
                  <a:pt x="60579" y="0"/>
                  <a:pt x="5972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1" name="Google Shape;6681;p34"/>
          <p:cNvSpPr/>
          <p:nvPr/>
        </p:nvSpPr>
        <p:spPr>
          <a:xfrm>
            <a:off x="1243860" y="4003195"/>
            <a:ext cx="1134853" cy="1171437"/>
          </a:xfrm>
          <a:custGeom>
            <a:avLst/>
            <a:gdLst/>
            <a:ahLst/>
            <a:cxnLst/>
            <a:rect l="l" t="t" r="r" b="b"/>
            <a:pathLst>
              <a:path w="26567" h="32555" fill="none" extrusionOk="0">
                <a:moveTo>
                  <a:pt x="5046" y="32463"/>
                </a:moveTo>
                <a:lnTo>
                  <a:pt x="1" y="0"/>
                </a:lnTo>
                <a:lnTo>
                  <a:pt x="26566" y="0"/>
                </a:lnTo>
                <a:lnTo>
                  <a:pt x="24651" y="32554"/>
                </a:lnTo>
                <a:close/>
              </a:path>
            </a:pathLst>
          </a:custGeom>
          <a:noFill/>
          <a:ln w="28875" cap="flat" cmpd="sng">
            <a:solidFill>
              <a:srgbClr val="3030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2" name="Google Shape;6682;p34"/>
          <p:cNvSpPr/>
          <p:nvPr/>
        </p:nvSpPr>
        <p:spPr>
          <a:xfrm>
            <a:off x="994567" y="3944143"/>
            <a:ext cx="1339979" cy="355480"/>
          </a:xfrm>
          <a:custGeom>
            <a:avLst/>
            <a:gdLst/>
            <a:ahLst/>
            <a:cxnLst/>
            <a:rect l="l" t="t" r="r" b="b"/>
            <a:pathLst>
              <a:path w="31369" h="9879" extrusionOk="0">
                <a:moveTo>
                  <a:pt x="2493" y="0"/>
                </a:moveTo>
                <a:cubicBezTo>
                  <a:pt x="1034" y="0"/>
                  <a:pt x="1" y="1429"/>
                  <a:pt x="456" y="2797"/>
                </a:cubicBezTo>
                <a:lnTo>
                  <a:pt x="2280" y="8389"/>
                </a:lnTo>
                <a:cubicBezTo>
                  <a:pt x="2554" y="9271"/>
                  <a:pt x="3374" y="9879"/>
                  <a:pt x="4286" y="9879"/>
                </a:cubicBezTo>
                <a:lnTo>
                  <a:pt x="28876" y="9879"/>
                </a:lnTo>
                <a:cubicBezTo>
                  <a:pt x="30335" y="9879"/>
                  <a:pt x="31369" y="8450"/>
                  <a:pt x="30913" y="7082"/>
                </a:cubicBezTo>
                <a:lnTo>
                  <a:pt x="29089" y="1490"/>
                </a:lnTo>
                <a:cubicBezTo>
                  <a:pt x="28816" y="608"/>
                  <a:pt x="27995" y="0"/>
                  <a:pt x="27053" y="0"/>
                </a:cubicBez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3" name="Google Shape;6683;p34"/>
          <p:cNvSpPr/>
          <p:nvPr/>
        </p:nvSpPr>
        <p:spPr>
          <a:xfrm>
            <a:off x="1459408" y="5174651"/>
            <a:ext cx="80521" cy="846580"/>
          </a:xfrm>
          <a:custGeom>
            <a:avLst/>
            <a:gdLst/>
            <a:ahLst/>
            <a:cxnLst/>
            <a:rect l="l" t="t" r="r" b="b"/>
            <a:pathLst>
              <a:path w="1885" h="23527" extrusionOk="0">
                <a:moveTo>
                  <a:pt x="0" y="0"/>
                </a:moveTo>
                <a:lnTo>
                  <a:pt x="0" y="23526"/>
                </a:lnTo>
                <a:lnTo>
                  <a:pt x="1885" y="23526"/>
                </a:lnTo>
                <a:lnTo>
                  <a:pt x="1885" y="0"/>
                </a:ln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4" name="Google Shape;6684;p34"/>
          <p:cNvSpPr/>
          <p:nvPr/>
        </p:nvSpPr>
        <p:spPr>
          <a:xfrm>
            <a:off x="2305962" y="5174651"/>
            <a:ext cx="80521" cy="846580"/>
          </a:xfrm>
          <a:custGeom>
            <a:avLst/>
            <a:gdLst/>
            <a:ahLst/>
            <a:cxnLst/>
            <a:rect l="l" t="t" r="r" b="b"/>
            <a:pathLst>
              <a:path w="1885" h="23527" extrusionOk="0">
                <a:moveTo>
                  <a:pt x="0" y="0"/>
                </a:moveTo>
                <a:lnTo>
                  <a:pt x="0" y="23526"/>
                </a:lnTo>
                <a:lnTo>
                  <a:pt x="1885" y="23526"/>
                </a:lnTo>
                <a:lnTo>
                  <a:pt x="1885" y="0"/>
                </a:ln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5" name="Google Shape;6685;p34"/>
          <p:cNvSpPr/>
          <p:nvPr/>
        </p:nvSpPr>
        <p:spPr>
          <a:xfrm>
            <a:off x="1334761" y="5046653"/>
            <a:ext cx="1329599" cy="249436"/>
          </a:xfrm>
          <a:custGeom>
            <a:avLst/>
            <a:gdLst/>
            <a:ahLst/>
            <a:cxnLst/>
            <a:rect l="l" t="t" r="r" b="b"/>
            <a:pathLst>
              <a:path w="31126" h="6932" extrusionOk="0">
                <a:moveTo>
                  <a:pt x="3465" y="1"/>
                </a:moveTo>
                <a:cubicBezTo>
                  <a:pt x="1550" y="1"/>
                  <a:pt x="0" y="1551"/>
                  <a:pt x="0" y="3466"/>
                </a:cubicBezTo>
                <a:cubicBezTo>
                  <a:pt x="0" y="5381"/>
                  <a:pt x="1550" y="6931"/>
                  <a:pt x="3465" y="6931"/>
                </a:cubicBezTo>
                <a:lnTo>
                  <a:pt x="27660" y="6931"/>
                </a:lnTo>
                <a:cubicBezTo>
                  <a:pt x="29575" y="6931"/>
                  <a:pt x="31125" y="5381"/>
                  <a:pt x="31125" y="3466"/>
                </a:cubicBezTo>
                <a:cubicBezTo>
                  <a:pt x="31125" y="1551"/>
                  <a:pt x="29575" y="1"/>
                  <a:pt x="27660" y="1"/>
                </a:cubicBez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6" name="Google Shape;6686;p34"/>
          <p:cNvSpPr/>
          <p:nvPr/>
        </p:nvSpPr>
        <p:spPr>
          <a:xfrm>
            <a:off x="1504857" y="5361664"/>
            <a:ext cx="1747667" cy="55811"/>
          </a:xfrm>
          <a:custGeom>
            <a:avLst/>
            <a:gdLst/>
            <a:ahLst/>
            <a:cxnLst/>
            <a:rect l="l" t="t" r="r" b="b"/>
            <a:pathLst>
              <a:path w="40913" h="1551" extrusionOk="0">
                <a:moveTo>
                  <a:pt x="0" y="1"/>
                </a:moveTo>
                <a:lnTo>
                  <a:pt x="0" y="1551"/>
                </a:lnTo>
                <a:lnTo>
                  <a:pt x="40913" y="1551"/>
                </a:lnTo>
                <a:lnTo>
                  <a:pt x="40913" y="1"/>
                </a:lnTo>
                <a:close/>
              </a:path>
            </a:pathLst>
          </a:custGeom>
          <a:solidFill>
            <a:srgbClr val="91320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7" name="Google Shape;6687;p34"/>
          <p:cNvSpPr/>
          <p:nvPr/>
        </p:nvSpPr>
        <p:spPr>
          <a:xfrm>
            <a:off x="1299691" y="4939489"/>
            <a:ext cx="350619" cy="1191084"/>
          </a:xfrm>
          <a:custGeom>
            <a:avLst/>
            <a:gdLst/>
            <a:ahLst/>
            <a:cxnLst/>
            <a:rect l="l" t="t" r="r" b="b"/>
            <a:pathLst>
              <a:path w="8208" h="33101" extrusionOk="0">
                <a:moveTo>
                  <a:pt x="6536" y="0"/>
                </a:moveTo>
                <a:lnTo>
                  <a:pt x="1" y="33101"/>
                </a:lnTo>
                <a:lnTo>
                  <a:pt x="1672" y="33101"/>
                </a:lnTo>
                <a:lnTo>
                  <a:pt x="8207" y="0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8" name="Google Shape;6688;p34"/>
          <p:cNvSpPr/>
          <p:nvPr/>
        </p:nvSpPr>
        <p:spPr>
          <a:xfrm>
            <a:off x="3140812" y="4939489"/>
            <a:ext cx="350619" cy="1191084"/>
          </a:xfrm>
          <a:custGeom>
            <a:avLst/>
            <a:gdLst/>
            <a:ahLst/>
            <a:cxnLst/>
            <a:rect l="l" t="t" r="r" b="b"/>
            <a:pathLst>
              <a:path w="8208" h="33101" extrusionOk="0">
                <a:moveTo>
                  <a:pt x="1" y="0"/>
                </a:moveTo>
                <a:lnTo>
                  <a:pt x="6536" y="33101"/>
                </a:lnTo>
                <a:lnTo>
                  <a:pt x="8207" y="33101"/>
                </a:lnTo>
                <a:lnTo>
                  <a:pt x="1672" y="0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89" name="Google Shape;6689;p34"/>
          <p:cNvSpPr/>
          <p:nvPr/>
        </p:nvSpPr>
        <p:spPr>
          <a:xfrm>
            <a:off x="1504857" y="4900084"/>
            <a:ext cx="1811315" cy="77688"/>
          </a:xfrm>
          <a:custGeom>
            <a:avLst/>
            <a:gdLst/>
            <a:ahLst/>
            <a:cxnLst/>
            <a:rect l="l" t="t" r="r" b="b"/>
            <a:pathLst>
              <a:path w="42403" h="2159" extrusionOk="0">
                <a:moveTo>
                  <a:pt x="1064" y="1"/>
                </a:moveTo>
                <a:cubicBezTo>
                  <a:pt x="486" y="1"/>
                  <a:pt x="0" y="487"/>
                  <a:pt x="0" y="1095"/>
                </a:cubicBezTo>
                <a:cubicBezTo>
                  <a:pt x="0" y="1673"/>
                  <a:pt x="486" y="2159"/>
                  <a:pt x="1064" y="2159"/>
                </a:cubicBezTo>
                <a:lnTo>
                  <a:pt x="41338" y="2159"/>
                </a:lnTo>
                <a:cubicBezTo>
                  <a:pt x="41916" y="2159"/>
                  <a:pt x="42402" y="1673"/>
                  <a:pt x="42402" y="1095"/>
                </a:cubicBezTo>
                <a:cubicBezTo>
                  <a:pt x="42402" y="487"/>
                  <a:pt x="41916" y="1"/>
                  <a:pt x="41338" y="1"/>
                </a:cubicBezTo>
                <a:close/>
              </a:path>
            </a:pathLst>
          </a:custGeom>
          <a:solidFill>
            <a:srgbClr val="91320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0" name="Google Shape;6690;p34"/>
          <p:cNvSpPr/>
          <p:nvPr/>
        </p:nvSpPr>
        <p:spPr>
          <a:xfrm>
            <a:off x="1334760" y="4531491"/>
            <a:ext cx="2150187" cy="368613"/>
          </a:xfrm>
          <a:custGeom>
            <a:avLst/>
            <a:gdLst/>
            <a:ahLst/>
            <a:cxnLst/>
            <a:rect l="l" t="t" r="r" b="b"/>
            <a:pathLst>
              <a:path w="50336" h="10244" extrusionOk="0">
                <a:moveTo>
                  <a:pt x="0" y="1"/>
                </a:moveTo>
                <a:lnTo>
                  <a:pt x="0" y="5381"/>
                </a:lnTo>
                <a:cubicBezTo>
                  <a:pt x="0" y="8086"/>
                  <a:pt x="2189" y="10244"/>
                  <a:pt x="4894" y="10244"/>
                </a:cubicBezTo>
                <a:lnTo>
                  <a:pt x="45472" y="10244"/>
                </a:lnTo>
                <a:cubicBezTo>
                  <a:pt x="48177" y="10244"/>
                  <a:pt x="50335" y="8086"/>
                  <a:pt x="50335" y="5381"/>
                </a:cubicBezTo>
                <a:lnTo>
                  <a:pt x="50335" y="1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1" name="Google Shape;6691;p34"/>
          <p:cNvSpPr/>
          <p:nvPr/>
        </p:nvSpPr>
        <p:spPr>
          <a:xfrm>
            <a:off x="1334760" y="4531491"/>
            <a:ext cx="2150187" cy="87548"/>
          </a:xfrm>
          <a:custGeom>
            <a:avLst/>
            <a:gdLst/>
            <a:ahLst/>
            <a:cxnLst/>
            <a:rect l="l" t="t" r="r" b="b"/>
            <a:pathLst>
              <a:path w="50336" h="2433" extrusionOk="0">
                <a:moveTo>
                  <a:pt x="0" y="1"/>
                </a:moveTo>
                <a:lnTo>
                  <a:pt x="50335" y="2432"/>
                </a:lnTo>
                <a:lnTo>
                  <a:pt x="50335" y="1"/>
                </a:lnTo>
                <a:close/>
              </a:path>
            </a:pathLst>
          </a:custGeom>
          <a:solidFill>
            <a:srgbClr val="4713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2" name="Google Shape;6692;p34"/>
          <p:cNvSpPr/>
          <p:nvPr/>
        </p:nvSpPr>
        <p:spPr>
          <a:xfrm>
            <a:off x="1102341" y="4430877"/>
            <a:ext cx="2616311" cy="110505"/>
          </a:xfrm>
          <a:custGeom>
            <a:avLst/>
            <a:gdLst/>
            <a:ahLst/>
            <a:cxnLst/>
            <a:rect l="l" t="t" r="r" b="b"/>
            <a:pathLst>
              <a:path w="61248" h="3071" extrusionOk="0">
                <a:moveTo>
                  <a:pt x="1551" y="0"/>
                </a:moveTo>
                <a:cubicBezTo>
                  <a:pt x="669" y="0"/>
                  <a:pt x="0" y="699"/>
                  <a:pt x="0" y="1550"/>
                </a:cubicBezTo>
                <a:cubicBezTo>
                  <a:pt x="0" y="2401"/>
                  <a:pt x="699" y="3070"/>
                  <a:pt x="1551" y="3070"/>
                </a:cubicBezTo>
                <a:lnTo>
                  <a:pt x="59698" y="3070"/>
                </a:lnTo>
                <a:cubicBezTo>
                  <a:pt x="60549" y="3070"/>
                  <a:pt x="61248" y="2401"/>
                  <a:pt x="61248" y="1550"/>
                </a:cubicBezTo>
                <a:cubicBezTo>
                  <a:pt x="61248" y="699"/>
                  <a:pt x="60549" y="0"/>
                  <a:pt x="5969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3" name="Google Shape;6693;p34"/>
          <p:cNvSpPr/>
          <p:nvPr/>
        </p:nvSpPr>
        <p:spPr>
          <a:xfrm>
            <a:off x="2681184" y="3876311"/>
            <a:ext cx="201281" cy="553460"/>
          </a:xfrm>
          <a:custGeom>
            <a:avLst/>
            <a:gdLst/>
            <a:ahLst/>
            <a:cxnLst/>
            <a:rect l="l" t="t" r="r" b="b"/>
            <a:pathLst>
              <a:path w="4712" h="15381" extrusionOk="0">
                <a:moveTo>
                  <a:pt x="1" y="1"/>
                </a:moveTo>
                <a:lnTo>
                  <a:pt x="1" y="15381"/>
                </a:lnTo>
                <a:lnTo>
                  <a:pt x="4712" y="15381"/>
                </a:lnTo>
                <a:lnTo>
                  <a:pt x="334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4" name="Google Shape;6694;p34"/>
          <p:cNvSpPr/>
          <p:nvPr/>
        </p:nvSpPr>
        <p:spPr>
          <a:xfrm>
            <a:off x="2774690" y="3839139"/>
            <a:ext cx="541476" cy="590631"/>
          </a:xfrm>
          <a:custGeom>
            <a:avLst/>
            <a:gdLst/>
            <a:ahLst/>
            <a:cxnLst/>
            <a:rect l="l" t="t" r="r" b="b"/>
            <a:pathLst>
              <a:path w="12676" h="16414" extrusionOk="0">
                <a:moveTo>
                  <a:pt x="0" y="0"/>
                </a:moveTo>
                <a:lnTo>
                  <a:pt x="0" y="16414"/>
                </a:lnTo>
                <a:lnTo>
                  <a:pt x="12675" y="16414"/>
                </a:lnTo>
                <a:lnTo>
                  <a:pt x="1267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5" name="Google Shape;6695;p34"/>
          <p:cNvSpPr/>
          <p:nvPr/>
        </p:nvSpPr>
        <p:spPr>
          <a:xfrm>
            <a:off x="4759930" y="5957804"/>
            <a:ext cx="2616311" cy="304107"/>
          </a:xfrm>
          <a:custGeom>
            <a:avLst/>
            <a:gdLst/>
            <a:ahLst/>
            <a:cxnLst/>
            <a:rect l="l" t="t" r="r" b="b"/>
            <a:pathLst>
              <a:path w="61248" h="5655" extrusionOk="0">
                <a:moveTo>
                  <a:pt x="30609" y="1"/>
                </a:moveTo>
                <a:cubicBezTo>
                  <a:pt x="13709" y="1"/>
                  <a:pt x="0" y="1247"/>
                  <a:pt x="0" y="2828"/>
                </a:cubicBezTo>
                <a:cubicBezTo>
                  <a:pt x="0" y="4378"/>
                  <a:pt x="13709" y="5654"/>
                  <a:pt x="30609" y="5654"/>
                </a:cubicBezTo>
                <a:cubicBezTo>
                  <a:pt x="47539" y="5654"/>
                  <a:pt x="61248" y="4378"/>
                  <a:pt x="61248" y="2828"/>
                </a:cubicBezTo>
                <a:cubicBezTo>
                  <a:pt x="61248" y="1247"/>
                  <a:pt x="47539" y="1"/>
                  <a:pt x="30609" y="1"/>
                </a:cubicBezTo>
                <a:close/>
              </a:path>
            </a:pathLst>
          </a:custGeom>
          <a:solidFill>
            <a:srgbClr val="A185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6" name="Google Shape;6696;p34"/>
          <p:cNvSpPr/>
          <p:nvPr/>
        </p:nvSpPr>
        <p:spPr>
          <a:xfrm>
            <a:off x="4901460" y="4003195"/>
            <a:ext cx="1134853" cy="1171437"/>
          </a:xfrm>
          <a:custGeom>
            <a:avLst/>
            <a:gdLst/>
            <a:ahLst/>
            <a:cxnLst/>
            <a:rect l="l" t="t" r="r" b="b"/>
            <a:pathLst>
              <a:path w="26567" h="32555" fill="none" extrusionOk="0">
                <a:moveTo>
                  <a:pt x="5046" y="32463"/>
                </a:moveTo>
                <a:lnTo>
                  <a:pt x="1" y="0"/>
                </a:lnTo>
                <a:lnTo>
                  <a:pt x="26566" y="0"/>
                </a:lnTo>
                <a:lnTo>
                  <a:pt x="24651" y="32554"/>
                </a:lnTo>
                <a:close/>
              </a:path>
            </a:pathLst>
          </a:custGeom>
          <a:noFill/>
          <a:ln w="28875" cap="flat" cmpd="sng">
            <a:solidFill>
              <a:srgbClr val="30303F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7" name="Google Shape;6697;p34"/>
          <p:cNvSpPr/>
          <p:nvPr/>
        </p:nvSpPr>
        <p:spPr>
          <a:xfrm>
            <a:off x="4652167" y="3944143"/>
            <a:ext cx="1339979" cy="355480"/>
          </a:xfrm>
          <a:custGeom>
            <a:avLst/>
            <a:gdLst/>
            <a:ahLst/>
            <a:cxnLst/>
            <a:rect l="l" t="t" r="r" b="b"/>
            <a:pathLst>
              <a:path w="31369" h="9879" extrusionOk="0">
                <a:moveTo>
                  <a:pt x="2493" y="0"/>
                </a:moveTo>
                <a:cubicBezTo>
                  <a:pt x="1034" y="0"/>
                  <a:pt x="1" y="1429"/>
                  <a:pt x="456" y="2797"/>
                </a:cubicBezTo>
                <a:lnTo>
                  <a:pt x="2280" y="8389"/>
                </a:lnTo>
                <a:cubicBezTo>
                  <a:pt x="2554" y="9271"/>
                  <a:pt x="3374" y="9879"/>
                  <a:pt x="4286" y="9879"/>
                </a:cubicBezTo>
                <a:lnTo>
                  <a:pt x="28876" y="9879"/>
                </a:lnTo>
                <a:cubicBezTo>
                  <a:pt x="30335" y="9879"/>
                  <a:pt x="31369" y="8450"/>
                  <a:pt x="30913" y="7082"/>
                </a:cubicBezTo>
                <a:lnTo>
                  <a:pt x="29089" y="1490"/>
                </a:lnTo>
                <a:cubicBezTo>
                  <a:pt x="28816" y="608"/>
                  <a:pt x="27995" y="0"/>
                  <a:pt x="27053" y="0"/>
                </a:cubicBez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8" name="Google Shape;6698;p34"/>
          <p:cNvSpPr/>
          <p:nvPr/>
        </p:nvSpPr>
        <p:spPr>
          <a:xfrm>
            <a:off x="5117008" y="5174651"/>
            <a:ext cx="80521" cy="846580"/>
          </a:xfrm>
          <a:custGeom>
            <a:avLst/>
            <a:gdLst/>
            <a:ahLst/>
            <a:cxnLst/>
            <a:rect l="l" t="t" r="r" b="b"/>
            <a:pathLst>
              <a:path w="1885" h="23527" extrusionOk="0">
                <a:moveTo>
                  <a:pt x="0" y="0"/>
                </a:moveTo>
                <a:lnTo>
                  <a:pt x="0" y="23526"/>
                </a:lnTo>
                <a:lnTo>
                  <a:pt x="1885" y="23526"/>
                </a:lnTo>
                <a:lnTo>
                  <a:pt x="1885" y="0"/>
                </a:ln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99" name="Google Shape;6699;p34"/>
          <p:cNvSpPr/>
          <p:nvPr/>
        </p:nvSpPr>
        <p:spPr>
          <a:xfrm>
            <a:off x="5963562" y="5174651"/>
            <a:ext cx="80521" cy="846580"/>
          </a:xfrm>
          <a:custGeom>
            <a:avLst/>
            <a:gdLst/>
            <a:ahLst/>
            <a:cxnLst/>
            <a:rect l="l" t="t" r="r" b="b"/>
            <a:pathLst>
              <a:path w="1885" h="23527" extrusionOk="0">
                <a:moveTo>
                  <a:pt x="0" y="0"/>
                </a:moveTo>
                <a:lnTo>
                  <a:pt x="0" y="23526"/>
                </a:lnTo>
                <a:lnTo>
                  <a:pt x="1885" y="23526"/>
                </a:lnTo>
                <a:lnTo>
                  <a:pt x="1885" y="0"/>
                </a:ln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0" name="Google Shape;6700;p34"/>
          <p:cNvSpPr/>
          <p:nvPr/>
        </p:nvSpPr>
        <p:spPr>
          <a:xfrm>
            <a:off x="4992361" y="5046653"/>
            <a:ext cx="1329599" cy="249436"/>
          </a:xfrm>
          <a:custGeom>
            <a:avLst/>
            <a:gdLst/>
            <a:ahLst/>
            <a:cxnLst/>
            <a:rect l="l" t="t" r="r" b="b"/>
            <a:pathLst>
              <a:path w="31126" h="6932" extrusionOk="0">
                <a:moveTo>
                  <a:pt x="3465" y="1"/>
                </a:moveTo>
                <a:cubicBezTo>
                  <a:pt x="1550" y="1"/>
                  <a:pt x="0" y="1551"/>
                  <a:pt x="0" y="3466"/>
                </a:cubicBezTo>
                <a:cubicBezTo>
                  <a:pt x="0" y="5381"/>
                  <a:pt x="1550" y="6931"/>
                  <a:pt x="3465" y="6931"/>
                </a:cubicBezTo>
                <a:lnTo>
                  <a:pt x="27660" y="6931"/>
                </a:lnTo>
                <a:cubicBezTo>
                  <a:pt x="29575" y="6931"/>
                  <a:pt x="31125" y="5381"/>
                  <a:pt x="31125" y="3466"/>
                </a:cubicBezTo>
                <a:cubicBezTo>
                  <a:pt x="31125" y="1551"/>
                  <a:pt x="29575" y="1"/>
                  <a:pt x="27660" y="1"/>
                </a:cubicBezTo>
                <a:close/>
              </a:path>
            </a:pathLst>
          </a:custGeom>
          <a:solidFill>
            <a:srgbClr val="30303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1" name="Google Shape;6701;p34"/>
          <p:cNvSpPr/>
          <p:nvPr/>
        </p:nvSpPr>
        <p:spPr>
          <a:xfrm>
            <a:off x="5162457" y="5361664"/>
            <a:ext cx="1747667" cy="55811"/>
          </a:xfrm>
          <a:custGeom>
            <a:avLst/>
            <a:gdLst/>
            <a:ahLst/>
            <a:cxnLst/>
            <a:rect l="l" t="t" r="r" b="b"/>
            <a:pathLst>
              <a:path w="40913" h="1551" extrusionOk="0">
                <a:moveTo>
                  <a:pt x="0" y="1"/>
                </a:moveTo>
                <a:lnTo>
                  <a:pt x="0" y="1551"/>
                </a:lnTo>
                <a:lnTo>
                  <a:pt x="40913" y="1551"/>
                </a:lnTo>
                <a:lnTo>
                  <a:pt x="40913" y="1"/>
                </a:lnTo>
                <a:close/>
              </a:path>
            </a:pathLst>
          </a:custGeom>
          <a:solidFill>
            <a:srgbClr val="91320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2" name="Google Shape;6702;p34"/>
          <p:cNvSpPr/>
          <p:nvPr/>
        </p:nvSpPr>
        <p:spPr>
          <a:xfrm>
            <a:off x="4957291" y="4939489"/>
            <a:ext cx="350619" cy="1191084"/>
          </a:xfrm>
          <a:custGeom>
            <a:avLst/>
            <a:gdLst/>
            <a:ahLst/>
            <a:cxnLst/>
            <a:rect l="l" t="t" r="r" b="b"/>
            <a:pathLst>
              <a:path w="8208" h="33101" extrusionOk="0">
                <a:moveTo>
                  <a:pt x="6536" y="0"/>
                </a:moveTo>
                <a:lnTo>
                  <a:pt x="1" y="33101"/>
                </a:lnTo>
                <a:lnTo>
                  <a:pt x="1672" y="33101"/>
                </a:lnTo>
                <a:lnTo>
                  <a:pt x="8207" y="0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3" name="Google Shape;6703;p34"/>
          <p:cNvSpPr/>
          <p:nvPr/>
        </p:nvSpPr>
        <p:spPr>
          <a:xfrm>
            <a:off x="6798412" y="4939489"/>
            <a:ext cx="350619" cy="1191084"/>
          </a:xfrm>
          <a:custGeom>
            <a:avLst/>
            <a:gdLst/>
            <a:ahLst/>
            <a:cxnLst/>
            <a:rect l="l" t="t" r="r" b="b"/>
            <a:pathLst>
              <a:path w="8208" h="33101" extrusionOk="0">
                <a:moveTo>
                  <a:pt x="1" y="0"/>
                </a:moveTo>
                <a:lnTo>
                  <a:pt x="6536" y="33101"/>
                </a:lnTo>
                <a:lnTo>
                  <a:pt x="8207" y="33101"/>
                </a:lnTo>
                <a:lnTo>
                  <a:pt x="1672" y="0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4" name="Google Shape;6704;p34"/>
          <p:cNvSpPr/>
          <p:nvPr/>
        </p:nvSpPr>
        <p:spPr>
          <a:xfrm>
            <a:off x="5162457" y="4900084"/>
            <a:ext cx="1811315" cy="77688"/>
          </a:xfrm>
          <a:custGeom>
            <a:avLst/>
            <a:gdLst/>
            <a:ahLst/>
            <a:cxnLst/>
            <a:rect l="l" t="t" r="r" b="b"/>
            <a:pathLst>
              <a:path w="42403" h="2159" extrusionOk="0">
                <a:moveTo>
                  <a:pt x="1064" y="1"/>
                </a:moveTo>
                <a:cubicBezTo>
                  <a:pt x="486" y="1"/>
                  <a:pt x="0" y="487"/>
                  <a:pt x="0" y="1095"/>
                </a:cubicBezTo>
                <a:cubicBezTo>
                  <a:pt x="0" y="1673"/>
                  <a:pt x="486" y="2159"/>
                  <a:pt x="1064" y="2159"/>
                </a:cubicBezTo>
                <a:lnTo>
                  <a:pt x="41338" y="2159"/>
                </a:lnTo>
                <a:cubicBezTo>
                  <a:pt x="41916" y="2159"/>
                  <a:pt x="42402" y="1673"/>
                  <a:pt x="42402" y="1095"/>
                </a:cubicBezTo>
                <a:cubicBezTo>
                  <a:pt x="42402" y="487"/>
                  <a:pt x="41916" y="1"/>
                  <a:pt x="41338" y="1"/>
                </a:cubicBezTo>
                <a:close/>
              </a:path>
            </a:pathLst>
          </a:custGeom>
          <a:solidFill>
            <a:srgbClr val="91320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5" name="Google Shape;6705;p34"/>
          <p:cNvSpPr/>
          <p:nvPr/>
        </p:nvSpPr>
        <p:spPr>
          <a:xfrm>
            <a:off x="4992360" y="4531491"/>
            <a:ext cx="2150187" cy="368613"/>
          </a:xfrm>
          <a:custGeom>
            <a:avLst/>
            <a:gdLst/>
            <a:ahLst/>
            <a:cxnLst/>
            <a:rect l="l" t="t" r="r" b="b"/>
            <a:pathLst>
              <a:path w="50336" h="10244" extrusionOk="0">
                <a:moveTo>
                  <a:pt x="0" y="1"/>
                </a:moveTo>
                <a:lnTo>
                  <a:pt x="0" y="5381"/>
                </a:lnTo>
                <a:cubicBezTo>
                  <a:pt x="0" y="8086"/>
                  <a:pt x="2189" y="10244"/>
                  <a:pt x="4894" y="10244"/>
                </a:cubicBezTo>
                <a:lnTo>
                  <a:pt x="45472" y="10244"/>
                </a:lnTo>
                <a:cubicBezTo>
                  <a:pt x="48177" y="10244"/>
                  <a:pt x="50335" y="8086"/>
                  <a:pt x="50335" y="5381"/>
                </a:cubicBezTo>
                <a:lnTo>
                  <a:pt x="50335" y="1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6" name="Google Shape;6706;p34"/>
          <p:cNvSpPr/>
          <p:nvPr/>
        </p:nvSpPr>
        <p:spPr>
          <a:xfrm>
            <a:off x="4992360" y="4531491"/>
            <a:ext cx="2150187" cy="87548"/>
          </a:xfrm>
          <a:custGeom>
            <a:avLst/>
            <a:gdLst/>
            <a:ahLst/>
            <a:cxnLst/>
            <a:rect l="l" t="t" r="r" b="b"/>
            <a:pathLst>
              <a:path w="50336" h="2433" extrusionOk="0">
                <a:moveTo>
                  <a:pt x="0" y="1"/>
                </a:moveTo>
                <a:lnTo>
                  <a:pt x="50335" y="2432"/>
                </a:lnTo>
                <a:lnTo>
                  <a:pt x="50335" y="1"/>
                </a:lnTo>
                <a:close/>
              </a:path>
            </a:pathLst>
          </a:custGeom>
          <a:solidFill>
            <a:srgbClr val="4713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7" name="Google Shape;6707;p34"/>
          <p:cNvSpPr/>
          <p:nvPr/>
        </p:nvSpPr>
        <p:spPr>
          <a:xfrm>
            <a:off x="4759941" y="4430877"/>
            <a:ext cx="2616311" cy="110505"/>
          </a:xfrm>
          <a:custGeom>
            <a:avLst/>
            <a:gdLst/>
            <a:ahLst/>
            <a:cxnLst/>
            <a:rect l="l" t="t" r="r" b="b"/>
            <a:pathLst>
              <a:path w="61248" h="3071" extrusionOk="0">
                <a:moveTo>
                  <a:pt x="1551" y="0"/>
                </a:moveTo>
                <a:cubicBezTo>
                  <a:pt x="669" y="0"/>
                  <a:pt x="0" y="699"/>
                  <a:pt x="0" y="1550"/>
                </a:cubicBezTo>
                <a:cubicBezTo>
                  <a:pt x="0" y="2401"/>
                  <a:pt x="699" y="3070"/>
                  <a:pt x="1551" y="3070"/>
                </a:cubicBezTo>
                <a:lnTo>
                  <a:pt x="59698" y="3070"/>
                </a:lnTo>
                <a:cubicBezTo>
                  <a:pt x="60549" y="3070"/>
                  <a:pt x="61248" y="2401"/>
                  <a:pt x="61248" y="1550"/>
                </a:cubicBezTo>
                <a:cubicBezTo>
                  <a:pt x="61248" y="699"/>
                  <a:pt x="60549" y="0"/>
                  <a:pt x="5969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8" name="Google Shape;6708;p34"/>
          <p:cNvSpPr/>
          <p:nvPr/>
        </p:nvSpPr>
        <p:spPr>
          <a:xfrm>
            <a:off x="6338784" y="3876311"/>
            <a:ext cx="201281" cy="553460"/>
          </a:xfrm>
          <a:custGeom>
            <a:avLst/>
            <a:gdLst/>
            <a:ahLst/>
            <a:cxnLst/>
            <a:rect l="l" t="t" r="r" b="b"/>
            <a:pathLst>
              <a:path w="4712" h="15381" extrusionOk="0">
                <a:moveTo>
                  <a:pt x="1" y="1"/>
                </a:moveTo>
                <a:lnTo>
                  <a:pt x="1" y="15381"/>
                </a:lnTo>
                <a:lnTo>
                  <a:pt x="4712" y="15381"/>
                </a:lnTo>
                <a:lnTo>
                  <a:pt x="334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09" name="Google Shape;6709;p34"/>
          <p:cNvSpPr/>
          <p:nvPr/>
        </p:nvSpPr>
        <p:spPr>
          <a:xfrm>
            <a:off x="6432290" y="3839139"/>
            <a:ext cx="541476" cy="590631"/>
          </a:xfrm>
          <a:custGeom>
            <a:avLst/>
            <a:gdLst/>
            <a:ahLst/>
            <a:cxnLst/>
            <a:rect l="l" t="t" r="r" b="b"/>
            <a:pathLst>
              <a:path w="12676" h="16414" extrusionOk="0">
                <a:moveTo>
                  <a:pt x="0" y="0"/>
                </a:moveTo>
                <a:lnTo>
                  <a:pt x="0" y="16414"/>
                </a:lnTo>
                <a:lnTo>
                  <a:pt x="12675" y="16414"/>
                </a:lnTo>
                <a:lnTo>
                  <a:pt x="1267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0" name="Google Shape;6710;p34"/>
          <p:cNvSpPr/>
          <p:nvPr/>
        </p:nvSpPr>
        <p:spPr>
          <a:xfrm>
            <a:off x="1981362" y="1250995"/>
            <a:ext cx="538871" cy="455045"/>
          </a:xfrm>
          <a:custGeom>
            <a:avLst/>
            <a:gdLst/>
            <a:ahLst/>
            <a:cxnLst/>
            <a:rect l="l" t="t" r="r" b="b"/>
            <a:pathLst>
              <a:path w="12615" h="12646" extrusionOk="0">
                <a:moveTo>
                  <a:pt x="6323" y="1"/>
                </a:moveTo>
                <a:cubicBezTo>
                  <a:pt x="2828" y="1"/>
                  <a:pt x="1" y="2828"/>
                  <a:pt x="1" y="6323"/>
                </a:cubicBezTo>
                <a:cubicBezTo>
                  <a:pt x="1" y="9819"/>
                  <a:pt x="2828" y="12645"/>
                  <a:pt x="6323" y="12645"/>
                </a:cubicBezTo>
                <a:cubicBezTo>
                  <a:pt x="9788" y="12645"/>
                  <a:pt x="12615" y="9819"/>
                  <a:pt x="12615" y="6323"/>
                </a:cubicBezTo>
                <a:cubicBezTo>
                  <a:pt x="12615" y="2828"/>
                  <a:pt x="9788" y="1"/>
                  <a:pt x="632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1" name="Google Shape;6711;p34"/>
          <p:cNvSpPr/>
          <p:nvPr/>
        </p:nvSpPr>
        <p:spPr>
          <a:xfrm>
            <a:off x="1539930" y="880205"/>
            <a:ext cx="1421781" cy="598331"/>
          </a:xfrm>
          <a:custGeom>
            <a:avLst/>
            <a:gdLst/>
            <a:ahLst/>
            <a:cxnLst/>
            <a:rect l="l" t="t" r="r" b="b"/>
            <a:pathLst>
              <a:path w="33284" h="16628" extrusionOk="0">
                <a:moveTo>
                  <a:pt x="16657" y="1"/>
                </a:moveTo>
                <a:cubicBezTo>
                  <a:pt x="7447" y="1"/>
                  <a:pt x="0" y="7448"/>
                  <a:pt x="0" y="16627"/>
                </a:cubicBezTo>
                <a:lnTo>
                  <a:pt x="33284" y="16627"/>
                </a:lnTo>
                <a:cubicBezTo>
                  <a:pt x="33284" y="7448"/>
                  <a:pt x="25837" y="1"/>
                  <a:pt x="1665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2" name="Google Shape;6712;p34"/>
          <p:cNvSpPr/>
          <p:nvPr/>
        </p:nvSpPr>
        <p:spPr>
          <a:xfrm>
            <a:off x="2222880" y="-4667"/>
            <a:ext cx="54549" cy="884867"/>
          </a:xfrm>
          <a:custGeom>
            <a:avLst/>
            <a:gdLst/>
            <a:ahLst/>
            <a:cxnLst/>
            <a:rect l="l" t="t" r="r" b="b"/>
            <a:pathLst>
              <a:path w="1277" h="24591" extrusionOk="0">
                <a:moveTo>
                  <a:pt x="0" y="1"/>
                </a:moveTo>
                <a:lnTo>
                  <a:pt x="0" y="24591"/>
                </a:lnTo>
                <a:lnTo>
                  <a:pt x="1277" y="24591"/>
                </a:lnTo>
                <a:lnTo>
                  <a:pt x="1277" y="1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3" name="Google Shape;6713;p34"/>
          <p:cNvSpPr/>
          <p:nvPr/>
        </p:nvSpPr>
        <p:spPr>
          <a:xfrm>
            <a:off x="9440629" y="1259995"/>
            <a:ext cx="538871" cy="455045"/>
          </a:xfrm>
          <a:custGeom>
            <a:avLst/>
            <a:gdLst/>
            <a:ahLst/>
            <a:cxnLst/>
            <a:rect l="l" t="t" r="r" b="b"/>
            <a:pathLst>
              <a:path w="12615" h="12646" extrusionOk="0">
                <a:moveTo>
                  <a:pt x="6323" y="1"/>
                </a:moveTo>
                <a:cubicBezTo>
                  <a:pt x="2828" y="1"/>
                  <a:pt x="1" y="2828"/>
                  <a:pt x="1" y="6323"/>
                </a:cubicBezTo>
                <a:cubicBezTo>
                  <a:pt x="1" y="9819"/>
                  <a:pt x="2828" y="12645"/>
                  <a:pt x="6323" y="12645"/>
                </a:cubicBezTo>
                <a:cubicBezTo>
                  <a:pt x="9788" y="12645"/>
                  <a:pt x="12615" y="9819"/>
                  <a:pt x="12615" y="6323"/>
                </a:cubicBezTo>
                <a:cubicBezTo>
                  <a:pt x="12615" y="2828"/>
                  <a:pt x="9788" y="1"/>
                  <a:pt x="632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4" name="Google Shape;6714;p34"/>
          <p:cNvSpPr/>
          <p:nvPr/>
        </p:nvSpPr>
        <p:spPr>
          <a:xfrm>
            <a:off x="8999196" y="889205"/>
            <a:ext cx="1421781" cy="598331"/>
          </a:xfrm>
          <a:custGeom>
            <a:avLst/>
            <a:gdLst/>
            <a:ahLst/>
            <a:cxnLst/>
            <a:rect l="l" t="t" r="r" b="b"/>
            <a:pathLst>
              <a:path w="33284" h="16628" extrusionOk="0">
                <a:moveTo>
                  <a:pt x="16657" y="1"/>
                </a:moveTo>
                <a:cubicBezTo>
                  <a:pt x="7447" y="1"/>
                  <a:pt x="0" y="7448"/>
                  <a:pt x="0" y="16627"/>
                </a:cubicBezTo>
                <a:lnTo>
                  <a:pt x="33284" y="16627"/>
                </a:lnTo>
                <a:cubicBezTo>
                  <a:pt x="33284" y="7448"/>
                  <a:pt x="25837" y="1"/>
                  <a:pt x="1665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5" name="Google Shape;6715;p34"/>
          <p:cNvSpPr/>
          <p:nvPr/>
        </p:nvSpPr>
        <p:spPr>
          <a:xfrm>
            <a:off x="9682147" y="4333"/>
            <a:ext cx="54549" cy="884867"/>
          </a:xfrm>
          <a:custGeom>
            <a:avLst/>
            <a:gdLst/>
            <a:ahLst/>
            <a:cxnLst/>
            <a:rect l="l" t="t" r="r" b="b"/>
            <a:pathLst>
              <a:path w="1277" h="24591" extrusionOk="0">
                <a:moveTo>
                  <a:pt x="0" y="1"/>
                </a:moveTo>
                <a:lnTo>
                  <a:pt x="0" y="24591"/>
                </a:lnTo>
                <a:lnTo>
                  <a:pt x="1277" y="24591"/>
                </a:lnTo>
                <a:lnTo>
                  <a:pt x="1277" y="1"/>
                </a:lnTo>
                <a:close/>
              </a:path>
            </a:pathLst>
          </a:custGeom>
          <a:solidFill>
            <a:srgbClr val="5E1E0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6" name="Google Shape;6716;p34"/>
          <p:cNvSpPr/>
          <p:nvPr/>
        </p:nvSpPr>
        <p:spPr>
          <a:xfrm>
            <a:off x="10119750" y="3881730"/>
            <a:ext cx="201281" cy="553460"/>
          </a:xfrm>
          <a:custGeom>
            <a:avLst/>
            <a:gdLst/>
            <a:ahLst/>
            <a:cxnLst/>
            <a:rect l="l" t="t" r="r" b="b"/>
            <a:pathLst>
              <a:path w="4712" h="15381" extrusionOk="0">
                <a:moveTo>
                  <a:pt x="1" y="1"/>
                </a:moveTo>
                <a:lnTo>
                  <a:pt x="1" y="15381"/>
                </a:lnTo>
                <a:lnTo>
                  <a:pt x="4712" y="15381"/>
                </a:lnTo>
                <a:lnTo>
                  <a:pt x="334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7" name="Google Shape;6717;p34"/>
          <p:cNvSpPr/>
          <p:nvPr/>
        </p:nvSpPr>
        <p:spPr>
          <a:xfrm>
            <a:off x="10213257" y="3844558"/>
            <a:ext cx="541476" cy="590631"/>
          </a:xfrm>
          <a:custGeom>
            <a:avLst/>
            <a:gdLst/>
            <a:ahLst/>
            <a:cxnLst/>
            <a:rect l="l" t="t" r="r" b="b"/>
            <a:pathLst>
              <a:path w="12676" h="16414" extrusionOk="0">
                <a:moveTo>
                  <a:pt x="0" y="0"/>
                </a:moveTo>
                <a:lnTo>
                  <a:pt x="0" y="16414"/>
                </a:lnTo>
                <a:lnTo>
                  <a:pt x="12675" y="16414"/>
                </a:lnTo>
                <a:lnTo>
                  <a:pt x="1267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8" name="Google Shape;6718;p34"/>
          <p:cNvSpPr/>
          <p:nvPr/>
        </p:nvSpPr>
        <p:spPr>
          <a:xfrm>
            <a:off x="10853374" y="157992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19" name="Google Shape;6719;p34"/>
          <p:cNvSpPr/>
          <p:nvPr/>
        </p:nvSpPr>
        <p:spPr>
          <a:xfrm>
            <a:off x="11018241" y="3334208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rgbClr val="E0C59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20" name="Google Shape;6720;p34"/>
          <p:cNvSpPr/>
          <p:nvPr/>
        </p:nvSpPr>
        <p:spPr>
          <a:xfrm>
            <a:off x="547090" y="517641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21" name="Google Shape;6721;p34"/>
          <p:cNvSpPr/>
          <p:nvPr/>
        </p:nvSpPr>
        <p:spPr>
          <a:xfrm>
            <a:off x="418024" y="3420759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rgbClr val="E0C59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22" name="Google Shape;6722;p34"/>
          <p:cNvSpPr/>
          <p:nvPr/>
        </p:nvSpPr>
        <p:spPr>
          <a:xfrm>
            <a:off x="4166524" y="720008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rgbClr val="E0C59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23" name="Google Shape;6723;p34"/>
          <p:cNvSpPr/>
          <p:nvPr/>
        </p:nvSpPr>
        <p:spPr>
          <a:xfrm>
            <a:off x="7422941" y="4736808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rgbClr val="E0C59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24" name="Google Shape;6724;p34"/>
          <p:cNvSpPr/>
          <p:nvPr/>
        </p:nvSpPr>
        <p:spPr>
          <a:xfrm>
            <a:off x="11297374" y="4736808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25" name="Google Shape;6725;p34"/>
          <p:cNvSpPr/>
          <p:nvPr/>
        </p:nvSpPr>
        <p:spPr>
          <a:xfrm>
            <a:off x="6560808" y="124641"/>
            <a:ext cx="825841" cy="202371"/>
          </a:xfrm>
          <a:custGeom>
            <a:avLst/>
            <a:gdLst/>
            <a:ahLst/>
            <a:cxnLst/>
            <a:rect l="l" t="t" r="r" b="b"/>
            <a:pathLst>
              <a:path w="19333" h="5624" extrusionOk="0">
                <a:moveTo>
                  <a:pt x="1" y="0"/>
                </a:moveTo>
                <a:lnTo>
                  <a:pt x="1" y="5623"/>
                </a:lnTo>
                <a:lnTo>
                  <a:pt x="19333" y="5623"/>
                </a:lnTo>
                <a:lnTo>
                  <a:pt x="19333" y="0"/>
                </a:lnTo>
                <a:close/>
              </a:path>
            </a:pathLst>
          </a:custGeom>
          <a:solidFill>
            <a:srgbClr val="E0C59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26" name="Google Shape;6726;p34"/>
          <p:cNvSpPr/>
          <p:nvPr/>
        </p:nvSpPr>
        <p:spPr>
          <a:xfrm>
            <a:off x="513767" y="1466433"/>
            <a:ext cx="3701800" cy="2963288"/>
          </a:xfrm>
          <a:custGeom>
            <a:avLst/>
            <a:gdLst/>
            <a:ahLst/>
            <a:cxnLst/>
            <a:rect l="l" t="t" r="r" b="b"/>
            <a:pathLst>
              <a:path w="111054" h="113623" extrusionOk="0">
                <a:moveTo>
                  <a:pt x="30813" y="321"/>
                </a:moveTo>
                <a:lnTo>
                  <a:pt x="0" y="113623"/>
                </a:lnTo>
                <a:lnTo>
                  <a:pt x="111054" y="113623"/>
                </a:lnTo>
                <a:lnTo>
                  <a:pt x="73180" y="0"/>
                </a:lnTo>
                <a:close/>
              </a:path>
            </a:pathLst>
          </a:custGeom>
          <a:solidFill>
            <a:srgbClr val="FFFFFF">
              <a:alpha val="30899"/>
            </a:srgbClr>
          </a:solidFill>
          <a:ln>
            <a:noFill/>
          </a:ln>
        </p:spPr>
      </p:sp>
      <p:sp>
        <p:nvSpPr>
          <p:cNvPr id="6727" name="Google Shape;6727;p34"/>
          <p:cNvSpPr/>
          <p:nvPr/>
        </p:nvSpPr>
        <p:spPr>
          <a:xfrm>
            <a:off x="4350256" y="1466433"/>
            <a:ext cx="3701800" cy="2963288"/>
          </a:xfrm>
          <a:custGeom>
            <a:avLst/>
            <a:gdLst/>
            <a:ahLst/>
            <a:cxnLst/>
            <a:rect l="l" t="t" r="r" b="b"/>
            <a:pathLst>
              <a:path w="111054" h="113623" extrusionOk="0">
                <a:moveTo>
                  <a:pt x="30813" y="321"/>
                </a:moveTo>
                <a:lnTo>
                  <a:pt x="0" y="113623"/>
                </a:lnTo>
                <a:lnTo>
                  <a:pt x="111054" y="113623"/>
                </a:lnTo>
                <a:lnTo>
                  <a:pt x="73180" y="0"/>
                </a:lnTo>
                <a:close/>
              </a:path>
            </a:pathLst>
          </a:custGeom>
          <a:solidFill>
            <a:srgbClr val="FFFFFF">
              <a:alpha val="30899"/>
            </a:srgbClr>
          </a:solidFill>
          <a:ln>
            <a:noFill/>
          </a:ln>
        </p:spPr>
      </p:sp>
      <p:sp>
        <p:nvSpPr>
          <p:cNvPr id="6728" name="Google Shape;6728;p34"/>
          <p:cNvSpPr/>
          <p:nvPr/>
        </p:nvSpPr>
        <p:spPr>
          <a:xfrm>
            <a:off x="7982495" y="1466433"/>
            <a:ext cx="3701800" cy="2963288"/>
          </a:xfrm>
          <a:custGeom>
            <a:avLst/>
            <a:gdLst/>
            <a:ahLst/>
            <a:cxnLst/>
            <a:rect l="l" t="t" r="r" b="b"/>
            <a:pathLst>
              <a:path w="111054" h="113623" extrusionOk="0">
                <a:moveTo>
                  <a:pt x="30813" y="321"/>
                </a:moveTo>
                <a:lnTo>
                  <a:pt x="0" y="113623"/>
                </a:lnTo>
                <a:lnTo>
                  <a:pt x="111054" y="113623"/>
                </a:lnTo>
                <a:lnTo>
                  <a:pt x="73180" y="0"/>
                </a:lnTo>
                <a:close/>
              </a:path>
            </a:pathLst>
          </a:custGeom>
          <a:solidFill>
            <a:srgbClr val="FFFFFF">
              <a:alpha val="30899"/>
            </a:srgbClr>
          </a:solidFill>
          <a:ln>
            <a:noFill/>
          </a:ln>
        </p:spPr>
      </p:sp>
      <p:sp>
        <p:nvSpPr>
          <p:cNvPr id="6729" name="Google Shape;6729;p34"/>
          <p:cNvSpPr/>
          <p:nvPr/>
        </p:nvSpPr>
        <p:spPr>
          <a:xfrm>
            <a:off x="5307900" y="4233967"/>
            <a:ext cx="618731" cy="202368"/>
          </a:xfrm>
          <a:custGeom>
            <a:avLst/>
            <a:gdLst/>
            <a:ahLst/>
            <a:cxnLst/>
            <a:rect l="l" t="t" r="r" b="b"/>
            <a:pathLst>
              <a:path w="9120" h="1916" extrusionOk="0">
                <a:moveTo>
                  <a:pt x="1" y="1"/>
                </a:moveTo>
                <a:lnTo>
                  <a:pt x="1" y="1916"/>
                </a:lnTo>
                <a:lnTo>
                  <a:pt x="9120" y="1916"/>
                </a:lnTo>
                <a:lnTo>
                  <a:pt x="91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30" name="Google Shape;6730;p34"/>
          <p:cNvSpPr/>
          <p:nvPr/>
        </p:nvSpPr>
        <p:spPr>
          <a:xfrm>
            <a:off x="5926613" y="4233977"/>
            <a:ext cx="317367" cy="202368"/>
          </a:xfrm>
          <a:custGeom>
            <a:avLst/>
            <a:gdLst/>
            <a:ahLst/>
            <a:cxnLst/>
            <a:rect l="l" t="t" r="r" b="b"/>
            <a:pathLst>
              <a:path w="7418" h="1916" extrusionOk="0">
                <a:moveTo>
                  <a:pt x="1" y="1"/>
                </a:moveTo>
                <a:lnTo>
                  <a:pt x="1" y="1916"/>
                </a:lnTo>
                <a:lnTo>
                  <a:pt x="7417" y="1916"/>
                </a:lnTo>
                <a:lnTo>
                  <a:pt x="741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479485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bg>
      <p:bgPr>
        <a:solidFill>
          <a:schemeClr val="dk1"/>
        </a:solidFill>
        <a:effectLst/>
      </p:bgPr>
    </p:bg>
    <p:spTree>
      <p:nvGrpSpPr>
        <p:cNvPr id="1" name="Shape 3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3" name="Google Shape;3503;p19"/>
          <p:cNvSpPr/>
          <p:nvPr/>
        </p:nvSpPr>
        <p:spPr>
          <a:xfrm>
            <a:off x="0" y="1"/>
            <a:ext cx="12236183" cy="6858025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0" y="189972"/>
                </a:lnTo>
                <a:lnTo>
                  <a:pt x="284960" y="189972"/>
                </a:lnTo>
                <a:lnTo>
                  <a:pt x="284960" y="0"/>
                </a:lnTo>
                <a:close/>
              </a:path>
            </a:pathLst>
          </a:custGeom>
          <a:solidFill>
            <a:srgbClr val="EBE0C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4" name="Google Shape;3504;p19"/>
          <p:cNvSpPr/>
          <p:nvPr/>
        </p:nvSpPr>
        <p:spPr>
          <a:xfrm>
            <a:off x="16962" y="5733250"/>
            <a:ext cx="12238801" cy="1114876"/>
          </a:xfrm>
          <a:custGeom>
            <a:avLst/>
            <a:gdLst/>
            <a:ahLst/>
            <a:cxnLst/>
            <a:rect l="l" t="t" r="r" b="b"/>
            <a:pathLst>
              <a:path w="285021" h="30883" extrusionOk="0">
                <a:moveTo>
                  <a:pt x="0" y="1"/>
                </a:moveTo>
                <a:lnTo>
                  <a:pt x="0" y="30883"/>
                </a:lnTo>
                <a:lnTo>
                  <a:pt x="285021" y="30883"/>
                </a:lnTo>
                <a:lnTo>
                  <a:pt x="285021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5" name="Google Shape;3505;p19"/>
          <p:cNvSpPr/>
          <p:nvPr/>
        </p:nvSpPr>
        <p:spPr>
          <a:xfrm>
            <a:off x="16962" y="5574158"/>
            <a:ext cx="12238801" cy="159129"/>
          </a:xfrm>
          <a:custGeom>
            <a:avLst/>
            <a:gdLst/>
            <a:ahLst/>
            <a:cxnLst/>
            <a:rect l="l" t="t" r="r" b="b"/>
            <a:pathLst>
              <a:path w="285021" h="4408" extrusionOk="0">
                <a:moveTo>
                  <a:pt x="0" y="1"/>
                </a:moveTo>
                <a:lnTo>
                  <a:pt x="0" y="4408"/>
                </a:lnTo>
                <a:lnTo>
                  <a:pt x="285021" y="4408"/>
                </a:lnTo>
                <a:lnTo>
                  <a:pt x="28502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6" name="Google Shape;3506;p19"/>
          <p:cNvSpPr/>
          <p:nvPr/>
        </p:nvSpPr>
        <p:spPr>
          <a:xfrm>
            <a:off x="8508507" y="2299893"/>
            <a:ext cx="2913221" cy="3429031"/>
          </a:xfrm>
          <a:custGeom>
            <a:avLst/>
            <a:gdLst/>
            <a:ahLst/>
            <a:cxnLst/>
            <a:rect l="l" t="t" r="r" b="b"/>
            <a:pathLst>
              <a:path w="67844" h="94987" extrusionOk="0">
                <a:moveTo>
                  <a:pt x="1" y="0"/>
                </a:moveTo>
                <a:lnTo>
                  <a:pt x="1" y="94986"/>
                </a:lnTo>
                <a:lnTo>
                  <a:pt x="67844" y="94986"/>
                </a:lnTo>
                <a:lnTo>
                  <a:pt x="67844" y="0"/>
                </a:lnTo>
                <a:close/>
              </a:path>
            </a:pathLst>
          </a:custGeom>
          <a:solidFill>
            <a:srgbClr val="E4D3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7" name="Google Shape;3507;p19"/>
          <p:cNvSpPr/>
          <p:nvPr/>
        </p:nvSpPr>
        <p:spPr>
          <a:xfrm>
            <a:off x="8665153" y="3150263"/>
            <a:ext cx="2599975" cy="84547"/>
          </a:xfrm>
          <a:custGeom>
            <a:avLst/>
            <a:gdLst/>
            <a:ahLst/>
            <a:cxnLst/>
            <a:rect l="l" t="t" r="r" b="b"/>
            <a:pathLst>
              <a:path w="60549" h="2342" extrusionOk="0">
                <a:moveTo>
                  <a:pt x="0" y="1"/>
                </a:moveTo>
                <a:lnTo>
                  <a:pt x="0" y="2341"/>
                </a:lnTo>
                <a:lnTo>
                  <a:pt x="60548" y="2341"/>
                </a:lnTo>
                <a:lnTo>
                  <a:pt x="60548" y="1"/>
                </a:lnTo>
                <a:close/>
              </a:path>
            </a:pathLst>
          </a:custGeom>
          <a:solidFill>
            <a:srgbClr val="FCEF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8" name="Google Shape;3508;p19"/>
          <p:cNvSpPr/>
          <p:nvPr/>
        </p:nvSpPr>
        <p:spPr>
          <a:xfrm>
            <a:off x="8665153" y="2484220"/>
            <a:ext cx="2599975" cy="666081"/>
          </a:xfrm>
          <a:custGeom>
            <a:avLst/>
            <a:gdLst/>
            <a:ahLst/>
            <a:cxnLst/>
            <a:rect l="l" t="t" r="r" b="b"/>
            <a:pathLst>
              <a:path w="60549" h="18451" extrusionOk="0">
                <a:moveTo>
                  <a:pt x="0" y="1"/>
                </a:moveTo>
                <a:lnTo>
                  <a:pt x="0" y="18451"/>
                </a:lnTo>
                <a:lnTo>
                  <a:pt x="60548" y="18451"/>
                </a:lnTo>
                <a:lnTo>
                  <a:pt x="6054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9" name="Google Shape;3509;p19"/>
          <p:cNvSpPr/>
          <p:nvPr/>
        </p:nvSpPr>
        <p:spPr>
          <a:xfrm>
            <a:off x="8665153" y="2484219"/>
            <a:ext cx="2599975" cy="393959"/>
          </a:xfrm>
          <a:custGeom>
            <a:avLst/>
            <a:gdLst/>
            <a:ahLst/>
            <a:cxnLst/>
            <a:rect l="l" t="t" r="r" b="b"/>
            <a:pathLst>
              <a:path w="60549" h="10913" extrusionOk="0">
                <a:moveTo>
                  <a:pt x="0" y="1"/>
                </a:moveTo>
                <a:lnTo>
                  <a:pt x="0" y="10913"/>
                </a:lnTo>
                <a:cubicBezTo>
                  <a:pt x="4012" y="8147"/>
                  <a:pt x="9423" y="6992"/>
                  <a:pt x="14195" y="6110"/>
                </a:cubicBezTo>
                <a:cubicBezTo>
                  <a:pt x="20791" y="4894"/>
                  <a:pt x="27539" y="4195"/>
                  <a:pt x="34195" y="3374"/>
                </a:cubicBezTo>
                <a:cubicBezTo>
                  <a:pt x="38305" y="2866"/>
                  <a:pt x="42460" y="2535"/>
                  <a:pt x="46608" y="2535"/>
                </a:cubicBezTo>
                <a:cubicBezTo>
                  <a:pt x="50895" y="2535"/>
                  <a:pt x="55176" y="2889"/>
                  <a:pt x="59393" y="3770"/>
                </a:cubicBezTo>
                <a:cubicBezTo>
                  <a:pt x="59788" y="3861"/>
                  <a:pt x="60153" y="3952"/>
                  <a:pt x="60548" y="4043"/>
                </a:cubicBezTo>
                <a:lnTo>
                  <a:pt x="6054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0" name="Google Shape;3510;p19"/>
          <p:cNvSpPr/>
          <p:nvPr/>
        </p:nvSpPr>
        <p:spPr>
          <a:xfrm>
            <a:off x="8730378" y="2611507"/>
            <a:ext cx="223245" cy="538792"/>
          </a:xfrm>
          <a:custGeom>
            <a:avLst/>
            <a:gdLst/>
            <a:ahLst/>
            <a:cxnLst/>
            <a:rect l="l" t="t" r="r" b="b"/>
            <a:pathLst>
              <a:path w="5199" h="14925" extrusionOk="0">
                <a:moveTo>
                  <a:pt x="1" y="0"/>
                </a:moveTo>
                <a:lnTo>
                  <a:pt x="1" y="14925"/>
                </a:lnTo>
                <a:lnTo>
                  <a:pt x="5199" y="14925"/>
                </a:lnTo>
                <a:lnTo>
                  <a:pt x="5199" y="0"/>
                </a:lnTo>
                <a:close/>
              </a:path>
            </a:pathLst>
          </a:custGeom>
          <a:solidFill>
            <a:srgbClr val="FBC2A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1" name="Google Shape;3511;p19"/>
          <p:cNvSpPr/>
          <p:nvPr/>
        </p:nvSpPr>
        <p:spPr>
          <a:xfrm>
            <a:off x="8730378" y="2817781"/>
            <a:ext cx="223245" cy="60395"/>
          </a:xfrm>
          <a:custGeom>
            <a:avLst/>
            <a:gdLst/>
            <a:ahLst/>
            <a:cxnLst/>
            <a:rect l="l" t="t" r="r" b="b"/>
            <a:pathLst>
              <a:path w="5199" h="1673" extrusionOk="0">
                <a:moveTo>
                  <a:pt x="1" y="1"/>
                </a:moveTo>
                <a:lnTo>
                  <a:pt x="1" y="1673"/>
                </a:lnTo>
                <a:lnTo>
                  <a:pt x="5199" y="1673"/>
                </a:lnTo>
                <a:lnTo>
                  <a:pt x="5199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2" name="Google Shape;3512;p19"/>
          <p:cNvSpPr/>
          <p:nvPr/>
        </p:nvSpPr>
        <p:spPr>
          <a:xfrm>
            <a:off x="8730378" y="2665260"/>
            <a:ext cx="223245" cy="60395"/>
          </a:xfrm>
          <a:custGeom>
            <a:avLst/>
            <a:gdLst/>
            <a:ahLst/>
            <a:cxnLst/>
            <a:rect l="l" t="t" r="r" b="b"/>
            <a:pathLst>
              <a:path w="5199" h="1673" extrusionOk="0">
                <a:moveTo>
                  <a:pt x="1" y="1"/>
                </a:moveTo>
                <a:lnTo>
                  <a:pt x="1" y="1673"/>
                </a:lnTo>
                <a:lnTo>
                  <a:pt x="5199" y="1673"/>
                </a:lnTo>
                <a:lnTo>
                  <a:pt x="5199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3" name="Google Shape;3513;p19"/>
          <p:cNvSpPr/>
          <p:nvPr/>
        </p:nvSpPr>
        <p:spPr>
          <a:xfrm>
            <a:off x="8730378" y="2997740"/>
            <a:ext cx="223245" cy="60395"/>
          </a:xfrm>
          <a:custGeom>
            <a:avLst/>
            <a:gdLst/>
            <a:ahLst/>
            <a:cxnLst/>
            <a:rect l="l" t="t" r="r" b="b"/>
            <a:pathLst>
              <a:path w="5199" h="1673" extrusionOk="0">
                <a:moveTo>
                  <a:pt x="1" y="1"/>
                </a:moveTo>
                <a:lnTo>
                  <a:pt x="1" y="1672"/>
                </a:lnTo>
                <a:lnTo>
                  <a:pt x="5199" y="1672"/>
                </a:lnTo>
                <a:lnTo>
                  <a:pt x="5199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4" name="Google Shape;3514;p19"/>
          <p:cNvSpPr/>
          <p:nvPr/>
        </p:nvSpPr>
        <p:spPr>
          <a:xfrm>
            <a:off x="8962725" y="2611507"/>
            <a:ext cx="157976" cy="538792"/>
          </a:xfrm>
          <a:custGeom>
            <a:avLst/>
            <a:gdLst/>
            <a:ahLst/>
            <a:cxnLst/>
            <a:rect l="l" t="t" r="r" b="b"/>
            <a:pathLst>
              <a:path w="3679" h="14925" extrusionOk="0">
                <a:moveTo>
                  <a:pt x="0" y="0"/>
                </a:moveTo>
                <a:lnTo>
                  <a:pt x="0" y="14925"/>
                </a:lnTo>
                <a:lnTo>
                  <a:pt x="3678" y="14925"/>
                </a:lnTo>
                <a:lnTo>
                  <a:pt x="3678" y="0"/>
                </a:lnTo>
                <a:close/>
              </a:path>
            </a:pathLst>
          </a:custGeom>
          <a:solidFill>
            <a:srgbClr val="C23A3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5" name="Google Shape;3515;p19"/>
          <p:cNvSpPr/>
          <p:nvPr/>
        </p:nvSpPr>
        <p:spPr>
          <a:xfrm>
            <a:off x="8962725" y="2689411"/>
            <a:ext cx="157976" cy="64764"/>
          </a:xfrm>
          <a:custGeom>
            <a:avLst/>
            <a:gdLst/>
            <a:ahLst/>
            <a:cxnLst/>
            <a:rect l="l" t="t" r="r" b="b"/>
            <a:pathLst>
              <a:path w="3679" h="1794" extrusionOk="0">
                <a:moveTo>
                  <a:pt x="0" y="1"/>
                </a:moveTo>
                <a:lnTo>
                  <a:pt x="0" y="1794"/>
                </a:lnTo>
                <a:lnTo>
                  <a:pt x="3678" y="1794"/>
                </a:lnTo>
                <a:lnTo>
                  <a:pt x="3678" y="1"/>
                </a:lnTo>
                <a:close/>
              </a:path>
            </a:pathLst>
          </a:custGeom>
          <a:solidFill>
            <a:srgbClr val="A025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6" name="Google Shape;3516;p19"/>
          <p:cNvSpPr/>
          <p:nvPr/>
        </p:nvSpPr>
        <p:spPr>
          <a:xfrm>
            <a:off x="8962725" y="2997740"/>
            <a:ext cx="157976" cy="63680"/>
          </a:xfrm>
          <a:custGeom>
            <a:avLst/>
            <a:gdLst/>
            <a:ahLst/>
            <a:cxnLst/>
            <a:rect l="l" t="t" r="r" b="b"/>
            <a:pathLst>
              <a:path w="3679" h="1764" extrusionOk="0">
                <a:moveTo>
                  <a:pt x="0" y="1"/>
                </a:moveTo>
                <a:lnTo>
                  <a:pt x="0" y="1764"/>
                </a:lnTo>
                <a:lnTo>
                  <a:pt x="3678" y="1764"/>
                </a:lnTo>
                <a:lnTo>
                  <a:pt x="3678" y="1"/>
                </a:lnTo>
                <a:close/>
              </a:path>
            </a:pathLst>
          </a:custGeom>
          <a:solidFill>
            <a:srgbClr val="A025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7" name="Google Shape;3517;p19"/>
          <p:cNvSpPr/>
          <p:nvPr/>
        </p:nvSpPr>
        <p:spPr>
          <a:xfrm>
            <a:off x="9129762" y="2611507"/>
            <a:ext cx="244113" cy="538792"/>
          </a:xfrm>
          <a:custGeom>
            <a:avLst/>
            <a:gdLst/>
            <a:ahLst/>
            <a:cxnLst/>
            <a:rect l="l" t="t" r="r" b="b"/>
            <a:pathLst>
              <a:path w="5685" h="14925" extrusionOk="0">
                <a:moveTo>
                  <a:pt x="1" y="0"/>
                </a:moveTo>
                <a:lnTo>
                  <a:pt x="1" y="14925"/>
                </a:lnTo>
                <a:lnTo>
                  <a:pt x="5685" y="14925"/>
                </a:lnTo>
                <a:lnTo>
                  <a:pt x="5685" y="0"/>
                </a:lnTo>
                <a:close/>
              </a:path>
            </a:pathLst>
          </a:custGeom>
          <a:solidFill>
            <a:srgbClr val="FAC9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8" name="Google Shape;3518;p19"/>
          <p:cNvSpPr/>
          <p:nvPr/>
        </p:nvSpPr>
        <p:spPr>
          <a:xfrm>
            <a:off x="9129762" y="2689411"/>
            <a:ext cx="244113" cy="64764"/>
          </a:xfrm>
          <a:custGeom>
            <a:avLst/>
            <a:gdLst/>
            <a:ahLst/>
            <a:cxnLst/>
            <a:rect l="l" t="t" r="r" b="b"/>
            <a:pathLst>
              <a:path w="5685" h="1794" extrusionOk="0">
                <a:moveTo>
                  <a:pt x="1" y="1"/>
                </a:moveTo>
                <a:lnTo>
                  <a:pt x="1" y="1794"/>
                </a:lnTo>
                <a:lnTo>
                  <a:pt x="5685" y="1794"/>
                </a:lnTo>
                <a:lnTo>
                  <a:pt x="5685" y="1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9" name="Google Shape;3519;p19"/>
          <p:cNvSpPr/>
          <p:nvPr/>
        </p:nvSpPr>
        <p:spPr>
          <a:xfrm>
            <a:off x="9129762" y="2997740"/>
            <a:ext cx="244113" cy="63680"/>
          </a:xfrm>
          <a:custGeom>
            <a:avLst/>
            <a:gdLst/>
            <a:ahLst/>
            <a:cxnLst/>
            <a:rect l="l" t="t" r="r" b="b"/>
            <a:pathLst>
              <a:path w="5685" h="1764" extrusionOk="0">
                <a:moveTo>
                  <a:pt x="1" y="1"/>
                </a:moveTo>
                <a:lnTo>
                  <a:pt x="1" y="1764"/>
                </a:lnTo>
                <a:lnTo>
                  <a:pt x="5685" y="1764"/>
                </a:lnTo>
                <a:lnTo>
                  <a:pt x="5685" y="1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0" name="Google Shape;3520;p19"/>
          <p:cNvSpPr/>
          <p:nvPr/>
        </p:nvSpPr>
        <p:spPr>
          <a:xfrm>
            <a:off x="9379071" y="2599450"/>
            <a:ext cx="328964" cy="550849"/>
          </a:xfrm>
          <a:custGeom>
            <a:avLst/>
            <a:gdLst/>
            <a:ahLst/>
            <a:cxnLst/>
            <a:rect l="l" t="t" r="r" b="b"/>
            <a:pathLst>
              <a:path w="7661" h="15259" extrusionOk="0">
                <a:moveTo>
                  <a:pt x="3557" y="0"/>
                </a:moveTo>
                <a:lnTo>
                  <a:pt x="1" y="821"/>
                </a:lnTo>
                <a:lnTo>
                  <a:pt x="4104" y="15259"/>
                </a:lnTo>
                <a:lnTo>
                  <a:pt x="7660" y="14438"/>
                </a:lnTo>
                <a:lnTo>
                  <a:pt x="3557" y="0"/>
                </a:lnTo>
                <a:close/>
              </a:path>
            </a:pathLst>
          </a:custGeom>
          <a:solidFill>
            <a:srgbClr val="3DBBC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1" name="Google Shape;3521;p19"/>
          <p:cNvSpPr/>
          <p:nvPr/>
        </p:nvSpPr>
        <p:spPr>
          <a:xfrm>
            <a:off x="9398652" y="2658690"/>
            <a:ext cx="169699" cy="81225"/>
          </a:xfrm>
          <a:custGeom>
            <a:avLst/>
            <a:gdLst/>
            <a:ahLst/>
            <a:cxnLst/>
            <a:rect l="l" t="t" r="r" b="b"/>
            <a:pathLst>
              <a:path w="3952" h="2250" extrusionOk="0">
                <a:moveTo>
                  <a:pt x="3557" y="0"/>
                </a:moveTo>
                <a:lnTo>
                  <a:pt x="0" y="821"/>
                </a:lnTo>
                <a:lnTo>
                  <a:pt x="396" y="2250"/>
                </a:lnTo>
                <a:lnTo>
                  <a:pt x="3952" y="1399"/>
                </a:lnTo>
                <a:lnTo>
                  <a:pt x="3557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2" name="Google Shape;3522;p19"/>
          <p:cNvSpPr/>
          <p:nvPr/>
        </p:nvSpPr>
        <p:spPr>
          <a:xfrm>
            <a:off x="9454775" y="2824389"/>
            <a:ext cx="171031" cy="81225"/>
          </a:xfrm>
          <a:custGeom>
            <a:avLst/>
            <a:gdLst/>
            <a:ahLst/>
            <a:cxnLst/>
            <a:rect l="l" t="t" r="r" b="b"/>
            <a:pathLst>
              <a:path w="3983" h="2250" extrusionOk="0">
                <a:moveTo>
                  <a:pt x="3557" y="0"/>
                </a:moveTo>
                <a:lnTo>
                  <a:pt x="0" y="821"/>
                </a:lnTo>
                <a:lnTo>
                  <a:pt x="426" y="2249"/>
                </a:lnTo>
                <a:lnTo>
                  <a:pt x="3982" y="1398"/>
                </a:lnTo>
                <a:lnTo>
                  <a:pt x="3557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3" name="Google Shape;3523;p19"/>
          <p:cNvSpPr/>
          <p:nvPr/>
        </p:nvSpPr>
        <p:spPr>
          <a:xfrm>
            <a:off x="9514804" y="3005430"/>
            <a:ext cx="169741" cy="81225"/>
          </a:xfrm>
          <a:custGeom>
            <a:avLst/>
            <a:gdLst/>
            <a:ahLst/>
            <a:cxnLst/>
            <a:rect l="l" t="t" r="r" b="b"/>
            <a:pathLst>
              <a:path w="3953" h="2250" extrusionOk="0">
                <a:moveTo>
                  <a:pt x="3557" y="0"/>
                </a:moveTo>
                <a:lnTo>
                  <a:pt x="1" y="852"/>
                </a:lnTo>
                <a:lnTo>
                  <a:pt x="396" y="2250"/>
                </a:lnTo>
                <a:lnTo>
                  <a:pt x="3952" y="1429"/>
                </a:lnTo>
                <a:lnTo>
                  <a:pt x="3557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4" name="Google Shape;3524;p19"/>
          <p:cNvSpPr/>
          <p:nvPr/>
        </p:nvSpPr>
        <p:spPr>
          <a:xfrm>
            <a:off x="9543531" y="2599450"/>
            <a:ext cx="328964" cy="550849"/>
          </a:xfrm>
          <a:custGeom>
            <a:avLst/>
            <a:gdLst/>
            <a:ahLst/>
            <a:cxnLst/>
            <a:rect l="l" t="t" r="r" b="b"/>
            <a:pathLst>
              <a:path w="7661" h="15259" extrusionOk="0">
                <a:moveTo>
                  <a:pt x="3557" y="0"/>
                </a:moveTo>
                <a:lnTo>
                  <a:pt x="0" y="821"/>
                </a:lnTo>
                <a:lnTo>
                  <a:pt x="4104" y="15259"/>
                </a:lnTo>
                <a:lnTo>
                  <a:pt x="7660" y="14438"/>
                </a:lnTo>
                <a:lnTo>
                  <a:pt x="3557" y="0"/>
                </a:lnTo>
                <a:close/>
              </a:path>
            </a:pathLst>
          </a:custGeom>
          <a:solidFill>
            <a:srgbClr val="FAC9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5" name="Google Shape;3525;p19"/>
          <p:cNvSpPr/>
          <p:nvPr/>
        </p:nvSpPr>
        <p:spPr>
          <a:xfrm>
            <a:off x="9563112" y="2658690"/>
            <a:ext cx="169699" cy="81225"/>
          </a:xfrm>
          <a:custGeom>
            <a:avLst/>
            <a:gdLst/>
            <a:ahLst/>
            <a:cxnLst/>
            <a:rect l="l" t="t" r="r" b="b"/>
            <a:pathLst>
              <a:path w="3952" h="2250" extrusionOk="0">
                <a:moveTo>
                  <a:pt x="3557" y="0"/>
                </a:moveTo>
                <a:lnTo>
                  <a:pt x="0" y="821"/>
                </a:lnTo>
                <a:lnTo>
                  <a:pt x="395" y="2250"/>
                </a:lnTo>
                <a:lnTo>
                  <a:pt x="3952" y="1399"/>
                </a:lnTo>
                <a:lnTo>
                  <a:pt x="3557" y="0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6" name="Google Shape;3526;p19"/>
          <p:cNvSpPr/>
          <p:nvPr/>
        </p:nvSpPr>
        <p:spPr>
          <a:xfrm>
            <a:off x="9620523" y="2824389"/>
            <a:ext cx="169741" cy="81225"/>
          </a:xfrm>
          <a:custGeom>
            <a:avLst/>
            <a:gdLst/>
            <a:ahLst/>
            <a:cxnLst/>
            <a:rect l="l" t="t" r="r" b="b"/>
            <a:pathLst>
              <a:path w="3953" h="2250" extrusionOk="0">
                <a:moveTo>
                  <a:pt x="3557" y="0"/>
                </a:moveTo>
                <a:lnTo>
                  <a:pt x="1" y="821"/>
                </a:lnTo>
                <a:lnTo>
                  <a:pt x="396" y="2249"/>
                </a:lnTo>
                <a:lnTo>
                  <a:pt x="3952" y="1398"/>
                </a:lnTo>
                <a:lnTo>
                  <a:pt x="3557" y="0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7" name="Google Shape;3527;p19"/>
          <p:cNvSpPr/>
          <p:nvPr/>
        </p:nvSpPr>
        <p:spPr>
          <a:xfrm>
            <a:off x="9679264" y="3005430"/>
            <a:ext cx="169699" cy="81225"/>
          </a:xfrm>
          <a:custGeom>
            <a:avLst/>
            <a:gdLst/>
            <a:ahLst/>
            <a:cxnLst/>
            <a:rect l="l" t="t" r="r" b="b"/>
            <a:pathLst>
              <a:path w="3952" h="2250" extrusionOk="0">
                <a:moveTo>
                  <a:pt x="3557" y="0"/>
                </a:moveTo>
                <a:lnTo>
                  <a:pt x="1" y="852"/>
                </a:lnTo>
                <a:lnTo>
                  <a:pt x="396" y="2250"/>
                </a:lnTo>
                <a:lnTo>
                  <a:pt x="3952" y="1429"/>
                </a:lnTo>
                <a:lnTo>
                  <a:pt x="3557" y="0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8" name="Google Shape;3528;p19"/>
          <p:cNvSpPr/>
          <p:nvPr/>
        </p:nvSpPr>
        <p:spPr>
          <a:xfrm>
            <a:off x="10916579" y="2598331"/>
            <a:ext cx="352452" cy="550887"/>
          </a:xfrm>
          <a:custGeom>
            <a:avLst/>
            <a:gdLst/>
            <a:ahLst/>
            <a:cxnLst/>
            <a:rect l="l" t="t" r="r" b="b"/>
            <a:pathLst>
              <a:path w="8208" h="15260" extrusionOk="0">
                <a:moveTo>
                  <a:pt x="4682" y="1"/>
                </a:moveTo>
                <a:lnTo>
                  <a:pt x="1" y="14317"/>
                </a:lnTo>
                <a:lnTo>
                  <a:pt x="3527" y="15259"/>
                </a:lnTo>
                <a:lnTo>
                  <a:pt x="8208" y="973"/>
                </a:lnTo>
                <a:lnTo>
                  <a:pt x="4682" y="1"/>
                </a:lnTo>
                <a:close/>
              </a:path>
            </a:pathLst>
          </a:custGeom>
          <a:solidFill>
            <a:srgbClr val="C23A3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9" name="Google Shape;3529;p19"/>
          <p:cNvSpPr/>
          <p:nvPr/>
        </p:nvSpPr>
        <p:spPr>
          <a:xfrm>
            <a:off x="11074513" y="2657607"/>
            <a:ext cx="171031" cy="84511"/>
          </a:xfrm>
          <a:custGeom>
            <a:avLst/>
            <a:gdLst/>
            <a:ahLst/>
            <a:cxnLst/>
            <a:rect l="l" t="t" r="r" b="b"/>
            <a:pathLst>
              <a:path w="3983" h="2341" extrusionOk="0">
                <a:moveTo>
                  <a:pt x="456" y="0"/>
                </a:moveTo>
                <a:lnTo>
                  <a:pt x="1" y="1398"/>
                </a:lnTo>
                <a:lnTo>
                  <a:pt x="3526" y="2341"/>
                </a:lnTo>
                <a:lnTo>
                  <a:pt x="3982" y="942"/>
                </a:lnTo>
                <a:lnTo>
                  <a:pt x="456" y="0"/>
                </a:lnTo>
                <a:close/>
              </a:path>
            </a:pathLst>
          </a:custGeom>
          <a:solidFill>
            <a:srgbClr val="AA212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0" name="Google Shape;3530;p19"/>
          <p:cNvSpPr/>
          <p:nvPr/>
        </p:nvSpPr>
        <p:spPr>
          <a:xfrm>
            <a:off x="11011863" y="2822186"/>
            <a:ext cx="171031" cy="84511"/>
          </a:xfrm>
          <a:custGeom>
            <a:avLst/>
            <a:gdLst/>
            <a:ahLst/>
            <a:cxnLst/>
            <a:rect l="l" t="t" r="r" b="b"/>
            <a:pathLst>
              <a:path w="3983" h="2341" extrusionOk="0">
                <a:moveTo>
                  <a:pt x="456" y="0"/>
                </a:moveTo>
                <a:lnTo>
                  <a:pt x="1" y="1399"/>
                </a:lnTo>
                <a:lnTo>
                  <a:pt x="3526" y="2341"/>
                </a:lnTo>
                <a:lnTo>
                  <a:pt x="3982" y="943"/>
                </a:lnTo>
                <a:lnTo>
                  <a:pt x="456" y="0"/>
                </a:lnTo>
                <a:close/>
              </a:path>
            </a:pathLst>
          </a:custGeom>
          <a:solidFill>
            <a:srgbClr val="AA212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1" name="Google Shape;3531;p19"/>
          <p:cNvSpPr/>
          <p:nvPr/>
        </p:nvSpPr>
        <p:spPr>
          <a:xfrm>
            <a:off x="10940067" y="3001025"/>
            <a:ext cx="171031" cy="84547"/>
          </a:xfrm>
          <a:custGeom>
            <a:avLst/>
            <a:gdLst/>
            <a:ahLst/>
            <a:cxnLst/>
            <a:rect l="l" t="t" r="r" b="b"/>
            <a:pathLst>
              <a:path w="3983" h="2342" extrusionOk="0">
                <a:moveTo>
                  <a:pt x="457" y="1"/>
                </a:moveTo>
                <a:lnTo>
                  <a:pt x="1" y="1399"/>
                </a:lnTo>
                <a:lnTo>
                  <a:pt x="3527" y="2341"/>
                </a:lnTo>
                <a:lnTo>
                  <a:pt x="3983" y="943"/>
                </a:lnTo>
                <a:lnTo>
                  <a:pt x="457" y="1"/>
                </a:lnTo>
                <a:close/>
              </a:path>
            </a:pathLst>
          </a:custGeom>
          <a:solidFill>
            <a:srgbClr val="AA212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2" name="Google Shape;3532;p19"/>
          <p:cNvSpPr/>
          <p:nvPr/>
        </p:nvSpPr>
        <p:spPr>
          <a:xfrm>
            <a:off x="10299231" y="2598331"/>
            <a:ext cx="352452" cy="550887"/>
          </a:xfrm>
          <a:custGeom>
            <a:avLst/>
            <a:gdLst/>
            <a:ahLst/>
            <a:cxnLst/>
            <a:rect l="l" t="t" r="r" b="b"/>
            <a:pathLst>
              <a:path w="8208" h="15260" extrusionOk="0">
                <a:moveTo>
                  <a:pt x="4681" y="1"/>
                </a:moveTo>
                <a:lnTo>
                  <a:pt x="0" y="14317"/>
                </a:lnTo>
                <a:lnTo>
                  <a:pt x="3526" y="15259"/>
                </a:lnTo>
                <a:lnTo>
                  <a:pt x="8207" y="973"/>
                </a:lnTo>
                <a:lnTo>
                  <a:pt x="4681" y="1"/>
                </a:lnTo>
                <a:close/>
              </a:path>
            </a:pathLst>
          </a:custGeom>
          <a:solidFill>
            <a:srgbClr val="3DBBC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3" name="Google Shape;3533;p19"/>
          <p:cNvSpPr/>
          <p:nvPr/>
        </p:nvSpPr>
        <p:spPr>
          <a:xfrm>
            <a:off x="10457165" y="2657607"/>
            <a:ext cx="171031" cy="84511"/>
          </a:xfrm>
          <a:custGeom>
            <a:avLst/>
            <a:gdLst/>
            <a:ahLst/>
            <a:cxnLst/>
            <a:rect l="l" t="t" r="r" b="b"/>
            <a:pathLst>
              <a:path w="3983" h="2341" extrusionOk="0">
                <a:moveTo>
                  <a:pt x="456" y="0"/>
                </a:moveTo>
                <a:lnTo>
                  <a:pt x="0" y="1398"/>
                </a:lnTo>
                <a:lnTo>
                  <a:pt x="3526" y="2341"/>
                </a:lnTo>
                <a:lnTo>
                  <a:pt x="3982" y="942"/>
                </a:lnTo>
                <a:lnTo>
                  <a:pt x="456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4" name="Google Shape;3534;p19"/>
          <p:cNvSpPr/>
          <p:nvPr/>
        </p:nvSpPr>
        <p:spPr>
          <a:xfrm>
            <a:off x="10394515" y="2822186"/>
            <a:ext cx="171031" cy="84511"/>
          </a:xfrm>
          <a:custGeom>
            <a:avLst/>
            <a:gdLst/>
            <a:ahLst/>
            <a:cxnLst/>
            <a:rect l="l" t="t" r="r" b="b"/>
            <a:pathLst>
              <a:path w="3983" h="2341" extrusionOk="0">
                <a:moveTo>
                  <a:pt x="456" y="0"/>
                </a:moveTo>
                <a:lnTo>
                  <a:pt x="0" y="1399"/>
                </a:lnTo>
                <a:lnTo>
                  <a:pt x="3526" y="2341"/>
                </a:lnTo>
                <a:lnTo>
                  <a:pt x="3982" y="943"/>
                </a:lnTo>
                <a:lnTo>
                  <a:pt x="456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5" name="Google Shape;3535;p19"/>
          <p:cNvSpPr/>
          <p:nvPr/>
        </p:nvSpPr>
        <p:spPr>
          <a:xfrm>
            <a:off x="10322719" y="3001025"/>
            <a:ext cx="171031" cy="84547"/>
          </a:xfrm>
          <a:custGeom>
            <a:avLst/>
            <a:gdLst/>
            <a:ahLst/>
            <a:cxnLst/>
            <a:rect l="l" t="t" r="r" b="b"/>
            <a:pathLst>
              <a:path w="3983" h="2342" extrusionOk="0">
                <a:moveTo>
                  <a:pt x="457" y="1"/>
                </a:moveTo>
                <a:lnTo>
                  <a:pt x="1" y="1399"/>
                </a:lnTo>
                <a:lnTo>
                  <a:pt x="3527" y="2341"/>
                </a:lnTo>
                <a:lnTo>
                  <a:pt x="3982" y="943"/>
                </a:lnTo>
                <a:lnTo>
                  <a:pt x="457" y="1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6" name="Google Shape;3536;p19"/>
          <p:cNvSpPr/>
          <p:nvPr/>
        </p:nvSpPr>
        <p:spPr>
          <a:xfrm>
            <a:off x="10697327" y="2587357"/>
            <a:ext cx="404624" cy="561860"/>
          </a:xfrm>
          <a:custGeom>
            <a:avLst/>
            <a:gdLst/>
            <a:ahLst/>
            <a:cxnLst/>
            <a:rect l="l" t="t" r="r" b="b"/>
            <a:pathLst>
              <a:path w="9423" h="15564" extrusionOk="0">
                <a:moveTo>
                  <a:pt x="4681" y="1"/>
                </a:moveTo>
                <a:lnTo>
                  <a:pt x="0" y="14287"/>
                </a:lnTo>
                <a:lnTo>
                  <a:pt x="4742" y="15563"/>
                </a:lnTo>
                <a:lnTo>
                  <a:pt x="9423" y="1277"/>
                </a:lnTo>
                <a:lnTo>
                  <a:pt x="4681" y="1"/>
                </a:lnTo>
                <a:close/>
              </a:path>
            </a:pathLst>
          </a:custGeom>
          <a:solidFill>
            <a:srgbClr val="FAC9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7" name="Google Shape;3537;p19"/>
          <p:cNvSpPr/>
          <p:nvPr/>
        </p:nvSpPr>
        <p:spPr>
          <a:xfrm>
            <a:off x="10784754" y="2671865"/>
            <a:ext cx="229772" cy="392840"/>
          </a:xfrm>
          <a:custGeom>
            <a:avLst/>
            <a:gdLst/>
            <a:ahLst/>
            <a:cxnLst/>
            <a:rect l="l" t="t" r="r" b="b"/>
            <a:pathLst>
              <a:path w="5351" h="10882" extrusionOk="0">
                <a:moveTo>
                  <a:pt x="3344" y="0"/>
                </a:moveTo>
                <a:lnTo>
                  <a:pt x="1" y="10335"/>
                </a:lnTo>
                <a:lnTo>
                  <a:pt x="2007" y="10882"/>
                </a:lnTo>
                <a:lnTo>
                  <a:pt x="5350" y="547"/>
                </a:lnTo>
                <a:lnTo>
                  <a:pt x="3344" y="0"/>
                </a:lnTo>
                <a:close/>
              </a:path>
            </a:pathLst>
          </a:custGeom>
          <a:solidFill>
            <a:srgbClr val="F9E4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8" name="Google Shape;3538;p19"/>
          <p:cNvSpPr/>
          <p:nvPr/>
        </p:nvSpPr>
        <p:spPr>
          <a:xfrm>
            <a:off x="10472837" y="2587357"/>
            <a:ext cx="404624" cy="561860"/>
          </a:xfrm>
          <a:custGeom>
            <a:avLst/>
            <a:gdLst/>
            <a:ahLst/>
            <a:cxnLst/>
            <a:rect l="l" t="t" r="r" b="b"/>
            <a:pathLst>
              <a:path w="9423" h="15564" extrusionOk="0">
                <a:moveTo>
                  <a:pt x="4681" y="1"/>
                </a:moveTo>
                <a:lnTo>
                  <a:pt x="0" y="14287"/>
                </a:lnTo>
                <a:lnTo>
                  <a:pt x="4742" y="15563"/>
                </a:lnTo>
                <a:lnTo>
                  <a:pt x="9423" y="1277"/>
                </a:lnTo>
                <a:lnTo>
                  <a:pt x="4681" y="1"/>
                </a:lnTo>
                <a:close/>
              </a:path>
            </a:pathLst>
          </a:custGeom>
          <a:solidFill>
            <a:srgbClr val="F9C2A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9" name="Google Shape;3539;p19"/>
          <p:cNvSpPr/>
          <p:nvPr/>
        </p:nvSpPr>
        <p:spPr>
          <a:xfrm>
            <a:off x="10634677" y="2629051"/>
            <a:ext cx="223203" cy="97687"/>
          </a:xfrm>
          <a:custGeom>
            <a:avLst/>
            <a:gdLst/>
            <a:ahLst/>
            <a:cxnLst/>
            <a:rect l="l" t="t" r="r" b="b"/>
            <a:pathLst>
              <a:path w="5198" h="2706" extrusionOk="0">
                <a:moveTo>
                  <a:pt x="487" y="1"/>
                </a:moveTo>
                <a:lnTo>
                  <a:pt x="0" y="1429"/>
                </a:lnTo>
                <a:lnTo>
                  <a:pt x="4742" y="2706"/>
                </a:lnTo>
                <a:lnTo>
                  <a:pt x="5198" y="1277"/>
                </a:lnTo>
                <a:lnTo>
                  <a:pt x="487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0" name="Google Shape;3540;p19"/>
          <p:cNvSpPr/>
          <p:nvPr/>
        </p:nvSpPr>
        <p:spPr>
          <a:xfrm>
            <a:off x="10496325" y="2992254"/>
            <a:ext cx="223203" cy="97687"/>
          </a:xfrm>
          <a:custGeom>
            <a:avLst/>
            <a:gdLst/>
            <a:ahLst/>
            <a:cxnLst/>
            <a:rect l="l" t="t" r="r" b="b"/>
            <a:pathLst>
              <a:path w="5198" h="2706" extrusionOk="0">
                <a:moveTo>
                  <a:pt x="456" y="1"/>
                </a:moveTo>
                <a:lnTo>
                  <a:pt x="0" y="1429"/>
                </a:lnTo>
                <a:lnTo>
                  <a:pt x="4742" y="2706"/>
                </a:lnTo>
                <a:lnTo>
                  <a:pt x="5198" y="1277"/>
                </a:lnTo>
                <a:lnTo>
                  <a:pt x="456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1" name="Google Shape;3541;p19"/>
          <p:cNvSpPr/>
          <p:nvPr/>
        </p:nvSpPr>
        <p:spPr>
          <a:xfrm>
            <a:off x="8665153" y="4000670"/>
            <a:ext cx="2599975" cy="84511"/>
          </a:xfrm>
          <a:custGeom>
            <a:avLst/>
            <a:gdLst/>
            <a:ahLst/>
            <a:cxnLst/>
            <a:rect l="l" t="t" r="r" b="b"/>
            <a:pathLst>
              <a:path w="60549" h="2341" extrusionOk="0">
                <a:moveTo>
                  <a:pt x="0" y="0"/>
                </a:moveTo>
                <a:lnTo>
                  <a:pt x="0" y="2341"/>
                </a:lnTo>
                <a:lnTo>
                  <a:pt x="60548" y="2341"/>
                </a:lnTo>
                <a:lnTo>
                  <a:pt x="60548" y="0"/>
                </a:lnTo>
                <a:close/>
              </a:path>
            </a:pathLst>
          </a:custGeom>
          <a:solidFill>
            <a:srgbClr val="FCEF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2" name="Google Shape;3542;p19"/>
          <p:cNvSpPr/>
          <p:nvPr/>
        </p:nvSpPr>
        <p:spPr>
          <a:xfrm>
            <a:off x="8665153" y="3334626"/>
            <a:ext cx="2599975" cy="666081"/>
          </a:xfrm>
          <a:custGeom>
            <a:avLst/>
            <a:gdLst/>
            <a:ahLst/>
            <a:cxnLst/>
            <a:rect l="l" t="t" r="r" b="b"/>
            <a:pathLst>
              <a:path w="60549" h="18451" extrusionOk="0">
                <a:moveTo>
                  <a:pt x="0" y="0"/>
                </a:moveTo>
                <a:lnTo>
                  <a:pt x="0" y="18450"/>
                </a:lnTo>
                <a:lnTo>
                  <a:pt x="60548" y="18450"/>
                </a:lnTo>
                <a:lnTo>
                  <a:pt x="60548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3" name="Google Shape;3543;p19"/>
          <p:cNvSpPr/>
          <p:nvPr/>
        </p:nvSpPr>
        <p:spPr>
          <a:xfrm>
            <a:off x="8665153" y="3334625"/>
            <a:ext cx="2599975" cy="392840"/>
          </a:xfrm>
          <a:custGeom>
            <a:avLst/>
            <a:gdLst/>
            <a:ahLst/>
            <a:cxnLst/>
            <a:rect l="l" t="t" r="r" b="b"/>
            <a:pathLst>
              <a:path w="60549" h="10882" extrusionOk="0">
                <a:moveTo>
                  <a:pt x="0" y="0"/>
                </a:moveTo>
                <a:lnTo>
                  <a:pt x="0" y="10882"/>
                </a:lnTo>
                <a:cubicBezTo>
                  <a:pt x="4012" y="8146"/>
                  <a:pt x="9423" y="6991"/>
                  <a:pt x="14195" y="6110"/>
                </a:cubicBezTo>
                <a:cubicBezTo>
                  <a:pt x="20791" y="4894"/>
                  <a:pt x="27539" y="4164"/>
                  <a:pt x="34195" y="3344"/>
                </a:cubicBezTo>
                <a:cubicBezTo>
                  <a:pt x="38281" y="2853"/>
                  <a:pt x="42411" y="2530"/>
                  <a:pt x="46534" y="2530"/>
                </a:cubicBezTo>
                <a:cubicBezTo>
                  <a:pt x="50846" y="2530"/>
                  <a:pt x="55152" y="2884"/>
                  <a:pt x="59393" y="3769"/>
                </a:cubicBezTo>
                <a:cubicBezTo>
                  <a:pt x="59788" y="3830"/>
                  <a:pt x="60153" y="3952"/>
                  <a:pt x="60548" y="4012"/>
                </a:cubicBezTo>
                <a:lnTo>
                  <a:pt x="60548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4" name="Google Shape;3544;p19"/>
          <p:cNvSpPr/>
          <p:nvPr/>
        </p:nvSpPr>
        <p:spPr>
          <a:xfrm>
            <a:off x="10166118" y="3881070"/>
            <a:ext cx="828828" cy="120719"/>
          </a:xfrm>
          <a:custGeom>
            <a:avLst/>
            <a:gdLst/>
            <a:ahLst/>
            <a:cxnLst/>
            <a:rect l="l" t="t" r="r" b="b"/>
            <a:pathLst>
              <a:path w="19302" h="3344" extrusionOk="0">
                <a:moveTo>
                  <a:pt x="0" y="0"/>
                </a:moveTo>
                <a:lnTo>
                  <a:pt x="0" y="3344"/>
                </a:lnTo>
                <a:lnTo>
                  <a:pt x="19301" y="3344"/>
                </a:lnTo>
                <a:lnTo>
                  <a:pt x="19301" y="0"/>
                </a:lnTo>
                <a:close/>
              </a:path>
            </a:pathLst>
          </a:custGeom>
          <a:solidFill>
            <a:srgbClr val="3DBBC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5" name="Google Shape;3545;p19"/>
          <p:cNvSpPr/>
          <p:nvPr/>
        </p:nvSpPr>
        <p:spPr>
          <a:xfrm>
            <a:off x="10286177" y="3881070"/>
            <a:ext cx="97947" cy="120719"/>
          </a:xfrm>
          <a:custGeom>
            <a:avLst/>
            <a:gdLst/>
            <a:ahLst/>
            <a:cxnLst/>
            <a:rect l="l" t="t" r="r" b="b"/>
            <a:pathLst>
              <a:path w="2281" h="3344" extrusionOk="0">
                <a:moveTo>
                  <a:pt x="1" y="0"/>
                </a:moveTo>
                <a:lnTo>
                  <a:pt x="1" y="3344"/>
                </a:lnTo>
                <a:lnTo>
                  <a:pt x="2280" y="3344"/>
                </a:lnTo>
                <a:lnTo>
                  <a:pt x="2280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6" name="Google Shape;3546;p19"/>
          <p:cNvSpPr/>
          <p:nvPr/>
        </p:nvSpPr>
        <p:spPr>
          <a:xfrm>
            <a:off x="10759976" y="3881070"/>
            <a:ext cx="99235" cy="120719"/>
          </a:xfrm>
          <a:custGeom>
            <a:avLst/>
            <a:gdLst/>
            <a:ahLst/>
            <a:cxnLst/>
            <a:rect l="l" t="t" r="r" b="b"/>
            <a:pathLst>
              <a:path w="2311" h="3344" extrusionOk="0">
                <a:moveTo>
                  <a:pt x="0" y="0"/>
                </a:moveTo>
                <a:lnTo>
                  <a:pt x="0" y="3344"/>
                </a:lnTo>
                <a:lnTo>
                  <a:pt x="2310" y="3344"/>
                </a:lnTo>
                <a:lnTo>
                  <a:pt x="2310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7" name="Google Shape;3547;p19"/>
          <p:cNvSpPr/>
          <p:nvPr/>
        </p:nvSpPr>
        <p:spPr>
          <a:xfrm>
            <a:off x="10112571" y="3755985"/>
            <a:ext cx="828871" cy="120719"/>
          </a:xfrm>
          <a:custGeom>
            <a:avLst/>
            <a:gdLst/>
            <a:ahLst/>
            <a:cxnLst/>
            <a:rect l="l" t="t" r="r" b="b"/>
            <a:pathLst>
              <a:path w="19303" h="3344" extrusionOk="0">
                <a:moveTo>
                  <a:pt x="1" y="0"/>
                </a:moveTo>
                <a:lnTo>
                  <a:pt x="1" y="3344"/>
                </a:lnTo>
                <a:lnTo>
                  <a:pt x="19302" y="3344"/>
                </a:lnTo>
                <a:lnTo>
                  <a:pt x="19302" y="0"/>
                </a:lnTo>
                <a:close/>
              </a:path>
            </a:pathLst>
          </a:custGeom>
          <a:solidFill>
            <a:srgbClr val="FBC2A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8" name="Google Shape;3548;p19"/>
          <p:cNvSpPr/>
          <p:nvPr/>
        </p:nvSpPr>
        <p:spPr>
          <a:xfrm>
            <a:off x="10232675" y="3755985"/>
            <a:ext cx="97903" cy="120719"/>
          </a:xfrm>
          <a:custGeom>
            <a:avLst/>
            <a:gdLst/>
            <a:ahLst/>
            <a:cxnLst/>
            <a:rect l="l" t="t" r="r" b="b"/>
            <a:pathLst>
              <a:path w="2280" h="3344" extrusionOk="0">
                <a:moveTo>
                  <a:pt x="0" y="0"/>
                </a:moveTo>
                <a:lnTo>
                  <a:pt x="0" y="3344"/>
                </a:lnTo>
                <a:lnTo>
                  <a:pt x="2280" y="3344"/>
                </a:lnTo>
                <a:lnTo>
                  <a:pt x="2280" y="0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9" name="Google Shape;3549;p19"/>
          <p:cNvSpPr/>
          <p:nvPr/>
        </p:nvSpPr>
        <p:spPr>
          <a:xfrm>
            <a:off x="10706431" y="3755985"/>
            <a:ext cx="97947" cy="120719"/>
          </a:xfrm>
          <a:custGeom>
            <a:avLst/>
            <a:gdLst/>
            <a:ahLst/>
            <a:cxnLst/>
            <a:rect l="l" t="t" r="r" b="b"/>
            <a:pathLst>
              <a:path w="2281" h="3344" extrusionOk="0">
                <a:moveTo>
                  <a:pt x="1" y="0"/>
                </a:moveTo>
                <a:lnTo>
                  <a:pt x="1" y="3344"/>
                </a:lnTo>
                <a:lnTo>
                  <a:pt x="2281" y="3344"/>
                </a:lnTo>
                <a:lnTo>
                  <a:pt x="2281" y="0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0" name="Google Shape;3550;p19"/>
          <p:cNvSpPr/>
          <p:nvPr/>
        </p:nvSpPr>
        <p:spPr>
          <a:xfrm>
            <a:off x="8699075" y="3825079"/>
            <a:ext cx="830159" cy="170139"/>
          </a:xfrm>
          <a:custGeom>
            <a:avLst/>
            <a:gdLst/>
            <a:ahLst/>
            <a:cxnLst/>
            <a:rect l="l" t="t" r="r" b="b"/>
            <a:pathLst>
              <a:path w="19333" h="4713" extrusionOk="0">
                <a:moveTo>
                  <a:pt x="0" y="1"/>
                </a:moveTo>
                <a:lnTo>
                  <a:pt x="0" y="4712"/>
                </a:lnTo>
                <a:lnTo>
                  <a:pt x="19332" y="4712"/>
                </a:lnTo>
                <a:lnTo>
                  <a:pt x="19332" y="1"/>
                </a:lnTo>
                <a:close/>
              </a:path>
            </a:pathLst>
          </a:custGeom>
          <a:solidFill>
            <a:srgbClr val="FBC2A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1" name="Google Shape;3551;p19"/>
          <p:cNvSpPr/>
          <p:nvPr/>
        </p:nvSpPr>
        <p:spPr>
          <a:xfrm>
            <a:off x="9016229" y="3825079"/>
            <a:ext cx="92708" cy="170139"/>
          </a:xfrm>
          <a:custGeom>
            <a:avLst/>
            <a:gdLst/>
            <a:ahLst/>
            <a:cxnLst/>
            <a:rect l="l" t="t" r="r" b="b"/>
            <a:pathLst>
              <a:path w="2159" h="4713" extrusionOk="0">
                <a:moveTo>
                  <a:pt x="1" y="1"/>
                </a:moveTo>
                <a:lnTo>
                  <a:pt x="1" y="4712"/>
                </a:lnTo>
                <a:lnTo>
                  <a:pt x="2159" y="4712"/>
                </a:lnTo>
                <a:lnTo>
                  <a:pt x="2159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2" name="Google Shape;3552;p19"/>
          <p:cNvSpPr/>
          <p:nvPr/>
        </p:nvSpPr>
        <p:spPr>
          <a:xfrm>
            <a:off x="8781305" y="3825079"/>
            <a:ext cx="92708" cy="170139"/>
          </a:xfrm>
          <a:custGeom>
            <a:avLst/>
            <a:gdLst/>
            <a:ahLst/>
            <a:cxnLst/>
            <a:rect l="l" t="t" r="r" b="b"/>
            <a:pathLst>
              <a:path w="2159" h="4713" extrusionOk="0">
                <a:moveTo>
                  <a:pt x="0" y="1"/>
                </a:moveTo>
                <a:lnTo>
                  <a:pt x="0" y="4712"/>
                </a:lnTo>
                <a:lnTo>
                  <a:pt x="2158" y="4712"/>
                </a:lnTo>
                <a:lnTo>
                  <a:pt x="2158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3" name="Google Shape;3553;p19"/>
          <p:cNvSpPr/>
          <p:nvPr/>
        </p:nvSpPr>
        <p:spPr>
          <a:xfrm>
            <a:off x="9294222" y="3825079"/>
            <a:ext cx="92708" cy="170139"/>
          </a:xfrm>
          <a:custGeom>
            <a:avLst/>
            <a:gdLst/>
            <a:ahLst/>
            <a:cxnLst/>
            <a:rect l="l" t="t" r="r" b="b"/>
            <a:pathLst>
              <a:path w="2159" h="4713" extrusionOk="0">
                <a:moveTo>
                  <a:pt x="1" y="1"/>
                </a:moveTo>
                <a:lnTo>
                  <a:pt x="1" y="4712"/>
                </a:lnTo>
                <a:lnTo>
                  <a:pt x="2159" y="4712"/>
                </a:lnTo>
                <a:lnTo>
                  <a:pt x="2159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4" name="Google Shape;3554;p19"/>
          <p:cNvSpPr/>
          <p:nvPr/>
        </p:nvSpPr>
        <p:spPr>
          <a:xfrm>
            <a:off x="8769539" y="3697827"/>
            <a:ext cx="828828" cy="119636"/>
          </a:xfrm>
          <a:custGeom>
            <a:avLst/>
            <a:gdLst/>
            <a:ahLst/>
            <a:cxnLst/>
            <a:rect l="l" t="t" r="r" b="b"/>
            <a:pathLst>
              <a:path w="19302" h="3314" extrusionOk="0">
                <a:moveTo>
                  <a:pt x="1" y="0"/>
                </a:moveTo>
                <a:lnTo>
                  <a:pt x="1" y="3313"/>
                </a:lnTo>
                <a:lnTo>
                  <a:pt x="19302" y="3313"/>
                </a:lnTo>
                <a:lnTo>
                  <a:pt x="19302" y="0"/>
                </a:lnTo>
                <a:close/>
              </a:path>
            </a:pathLst>
          </a:custGeom>
          <a:solidFill>
            <a:srgbClr val="C23A3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5" name="Google Shape;3555;p19"/>
          <p:cNvSpPr/>
          <p:nvPr/>
        </p:nvSpPr>
        <p:spPr>
          <a:xfrm>
            <a:off x="8889642" y="3697827"/>
            <a:ext cx="97903" cy="119636"/>
          </a:xfrm>
          <a:custGeom>
            <a:avLst/>
            <a:gdLst/>
            <a:ahLst/>
            <a:cxnLst/>
            <a:rect l="l" t="t" r="r" b="b"/>
            <a:pathLst>
              <a:path w="2280" h="3314" extrusionOk="0">
                <a:moveTo>
                  <a:pt x="0" y="0"/>
                </a:moveTo>
                <a:lnTo>
                  <a:pt x="0" y="3313"/>
                </a:lnTo>
                <a:lnTo>
                  <a:pt x="2280" y="3313"/>
                </a:lnTo>
                <a:lnTo>
                  <a:pt x="2280" y="0"/>
                </a:lnTo>
                <a:close/>
              </a:path>
            </a:pathLst>
          </a:custGeom>
          <a:solidFill>
            <a:srgbClr val="A025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6" name="Google Shape;3556;p19"/>
          <p:cNvSpPr/>
          <p:nvPr/>
        </p:nvSpPr>
        <p:spPr>
          <a:xfrm>
            <a:off x="9363397" y="3697827"/>
            <a:ext cx="99235" cy="119636"/>
          </a:xfrm>
          <a:custGeom>
            <a:avLst/>
            <a:gdLst/>
            <a:ahLst/>
            <a:cxnLst/>
            <a:rect l="l" t="t" r="r" b="b"/>
            <a:pathLst>
              <a:path w="2311" h="3314" extrusionOk="0">
                <a:moveTo>
                  <a:pt x="1" y="0"/>
                </a:moveTo>
                <a:lnTo>
                  <a:pt x="1" y="3313"/>
                </a:lnTo>
                <a:lnTo>
                  <a:pt x="2311" y="3313"/>
                </a:lnTo>
                <a:lnTo>
                  <a:pt x="2311" y="0"/>
                </a:lnTo>
                <a:close/>
              </a:path>
            </a:pathLst>
          </a:custGeom>
          <a:solidFill>
            <a:srgbClr val="A025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7" name="Google Shape;3557;p19"/>
          <p:cNvSpPr/>
          <p:nvPr/>
        </p:nvSpPr>
        <p:spPr>
          <a:xfrm>
            <a:off x="8700363" y="3504693"/>
            <a:ext cx="828871" cy="185481"/>
          </a:xfrm>
          <a:custGeom>
            <a:avLst/>
            <a:gdLst/>
            <a:ahLst/>
            <a:cxnLst/>
            <a:rect l="l" t="t" r="r" b="b"/>
            <a:pathLst>
              <a:path w="19303" h="5138" extrusionOk="0">
                <a:moveTo>
                  <a:pt x="1" y="0"/>
                </a:moveTo>
                <a:lnTo>
                  <a:pt x="1" y="5137"/>
                </a:lnTo>
                <a:lnTo>
                  <a:pt x="19302" y="5137"/>
                </a:lnTo>
                <a:lnTo>
                  <a:pt x="19302" y="0"/>
                </a:lnTo>
                <a:close/>
              </a:path>
            </a:pathLst>
          </a:custGeom>
          <a:solidFill>
            <a:srgbClr val="FAC9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8" name="Google Shape;3558;p19"/>
          <p:cNvSpPr/>
          <p:nvPr/>
        </p:nvSpPr>
        <p:spPr>
          <a:xfrm>
            <a:off x="8820466" y="3504693"/>
            <a:ext cx="97903" cy="185481"/>
          </a:xfrm>
          <a:custGeom>
            <a:avLst/>
            <a:gdLst/>
            <a:ahLst/>
            <a:cxnLst/>
            <a:rect l="l" t="t" r="r" b="b"/>
            <a:pathLst>
              <a:path w="2280" h="5138" extrusionOk="0">
                <a:moveTo>
                  <a:pt x="0" y="0"/>
                </a:moveTo>
                <a:lnTo>
                  <a:pt x="0" y="5137"/>
                </a:lnTo>
                <a:lnTo>
                  <a:pt x="2280" y="5137"/>
                </a:lnTo>
                <a:lnTo>
                  <a:pt x="2280" y="0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9" name="Google Shape;3559;p19"/>
          <p:cNvSpPr/>
          <p:nvPr/>
        </p:nvSpPr>
        <p:spPr>
          <a:xfrm>
            <a:off x="9294221" y="3504693"/>
            <a:ext cx="97947" cy="185481"/>
          </a:xfrm>
          <a:custGeom>
            <a:avLst/>
            <a:gdLst/>
            <a:ahLst/>
            <a:cxnLst/>
            <a:rect l="l" t="t" r="r" b="b"/>
            <a:pathLst>
              <a:path w="2281" h="5138" extrusionOk="0">
                <a:moveTo>
                  <a:pt x="1" y="0"/>
                </a:moveTo>
                <a:lnTo>
                  <a:pt x="1" y="5137"/>
                </a:lnTo>
                <a:lnTo>
                  <a:pt x="2280" y="5137"/>
                </a:lnTo>
                <a:lnTo>
                  <a:pt x="2280" y="0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0" name="Google Shape;3560;p19"/>
          <p:cNvSpPr/>
          <p:nvPr/>
        </p:nvSpPr>
        <p:spPr>
          <a:xfrm>
            <a:off x="8665153" y="4914684"/>
            <a:ext cx="2599975" cy="84547"/>
          </a:xfrm>
          <a:custGeom>
            <a:avLst/>
            <a:gdLst/>
            <a:ahLst/>
            <a:cxnLst/>
            <a:rect l="l" t="t" r="r" b="b"/>
            <a:pathLst>
              <a:path w="60549" h="2342" extrusionOk="0">
                <a:moveTo>
                  <a:pt x="0" y="1"/>
                </a:moveTo>
                <a:lnTo>
                  <a:pt x="0" y="2341"/>
                </a:lnTo>
                <a:lnTo>
                  <a:pt x="60548" y="2341"/>
                </a:lnTo>
                <a:lnTo>
                  <a:pt x="60548" y="1"/>
                </a:lnTo>
                <a:close/>
              </a:path>
            </a:pathLst>
          </a:custGeom>
          <a:solidFill>
            <a:srgbClr val="FCEF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1" name="Google Shape;3561;p19"/>
          <p:cNvSpPr/>
          <p:nvPr/>
        </p:nvSpPr>
        <p:spPr>
          <a:xfrm>
            <a:off x="8665153" y="4248641"/>
            <a:ext cx="2599975" cy="666081"/>
          </a:xfrm>
          <a:custGeom>
            <a:avLst/>
            <a:gdLst/>
            <a:ahLst/>
            <a:cxnLst/>
            <a:rect l="l" t="t" r="r" b="b"/>
            <a:pathLst>
              <a:path w="60549" h="18451" extrusionOk="0">
                <a:moveTo>
                  <a:pt x="0" y="1"/>
                </a:moveTo>
                <a:lnTo>
                  <a:pt x="0" y="18451"/>
                </a:lnTo>
                <a:lnTo>
                  <a:pt x="60548" y="18451"/>
                </a:lnTo>
                <a:lnTo>
                  <a:pt x="6054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2" name="Google Shape;3562;p19"/>
          <p:cNvSpPr/>
          <p:nvPr/>
        </p:nvSpPr>
        <p:spPr>
          <a:xfrm>
            <a:off x="8665153" y="4248641"/>
            <a:ext cx="2599975" cy="392876"/>
          </a:xfrm>
          <a:custGeom>
            <a:avLst/>
            <a:gdLst/>
            <a:ahLst/>
            <a:cxnLst/>
            <a:rect l="l" t="t" r="r" b="b"/>
            <a:pathLst>
              <a:path w="60549" h="10883" extrusionOk="0">
                <a:moveTo>
                  <a:pt x="0" y="1"/>
                </a:moveTo>
                <a:lnTo>
                  <a:pt x="0" y="10882"/>
                </a:lnTo>
                <a:cubicBezTo>
                  <a:pt x="4012" y="8147"/>
                  <a:pt x="9423" y="6992"/>
                  <a:pt x="14195" y="6110"/>
                </a:cubicBezTo>
                <a:cubicBezTo>
                  <a:pt x="20791" y="4894"/>
                  <a:pt x="27539" y="4165"/>
                  <a:pt x="34195" y="3344"/>
                </a:cubicBezTo>
                <a:cubicBezTo>
                  <a:pt x="38281" y="2854"/>
                  <a:pt x="42411" y="2531"/>
                  <a:pt x="46534" y="2531"/>
                </a:cubicBezTo>
                <a:cubicBezTo>
                  <a:pt x="50846" y="2531"/>
                  <a:pt x="55152" y="2884"/>
                  <a:pt x="59393" y="3770"/>
                </a:cubicBezTo>
                <a:cubicBezTo>
                  <a:pt x="59788" y="3831"/>
                  <a:pt x="60153" y="3922"/>
                  <a:pt x="60548" y="4013"/>
                </a:cubicBezTo>
                <a:lnTo>
                  <a:pt x="6054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3" name="Google Shape;3563;p19"/>
          <p:cNvSpPr/>
          <p:nvPr/>
        </p:nvSpPr>
        <p:spPr>
          <a:xfrm>
            <a:off x="10943975" y="4372643"/>
            <a:ext cx="157976" cy="542077"/>
          </a:xfrm>
          <a:custGeom>
            <a:avLst/>
            <a:gdLst/>
            <a:ahLst/>
            <a:cxnLst/>
            <a:rect l="l" t="t" r="r" b="b"/>
            <a:pathLst>
              <a:path w="3679" h="15016" extrusionOk="0">
                <a:moveTo>
                  <a:pt x="1" y="0"/>
                </a:moveTo>
                <a:lnTo>
                  <a:pt x="1" y="15016"/>
                </a:lnTo>
                <a:lnTo>
                  <a:pt x="3679" y="15016"/>
                </a:lnTo>
                <a:lnTo>
                  <a:pt x="3679" y="0"/>
                </a:lnTo>
                <a:close/>
              </a:path>
            </a:pathLst>
          </a:custGeom>
          <a:solidFill>
            <a:srgbClr val="3DBBC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4" name="Google Shape;3564;p19"/>
          <p:cNvSpPr/>
          <p:nvPr/>
        </p:nvSpPr>
        <p:spPr>
          <a:xfrm>
            <a:off x="10943975" y="4450547"/>
            <a:ext cx="157976" cy="64764"/>
          </a:xfrm>
          <a:custGeom>
            <a:avLst/>
            <a:gdLst/>
            <a:ahLst/>
            <a:cxnLst/>
            <a:rect l="l" t="t" r="r" b="b"/>
            <a:pathLst>
              <a:path w="3679" h="1794" extrusionOk="0">
                <a:moveTo>
                  <a:pt x="1" y="0"/>
                </a:moveTo>
                <a:lnTo>
                  <a:pt x="1" y="1794"/>
                </a:lnTo>
                <a:lnTo>
                  <a:pt x="3679" y="1794"/>
                </a:lnTo>
                <a:lnTo>
                  <a:pt x="3679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5" name="Google Shape;3565;p19"/>
          <p:cNvSpPr/>
          <p:nvPr/>
        </p:nvSpPr>
        <p:spPr>
          <a:xfrm>
            <a:off x="10943975" y="4761079"/>
            <a:ext cx="157976" cy="63680"/>
          </a:xfrm>
          <a:custGeom>
            <a:avLst/>
            <a:gdLst/>
            <a:ahLst/>
            <a:cxnLst/>
            <a:rect l="l" t="t" r="r" b="b"/>
            <a:pathLst>
              <a:path w="3679" h="1764" extrusionOk="0">
                <a:moveTo>
                  <a:pt x="1" y="0"/>
                </a:moveTo>
                <a:lnTo>
                  <a:pt x="1" y="1763"/>
                </a:lnTo>
                <a:lnTo>
                  <a:pt x="3679" y="1763"/>
                </a:lnTo>
                <a:lnTo>
                  <a:pt x="3679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6" name="Google Shape;3566;p19"/>
          <p:cNvSpPr/>
          <p:nvPr/>
        </p:nvSpPr>
        <p:spPr>
          <a:xfrm>
            <a:off x="11108435" y="4372643"/>
            <a:ext cx="156688" cy="542077"/>
          </a:xfrm>
          <a:custGeom>
            <a:avLst/>
            <a:gdLst/>
            <a:ahLst/>
            <a:cxnLst/>
            <a:rect l="l" t="t" r="r" b="b"/>
            <a:pathLst>
              <a:path w="3649" h="15016" extrusionOk="0">
                <a:moveTo>
                  <a:pt x="1" y="0"/>
                </a:moveTo>
                <a:lnTo>
                  <a:pt x="1" y="15016"/>
                </a:lnTo>
                <a:lnTo>
                  <a:pt x="3648" y="15016"/>
                </a:lnTo>
                <a:lnTo>
                  <a:pt x="3648" y="0"/>
                </a:lnTo>
                <a:close/>
              </a:path>
            </a:pathLst>
          </a:custGeom>
          <a:solidFill>
            <a:srgbClr val="FBC2A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7" name="Google Shape;3567;p19"/>
          <p:cNvSpPr/>
          <p:nvPr/>
        </p:nvSpPr>
        <p:spPr>
          <a:xfrm>
            <a:off x="11108435" y="4450547"/>
            <a:ext cx="156688" cy="64764"/>
          </a:xfrm>
          <a:custGeom>
            <a:avLst/>
            <a:gdLst/>
            <a:ahLst/>
            <a:cxnLst/>
            <a:rect l="l" t="t" r="r" b="b"/>
            <a:pathLst>
              <a:path w="3649" h="1794" extrusionOk="0">
                <a:moveTo>
                  <a:pt x="1" y="0"/>
                </a:moveTo>
                <a:lnTo>
                  <a:pt x="1" y="1794"/>
                </a:lnTo>
                <a:lnTo>
                  <a:pt x="3648" y="1794"/>
                </a:lnTo>
                <a:lnTo>
                  <a:pt x="3648" y="0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8" name="Google Shape;3568;p19"/>
          <p:cNvSpPr/>
          <p:nvPr/>
        </p:nvSpPr>
        <p:spPr>
          <a:xfrm>
            <a:off x="11108435" y="4761079"/>
            <a:ext cx="156688" cy="63680"/>
          </a:xfrm>
          <a:custGeom>
            <a:avLst/>
            <a:gdLst/>
            <a:ahLst/>
            <a:cxnLst/>
            <a:rect l="l" t="t" r="r" b="b"/>
            <a:pathLst>
              <a:path w="3649" h="1764" extrusionOk="0">
                <a:moveTo>
                  <a:pt x="1" y="0"/>
                </a:moveTo>
                <a:lnTo>
                  <a:pt x="1" y="1763"/>
                </a:lnTo>
                <a:lnTo>
                  <a:pt x="3648" y="1763"/>
                </a:lnTo>
                <a:lnTo>
                  <a:pt x="3648" y="0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9" name="Google Shape;3569;p19"/>
          <p:cNvSpPr/>
          <p:nvPr/>
        </p:nvSpPr>
        <p:spPr>
          <a:xfrm>
            <a:off x="10354065" y="4333149"/>
            <a:ext cx="204952" cy="581571"/>
          </a:xfrm>
          <a:custGeom>
            <a:avLst/>
            <a:gdLst/>
            <a:ahLst/>
            <a:cxnLst/>
            <a:rect l="l" t="t" r="r" b="b"/>
            <a:pathLst>
              <a:path w="4773" h="16110" extrusionOk="0">
                <a:moveTo>
                  <a:pt x="0" y="0"/>
                </a:moveTo>
                <a:lnTo>
                  <a:pt x="0" y="16110"/>
                </a:lnTo>
                <a:lnTo>
                  <a:pt x="4772" y="16110"/>
                </a:lnTo>
                <a:lnTo>
                  <a:pt x="4772" y="0"/>
                </a:lnTo>
                <a:close/>
              </a:path>
            </a:pathLst>
          </a:custGeom>
          <a:solidFill>
            <a:srgbClr val="FBC2A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0" name="Google Shape;3570;p19"/>
          <p:cNvSpPr/>
          <p:nvPr/>
        </p:nvSpPr>
        <p:spPr>
          <a:xfrm>
            <a:off x="10354065" y="4554803"/>
            <a:ext cx="204952" cy="65847"/>
          </a:xfrm>
          <a:custGeom>
            <a:avLst/>
            <a:gdLst/>
            <a:ahLst/>
            <a:cxnLst/>
            <a:rect l="l" t="t" r="r" b="b"/>
            <a:pathLst>
              <a:path w="4773" h="1824" extrusionOk="0">
                <a:moveTo>
                  <a:pt x="0" y="0"/>
                </a:moveTo>
                <a:lnTo>
                  <a:pt x="0" y="1824"/>
                </a:lnTo>
                <a:lnTo>
                  <a:pt x="4772" y="1824"/>
                </a:lnTo>
                <a:lnTo>
                  <a:pt x="4772" y="0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1" name="Google Shape;3571;p19"/>
          <p:cNvSpPr/>
          <p:nvPr/>
        </p:nvSpPr>
        <p:spPr>
          <a:xfrm>
            <a:off x="10354065" y="4390187"/>
            <a:ext cx="204952" cy="65883"/>
          </a:xfrm>
          <a:custGeom>
            <a:avLst/>
            <a:gdLst/>
            <a:ahLst/>
            <a:cxnLst/>
            <a:rect l="l" t="t" r="r" b="b"/>
            <a:pathLst>
              <a:path w="4773" h="1825" extrusionOk="0">
                <a:moveTo>
                  <a:pt x="0" y="1"/>
                </a:moveTo>
                <a:lnTo>
                  <a:pt x="0" y="1824"/>
                </a:lnTo>
                <a:lnTo>
                  <a:pt x="4772" y="1824"/>
                </a:lnTo>
                <a:lnTo>
                  <a:pt x="4772" y="1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2" name="Google Shape;3572;p19"/>
          <p:cNvSpPr/>
          <p:nvPr/>
        </p:nvSpPr>
        <p:spPr>
          <a:xfrm>
            <a:off x="10354065" y="4750105"/>
            <a:ext cx="204952" cy="64764"/>
          </a:xfrm>
          <a:custGeom>
            <a:avLst/>
            <a:gdLst/>
            <a:ahLst/>
            <a:cxnLst/>
            <a:rect l="l" t="t" r="r" b="b"/>
            <a:pathLst>
              <a:path w="4773" h="1794" extrusionOk="0">
                <a:moveTo>
                  <a:pt x="0" y="0"/>
                </a:moveTo>
                <a:lnTo>
                  <a:pt x="0" y="1794"/>
                </a:lnTo>
                <a:lnTo>
                  <a:pt x="4772" y="1794"/>
                </a:lnTo>
                <a:lnTo>
                  <a:pt x="4772" y="0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3" name="Google Shape;3573;p19"/>
          <p:cNvSpPr/>
          <p:nvPr/>
        </p:nvSpPr>
        <p:spPr>
          <a:xfrm>
            <a:off x="10566789" y="4333149"/>
            <a:ext cx="144923" cy="581571"/>
          </a:xfrm>
          <a:custGeom>
            <a:avLst/>
            <a:gdLst/>
            <a:ahLst/>
            <a:cxnLst/>
            <a:rect l="l" t="t" r="r" b="b"/>
            <a:pathLst>
              <a:path w="3375" h="16110" extrusionOk="0">
                <a:moveTo>
                  <a:pt x="1" y="0"/>
                </a:moveTo>
                <a:lnTo>
                  <a:pt x="1" y="16110"/>
                </a:lnTo>
                <a:lnTo>
                  <a:pt x="3375" y="16110"/>
                </a:lnTo>
                <a:lnTo>
                  <a:pt x="3375" y="0"/>
                </a:lnTo>
                <a:close/>
              </a:path>
            </a:pathLst>
          </a:custGeom>
          <a:solidFill>
            <a:srgbClr val="C23A3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4" name="Google Shape;3574;p19"/>
          <p:cNvSpPr/>
          <p:nvPr/>
        </p:nvSpPr>
        <p:spPr>
          <a:xfrm>
            <a:off x="10566789" y="4417623"/>
            <a:ext cx="144923" cy="68084"/>
          </a:xfrm>
          <a:custGeom>
            <a:avLst/>
            <a:gdLst/>
            <a:ahLst/>
            <a:cxnLst/>
            <a:rect l="l" t="t" r="r" b="b"/>
            <a:pathLst>
              <a:path w="3375" h="1886" extrusionOk="0">
                <a:moveTo>
                  <a:pt x="1" y="1"/>
                </a:moveTo>
                <a:lnTo>
                  <a:pt x="1" y="1885"/>
                </a:lnTo>
                <a:lnTo>
                  <a:pt x="3375" y="1885"/>
                </a:lnTo>
                <a:lnTo>
                  <a:pt x="3375" y="1"/>
                </a:lnTo>
                <a:close/>
              </a:path>
            </a:pathLst>
          </a:custGeom>
          <a:solidFill>
            <a:srgbClr val="A025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5" name="Google Shape;3575;p19"/>
          <p:cNvSpPr/>
          <p:nvPr/>
        </p:nvSpPr>
        <p:spPr>
          <a:xfrm>
            <a:off x="10566789" y="4750104"/>
            <a:ext cx="144923" cy="69168"/>
          </a:xfrm>
          <a:custGeom>
            <a:avLst/>
            <a:gdLst/>
            <a:ahLst/>
            <a:cxnLst/>
            <a:rect l="l" t="t" r="r" b="b"/>
            <a:pathLst>
              <a:path w="3375" h="1916" extrusionOk="0">
                <a:moveTo>
                  <a:pt x="1" y="0"/>
                </a:moveTo>
                <a:lnTo>
                  <a:pt x="1" y="1915"/>
                </a:lnTo>
                <a:lnTo>
                  <a:pt x="3375" y="1915"/>
                </a:lnTo>
                <a:lnTo>
                  <a:pt x="3375" y="0"/>
                </a:lnTo>
                <a:close/>
              </a:path>
            </a:pathLst>
          </a:custGeom>
          <a:solidFill>
            <a:srgbClr val="A025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6" name="Google Shape;3576;p19"/>
          <p:cNvSpPr/>
          <p:nvPr/>
        </p:nvSpPr>
        <p:spPr>
          <a:xfrm>
            <a:off x="9283788" y="4329829"/>
            <a:ext cx="364217" cy="588177"/>
          </a:xfrm>
          <a:custGeom>
            <a:avLst/>
            <a:gdLst/>
            <a:ahLst/>
            <a:cxnLst/>
            <a:rect l="l" t="t" r="r" b="b"/>
            <a:pathLst>
              <a:path w="8482" h="16293" extrusionOk="0">
                <a:moveTo>
                  <a:pt x="5259" y="1"/>
                </a:moveTo>
                <a:lnTo>
                  <a:pt x="1" y="15381"/>
                </a:lnTo>
                <a:lnTo>
                  <a:pt x="3223" y="16293"/>
                </a:lnTo>
                <a:lnTo>
                  <a:pt x="8481" y="913"/>
                </a:lnTo>
                <a:lnTo>
                  <a:pt x="5259" y="1"/>
                </a:lnTo>
                <a:close/>
              </a:path>
            </a:pathLst>
          </a:custGeom>
          <a:solidFill>
            <a:srgbClr val="C23A3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7" name="Google Shape;3577;p19"/>
          <p:cNvSpPr/>
          <p:nvPr/>
        </p:nvSpPr>
        <p:spPr>
          <a:xfrm>
            <a:off x="9449536" y="4409934"/>
            <a:ext cx="165835" cy="98805"/>
          </a:xfrm>
          <a:custGeom>
            <a:avLst/>
            <a:gdLst/>
            <a:ahLst/>
            <a:cxnLst/>
            <a:rect l="l" t="t" r="r" b="b"/>
            <a:pathLst>
              <a:path w="3862" h="2737" extrusionOk="0">
                <a:moveTo>
                  <a:pt x="639" y="1"/>
                </a:moveTo>
                <a:lnTo>
                  <a:pt x="1" y="1825"/>
                </a:lnTo>
                <a:lnTo>
                  <a:pt x="3223" y="2736"/>
                </a:lnTo>
                <a:lnTo>
                  <a:pt x="3861" y="913"/>
                </a:lnTo>
                <a:lnTo>
                  <a:pt x="639" y="1"/>
                </a:lnTo>
                <a:close/>
              </a:path>
            </a:pathLst>
          </a:custGeom>
          <a:solidFill>
            <a:srgbClr val="A025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8" name="Google Shape;3578;p19"/>
          <p:cNvSpPr/>
          <p:nvPr/>
        </p:nvSpPr>
        <p:spPr>
          <a:xfrm>
            <a:off x="9320329" y="4728155"/>
            <a:ext cx="165792" cy="98805"/>
          </a:xfrm>
          <a:custGeom>
            <a:avLst/>
            <a:gdLst/>
            <a:ahLst/>
            <a:cxnLst/>
            <a:rect l="l" t="t" r="r" b="b"/>
            <a:pathLst>
              <a:path w="3861" h="2737" extrusionOk="0">
                <a:moveTo>
                  <a:pt x="639" y="1"/>
                </a:moveTo>
                <a:lnTo>
                  <a:pt x="1" y="1824"/>
                </a:lnTo>
                <a:lnTo>
                  <a:pt x="3223" y="2736"/>
                </a:lnTo>
                <a:lnTo>
                  <a:pt x="3861" y="912"/>
                </a:lnTo>
                <a:lnTo>
                  <a:pt x="639" y="1"/>
                </a:lnTo>
                <a:close/>
              </a:path>
            </a:pathLst>
          </a:custGeom>
          <a:solidFill>
            <a:srgbClr val="A0252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9" name="Google Shape;3579;p19"/>
          <p:cNvSpPr/>
          <p:nvPr/>
        </p:nvSpPr>
        <p:spPr>
          <a:xfrm>
            <a:off x="9135001" y="4329829"/>
            <a:ext cx="364175" cy="588177"/>
          </a:xfrm>
          <a:custGeom>
            <a:avLst/>
            <a:gdLst/>
            <a:ahLst/>
            <a:cxnLst/>
            <a:rect l="l" t="t" r="r" b="b"/>
            <a:pathLst>
              <a:path w="8481" h="16293" extrusionOk="0">
                <a:moveTo>
                  <a:pt x="5259" y="1"/>
                </a:moveTo>
                <a:lnTo>
                  <a:pt x="1" y="15381"/>
                </a:lnTo>
                <a:lnTo>
                  <a:pt x="3222" y="16293"/>
                </a:lnTo>
                <a:lnTo>
                  <a:pt x="8481" y="913"/>
                </a:lnTo>
                <a:lnTo>
                  <a:pt x="5259" y="1"/>
                </a:lnTo>
                <a:close/>
              </a:path>
            </a:pathLst>
          </a:custGeom>
          <a:solidFill>
            <a:srgbClr val="FAC9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0" name="Google Shape;3580;p19"/>
          <p:cNvSpPr/>
          <p:nvPr/>
        </p:nvSpPr>
        <p:spPr>
          <a:xfrm>
            <a:off x="9302081" y="4409934"/>
            <a:ext cx="164503" cy="98805"/>
          </a:xfrm>
          <a:custGeom>
            <a:avLst/>
            <a:gdLst/>
            <a:ahLst/>
            <a:cxnLst/>
            <a:rect l="l" t="t" r="r" b="b"/>
            <a:pathLst>
              <a:path w="3831" h="2737" extrusionOk="0">
                <a:moveTo>
                  <a:pt x="608" y="1"/>
                </a:moveTo>
                <a:lnTo>
                  <a:pt x="0" y="1825"/>
                </a:lnTo>
                <a:lnTo>
                  <a:pt x="3192" y="2736"/>
                </a:lnTo>
                <a:lnTo>
                  <a:pt x="3830" y="913"/>
                </a:lnTo>
                <a:lnTo>
                  <a:pt x="608" y="1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1" name="Google Shape;3581;p19"/>
          <p:cNvSpPr/>
          <p:nvPr/>
        </p:nvSpPr>
        <p:spPr>
          <a:xfrm>
            <a:off x="9172874" y="4728155"/>
            <a:ext cx="164460" cy="98805"/>
          </a:xfrm>
          <a:custGeom>
            <a:avLst/>
            <a:gdLst/>
            <a:ahLst/>
            <a:cxnLst/>
            <a:rect l="l" t="t" r="r" b="b"/>
            <a:pathLst>
              <a:path w="3830" h="2737" extrusionOk="0">
                <a:moveTo>
                  <a:pt x="608" y="1"/>
                </a:moveTo>
                <a:lnTo>
                  <a:pt x="0" y="1824"/>
                </a:lnTo>
                <a:lnTo>
                  <a:pt x="3192" y="2736"/>
                </a:lnTo>
                <a:lnTo>
                  <a:pt x="3830" y="912"/>
                </a:lnTo>
                <a:lnTo>
                  <a:pt x="608" y="1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2" name="Google Shape;3582;p19"/>
          <p:cNvSpPr/>
          <p:nvPr/>
        </p:nvSpPr>
        <p:spPr>
          <a:xfrm>
            <a:off x="10720815" y="4333149"/>
            <a:ext cx="223203" cy="581571"/>
          </a:xfrm>
          <a:custGeom>
            <a:avLst/>
            <a:gdLst/>
            <a:ahLst/>
            <a:cxnLst/>
            <a:rect l="l" t="t" r="r" b="b"/>
            <a:pathLst>
              <a:path w="5198" h="16110" extrusionOk="0">
                <a:moveTo>
                  <a:pt x="0" y="0"/>
                </a:moveTo>
                <a:lnTo>
                  <a:pt x="0" y="16110"/>
                </a:lnTo>
                <a:lnTo>
                  <a:pt x="5198" y="16110"/>
                </a:lnTo>
                <a:lnTo>
                  <a:pt x="5198" y="0"/>
                </a:lnTo>
                <a:close/>
              </a:path>
            </a:pathLst>
          </a:custGeom>
          <a:solidFill>
            <a:srgbClr val="FAC9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3" name="Google Shape;3583;p19"/>
          <p:cNvSpPr/>
          <p:nvPr/>
        </p:nvSpPr>
        <p:spPr>
          <a:xfrm>
            <a:off x="10720815" y="4417623"/>
            <a:ext cx="223203" cy="68084"/>
          </a:xfrm>
          <a:custGeom>
            <a:avLst/>
            <a:gdLst/>
            <a:ahLst/>
            <a:cxnLst/>
            <a:rect l="l" t="t" r="r" b="b"/>
            <a:pathLst>
              <a:path w="5198" h="1886" extrusionOk="0">
                <a:moveTo>
                  <a:pt x="0" y="1"/>
                </a:moveTo>
                <a:lnTo>
                  <a:pt x="0" y="1885"/>
                </a:lnTo>
                <a:lnTo>
                  <a:pt x="5198" y="1885"/>
                </a:lnTo>
                <a:lnTo>
                  <a:pt x="5198" y="1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4" name="Google Shape;3584;p19"/>
          <p:cNvSpPr/>
          <p:nvPr/>
        </p:nvSpPr>
        <p:spPr>
          <a:xfrm>
            <a:off x="10720815" y="4750104"/>
            <a:ext cx="223203" cy="69168"/>
          </a:xfrm>
          <a:custGeom>
            <a:avLst/>
            <a:gdLst/>
            <a:ahLst/>
            <a:cxnLst/>
            <a:rect l="l" t="t" r="r" b="b"/>
            <a:pathLst>
              <a:path w="5198" h="1916" extrusionOk="0">
                <a:moveTo>
                  <a:pt x="0" y="0"/>
                </a:moveTo>
                <a:lnTo>
                  <a:pt x="0" y="1915"/>
                </a:lnTo>
                <a:lnTo>
                  <a:pt x="5198" y="1915"/>
                </a:lnTo>
                <a:lnTo>
                  <a:pt x="5198" y="0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5" name="Google Shape;3585;p19"/>
          <p:cNvSpPr/>
          <p:nvPr/>
        </p:nvSpPr>
        <p:spPr>
          <a:xfrm>
            <a:off x="10025145" y="4372643"/>
            <a:ext cx="157976" cy="542077"/>
          </a:xfrm>
          <a:custGeom>
            <a:avLst/>
            <a:gdLst/>
            <a:ahLst/>
            <a:cxnLst/>
            <a:rect l="l" t="t" r="r" b="b"/>
            <a:pathLst>
              <a:path w="3679" h="15016" extrusionOk="0">
                <a:moveTo>
                  <a:pt x="0" y="0"/>
                </a:moveTo>
                <a:lnTo>
                  <a:pt x="0" y="15016"/>
                </a:lnTo>
                <a:lnTo>
                  <a:pt x="3678" y="15016"/>
                </a:lnTo>
                <a:lnTo>
                  <a:pt x="3678" y="0"/>
                </a:lnTo>
                <a:close/>
              </a:path>
            </a:pathLst>
          </a:custGeom>
          <a:solidFill>
            <a:srgbClr val="3DBBC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6" name="Google Shape;3586;p19"/>
          <p:cNvSpPr/>
          <p:nvPr/>
        </p:nvSpPr>
        <p:spPr>
          <a:xfrm>
            <a:off x="10025145" y="4450547"/>
            <a:ext cx="157976" cy="64764"/>
          </a:xfrm>
          <a:custGeom>
            <a:avLst/>
            <a:gdLst/>
            <a:ahLst/>
            <a:cxnLst/>
            <a:rect l="l" t="t" r="r" b="b"/>
            <a:pathLst>
              <a:path w="3679" h="1794" extrusionOk="0">
                <a:moveTo>
                  <a:pt x="0" y="0"/>
                </a:moveTo>
                <a:lnTo>
                  <a:pt x="0" y="1794"/>
                </a:lnTo>
                <a:lnTo>
                  <a:pt x="3678" y="1794"/>
                </a:lnTo>
                <a:lnTo>
                  <a:pt x="3678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7" name="Google Shape;3587;p19"/>
          <p:cNvSpPr/>
          <p:nvPr/>
        </p:nvSpPr>
        <p:spPr>
          <a:xfrm>
            <a:off x="10025145" y="4761079"/>
            <a:ext cx="157976" cy="63680"/>
          </a:xfrm>
          <a:custGeom>
            <a:avLst/>
            <a:gdLst/>
            <a:ahLst/>
            <a:cxnLst/>
            <a:rect l="l" t="t" r="r" b="b"/>
            <a:pathLst>
              <a:path w="3679" h="1764" extrusionOk="0">
                <a:moveTo>
                  <a:pt x="0" y="0"/>
                </a:moveTo>
                <a:lnTo>
                  <a:pt x="0" y="1763"/>
                </a:lnTo>
                <a:lnTo>
                  <a:pt x="3678" y="1763"/>
                </a:lnTo>
                <a:lnTo>
                  <a:pt x="3678" y="0"/>
                </a:lnTo>
                <a:close/>
              </a:path>
            </a:pathLst>
          </a:custGeom>
          <a:solidFill>
            <a:srgbClr val="16939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8" name="Google Shape;3588;p19"/>
          <p:cNvSpPr/>
          <p:nvPr/>
        </p:nvSpPr>
        <p:spPr>
          <a:xfrm>
            <a:off x="9637484" y="4372643"/>
            <a:ext cx="157976" cy="542077"/>
          </a:xfrm>
          <a:custGeom>
            <a:avLst/>
            <a:gdLst/>
            <a:ahLst/>
            <a:cxnLst/>
            <a:rect l="l" t="t" r="r" b="b"/>
            <a:pathLst>
              <a:path w="3679" h="15016" extrusionOk="0">
                <a:moveTo>
                  <a:pt x="1" y="0"/>
                </a:moveTo>
                <a:lnTo>
                  <a:pt x="1" y="15016"/>
                </a:lnTo>
                <a:lnTo>
                  <a:pt x="3679" y="15016"/>
                </a:lnTo>
                <a:lnTo>
                  <a:pt x="3679" y="0"/>
                </a:lnTo>
                <a:close/>
              </a:path>
            </a:pathLst>
          </a:custGeom>
          <a:solidFill>
            <a:srgbClr val="FBC2A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9" name="Google Shape;3589;p19"/>
          <p:cNvSpPr/>
          <p:nvPr/>
        </p:nvSpPr>
        <p:spPr>
          <a:xfrm>
            <a:off x="9637484" y="4450547"/>
            <a:ext cx="157976" cy="64764"/>
          </a:xfrm>
          <a:custGeom>
            <a:avLst/>
            <a:gdLst/>
            <a:ahLst/>
            <a:cxnLst/>
            <a:rect l="l" t="t" r="r" b="b"/>
            <a:pathLst>
              <a:path w="3679" h="1794" extrusionOk="0">
                <a:moveTo>
                  <a:pt x="1" y="0"/>
                </a:moveTo>
                <a:lnTo>
                  <a:pt x="1" y="1794"/>
                </a:lnTo>
                <a:lnTo>
                  <a:pt x="3679" y="1794"/>
                </a:lnTo>
                <a:lnTo>
                  <a:pt x="3679" y="0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0" name="Google Shape;3590;p19"/>
          <p:cNvSpPr/>
          <p:nvPr/>
        </p:nvSpPr>
        <p:spPr>
          <a:xfrm>
            <a:off x="9637484" y="4761079"/>
            <a:ext cx="157976" cy="63680"/>
          </a:xfrm>
          <a:custGeom>
            <a:avLst/>
            <a:gdLst/>
            <a:ahLst/>
            <a:cxnLst/>
            <a:rect l="l" t="t" r="r" b="b"/>
            <a:pathLst>
              <a:path w="3679" h="1764" extrusionOk="0">
                <a:moveTo>
                  <a:pt x="1" y="0"/>
                </a:moveTo>
                <a:lnTo>
                  <a:pt x="1" y="1763"/>
                </a:lnTo>
                <a:lnTo>
                  <a:pt x="3679" y="1763"/>
                </a:lnTo>
                <a:lnTo>
                  <a:pt x="3679" y="0"/>
                </a:lnTo>
                <a:close/>
              </a:path>
            </a:pathLst>
          </a:custGeom>
          <a:solidFill>
            <a:srgbClr val="EAA07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1" name="Google Shape;3591;p19"/>
          <p:cNvSpPr/>
          <p:nvPr/>
        </p:nvSpPr>
        <p:spPr>
          <a:xfrm>
            <a:off x="9801944" y="4333149"/>
            <a:ext cx="223245" cy="581571"/>
          </a:xfrm>
          <a:custGeom>
            <a:avLst/>
            <a:gdLst/>
            <a:ahLst/>
            <a:cxnLst/>
            <a:rect l="l" t="t" r="r" b="b"/>
            <a:pathLst>
              <a:path w="5199" h="16110" extrusionOk="0">
                <a:moveTo>
                  <a:pt x="1" y="0"/>
                </a:moveTo>
                <a:lnTo>
                  <a:pt x="1" y="16110"/>
                </a:lnTo>
                <a:lnTo>
                  <a:pt x="5198" y="16110"/>
                </a:lnTo>
                <a:lnTo>
                  <a:pt x="5198" y="0"/>
                </a:lnTo>
                <a:close/>
              </a:path>
            </a:pathLst>
          </a:custGeom>
          <a:solidFill>
            <a:srgbClr val="FAC9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2" name="Google Shape;3592;p19"/>
          <p:cNvSpPr/>
          <p:nvPr/>
        </p:nvSpPr>
        <p:spPr>
          <a:xfrm>
            <a:off x="9801944" y="4417623"/>
            <a:ext cx="223245" cy="68084"/>
          </a:xfrm>
          <a:custGeom>
            <a:avLst/>
            <a:gdLst/>
            <a:ahLst/>
            <a:cxnLst/>
            <a:rect l="l" t="t" r="r" b="b"/>
            <a:pathLst>
              <a:path w="5199" h="1886" extrusionOk="0">
                <a:moveTo>
                  <a:pt x="1" y="1"/>
                </a:moveTo>
                <a:lnTo>
                  <a:pt x="1" y="1885"/>
                </a:lnTo>
                <a:lnTo>
                  <a:pt x="5198" y="1885"/>
                </a:lnTo>
                <a:lnTo>
                  <a:pt x="5198" y="1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3" name="Google Shape;3593;p19"/>
          <p:cNvSpPr/>
          <p:nvPr/>
        </p:nvSpPr>
        <p:spPr>
          <a:xfrm>
            <a:off x="9801944" y="4750104"/>
            <a:ext cx="223245" cy="69168"/>
          </a:xfrm>
          <a:custGeom>
            <a:avLst/>
            <a:gdLst/>
            <a:ahLst/>
            <a:cxnLst/>
            <a:rect l="l" t="t" r="r" b="b"/>
            <a:pathLst>
              <a:path w="5199" h="1916" extrusionOk="0">
                <a:moveTo>
                  <a:pt x="1" y="0"/>
                </a:moveTo>
                <a:lnTo>
                  <a:pt x="1" y="1915"/>
                </a:lnTo>
                <a:lnTo>
                  <a:pt x="5198" y="1915"/>
                </a:lnTo>
                <a:lnTo>
                  <a:pt x="5198" y="0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4" name="Google Shape;3594;p19"/>
          <p:cNvSpPr/>
          <p:nvPr/>
        </p:nvSpPr>
        <p:spPr>
          <a:xfrm>
            <a:off x="10172644" y="4333149"/>
            <a:ext cx="181464" cy="581571"/>
          </a:xfrm>
          <a:custGeom>
            <a:avLst/>
            <a:gdLst/>
            <a:ahLst/>
            <a:cxnLst/>
            <a:rect l="l" t="t" r="r" b="b"/>
            <a:pathLst>
              <a:path w="4226" h="16110" extrusionOk="0">
                <a:moveTo>
                  <a:pt x="0" y="0"/>
                </a:moveTo>
                <a:lnTo>
                  <a:pt x="0" y="16110"/>
                </a:lnTo>
                <a:lnTo>
                  <a:pt x="4225" y="16110"/>
                </a:lnTo>
                <a:lnTo>
                  <a:pt x="4225" y="0"/>
                </a:lnTo>
                <a:close/>
              </a:path>
            </a:pathLst>
          </a:custGeom>
          <a:solidFill>
            <a:srgbClr val="FAC96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5" name="Google Shape;3595;p19"/>
          <p:cNvSpPr/>
          <p:nvPr/>
        </p:nvSpPr>
        <p:spPr>
          <a:xfrm>
            <a:off x="10172644" y="4417623"/>
            <a:ext cx="181464" cy="68084"/>
          </a:xfrm>
          <a:custGeom>
            <a:avLst/>
            <a:gdLst/>
            <a:ahLst/>
            <a:cxnLst/>
            <a:rect l="l" t="t" r="r" b="b"/>
            <a:pathLst>
              <a:path w="4226" h="1886" extrusionOk="0">
                <a:moveTo>
                  <a:pt x="0" y="1"/>
                </a:moveTo>
                <a:lnTo>
                  <a:pt x="0" y="1885"/>
                </a:lnTo>
                <a:lnTo>
                  <a:pt x="4225" y="1885"/>
                </a:lnTo>
                <a:lnTo>
                  <a:pt x="4225" y="1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6" name="Google Shape;3596;p19"/>
          <p:cNvSpPr/>
          <p:nvPr/>
        </p:nvSpPr>
        <p:spPr>
          <a:xfrm>
            <a:off x="10172644" y="4750104"/>
            <a:ext cx="181464" cy="69168"/>
          </a:xfrm>
          <a:custGeom>
            <a:avLst/>
            <a:gdLst/>
            <a:ahLst/>
            <a:cxnLst/>
            <a:rect l="l" t="t" r="r" b="b"/>
            <a:pathLst>
              <a:path w="4226" h="1916" extrusionOk="0">
                <a:moveTo>
                  <a:pt x="0" y="0"/>
                </a:moveTo>
                <a:lnTo>
                  <a:pt x="0" y="1915"/>
                </a:lnTo>
                <a:lnTo>
                  <a:pt x="4225" y="1915"/>
                </a:lnTo>
                <a:lnTo>
                  <a:pt x="4225" y="0"/>
                </a:lnTo>
                <a:close/>
              </a:path>
            </a:pathLst>
          </a:custGeom>
          <a:solidFill>
            <a:srgbClr val="E5A63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7" name="Google Shape;3597;p19"/>
          <p:cNvSpPr/>
          <p:nvPr/>
        </p:nvSpPr>
        <p:spPr>
          <a:xfrm>
            <a:off x="8662532" y="5068325"/>
            <a:ext cx="1119875" cy="580488"/>
          </a:xfrm>
          <a:custGeom>
            <a:avLst/>
            <a:gdLst/>
            <a:ahLst/>
            <a:cxnLst/>
            <a:rect l="l" t="t" r="r" b="b"/>
            <a:pathLst>
              <a:path w="26080" h="16080" extrusionOk="0">
                <a:moveTo>
                  <a:pt x="0" y="0"/>
                </a:moveTo>
                <a:lnTo>
                  <a:pt x="0" y="16079"/>
                </a:lnTo>
                <a:lnTo>
                  <a:pt x="26080" y="16079"/>
                </a:lnTo>
                <a:lnTo>
                  <a:pt x="26080" y="0"/>
                </a:lnTo>
                <a:close/>
              </a:path>
            </a:pathLst>
          </a:custGeom>
          <a:solidFill>
            <a:srgbClr val="CCB7A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8" name="Google Shape;3598;p19"/>
          <p:cNvSpPr/>
          <p:nvPr/>
        </p:nvSpPr>
        <p:spPr>
          <a:xfrm>
            <a:off x="8727802" y="5213158"/>
            <a:ext cx="1054607" cy="435655"/>
          </a:xfrm>
          <a:custGeom>
            <a:avLst/>
            <a:gdLst/>
            <a:ahLst/>
            <a:cxnLst/>
            <a:rect l="l" t="t" r="r" b="b"/>
            <a:pathLst>
              <a:path w="24560" h="12068" extrusionOk="0">
                <a:moveTo>
                  <a:pt x="24560" y="0"/>
                </a:moveTo>
                <a:cubicBezTo>
                  <a:pt x="23222" y="1368"/>
                  <a:pt x="21581" y="2584"/>
                  <a:pt x="19818" y="3617"/>
                </a:cubicBezTo>
                <a:cubicBezTo>
                  <a:pt x="14225" y="7812"/>
                  <a:pt x="7082" y="10548"/>
                  <a:pt x="0" y="12067"/>
                </a:cubicBezTo>
                <a:lnTo>
                  <a:pt x="24560" y="12067"/>
                </a:lnTo>
                <a:lnTo>
                  <a:pt x="24560" y="0"/>
                </a:lnTo>
                <a:close/>
              </a:path>
            </a:pathLst>
          </a:custGeom>
          <a:solidFill>
            <a:srgbClr val="CCB7A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9" name="Google Shape;3599;p19"/>
          <p:cNvSpPr/>
          <p:nvPr/>
        </p:nvSpPr>
        <p:spPr>
          <a:xfrm>
            <a:off x="9077589" y="5128649"/>
            <a:ext cx="291091" cy="38447"/>
          </a:xfrm>
          <a:custGeom>
            <a:avLst/>
            <a:gdLst/>
            <a:ahLst/>
            <a:cxnLst/>
            <a:rect l="l" t="t" r="r" b="b"/>
            <a:pathLst>
              <a:path w="6779" h="1065" extrusionOk="0">
                <a:moveTo>
                  <a:pt x="0" y="1"/>
                </a:moveTo>
                <a:lnTo>
                  <a:pt x="0" y="1065"/>
                </a:lnTo>
                <a:lnTo>
                  <a:pt x="6778" y="1065"/>
                </a:lnTo>
                <a:lnTo>
                  <a:pt x="677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0" name="Google Shape;3600;p19"/>
          <p:cNvSpPr/>
          <p:nvPr/>
        </p:nvSpPr>
        <p:spPr>
          <a:xfrm>
            <a:off x="10134771" y="5068325"/>
            <a:ext cx="1119919" cy="580488"/>
          </a:xfrm>
          <a:custGeom>
            <a:avLst/>
            <a:gdLst/>
            <a:ahLst/>
            <a:cxnLst/>
            <a:rect l="l" t="t" r="r" b="b"/>
            <a:pathLst>
              <a:path w="26081" h="16080" extrusionOk="0">
                <a:moveTo>
                  <a:pt x="1" y="0"/>
                </a:moveTo>
                <a:lnTo>
                  <a:pt x="1" y="16079"/>
                </a:lnTo>
                <a:lnTo>
                  <a:pt x="26080" y="16079"/>
                </a:lnTo>
                <a:lnTo>
                  <a:pt x="26080" y="0"/>
                </a:lnTo>
                <a:close/>
              </a:path>
            </a:pathLst>
          </a:custGeom>
          <a:solidFill>
            <a:srgbClr val="CCB7A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1" name="Google Shape;3601;p19"/>
          <p:cNvSpPr/>
          <p:nvPr/>
        </p:nvSpPr>
        <p:spPr>
          <a:xfrm>
            <a:off x="10134771" y="5172545"/>
            <a:ext cx="1119919" cy="476267"/>
          </a:xfrm>
          <a:custGeom>
            <a:avLst/>
            <a:gdLst/>
            <a:ahLst/>
            <a:cxnLst/>
            <a:rect l="l" t="t" r="r" b="b"/>
            <a:pathLst>
              <a:path w="26081" h="13193" extrusionOk="0">
                <a:moveTo>
                  <a:pt x="26080" y="1"/>
                </a:moveTo>
                <a:cubicBezTo>
                  <a:pt x="25107" y="1764"/>
                  <a:pt x="23284" y="3192"/>
                  <a:pt x="21278" y="4287"/>
                </a:cubicBezTo>
                <a:cubicBezTo>
                  <a:pt x="19758" y="5381"/>
                  <a:pt x="18116" y="6384"/>
                  <a:pt x="16354" y="7296"/>
                </a:cubicBezTo>
                <a:cubicBezTo>
                  <a:pt x="11528" y="9798"/>
                  <a:pt x="6615" y="12679"/>
                  <a:pt x="1014" y="12679"/>
                </a:cubicBezTo>
                <a:cubicBezTo>
                  <a:pt x="899" y="12679"/>
                  <a:pt x="784" y="12678"/>
                  <a:pt x="669" y="12676"/>
                </a:cubicBezTo>
                <a:cubicBezTo>
                  <a:pt x="548" y="12706"/>
                  <a:pt x="426" y="12736"/>
                  <a:pt x="335" y="12767"/>
                </a:cubicBezTo>
                <a:cubicBezTo>
                  <a:pt x="213" y="12797"/>
                  <a:pt x="122" y="12797"/>
                  <a:pt x="1" y="12828"/>
                </a:cubicBezTo>
                <a:lnTo>
                  <a:pt x="1" y="13192"/>
                </a:lnTo>
                <a:lnTo>
                  <a:pt x="26080" y="13192"/>
                </a:lnTo>
                <a:lnTo>
                  <a:pt x="26080" y="1"/>
                </a:lnTo>
                <a:close/>
              </a:path>
            </a:pathLst>
          </a:custGeom>
          <a:solidFill>
            <a:srgbClr val="CCB7A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2" name="Google Shape;3602;p19"/>
          <p:cNvSpPr/>
          <p:nvPr/>
        </p:nvSpPr>
        <p:spPr>
          <a:xfrm>
            <a:off x="10549828" y="5128649"/>
            <a:ext cx="291091" cy="38447"/>
          </a:xfrm>
          <a:custGeom>
            <a:avLst/>
            <a:gdLst/>
            <a:ahLst/>
            <a:cxnLst/>
            <a:rect l="l" t="t" r="r" b="b"/>
            <a:pathLst>
              <a:path w="6779" h="1065" extrusionOk="0">
                <a:moveTo>
                  <a:pt x="0" y="1"/>
                </a:moveTo>
                <a:lnTo>
                  <a:pt x="0" y="1065"/>
                </a:lnTo>
                <a:lnTo>
                  <a:pt x="6779" y="1065"/>
                </a:lnTo>
                <a:lnTo>
                  <a:pt x="6779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3" name="Google Shape;3603;p19"/>
          <p:cNvSpPr/>
          <p:nvPr/>
        </p:nvSpPr>
        <p:spPr>
          <a:xfrm>
            <a:off x="10350115" y="1909255"/>
            <a:ext cx="493424" cy="386271"/>
          </a:xfrm>
          <a:custGeom>
            <a:avLst/>
            <a:gdLst/>
            <a:ahLst/>
            <a:cxnLst/>
            <a:rect l="l" t="t" r="r" b="b"/>
            <a:pathLst>
              <a:path w="11491" h="10700" extrusionOk="0">
                <a:moveTo>
                  <a:pt x="1" y="0"/>
                </a:moveTo>
                <a:lnTo>
                  <a:pt x="1" y="10700"/>
                </a:lnTo>
                <a:lnTo>
                  <a:pt x="11491" y="10700"/>
                </a:lnTo>
                <a:lnTo>
                  <a:pt x="11491" y="0"/>
                </a:lnTo>
                <a:close/>
              </a:path>
            </a:pathLst>
          </a:custGeom>
          <a:solidFill>
            <a:srgbClr val="7F31B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4" name="Google Shape;3604;p19"/>
          <p:cNvSpPr/>
          <p:nvPr/>
        </p:nvSpPr>
        <p:spPr>
          <a:xfrm>
            <a:off x="10354066" y="1858787"/>
            <a:ext cx="486853" cy="109744"/>
          </a:xfrm>
          <a:custGeom>
            <a:avLst/>
            <a:gdLst/>
            <a:ahLst/>
            <a:cxnLst/>
            <a:rect l="l" t="t" r="r" b="b"/>
            <a:pathLst>
              <a:path w="11338" h="3040" extrusionOk="0">
                <a:moveTo>
                  <a:pt x="5654" y="0"/>
                </a:moveTo>
                <a:cubicBezTo>
                  <a:pt x="2523" y="0"/>
                  <a:pt x="0" y="669"/>
                  <a:pt x="0" y="1520"/>
                </a:cubicBezTo>
                <a:cubicBezTo>
                  <a:pt x="0" y="2371"/>
                  <a:pt x="2523" y="3040"/>
                  <a:pt x="5654" y="3040"/>
                </a:cubicBezTo>
                <a:cubicBezTo>
                  <a:pt x="8784" y="3040"/>
                  <a:pt x="11338" y="2371"/>
                  <a:pt x="11338" y="1520"/>
                </a:cubicBezTo>
                <a:cubicBezTo>
                  <a:pt x="11338" y="669"/>
                  <a:pt x="8784" y="0"/>
                  <a:pt x="5654" y="0"/>
                </a:cubicBezTo>
                <a:close/>
              </a:path>
            </a:pathLst>
          </a:custGeom>
          <a:solidFill>
            <a:srgbClr val="60209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5" name="Google Shape;3605;p19"/>
          <p:cNvSpPr/>
          <p:nvPr/>
        </p:nvSpPr>
        <p:spPr>
          <a:xfrm>
            <a:off x="10406237" y="1869761"/>
            <a:ext cx="382467" cy="86712"/>
          </a:xfrm>
          <a:custGeom>
            <a:avLst/>
            <a:gdLst/>
            <a:ahLst/>
            <a:cxnLst/>
            <a:rect l="l" t="t" r="r" b="b"/>
            <a:pathLst>
              <a:path w="8907" h="2402" extrusionOk="0">
                <a:moveTo>
                  <a:pt x="4439" y="0"/>
                </a:moveTo>
                <a:cubicBezTo>
                  <a:pt x="1977" y="0"/>
                  <a:pt x="1" y="547"/>
                  <a:pt x="1" y="1216"/>
                </a:cubicBezTo>
                <a:cubicBezTo>
                  <a:pt x="1" y="1885"/>
                  <a:pt x="1977" y="2401"/>
                  <a:pt x="4439" y="2401"/>
                </a:cubicBezTo>
                <a:cubicBezTo>
                  <a:pt x="6901" y="2401"/>
                  <a:pt x="8907" y="1885"/>
                  <a:pt x="8907" y="1216"/>
                </a:cubicBezTo>
                <a:cubicBezTo>
                  <a:pt x="8907" y="547"/>
                  <a:pt x="6901" y="30"/>
                  <a:pt x="4439" y="0"/>
                </a:cubicBezTo>
                <a:close/>
              </a:path>
            </a:pathLst>
          </a:custGeom>
          <a:solidFill>
            <a:srgbClr val="2507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6" name="Google Shape;3606;p19"/>
          <p:cNvSpPr/>
          <p:nvPr/>
        </p:nvSpPr>
        <p:spPr>
          <a:xfrm>
            <a:off x="9974219" y="1337648"/>
            <a:ext cx="1179948" cy="621317"/>
          </a:xfrm>
          <a:custGeom>
            <a:avLst/>
            <a:gdLst/>
            <a:ahLst/>
            <a:cxnLst/>
            <a:rect l="l" t="t" r="r" b="b"/>
            <a:pathLst>
              <a:path w="27479" h="17211" extrusionOk="0">
                <a:moveTo>
                  <a:pt x="6384" y="1"/>
                </a:moveTo>
                <a:cubicBezTo>
                  <a:pt x="4027" y="1"/>
                  <a:pt x="523" y="1574"/>
                  <a:pt x="2220" y="4010"/>
                </a:cubicBezTo>
                <a:cubicBezTo>
                  <a:pt x="3108" y="5304"/>
                  <a:pt x="4661" y="5447"/>
                  <a:pt x="6261" y="5447"/>
                </a:cubicBezTo>
                <a:cubicBezTo>
                  <a:pt x="6714" y="5447"/>
                  <a:pt x="7170" y="5436"/>
                  <a:pt x="7617" y="5436"/>
                </a:cubicBezTo>
                <a:cubicBezTo>
                  <a:pt x="8670" y="5436"/>
                  <a:pt x="9668" y="5499"/>
                  <a:pt x="10427" y="5925"/>
                </a:cubicBezTo>
                <a:cubicBezTo>
                  <a:pt x="10518" y="5986"/>
                  <a:pt x="10639" y="6047"/>
                  <a:pt x="10761" y="6108"/>
                </a:cubicBezTo>
                <a:cubicBezTo>
                  <a:pt x="11065" y="6169"/>
                  <a:pt x="11308" y="6412"/>
                  <a:pt x="11521" y="6624"/>
                </a:cubicBezTo>
                <a:cubicBezTo>
                  <a:pt x="11612" y="6776"/>
                  <a:pt x="11703" y="6898"/>
                  <a:pt x="11794" y="7050"/>
                </a:cubicBezTo>
                <a:cubicBezTo>
                  <a:pt x="11825" y="7111"/>
                  <a:pt x="11855" y="7202"/>
                  <a:pt x="11886" y="7263"/>
                </a:cubicBezTo>
                <a:lnTo>
                  <a:pt x="11916" y="7263"/>
                </a:lnTo>
                <a:cubicBezTo>
                  <a:pt x="11946" y="7293"/>
                  <a:pt x="11946" y="7354"/>
                  <a:pt x="11946" y="7384"/>
                </a:cubicBezTo>
                <a:cubicBezTo>
                  <a:pt x="11977" y="7415"/>
                  <a:pt x="12007" y="7476"/>
                  <a:pt x="12038" y="7536"/>
                </a:cubicBezTo>
                <a:cubicBezTo>
                  <a:pt x="12068" y="7597"/>
                  <a:pt x="12068" y="7658"/>
                  <a:pt x="12038" y="7719"/>
                </a:cubicBezTo>
                <a:cubicBezTo>
                  <a:pt x="12129" y="8114"/>
                  <a:pt x="12220" y="8539"/>
                  <a:pt x="12311" y="8935"/>
                </a:cubicBezTo>
                <a:cubicBezTo>
                  <a:pt x="12615" y="10242"/>
                  <a:pt x="12828" y="11579"/>
                  <a:pt x="13071" y="12916"/>
                </a:cubicBezTo>
                <a:cubicBezTo>
                  <a:pt x="12615" y="12035"/>
                  <a:pt x="12038" y="11214"/>
                  <a:pt x="11278" y="10485"/>
                </a:cubicBezTo>
                <a:cubicBezTo>
                  <a:pt x="10097" y="9370"/>
                  <a:pt x="8624" y="8738"/>
                  <a:pt x="7154" y="8738"/>
                </a:cubicBezTo>
                <a:cubicBezTo>
                  <a:pt x="5939" y="8738"/>
                  <a:pt x="4725" y="9170"/>
                  <a:pt x="3679" y="10120"/>
                </a:cubicBezTo>
                <a:cubicBezTo>
                  <a:pt x="2341" y="11275"/>
                  <a:pt x="1" y="15257"/>
                  <a:pt x="3253" y="15865"/>
                </a:cubicBezTo>
                <a:cubicBezTo>
                  <a:pt x="3381" y="15886"/>
                  <a:pt x="3505" y="15897"/>
                  <a:pt x="3627" y="15897"/>
                </a:cubicBezTo>
                <a:cubicBezTo>
                  <a:pt x="4699" y="15897"/>
                  <a:pt x="5549" y="15100"/>
                  <a:pt x="5959" y="14254"/>
                </a:cubicBezTo>
                <a:cubicBezTo>
                  <a:pt x="6779" y="12582"/>
                  <a:pt x="7235" y="11275"/>
                  <a:pt x="9180" y="10485"/>
                </a:cubicBezTo>
                <a:cubicBezTo>
                  <a:pt x="10123" y="10971"/>
                  <a:pt x="10913" y="11792"/>
                  <a:pt x="11460" y="12612"/>
                </a:cubicBezTo>
                <a:cubicBezTo>
                  <a:pt x="12342" y="13980"/>
                  <a:pt x="12828" y="15561"/>
                  <a:pt x="13162" y="17111"/>
                </a:cubicBezTo>
                <a:lnTo>
                  <a:pt x="13193" y="17111"/>
                </a:lnTo>
                <a:cubicBezTo>
                  <a:pt x="13588" y="17141"/>
                  <a:pt x="13588" y="17141"/>
                  <a:pt x="14196" y="17202"/>
                </a:cubicBezTo>
                <a:cubicBezTo>
                  <a:pt x="14299" y="17209"/>
                  <a:pt x="14385" y="17211"/>
                  <a:pt x="14458" y="17211"/>
                </a:cubicBezTo>
                <a:cubicBezTo>
                  <a:pt x="14656" y="17211"/>
                  <a:pt x="14749" y="17193"/>
                  <a:pt x="14785" y="17193"/>
                </a:cubicBezTo>
                <a:cubicBezTo>
                  <a:pt x="14798" y="17193"/>
                  <a:pt x="14804" y="17196"/>
                  <a:pt x="14804" y="17202"/>
                </a:cubicBezTo>
                <a:cubicBezTo>
                  <a:pt x="15016" y="17202"/>
                  <a:pt x="15047" y="17172"/>
                  <a:pt x="15229" y="17141"/>
                </a:cubicBezTo>
                <a:cubicBezTo>
                  <a:pt x="16323" y="15925"/>
                  <a:pt x="16719" y="14071"/>
                  <a:pt x="17995" y="13038"/>
                </a:cubicBezTo>
                <a:cubicBezTo>
                  <a:pt x="19150" y="13859"/>
                  <a:pt x="20001" y="14892"/>
                  <a:pt x="21126" y="15713"/>
                </a:cubicBezTo>
                <a:cubicBezTo>
                  <a:pt x="21504" y="16027"/>
                  <a:pt x="21983" y="16270"/>
                  <a:pt x="22473" y="16270"/>
                </a:cubicBezTo>
                <a:cubicBezTo>
                  <a:pt x="22693" y="16270"/>
                  <a:pt x="22916" y="16221"/>
                  <a:pt x="23132" y="16108"/>
                </a:cubicBezTo>
                <a:cubicBezTo>
                  <a:pt x="24743" y="15348"/>
                  <a:pt x="23770" y="12916"/>
                  <a:pt x="22767" y="12096"/>
                </a:cubicBezTo>
                <a:cubicBezTo>
                  <a:pt x="22068" y="11494"/>
                  <a:pt x="21152" y="11214"/>
                  <a:pt x="20223" y="11214"/>
                </a:cubicBezTo>
                <a:cubicBezTo>
                  <a:pt x="19415" y="11214"/>
                  <a:pt x="18597" y="11426"/>
                  <a:pt x="17904" y="11822"/>
                </a:cubicBezTo>
                <a:cubicBezTo>
                  <a:pt x="16293" y="12704"/>
                  <a:pt x="15746" y="14132"/>
                  <a:pt x="15108" y="15561"/>
                </a:cubicBezTo>
                <a:cubicBezTo>
                  <a:pt x="15229" y="13676"/>
                  <a:pt x="15260" y="11761"/>
                  <a:pt x="15837" y="9938"/>
                </a:cubicBezTo>
                <a:cubicBezTo>
                  <a:pt x="16050" y="9360"/>
                  <a:pt x="16354" y="8752"/>
                  <a:pt x="16719" y="8175"/>
                </a:cubicBezTo>
                <a:cubicBezTo>
                  <a:pt x="17131" y="8116"/>
                  <a:pt x="17530" y="8082"/>
                  <a:pt x="17925" y="8082"/>
                </a:cubicBezTo>
                <a:cubicBezTo>
                  <a:pt x="18142" y="8082"/>
                  <a:pt x="18357" y="8092"/>
                  <a:pt x="18573" y="8114"/>
                </a:cubicBezTo>
                <a:cubicBezTo>
                  <a:pt x="18725" y="8144"/>
                  <a:pt x="18846" y="8205"/>
                  <a:pt x="18998" y="8235"/>
                </a:cubicBezTo>
                <a:cubicBezTo>
                  <a:pt x="19272" y="8296"/>
                  <a:pt x="19545" y="8296"/>
                  <a:pt x="19819" y="8296"/>
                </a:cubicBezTo>
                <a:cubicBezTo>
                  <a:pt x="20640" y="8509"/>
                  <a:pt x="21430" y="8874"/>
                  <a:pt x="22159" y="9330"/>
                </a:cubicBezTo>
                <a:cubicBezTo>
                  <a:pt x="22800" y="9743"/>
                  <a:pt x="23566" y="10240"/>
                  <a:pt x="24335" y="10240"/>
                </a:cubicBezTo>
                <a:cubicBezTo>
                  <a:pt x="24698" y="10240"/>
                  <a:pt x="25061" y="10129"/>
                  <a:pt x="25412" y="9846"/>
                </a:cubicBezTo>
                <a:cubicBezTo>
                  <a:pt x="27479" y="8144"/>
                  <a:pt x="24956" y="5257"/>
                  <a:pt x="23102" y="4558"/>
                </a:cubicBezTo>
                <a:cubicBezTo>
                  <a:pt x="22475" y="4320"/>
                  <a:pt x="21836" y="4212"/>
                  <a:pt x="21205" y="4212"/>
                </a:cubicBezTo>
                <a:cubicBezTo>
                  <a:pt x="19173" y="4212"/>
                  <a:pt x="17218" y="5330"/>
                  <a:pt x="15989" y="6837"/>
                </a:cubicBezTo>
                <a:cubicBezTo>
                  <a:pt x="15746" y="7263"/>
                  <a:pt x="15472" y="7688"/>
                  <a:pt x="15199" y="8114"/>
                </a:cubicBezTo>
                <a:cubicBezTo>
                  <a:pt x="15199" y="8144"/>
                  <a:pt x="15168" y="8175"/>
                  <a:pt x="15138" y="8175"/>
                </a:cubicBezTo>
                <a:cubicBezTo>
                  <a:pt x="14743" y="8965"/>
                  <a:pt x="14469" y="9755"/>
                  <a:pt x="14287" y="10606"/>
                </a:cubicBezTo>
                <a:cubicBezTo>
                  <a:pt x="14044" y="9147"/>
                  <a:pt x="13709" y="7719"/>
                  <a:pt x="13284" y="6351"/>
                </a:cubicBezTo>
                <a:cubicBezTo>
                  <a:pt x="12463" y="3463"/>
                  <a:pt x="10579" y="606"/>
                  <a:pt x="7114" y="59"/>
                </a:cubicBezTo>
                <a:cubicBezTo>
                  <a:pt x="6890" y="20"/>
                  <a:pt x="6644" y="1"/>
                  <a:pt x="6384" y="1"/>
                </a:cubicBezTo>
                <a:close/>
              </a:path>
            </a:pathLst>
          </a:custGeom>
          <a:solidFill>
            <a:srgbClr val="4C9E5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7" name="Google Shape;3607;p19"/>
          <p:cNvSpPr/>
          <p:nvPr/>
        </p:nvSpPr>
        <p:spPr>
          <a:xfrm>
            <a:off x="10040820" y="1371004"/>
            <a:ext cx="459457" cy="272736"/>
          </a:xfrm>
          <a:custGeom>
            <a:avLst/>
            <a:gdLst/>
            <a:ahLst/>
            <a:cxnLst/>
            <a:rect l="l" t="t" r="r" b="b"/>
            <a:pathLst>
              <a:path w="10700" h="7555" extrusionOk="0">
                <a:moveTo>
                  <a:pt x="3832" y="0"/>
                </a:moveTo>
                <a:cubicBezTo>
                  <a:pt x="2720" y="0"/>
                  <a:pt x="1656" y="287"/>
                  <a:pt x="638" y="716"/>
                </a:cubicBezTo>
                <a:cubicBezTo>
                  <a:pt x="122" y="1354"/>
                  <a:pt x="0" y="2144"/>
                  <a:pt x="669" y="3086"/>
                </a:cubicBezTo>
                <a:cubicBezTo>
                  <a:pt x="1557" y="4380"/>
                  <a:pt x="3110" y="4523"/>
                  <a:pt x="4710" y="4523"/>
                </a:cubicBezTo>
                <a:cubicBezTo>
                  <a:pt x="5163" y="4523"/>
                  <a:pt x="5619" y="4512"/>
                  <a:pt x="6066" y="4512"/>
                </a:cubicBezTo>
                <a:cubicBezTo>
                  <a:pt x="7119" y="4512"/>
                  <a:pt x="8117" y="4575"/>
                  <a:pt x="8876" y="5001"/>
                </a:cubicBezTo>
                <a:cubicBezTo>
                  <a:pt x="8997" y="5062"/>
                  <a:pt x="9088" y="5123"/>
                  <a:pt x="9210" y="5184"/>
                </a:cubicBezTo>
                <a:cubicBezTo>
                  <a:pt x="9514" y="5245"/>
                  <a:pt x="9757" y="5488"/>
                  <a:pt x="9970" y="5700"/>
                </a:cubicBezTo>
                <a:cubicBezTo>
                  <a:pt x="10061" y="5822"/>
                  <a:pt x="10152" y="5974"/>
                  <a:pt x="10243" y="6126"/>
                </a:cubicBezTo>
                <a:cubicBezTo>
                  <a:pt x="10274" y="6187"/>
                  <a:pt x="10304" y="6248"/>
                  <a:pt x="10335" y="6339"/>
                </a:cubicBezTo>
                <a:lnTo>
                  <a:pt x="10365" y="6339"/>
                </a:lnTo>
                <a:cubicBezTo>
                  <a:pt x="10395" y="6369"/>
                  <a:pt x="10395" y="6400"/>
                  <a:pt x="10395" y="6460"/>
                </a:cubicBezTo>
                <a:cubicBezTo>
                  <a:pt x="10426" y="6491"/>
                  <a:pt x="10456" y="6552"/>
                  <a:pt x="10487" y="6582"/>
                </a:cubicBezTo>
                <a:cubicBezTo>
                  <a:pt x="10517" y="6643"/>
                  <a:pt x="10517" y="6734"/>
                  <a:pt x="10487" y="6764"/>
                </a:cubicBezTo>
                <a:cubicBezTo>
                  <a:pt x="10547" y="7038"/>
                  <a:pt x="10608" y="7281"/>
                  <a:pt x="10669" y="7555"/>
                </a:cubicBezTo>
                <a:cubicBezTo>
                  <a:pt x="10699" y="6400"/>
                  <a:pt x="10487" y="5214"/>
                  <a:pt x="10031" y="4120"/>
                </a:cubicBezTo>
                <a:cubicBezTo>
                  <a:pt x="9119" y="1931"/>
                  <a:pt x="6930" y="138"/>
                  <a:pt x="4286" y="16"/>
                </a:cubicBezTo>
                <a:cubicBezTo>
                  <a:pt x="4134" y="6"/>
                  <a:pt x="3982" y="0"/>
                  <a:pt x="3832" y="0"/>
                </a:cubicBezTo>
                <a:close/>
              </a:path>
            </a:pathLst>
          </a:custGeom>
          <a:solidFill>
            <a:srgbClr val="33773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8" name="Google Shape;3608;p19"/>
          <p:cNvSpPr/>
          <p:nvPr/>
        </p:nvSpPr>
        <p:spPr>
          <a:xfrm>
            <a:off x="10052542" y="1703124"/>
            <a:ext cx="308095" cy="208405"/>
          </a:xfrm>
          <a:custGeom>
            <a:avLst/>
            <a:gdLst/>
            <a:ahLst/>
            <a:cxnLst/>
            <a:rect l="l" t="t" r="r" b="b"/>
            <a:pathLst>
              <a:path w="7175" h="5773" extrusionOk="0">
                <a:moveTo>
                  <a:pt x="5453" y="0"/>
                </a:moveTo>
                <a:cubicBezTo>
                  <a:pt x="5308" y="0"/>
                  <a:pt x="5162" y="9"/>
                  <a:pt x="5016" y="26"/>
                </a:cubicBezTo>
                <a:cubicBezTo>
                  <a:pt x="2220" y="300"/>
                  <a:pt x="730" y="2488"/>
                  <a:pt x="1" y="4829"/>
                </a:cubicBezTo>
                <a:cubicBezTo>
                  <a:pt x="213" y="5285"/>
                  <a:pt x="669" y="5589"/>
                  <a:pt x="1429" y="5741"/>
                </a:cubicBezTo>
                <a:cubicBezTo>
                  <a:pt x="1557" y="5762"/>
                  <a:pt x="1681" y="5773"/>
                  <a:pt x="1803" y="5773"/>
                </a:cubicBezTo>
                <a:cubicBezTo>
                  <a:pt x="2875" y="5773"/>
                  <a:pt x="3725" y="4976"/>
                  <a:pt x="4135" y="4130"/>
                </a:cubicBezTo>
                <a:cubicBezTo>
                  <a:pt x="4925" y="2488"/>
                  <a:pt x="5381" y="1242"/>
                  <a:pt x="7174" y="421"/>
                </a:cubicBezTo>
                <a:cubicBezTo>
                  <a:pt x="6658" y="151"/>
                  <a:pt x="6063" y="0"/>
                  <a:pt x="5453" y="0"/>
                </a:cubicBezTo>
                <a:close/>
              </a:path>
            </a:pathLst>
          </a:custGeom>
          <a:solidFill>
            <a:srgbClr val="33773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9" name="Google Shape;3609;p19"/>
          <p:cNvSpPr/>
          <p:nvPr/>
        </p:nvSpPr>
        <p:spPr>
          <a:xfrm>
            <a:off x="10750831" y="1787814"/>
            <a:ext cx="231060" cy="136495"/>
          </a:xfrm>
          <a:custGeom>
            <a:avLst/>
            <a:gdLst/>
            <a:ahLst/>
            <a:cxnLst/>
            <a:rect l="l" t="t" r="r" b="b"/>
            <a:pathLst>
              <a:path w="5381" h="3781" extrusionOk="0">
                <a:moveTo>
                  <a:pt x="1815" y="0"/>
                </a:moveTo>
                <a:cubicBezTo>
                  <a:pt x="1290" y="0"/>
                  <a:pt x="759" y="129"/>
                  <a:pt x="304" y="386"/>
                </a:cubicBezTo>
                <a:cubicBezTo>
                  <a:pt x="183" y="446"/>
                  <a:pt x="92" y="507"/>
                  <a:pt x="0" y="598"/>
                </a:cubicBezTo>
                <a:cubicBezTo>
                  <a:pt x="1095" y="1419"/>
                  <a:pt x="1946" y="2422"/>
                  <a:pt x="3040" y="3243"/>
                </a:cubicBezTo>
                <a:cubicBezTo>
                  <a:pt x="3424" y="3542"/>
                  <a:pt x="3913" y="3780"/>
                  <a:pt x="4413" y="3780"/>
                </a:cubicBezTo>
                <a:cubicBezTo>
                  <a:pt x="4624" y="3780"/>
                  <a:pt x="4838" y="3737"/>
                  <a:pt x="5046" y="3638"/>
                </a:cubicBezTo>
                <a:cubicBezTo>
                  <a:pt x="5168" y="3577"/>
                  <a:pt x="5289" y="3516"/>
                  <a:pt x="5380" y="3425"/>
                </a:cubicBezTo>
                <a:cubicBezTo>
                  <a:pt x="5320" y="3304"/>
                  <a:pt x="5259" y="3152"/>
                  <a:pt x="5228" y="3030"/>
                </a:cubicBezTo>
                <a:cubicBezTo>
                  <a:pt x="4742" y="1875"/>
                  <a:pt x="4043" y="477"/>
                  <a:pt x="2645" y="112"/>
                </a:cubicBezTo>
                <a:cubicBezTo>
                  <a:pt x="2379" y="38"/>
                  <a:pt x="2098" y="0"/>
                  <a:pt x="1815" y="0"/>
                </a:cubicBezTo>
                <a:close/>
              </a:path>
            </a:pathLst>
          </a:custGeom>
          <a:solidFill>
            <a:srgbClr val="33773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0" name="Google Shape;3610;p19"/>
          <p:cNvSpPr/>
          <p:nvPr/>
        </p:nvSpPr>
        <p:spPr>
          <a:xfrm>
            <a:off x="10707761" y="1539519"/>
            <a:ext cx="405955" cy="168045"/>
          </a:xfrm>
          <a:custGeom>
            <a:avLst/>
            <a:gdLst/>
            <a:ahLst/>
            <a:cxnLst/>
            <a:rect l="l" t="t" r="r" b="b"/>
            <a:pathLst>
              <a:path w="9454" h="4655" extrusionOk="0">
                <a:moveTo>
                  <a:pt x="5346" y="0"/>
                </a:moveTo>
                <a:cubicBezTo>
                  <a:pt x="4459" y="0"/>
                  <a:pt x="3567" y="174"/>
                  <a:pt x="2766" y="455"/>
                </a:cubicBezTo>
                <a:cubicBezTo>
                  <a:pt x="1854" y="759"/>
                  <a:pt x="973" y="1215"/>
                  <a:pt x="395" y="1944"/>
                </a:cubicBezTo>
                <a:cubicBezTo>
                  <a:pt x="244" y="2127"/>
                  <a:pt x="122" y="2339"/>
                  <a:pt x="0" y="2552"/>
                </a:cubicBezTo>
                <a:cubicBezTo>
                  <a:pt x="320" y="2515"/>
                  <a:pt x="627" y="2489"/>
                  <a:pt x="938" y="2489"/>
                </a:cubicBezTo>
                <a:cubicBezTo>
                  <a:pt x="1130" y="2489"/>
                  <a:pt x="1323" y="2499"/>
                  <a:pt x="1520" y="2522"/>
                </a:cubicBezTo>
                <a:cubicBezTo>
                  <a:pt x="1642" y="2552"/>
                  <a:pt x="1794" y="2613"/>
                  <a:pt x="1915" y="2643"/>
                </a:cubicBezTo>
                <a:cubicBezTo>
                  <a:pt x="2189" y="2704"/>
                  <a:pt x="2462" y="2704"/>
                  <a:pt x="2736" y="2704"/>
                </a:cubicBezTo>
                <a:cubicBezTo>
                  <a:pt x="3557" y="2917"/>
                  <a:pt x="4347" y="3282"/>
                  <a:pt x="5076" y="3738"/>
                </a:cubicBezTo>
                <a:cubicBezTo>
                  <a:pt x="5733" y="4168"/>
                  <a:pt x="6486" y="4654"/>
                  <a:pt x="7242" y="4654"/>
                </a:cubicBezTo>
                <a:cubicBezTo>
                  <a:pt x="7607" y="4654"/>
                  <a:pt x="7973" y="4541"/>
                  <a:pt x="8329" y="4254"/>
                </a:cubicBezTo>
                <a:cubicBezTo>
                  <a:pt x="9453" y="3343"/>
                  <a:pt x="9241" y="2066"/>
                  <a:pt x="8481" y="1002"/>
                </a:cubicBezTo>
                <a:cubicBezTo>
                  <a:pt x="7903" y="546"/>
                  <a:pt x="7204" y="212"/>
                  <a:pt x="6414" y="90"/>
                </a:cubicBezTo>
                <a:cubicBezTo>
                  <a:pt x="6063" y="29"/>
                  <a:pt x="5705" y="0"/>
                  <a:pt x="5346" y="0"/>
                </a:cubicBezTo>
                <a:close/>
              </a:path>
            </a:pathLst>
          </a:custGeom>
          <a:solidFill>
            <a:srgbClr val="33773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1" name="Google Shape;3611;p19"/>
          <p:cNvSpPr/>
          <p:nvPr/>
        </p:nvSpPr>
        <p:spPr>
          <a:xfrm>
            <a:off x="2359765" y="1814890"/>
            <a:ext cx="5784663" cy="2687284"/>
          </a:xfrm>
          <a:custGeom>
            <a:avLst/>
            <a:gdLst/>
            <a:ahLst/>
            <a:cxnLst/>
            <a:rect l="l" t="t" r="r" b="b"/>
            <a:pathLst>
              <a:path w="134715" h="74440" extrusionOk="0">
                <a:moveTo>
                  <a:pt x="13527" y="0"/>
                </a:moveTo>
                <a:cubicBezTo>
                  <a:pt x="6049" y="0"/>
                  <a:pt x="0" y="6079"/>
                  <a:pt x="0" y="13557"/>
                </a:cubicBezTo>
                <a:lnTo>
                  <a:pt x="0" y="60913"/>
                </a:lnTo>
                <a:cubicBezTo>
                  <a:pt x="0" y="68390"/>
                  <a:pt x="6049" y="74439"/>
                  <a:pt x="13527" y="74439"/>
                </a:cubicBezTo>
                <a:lnTo>
                  <a:pt x="121188" y="74439"/>
                </a:lnTo>
                <a:cubicBezTo>
                  <a:pt x="128665" y="74439"/>
                  <a:pt x="134714" y="68360"/>
                  <a:pt x="134714" y="60913"/>
                </a:cubicBezTo>
                <a:lnTo>
                  <a:pt x="134714" y="13557"/>
                </a:lnTo>
                <a:cubicBezTo>
                  <a:pt x="134714" y="6079"/>
                  <a:pt x="128665" y="0"/>
                  <a:pt x="1211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2" name="Google Shape;3612;p19"/>
          <p:cNvSpPr/>
          <p:nvPr/>
        </p:nvSpPr>
        <p:spPr>
          <a:xfrm>
            <a:off x="2291877" y="1757815"/>
            <a:ext cx="5920396" cy="2801396"/>
          </a:xfrm>
          <a:custGeom>
            <a:avLst/>
            <a:gdLst/>
            <a:ahLst/>
            <a:cxnLst/>
            <a:rect l="l" t="t" r="r" b="b"/>
            <a:pathLst>
              <a:path w="137876" h="77601" extrusionOk="0">
                <a:moveTo>
                  <a:pt x="122769" y="3192"/>
                </a:moveTo>
                <a:cubicBezTo>
                  <a:pt x="129335" y="3192"/>
                  <a:pt x="134715" y="8542"/>
                  <a:pt x="134715" y="15138"/>
                </a:cubicBezTo>
                <a:lnTo>
                  <a:pt x="134715" y="62494"/>
                </a:lnTo>
                <a:cubicBezTo>
                  <a:pt x="134715" y="69059"/>
                  <a:pt x="129335" y="74409"/>
                  <a:pt x="122769" y="74409"/>
                </a:cubicBezTo>
                <a:lnTo>
                  <a:pt x="15108" y="74409"/>
                </a:lnTo>
                <a:cubicBezTo>
                  <a:pt x="8512" y="74409"/>
                  <a:pt x="3162" y="69059"/>
                  <a:pt x="3162" y="62494"/>
                </a:cubicBezTo>
                <a:lnTo>
                  <a:pt x="3162" y="15107"/>
                </a:lnTo>
                <a:cubicBezTo>
                  <a:pt x="3162" y="8542"/>
                  <a:pt x="8512" y="3192"/>
                  <a:pt x="15108" y="3192"/>
                </a:cubicBezTo>
                <a:close/>
                <a:moveTo>
                  <a:pt x="15108" y="1"/>
                </a:moveTo>
                <a:cubicBezTo>
                  <a:pt x="6779" y="1"/>
                  <a:pt x="1" y="6779"/>
                  <a:pt x="1" y="15138"/>
                </a:cubicBezTo>
                <a:lnTo>
                  <a:pt x="1" y="62464"/>
                </a:lnTo>
                <a:cubicBezTo>
                  <a:pt x="1" y="70822"/>
                  <a:pt x="6779" y="77601"/>
                  <a:pt x="15108" y="77601"/>
                </a:cubicBezTo>
                <a:lnTo>
                  <a:pt x="122769" y="77601"/>
                </a:lnTo>
                <a:cubicBezTo>
                  <a:pt x="131098" y="77601"/>
                  <a:pt x="137876" y="70822"/>
                  <a:pt x="137876" y="62494"/>
                </a:cubicBezTo>
                <a:lnTo>
                  <a:pt x="137876" y="15138"/>
                </a:lnTo>
                <a:cubicBezTo>
                  <a:pt x="137876" y="6779"/>
                  <a:pt x="131098" y="1"/>
                  <a:pt x="12276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3" name="Google Shape;3613;p19"/>
          <p:cNvSpPr/>
          <p:nvPr/>
        </p:nvSpPr>
        <p:spPr>
          <a:xfrm>
            <a:off x="2808745" y="2158344"/>
            <a:ext cx="702241" cy="433453"/>
          </a:xfrm>
          <a:custGeom>
            <a:avLst/>
            <a:gdLst/>
            <a:ahLst/>
            <a:cxnLst/>
            <a:rect l="l" t="t" r="r" b="b"/>
            <a:pathLst>
              <a:path w="16354" h="12007" extrusionOk="0">
                <a:moveTo>
                  <a:pt x="1" y="0"/>
                </a:moveTo>
                <a:lnTo>
                  <a:pt x="1" y="12006"/>
                </a:lnTo>
                <a:lnTo>
                  <a:pt x="16353" y="12006"/>
                </a:lnTo>
                <a:lnTo>
                  <a:pt x="163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4" name="Google Shape;3614;p19"/>
          <p:cNvSpPr/>
          <p:nvPr/>
        </p:nvSpPr>
        <p:spPr>
          <a:xfrm>
            <a:off x="2855721" y="2186863"/>
            <a:ext cx="608288" cy="376415"/>
          </a:xfrm>
          <a:custGeom>
            <a:avLst/>
            <a:gdLst/>
            <a:ahLst/>
            <a:cxnLst/>
            <a:rect l="l" t="t" r="r" b="b"/>
            <a:pathLst>
              <a:path w="14166" h="10427" extrusionOk="0">
                <a:moveTo>
                  <a:pt x="13892" y="0"/>
                </a:moveTo>
                <a:cubicBezTo>
                  <a:pt x="13314" y="2523"/>
                  <a:pt x="11582" y="4864"/>
                  <a:pt x="8694" y="6627"/>
                </a:cubicBezTo>
                <a:cubicBezTo>
                  <a:pt x="6530" y="7972"/>
                  <a:pt x="3352" y="9430"/>
                  <a:pt x="353" y="9430"/>
                </a:cubicBezTo>
                <a:cubicBezTo>
                  <a:pt x="236" y="9430"/>
                  <a:pt x="118" y="9428"/>
                  <a:pt x="1" y="9423"/>
                </a:cubicBezTo>
                <a:lnTo>
                  <a:pt x="1" y="10426"/>
                </a:lnTo>
                <a:lnTo>
                  <a:pt x="14165" y="10426"/>
                </a:lnTo>
                <a:lnTo>
                  <a:pt x="14165" y="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5" name="Google Shape;3615;p19"/>
          <p:cNvSpPr/>
          <p:nvPr/>
        </p:nvSpPr>
        <p:spPr>
          <a:xfrm>
            <a:off x="3047576" y="2088094"/>
            <a:ext cx="180176" cy="169020"/>
          </a:xfrm>
          <a:custGeom>
            <a:avLst/>
            <a:gdLst/>
            <a:ahLst/>
            <a:cxnLst/>
            <a:rect l="l" t="t" r="r" b="b"/>
            <a:pathLst>
              <a:path w="4196" h="4682" extrusionOk="0">
                <a:moveTo>
                  <a:pt x="2098" y="1"/>
                </a:moveTo>
                <a:cubicBezTo>
                  <a:pt x="943" y="1"/>
                  <a:pt x="1" y="1034"/>
                  <a:pt x="1" y="2341"/>
                </a:cubicBezTo>
                <a:cubicBezTo>
                  <a:pt x="1" y="3618"/>
                  <a:pt x="943" y="4682"/>
                  <a:pt x="2098" y="4682"/>
                </a:cubicBezTo>
                <a:cubicBezTo>
                  <a:pt x="3253" y="4682"/>
                  <a:pt x="4196" y="3618"/>
                  <a:pt x="4196" y="2341"/>
                </a:cubicBezTo>
                <a:cubicBezTo>
                  <a:pt x="4196" y="1034"/>
                  <a:pt x="3253" y="1"/>
                  <a:pt x="2098" y="1"/>
                </a:cubicBezTo>
                <a:close/>
              </a:path>
            </a:pathLst>
          </a:custGeom>
          <a:solidFill>
            <a:srgbClr val="F9DC8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6" name="Google Shape;3616;p19"/>
          <p:cNvSpPr/>
          <p:nvPr/>
        </p:nvSpPr>
        <p:spPr>
          <a:xfrm>
            <a:off x="2808745" y="2881426"/>
            <a:ext cx="702241" cy="433489"/>
          </a:xfrm>
          <a:custGeom>
            <a:avLst/>
            <a:gdLst/>
            <a:ahLst/>
            <a:cxnLst/>
            <a:rect l="l" t="t" r="r" b="b"/>
            <a:pathLst>
              <a:path w="16354" h="12008" extrusionOk="0">
                <a:moveTo>
                  <a:pt x="1" y="1"/>
                </a:moveTo>
                <a:lnTo>
                  <a:pt x="1" y="12007"/>
                </a:lnTo>
                <a:lnTo>
                  <a:pt x="16353" y="12007"/>
                </a:lnTo>
                <a:lnTo>
                  <a:pt x="1635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7" name="Google Shape;3617;p19"/>
          <p:cNvSpPr/>
          <p:nvPr/>
        </p:nvSpPr>
        <p:spPr>
          <a:xfrm>
            <a:off x="2855721" y="2911064"/>
            <a:ext cx="608288" cy="375296"/>
          </a:xfrm>
          <a:custGeom>
            <a:avLst/>
            <a:gdLst/>
            <a:ahLst/>
            <a:cxnLst/>
            <a:rect l="l" t="t" r="r" b="b"/>
            <a:pathLst>
              <a:path w="14166" h="10396" extrusionOk="0">
                <a:moveTo>
                  <a:pt x="13892" y="0"/>
                </a:moveTo>
                <a:cubicBezTo>
                  <a:pt x="13314" y="2493"/>
                  <a:pt x="11582" y="4833"/>
                  <a:pt x="8694" y="6596"/>
                </a:cubicBezTo>
                <a:cubicBezTo>
                  <a:pt x="6509" y="7954"/>
                  <a:pt x="3292" y="9427"/>
                  <a:pt x="269" y="9427"/>
                </a:cubicBezTo>
                <a:cubicBezTo>
                  <a:pt x="179" y="9427"/>
                  <a:pt x="90" y="9426"/>
                  <a:pt x="1" y="9423"/>
                </a:cubicBezTo>
                <a:lnTo>
                  <a:pt x="1" y="10396"/>
                </a:lnTo>
                <a:lnTo>
                  <a:pt x="14165" y="10396"/>
                </a:lnTo>
                <a:lnTo>
                  <a:pt x="14165" y="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8" name="Google Shape;3618;p19"/>
          <p:cNvSpPr/>
          <p:nvPr/>
        </p:nvSpPr>
        <p:spPr>
          <a:xfrm>
            <a:off x="3047576" y="2811213"/>
            <a:ext cx="180176" cy="169020"/>
          </a:xfrm>
          <a:custGeom>
            <a:avLst/>
            <a:gdLst/>
            <a:ahLst/>
            <a:cxnLst/>
            <a:rect l="l" t="t" r="r" b="b"/>
            <a:pathLst>
              <a:path w="4196" h="4682" extrusionOk="0">
                <a:moveTo>
                  <a:pt x="2098" y="0"/>
                </a:moveTo>
                <a:cubicBezTo>
                  <a:pt x="943" y="0"/>
                  <a:pt x="1" y="1034"/>
                  <a:pt x="1" y="2341"/>
                </a:cubicBezTo>
                <a:cubicBezTo>
                  <a:pt x="1" y="3618"/>
                  <a:pt x="943" y="4681"/>
                  <a:pt x="2098" y="4681"/>
                </a:cubicBezTo>
                <a:cubicBezTo>
                  <a:pt x="3253" y="4681"/>
                  <a:pt x="4196" y="3618"/>
                  <a:pt x="4196" y="2341"/>
                </a:cubicBezTo>
                <a:cubicBezTo>
                  <a:pt x="4196" y="1034"/>
                  <a:pt x="3253" y="0"/>
                  <a:pt x="2098" y="0"/>
                </a:cubicBezTo>
                <a:close/>
              </a:path>
            </a:pathLst>
          </a:custGeom>
          <a:solidFill>
            <a:srgbClr val="F9DC8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9" name="Google Shape;3619;p19"/>
          <p:cNvSpPr/>
          <p:nvPr/>
        </p:nvSpPr>
        <p:spPr>
          <a:xfrm>
            <a:off x="2808745" y="3604544"/>
            <a:ext cx="702241" cy="433453"/>
          </a:xfrm>
          <a:custGeom>
            <a:avLst/>
            <a:gdLst/>
            <a:ahLst/>
            <a:cxnLst/>
            <a:rect l="l" t="t" r="r" b="b"/>
            <a:pathLst>
              <a:path w="16354" h="12007" extrusionOk="0">
                <a:moveTo>
                  <a:pt x="1" y="0"/>
                </a:moveTo>
                <a:lnTo>
                  <a:pt x="1" y="12007"/>
                </a:lnTo>
                <a:lnTo>
                  <a:pt x="16353" y="12007"/>
                </a:lnTo>
                <a:lnTo>
                  <a:pt x="163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0" name="Google Shape;3620;p19"/>
          <p:cNvSpPr/>
          <p:nvPr/>
        </p:nvSpPr>
        <p:spPr>
          <a:xfrm>
            <a:off x="2855721" y="3634183"/>
            <a:ext cx="608288" cy="375296"/>
          </a:xfrm>
          <a:custGeom>
            <a:avLst/>
            <a:gdLst/>
            <a:ahLst/>
            <a:cxnLst/>
            <a:rect l="l" t="t" r="r" b="b"/>
            <a:pathLst>
              <a:path w="14166" h="10396" extrusionOk="0">
                <a:moveTo>
                  <a:pt x="13892" y="0"/>
                </a:moveTo>
                <a:cubicBezTo>
                  <a:pt x="13314" y="2523"/>
                  <a:pt x="11582" y="4833"/>
                  <a:pt x="8694" y="6596"/>
                </a:cubicBezTo>
                <a:cubicBezTo>
                  <a:pt x="6509" y="7954"/>
                  <a:pt x="3292" y="9427"/>
                  <a:pt x="269" y="9427"/>
                </a:cubicBezTo>
                <a:cubicBezTo>
                  <a:pt x="179" y="9427"/>
                  <a:pt x="90" y="9425"/>
                  <a:pt x="1" y="9423"/>
                </a:cubicBezTo>
                <a:lnTo>
                  <a:pt x="1" y="10395"/>
                </a:lnTo>
                <a:lnTo>
                  <a:pt x="14165" y="10395"/>
                </a:lnTo>
                <a:lnTo>
                  <a:pt x="14165" y="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1" name="Google Shape;3621;p19"/>
          <p:cNvSpPr/>
          <p:nvPr/>
        </p:nvSpPr>
        <p:spPr>
          <a:xfrm>
            <a:off x="3047576" y="3534330"/>
            <a:ext cx="180176" cy="169020"/>
          </a:xfrm>
          <a:custGeom>
            <a:avLst/>
            <a:gdLst/>
            <a:ahLst/>
            <a:cxnLst/>
            <a:rect l="l" t="t" r="r" b="b"/>
            <a:pathLst>
              <a:path w="4196" h="4682" extrusionOk="0">
                <a:moveTo>
                  <a:pt x="2098" y="0"/>
                </a:moveTo>
                <a:cubicBezTo>
                  <a:pt x="943" y="0"/>
                  <a:pt x="1" y="1034"/>
                  <a:pt x="1" y="2341"/>
                </a:cubicBezTo>
                <a:cubicBezTo>
                  <a:pt x="1" y="3617"/>
                  <a:pt x="943" y="4681"/>
                  <a:pt x="2098" y="4681"/>
                </a:cubicBezTo>
                <a:cubicBezTo>
                  <a:pt x="3253" y="4681"/>
                  <a:pt x="4196" y="3648"/>
                  <a:pt x="4196" y="2341"/>
                </a:cubicBezTo>
                <a:cubicBezTo>
                  <a:pt x="4196" y="1064"/>
                  <a:pt x="3253" y="0"/>
                  <a:pt x="2098" y="0"/>
                </a:cubicBezTo>
                <a:close/>
              </a:path>
            </a:pathLst>
          </a:custGeom>
          <a:solidFill>
            <a:srgbClr val="F9DC8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2" name="Google Shape;3622;p19"/>
          <p:cNvSpPr/>
          <p:nvPr/>
        </p:nvSpPr>
        <p:spPr>
          <a:xfrm>
            <a:off x="3350390" y="811960"/>
            <a:ext cx="871940" cy="589296"/>
          </a:xfrm>
          <a:custGeom>
            <a:avLst/>
            <a:gdLst/>
            <a:ahLst/>
            <a:cxnLst/>
            <a:rect l="l" t="t" r="r" b="b"/>
            <a:pathLst>
              <a:path w="20306" h="16324" extrusionOk="0">
                <a:moveTo>
                  <a:pt x="1" y="1"/>
                </a:moveTo>
                <a:lnTo>
                  <a:pt x="1" y="16323"/>
                </a:lnTo>
                <a:lnTo>
                  <a:pt x="20305" y="16323"/>
                </a:lnTo>
                <a:lnTo>
                  <a:pt x="2030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3" name="Google Shape;3623;p19"/>
          <p:cNvSpPr/>
          <p:nvPr/>
        </p:nvSpPr>
        <p:spPr>
          <a:xfrm>
            <a:off x="3302124" y="770265"/>
            <a:ext cx="969800" cy="671568"/>
          </a:xfrm>
          <a:custGeom>
            <a:avLst/>
            <a:gdLst/>
            <a:ahLst/>
            <a:cxnLst/>
            <a:rect l="l" t="t" r="r" b="b"/>
            <a:pathLst>
              <a:path w="22585" h="18603" extrusionOk="0">
                <a:moveTo>
                  <a:pt x="20304" y="2280"/>
                </a:moveTo>
                <a:lnTo>
                  <a:pt x="20304" y="16323"/>
                </a:lnTo>
                <a:lnTo>
                  <a:pt x="2280" y="16323"/>
                </a:lnTo>
                <a:lnTo>
                  <a:pt x="2280" y="2280"/>
                </a:lnTo>
                <a:close/>
                <a:moveTo>
                  <a:pt x="0" y="1"/>
                </a:moveTo>
                <a:lnTo>
                  <a:pt x="0" y="18603"/>
                </a:lnTo>
                <a:lnTo>
                  <a:pt x="22584" y="18603"/>
                </a:lnTo>
                <a:lnTo>
                  <a:pt x="22584" y="1"/>
                </a:lnTo>
                <a:close/>
              </a:path>
            </a:pathLst>
          </a:custGeom>
          <a:solidFill>
            <a:srgbClr val="A36A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4" name="Google Shape;3624;p19"/>
          <p:cNvSpPr/>
          <p:nvPr/>
        </p:nvSpPr>
        <p:spPr>
          <a:xfrm>
            <a:off x="3539668" y="939249"/>
            <a:ext cx="494712" cy="334719"/>
          </a:xfrm>
          <a:custGeom>
            <a:avLst/>
            <a:gdLst/>
            <a:ahLst/>
            <a:cxnLst/>
            <a:rect l="l" t="t" r="r" b="b"/>
            <a:pathLst>
              <a:path w="11521" h="9272" extrusionOk="0">
                <a:moveTo>
                  <a:pt x="0" y="1"/>
                </a:moveTo>
                <a:lnTo>
                  <a:pt x="0" y="9271"/>
                </a:lnTo>
                <a:lnTo>
                  <a:pt x="11520" y="9271"/>
                </a:lnTo>
                <a:lnTo>
                  <a:pt x="11520" y="1"/>
                </a:lnTo>
                <a:close/>
              </a:path>
            </a:pathLst>
          </a:custGeom>
          <a:solidFill>
            <a:srgbClr val="82704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5" name="Google Shape;3625;p19"/>
          <p:cNvSpPr/>
          <p:nvPr/>
        </p:nvSpPr>
        <p:spPr>
          <a:xfrm>
            <a:off x="3539668" y="939249"/>
            <a:ext cx="494712" cy="334719"/>
          </a:xfrm>
          <a:custGeom>
            <a:avLst/>
            <a:gdLst/>
            <a:ahLst/>
            <a:cxnLst/>
            <a:rect l="l" t="t" r="r" b="b"/>
            <a:pathLst>
              <a:path w="11521" h="9272" extrusionOk="0">
                <a:moveTo>
                  <a:pt x="9514" y="1"/>
                </a:moveTo>
                <a:cubicBezTo>
                  <a:pt x="7447" y="3709"/>
                  <a:pt x="4043" y="6718"/>
                  <a:pt x="0" y="7934"/>
                </a:cubicBezTo>
                <a:lnTo>
                  <a:pt x="0" y="9271"/>
                </a:lnTo>
                <a:lnTo>
                  <a:pt x="11520" y="9271"/>
                </a:lnTo>
                <a:lnTo>
                  <a:pt x="11520" y="1"/>
                </a:lnTo>
                <a:close/>
              </a:path>
            </a:pathLst>
          </a:custGeom>
          <a:solidFill>
            <a:srgbClr val="5B4B2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6" name="Google Shape;3626;p19"/>
          <p:cNvSpPr/>
          <p:nvPr/>
        </p:nvSpPr>
        <p:spPr>
          <a:xfrm>
            <a:off x="5103284" y="811960"/>
            <a:ext cx="871897" cy="589296"/>
          </a:xfrm>
          <a:custGeom>
            <a:avLst/>
            <a:gdLst/>
            <a:ahLst/>
            <a:cxnLst/>
            <a:rect l="l" t="t" r="r" b="b"/>
            <a:pathLst>
              <a:path w="20305" h="16324" extrusionOk="0">
                <a:moveTo>
                  <a:pt x="0" y="1"/>
                </a:moveTo>
                <a:lnTo>
                  <a:pt x="0" y="16323"/>
                </a:lnTo>
                <a:lnTo>
                  <a:pt x="20305" y="16323"/>
                </a:lnTo>
                <a:lnTo>
                  <a:pt x="2030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7" name="Google Shape;3627;p19"/>
          <p:cNvSpPr/>
          <p:nvPr/>
        </p:nvSpPr>
        <p:spPr>
          <a:xfrm>
            <a:off x="5054976" y="770265"/>
            <a:ext cx="968512" cy="671568"/>
          </a:xfrm>
          <a:custGeom>
            <a:avLst/>
            <a:gdLst/>
            <a:ahLst/>
            <a:cxnLst/>
            <a:rect l="l" t="t" r="r" b="b"/>
            <a:pathLst>
              <a:path w="22555" h="18603" extrusionOk="0">
                <a:moveTo>
                  <a:pt x="20274" y="2280"/>
                </a:moveTo>
                <a:lnTo>
                  <a:pt x="20274" y="16323"/>
                </a:lnTo>
                <a:lnTo>
                  <a:pt x="2280" y="16323"/>
                </a:lnTo>
                <a:lnTo>
                  <a:pt x="2280" y="2280"/>
                </a:lnTo>
                <a:close/>
                <a:moveTo>
                  <a:pt x="1" y="1"/>
                </a:moveTo>
                <a:lnTo>
                  <a:pt x="1" y="18603"/>
                </a:lnTo>
                <a:lnTo>
                  <a:pt x="22554" y="18603"/>
                </a:lnTo>
                <a:lnTo>
                  <a:pt x="22554" y="1"/>
                </a:lnTo>
                <a:close/>
              </a:path>
            </a:pathLst>
          </a:custGeom>
          <a:solidFill>
            <a:srgbClr val="A36A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8" name="Google Shape;3628;p19"/>
          <p:cNvSpPr/>
          <p:nvPr/>
        </p:nvSpPr>
        <p:spPr>
          <a:xfrm>
            <a:off x="5291232" y="939249"/>
            <a:ext cx="494712" cy="334719"/>
          </a:xfrm>
          <a:custGeom>
            <a:avLst/>
            <a:gdLst/>
            <a:ahLst/>
            <a:cxnLst/>
            <a:rect l="l" t="t" r="r" b="b"/>
            <a:pathLst>
              <a:path w="11521" h="9272" extrusionOk="0">
                <a:moveTo>
                  <a:pt x="0" y="1"/>
                </a:moveTo>
                <a:lnTo>
                  <a:pt x="0" y="9271"/>
                </a:lnTo>
                <a:lnTo>
                  <a:pt x="11520" y="9271"/>
                </a:lnTo>
                <a:lnTo>
                  <a:pt x="11520" y="1"/>
                </a:lnTo>
                <a:close/>
              </a:path>
            </a:pathLst>
          </a:custGeom>
          <a:solidFill>
            <a:srgbClr val="82704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9" name="Google Shape;3629;p19"/>
          <p:cNvSpPr/>
          <p:nvPr/>
        </p:nvSpPr>
        <p:spPr>
          <a:xfrm>
            <a:off x="5292520" y="939249"/>
            <a:ext cx="494712" cy="334719"/>
          </a:xfrm>
          <a:custGeom>
            <a:avLst/>
            <a:gdLst/>
            <a:ahLst/>
            <a:cxnLst/>
            <a:rect l="l" t="t" r="r" b="b"/>
            <a:pathLst>
              <a:path w="11521" h="9272" extrusionOk="0">
                <a:moveTo>
                  <a:pt x="9514" y="1"/>
                </a:moveTo>
                <a:cubicBezTo>
                  <a:pt x="7448" y="3709"/>
                  <a:pt x="4043" y="6718"/>
                  <a:pt x="1" y="7934"/>
                </a:cubicBezTo>
                <a:lnTo>
                  <a:pt x="1" y="9271"/>
                </a:lnTo>
                <a:lnTo>
                  <a:pt x="11521" y="9271"/>
                </a:lnTo>
                <a:lnTo>
                  <a:pt x="11521" y="1"/>
                </a:lnTo>
                <a:close/>
              </a:path>
            </a:pathLst>
          </a:custGeom>
          <a:solidFill>
            <a:srgbClr val="5B4B2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0" name="Google Shape;3630;p19"/>
          <p:cNvSpPr/>
          <p:nvPr/>
        </p:nvSpPr>
        <p:spPr>
          <a:xfrm>
            <a:off x="6856136" y="811960"/>
            <a:ext cx="871897" cy="589296"/>
          </a:xfrm>
          <a:custGeom>
            <a:avLst/>
            <a:gdLst/>
            <a:ahLst/>
            <a:cxnLst/>
            <a:rect l="l" t="t" r="r" b="b"/>
            <a:pathLst>
              <a:path w="20305" h="16324" extrusionOk="0">
                <a:moveTo>
                  <a:pt x="1" y="1"/>
                </a:moveTo>
                <a:lnTo>
                  <a:pt x="1" y="16323"/>
                </a:lnTo>
                <a:lnTo>
                  <a:pt x="20305" y="16323"/>
                </a:lnTo>
                <a:lnTo>
                  <a:pt x="2030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1" name="Google Shape;3631;p19"/>
          <p:cNvSpPr/>
          <p:nvPr/>
        </p:nvSpPr>
        <p:spPr>
          <a:xfrm>
            <a:off x="6807827" y="770265"/>
            <a:ext cx="968512" cy="671568"/>
          </a:xfrm>
          <a:custGeom>
            <a:avLst/>
            <a:gdLst/>
            <a:ahLst/>
            <a:cxnLst/>
            <a:rect l="l" t="t" r="r" b="b"/>
            <a:pathLst>
              <a:path w="22555" h="18603" extrusionOk="0">
                <a:moveTo>
                  <a:pt x="20275" y="2280"/>
                </a:moveTo>
                <a:lnTo>
                  <a:pt x="20275" y="16323"/>
                </a:lnTo>
                <a:lnTo>
                  <a:pt x="2250" y="16323"/>
                </a:lnTo>
                <a:lnTo>
                  <a:pt x="2250" y="2280"/>
                </a:lnTo>
                <a:close/>
                <a:moveTo>
                  <a:pt x="1" y="1"/>
                </a:moveTo>
                <a:lnTo>
                  <a:pt x="1" y="18603"/>
                </a:lnTo>
                <a:lnTo>
                  <a:pt x="22555" y="18603"/>
                </a:lnTo>
                <a:lnTo>
                  <a:pt x="22555" y="1"/>
                </a:lnTo>
                <a:close/>
              </a:path>
            </a:pathLst>
          </a:custGeom>
          <a:solidFill>
            <a:srgbClr val="A36A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2" name="Google Shape;3632;p19"/>
          <p:cNvSpPr/>
          <p:nvPr/>
        </p:nvSpPr>
        <p:spPr>
          <a:xfrm>
            <a:off x="7044083" y="939249"/>
            <a:ext cx="494712" cy="334719"/>
          </a:xfrm>
          <a:custGeom>
            <a:avLst/>
            <a:gdLst/>
            <a:ahLst/>
            <a:cxnLst/>
            <a:rect l="l" t="t" r="r" b="b"/>
            <a:pathLst>
              <a:path w="11521" h="9272" extrusionOk="0">
                <a:moveTo>
                  <a:pt x="1" y="1"/>
                </a:moveTo>
                <a:lnTo>
                  <a:pt x="1" y="9271"/>
                </a:lnTo>
                <a:lnTo>
                  <a:pt x="11521" y="9271"/>
                </a:lnTo>
                <a:lnTo>
                  <a:pt x="11521" y="1"/>
                </a:lnTo>
                <a:close/>
              </a:path>
            </a:pathLst>
          </a:custGeom>
          <a:solidFill>
            <a:srgbClr val="82704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3" name="Google Shape;3633;p19"/>
          <p:cNvSpPr/>
          <p:nvPr/>
        </p:nvSpPr>
        <p:spPr>
          <a:xfrm>
            <a:off x="7044083" y="939249"/>
            <a:ext cx="494712" cy="334719"/>
          </a:xfrm>
          <a:custGeom>
            <a:avLst/>
            <a:gdLst/>
            <a:ahLst/>
            <a:cxnLst/>
            <a:rect l="l" t="t" r="r" b="b"/>
            <a:pathLst>
              <a:path w="11521" h="9272" extrusionOk="0">
                <a:moveTo>
                  <a:pt x="9514" y="1"/>
                </a:moveTo>
                <a:cubicBezTo>
                  <a:pt x="7478" y="3709"/>
                  <a:pt x="4043" y="6718"/>
                  <a:pt x="1" y="7934"/>
                </a:cubicBezTo>
                <a:lnTo>
                  <a:pt x="1" y="9271"/>
                </a:lnTo>
                <a:lnTo>
                  <a:pt x="11521" y="9271"/>
                </a:lnTo>
                <a:lnTo>
                  <a:pt x="11521" y="1"/>
                </a:lnTo>
                <a:close/>
              </a:path>
            </a:pathLst>
          </a:custGeom>
          <a:solidFill>
            <a:srgbClr val="5B4B2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4" name="Google Shape;3634;p19"/>
          <p:cNvSpPr/>
          <p:nvPr/>
        </p:nvSpPr>
        <p:spPr>
          <a:xfrm>
            <a:off x="610822" y="1402375"/>
            <a:ext cx="1020684" cy="756367"/>
          </a:xfrm>
          <a:custGeom>
            <a:avLst/>
            <a:gdLst/>
            <a:ahLst/>
            <a:cxnLst/>
            <a:rect l="l" t="t" r="r" b="b"/>
            <a:pathLst>
              <a:path w="23770" h="20952" extrusionOk="0">
                <a:moveTo>
                  <a:pt x="11910" y="1"/>
                </a:moveTo>
                <a:cubicBezTo>
                  <a:pt x="7796" y="1"/>
                  <a:pt x="3896" y="2429"/>
                  <a:pt x="2219" y="6473"/>
                </a:cubicBezTo>
                <a:cubicBezTo>
                  <a:pt x="0" y="11822"/>
                  <a:pt x="2553" y="17932"/>
                  <a:pt x="7903" y="20151"/>
                </a:cubicBezTo>
                <a:cubicBezTo>
                  <a:pt x="9206" y="20694"/>
                  <a:pt x="10558" y="20951"/>
                  <a:pt x="11889" y="20951"/>
                </a:cubicBezTo>
                <a:cubicBezTo>
                  <a:pt x="15994" y="20951"/>
                  <a:pt x="19906" y="18506"/>
                  <a:pt x="21581" y="14467"/>
                </a:cubicBezTo>
                <a:cubicBezTo>
                  <a:pt x="23770" y="9148"/>
                  <a:pt x="21247" y="3008"/>
                  <a:pt x="15897" y="789"/>
                </a:cubicBezTo>
                <a:cubicBezTo>
                  <a:pt x="14591" y="254"/>
                  <a:pt x="13239" y="1"/>
                  <a:pt x="11910" y="1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5" name="Google Shape;3635;p19"/>
          <p:cNvSpPr/>
          <p:nvPr/>
        </p:nvSpPr>
        <p:spPr>
          <a:xfrm>
            <a:off x="625163" y="1363892"/>
            <a:ext cx="993288" cy="833983"/>
          </a:xfrm>
          <a:custGeom>
            <a:avLst/>
            <a:gdLst/>
            <a:ahLst/>
            <a:cxnLst/>
            <a:rect l="l" t="t" r="r" b="b"/>
            <a:pathLst>
              <a:path w="23132" h="23102" extrusionOk="0">
                <a:moveTo>
                  <a:pt x="11551" y="2159"/>
                </a:moveTo>
                <a:cubicBezTo>
                  <a:pt x="16749" y="2159"/>
                  <a:pt x="20943" y="6353"/>
                  <a:pt x="20943" y="11551"/>
                </a:cubicBezTo>
                <a:cubicBezTo>
                  <a:pt x="20943" y="16718"/>
                  <a:pt x="16749" y="20943"/>
                  <a:pt x="11551" y="20943"/>
                </a:cubicBezTo>
                <a:cubicBezTo>
                  <a:pt x="6384" y="20943"/>
                  <a:pt x="2189" y="16718"/>
                  <a:pt x="2189" y="11551"/>
                </a:cubicBezTo>
                <a:cubicBezTo>
                  <a:pt x="2189" y="6353"/>
                  <a:pt x="6384" y="2159"/>
                  <a:pt x="11551" y="2159"/>
                </a:cubicBezTo>
                <a:close/>
                <a:moveTo>
                  <a:pt x="11551" y="1"/>
                </a:moveTo>
                <a:cubicBezTo>
                  <a:pt x="5198" y="1"/>
                  <a:pt x="1" y="5168"/>
                  <a:pt x="1" y="11551"/>
                </a:cubicBezTo>
                <a:cubicBezTo>
                  <a:pt x="1" y="17904"/>
                  <a:pt x="5198" y="23101"/>
                  <a:pt x="11551" y="23101"/>
                </a:cubicBezTo>
                <a:cubicBezTo>
                  <a:pt x="17934" y="23101"/>
                  <a:pt x="23101" y="17904"/>
                  <a:pt x="23132" y="11551"/>
                </a:cubicBezTo>
                <a:cubicBezTo>
                  <a:pt x="23132" y="5168"/>
                  <a:pt x="17934" y="1"/>
                  <a:pt x="1155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6" name="Google Shape;3636;p19"/>
          <p:cNvSpPr/>
          <p:nvPr/>
        </p:nvSpPr>
        <p:spPr>
          <a:xfrm>
            <a:off x="1096344" y="1492264"/>
            <a:ext cx="36585" cy="84547"/>
          </a:xfrm>
          <a:custGeom>
            <a:avLst/>
            <a:gdLst/>
            <a:ahLst/>
            <a:cxnLst/>
            <a:rect l="l" t="t" r="r" b="b"/>
            <a:pathLst>
              <a:path w="852" h="2342" extrusionOk="0">
                <a:moveTo>
                  <a:pt x="0" y="1"/>
                </a:moveTo>
                <a:lnTo>
                  <a:pt x="0" y="2341"/>
                </a:lnTo>
                <a:lnTo>
                  <a:pt x="851" y="2341"/>
                </a:lnTo>
                <a:lnTo>
                  <a:pt x="851" y="1"/>
                </a:lnTo>
                <a:close/>
              </a:path>
            </a:pathLst>
          </a:custGeom>
          <a:solidFill>
            <a:srgbClr val="EF33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7" name="Google Shape;3637;p19"/>
          <p:cNvSpPr/>
          <p:nvPr/>
        </p:nvSpPr>
        <p:spPr>
          <a:xfrm>
            <a:off x="1096344" y="1995930"/>
            <a:ext cx="36585" cy="84547"/>
          </a:xfrm>
          <a:custGeom>
            <a:avLst/>
            <a:gdLst/>
            <a:ahLst/>
            <a:cxnLst/>
            <a:rect l="l" t="t" r="r" b="b"/>
            <a:pathLst>
              <a:path w="852" h="2342" extrusionOk="0">
                <a:moveTo>
                  <a:pt x="0" y="1"/>
                </a:moveTo>
                <a:lnTo>
                  <a:pt x="0" y="2341"/>
                </a:lnTo>
                <a:lnTo>
                  <a:pt x="851" y="2341"/>
                </a:lnTo>
                <a:lnTo>
                  <a:pt x="851" y="1"/>
                </a:lnTo>
                <a:close/>
              </a:path>
            </a:pathLst>
          </a:custGeom>
          <a:solidFill>
            <a:srgbClr val="EF33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8" name="Google Shape;3638;p19"/>
          <p:cNvSpPr/>
          <p:nvPr/>
        </p:nvSpPr>
        <p:spPr>
          <a:xfrm>
            <a:off x="1363901" y="1770992"/>
            <a:ext cx="100523" cy="30757"/>
          </a:xfrm>
          <a:custGeom>
            <a:avLst/>
            <a:gdLst/>
            <a:ahLst/>
            <a:cxnLst/>
            <a:rect l="l" t="t" r="r" b="b"/>
            <a:pathLst>
              <a:path w="2341" h="852" extrusionOk="0">
                <a:moveTo>
                  <a:pt x="1" y="0"/>
                </a:moveTo>
                <a:lnTo>
                  <a:pt x="1" y="852"/>
                </a:lnTo>
                <a:lnTo>
                  <a:pt x="2341" y="852"/>
                </a:lnTo>
                <a:lnTo>
                  <a:pt x="2341" y="0"/>
                </a:lnTo>
                <a:close/>
              </a:path>
            </a:pathLst>
          </a:custGeom>
          <a:solidFill>
            <a:srgbClr val="EF33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9" name="Google Shape;3639;p19"/>
          <p:cNvSpPr/>
          <p:nvPr/>
        </p:nvSpPr>
        <p:spPr>
          <a:xfrm>
            <a:off x="764803" y="1770992"/>
            <a:ext cx="100565" cy="30757"/>
          </a:xfrm>
          <a:custGeom>
            <a:avLst/>
            <a:gdLst/>
            <a:ahLst/>
            <a:cxnLst/>
            <a:rect l="l" t="t" r="r" b="b"/>
            <a:pathLst>
              <a:path w="2342" h="852" extrusionOk="0">
                <a:moveTo>
                  <a:pt x="1" y="0"/>
                </a:moveTo>
                <a:lnTo>
                  <a:pt x="1" y="852"/>
                </a:lnTo>
                <a:lnTo>
                  <a:pt x="2341" y="852"/>
                </a:lnTo>
                <a:lnTo>
                  <a:pt x="2341" y="0"/>
                </a:lnTo>
                <a:close/>
              </a:path>
            </a:pathLst>
          </a:custGeom>
          <a:solidFill>
            <a:srgbClr val="EF33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0" name="Google Shape;3640;p19"/>
          <p:cNvSpPr/>
          <p:nvPr/>
        </p:nvSpPr>
        <p:spPr>
          <a:xfrm>
            <a:off x="1096343" y="1546052"/>
            <a:ext cx="182752" cy="255696"/>
          </a:xfrm>
          <a:custGeom>
            <a:avLst/>
            <a:gdLst/>
            <a:ahLst/>
            <a:cxnLst/>
            <a:rect l="l" t="t" r="r" b="b"/>
            <a:pathLst>
              <a:path w="4256" h="7083" extrusionOk="0">
                <a:moveTo>
                  <a:pt x="0" y="0"/>
                </a:moveTo>
                <a:lnTo>
                  <a:pt x="0" y="7083"/>
                </a:lnTo>
                <a:lnTo>
                  <a:pt x="4256" y="7083"/>
                </a:lnTo>
                <a:lnTo>
                  <a:pt x="4256" y="6231"/>
                </a:lnTo>
                <a:lnTo>
                  <a:pt x="851" y="6231"/>
                </a:lnTo>
                <a:lnTo>
                  <a:pt x="851" y="0"/>
                </a:lnTo>
                <a:close/>
              </a:path>
            </a:pathLst>
          </a:custGeom>
          <a:solidFill>
            <a:srgbClr val="600E2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1" name="Google Shape;3641;p19"/>
          <p:cNvSpPr/>
          <p:nvPr/>
        </p:nvSpPr>
        <p:spPr>
          <a:xfrm>
            <a:off x="494625" y="2637825"/>
            <a:ext cx="1254363" cy="1740345"/>
          </a:xfrm>
          <a:custGeom>
            <a:avLst/>
            <a:gdLst/>
            <a:ahLst/>
            <a:cxnLst/>
            <a:rect l="l" t="t" r="r" b="b"/>
            <a:pathLst>
              <a:path w="29212" h="48209" extrusionOk="0">
                <a:moveTo>
                  <a:pt x="1" y="1"/>
                </a:moveTo>
                <a:lnTo>
                  <a:pt x="1" y="48208"/>
                </a:lnTo>
                <a:lnTo>
                  <a:pt x="29211" y="48208"/>
                </a:lnTo>
                <a:lnTo>
                  <a:pt x="29211" y="1"/>
                </a:lnTo>
                <a:close/>
              </a:path>
            </a:pathLst>
          </a:custGeom>
          <a:solidFill>
            <a:srgbClr val="F9C2A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2" name="Google Shape;3642;p19"/>
          <p:cNvSpPr/>
          <p:nvPr/>
        </p:nvSpPr>
        <p:spPr>
          <a:xfrm>
            <a:off x="494625" y="2829875"/>
            <a:ext cx="1254363" cy="1548293"/>
          </a:xfrm>
          <a:custGeom>
            <a:avLst/>
            <a:gdLst/>
            <a:ahLst/>
            <a:cxnLst/>
            <a:rect l="l" t="t" r="r" b="b"/>
            <a:pathLst>
              <a:path w="29212" h="42889" extrusionOk="0">
                <a:moveTo>
                  <a:pt x="29211" y="0"/>
                </a:moveTo>
                <a:cubicBezTo>
                  <a:pt x="28391" y="2219"/>
                  <a:pt x="27509" y="4438"/>
                  <a:pt x="26536" y="6596"/>
                </a:cubicBezTo>
                <a:cubicBezTo>
                  <a:pt x="25473" y="8936"/>
                  <a:pt x="24318" y="11186"/>
                  <a:pt x="23011" y="13374"/>
                </a:cubicBezTo>
                <a:cubicBezTo>
                  <a:pt x="21734" y="15502"/>
                  <a:pt x="20336" y="17569"/>
                  <a:pt x="18786" y="19514"/>
                </a:cubicBezTo>
                <a:cubicBezTo>
                  <a:pt x="17266" y="21399"/>
                  <a:pt x="15594" y="23192"/>
                  <a:pt x="13740" y="24803"/>
                </a:cubicBezTo>
                <a:cubicBezTo>
                  <a:pt x="11916" y="26384"/>
                  <a:pt x="9940" y="27812"/>
                  <a:pt x="7813" y="29028"/>
                </a:cubicBezTo>
                <a:cubicBezTo>
                  <a:pt x="5624" y="30244"/>
                  <a:pt x="3284" y="31247"/>
                  <a:pt x="882" y="31976"/>
                </a:cubicBezTo>
                <a:cubicBezTo>
                  <a:pt x="578" y="32068"/>
                  <a:pt x="275" y="32159"/>
                  <a:pt x="1" y="32250"/>
                </a:cubicBezTo>
                <a:lnTo>
                  <a:pt x="1" y="42888"/>
                </a:lnTo>
                <a:lnTo>
                  <a:pt x="29211" y="42888"/>
                </a:lnTo>
                <a:lnTo>
                  <a:pt x="29211" y="0"/>
                </a:lnTo>
                <a:close/>
              </a:path>
            </a:pathLst>
          </a:custGeom>
          <a:solidFill>
            <a:srgbClr val="E5A58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3" name="Google Shape;3643;p19"/>
          <p:cNvSpPr/>
          <p:nvPr/>
        </p:nvSpPr>
        <p:spPr>
          <a:xfrm>
            <a:off x="347169" y="2514939"/>
            <a:ext cx="1549275" cy="1987233"/>
          </a:xfrm>
          <a:custGeom>
            <a:avLst/>
            <a:gdLst/>
            <a:ahLst/>
            <a:cxnLst/>
            <a:rect l="l" t="t" r="r" b="b"/>
            <a:pathLst>
              <a:path w="36080" h="55048" extrusionOk="0">
                <a:moveTo>
                  <a:pt x="32645" y="3405"/>
                </a:moveTo>
                <a:lnTo>
                  <a:pt x="32645" y="51612"/>
                </a:lnTo>
                <a:lnTo>
                  <a:pt x="3435" y="51612"/>
                </a:lnTo>
                <a:lnTo>
                  <a:pt x="3435" y="3405"/>
                </a:lnTo>
                <a:close/>
                <a:moveTo>
                  <a:pt x="0" y="1"/>
                </a:moveTo>
                <a:lnTo>
                  <a:pt x="0" y="55047"/>
                </a:lnTo>
                <a:lnTo>
                  <a:pt x="36080" y="55047"/>
                </a:lnTo>
                <a:lnTo>
                  <a:pt x="36080" y="1"/>
                </a:lnTo>
                <a:close/>
              </a:path>
            </a:pathLst>
          </a:custGeom>
          <a:solidFill>
            <a:srgbClr val="CC825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4" name="Google Shape;3644;p19"/>
          <p:cNvSpPr/>
          <p:nvPr/>
        </p:nvSpPr>
        <p:spPr>
          <a:xfrm>
            <a:off x="629071" y="2767314"/>
            <a:ext cx="682660" cy="510273"/>
          </a:xfrm>
          <a:custGeom>
            <a:avLst/>
            <a:gdLst/>
            <a:ahLst/>
            <a:cxnLst/>
            <a:rect l="l" t="t" r="r" b="b"/>
            <a:pathLst>
              <a:path w="15898" h="14135" extrusionOk="0">
                <a:moveTo>
                  <a:pt x="1" y="1"/>
                </a:moveTo>
                <a:lnTo>
                  <a:pt x="1" y="14135"/>
                </a:lnTo>
                <a:lnTo>
                  <a:pt x="15898" y="14135"/>
                </a:lnTo>
                <a:lnTo>
                  <a:pt x="15898" y="1"/>
                </a:lnTo>
                <a:close/>
              </a:path>
            </a:pathLst>
          </a:custGeom>
          <a:solidFill>
            <a:srgbClr val="FFFFE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5" name="Google Shape;3645;p19"/>
          <p:cNvSpPr/>
          <p:nvPr/>
        </p:nvSpPr>
        <p:spPr>
          <a:xfrm>
            <a:off x="901869" y="2790346"/>
            <a:ext cx="86180" cy="72489"/>
          </a:xfrm>
          <a:custGeom>
            <a:avLst/>
            <a:gdLst/>
            <a:ahLst/>
            <a:cxnLst/>
            <a:rect l="l" t="t" r="r" b="b"/>
            <a:pathLst>
              <a:path w="2007" h="2008" extrusionOk="0">
                <a:moveTo>
                  <a:pt x="1003" y="1"/>
                </a:moveTo>
                <a:cubicBezTo>
                  <a:pt x="456" y="1"/>
                  <a:pt x="0" y="457"/>
                  <a:pt x="0" y="1004"/>
                </a:cubicBezTo>
                <a:cubicBezTo>
                  <a:pt x="0" y="1582"/>
                  <a:pt x="426" y="2007"/>
                  <a:pt x="1003" y="2007"/>
                </a:cubicBezTo>
                <a:cubicBezTo>
                  <a:pt x="1551" y="2007"/>
                  <a:pt x="2007" y="1582"/>
                  <a:pt x="2007" y="1004"/>
                </a:cubicBezTo>
                <a:cubicBezTo>
                  <a:pt x="2007" y="457"/>
                  <a:pt x="1551" y="1"/>
                  <a:pt x="1003" y="1"/>
                </a:cubicBezTo>
                <a:close/>
              </a:path>
            </a:pathLst>
          </a:custGeom>
          <a:solidFill>
            <a:srgbClr val="C62E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6" name="Google Shape;3646;p19"/>
          <p:cNvSpPr/>
          <p:nvPr/>
        </p:nvSpPr>
        <p:spPr>
          <a:xfrm>
            <a:off x="924069" y="3419099"/>
            <a:ext cx="681329" cy="509191"/>
          </a:xfrm>
          <a:custGeom>
            <a:avLst/>
            <a:gdLst/>
            <a:ahLst/>
            <a:cxnLst/>
            <a:rect l="l" t="t" r="r" b="b"/>
            <a:pathLst>
              <a:path w="15867" h="14105" extrusionOk="0">
                <a:moveTo>
                  <a:pt x="0" y="1"/>
                </a:moveTo>
                <a:lnTo>
                  <a:pt x="0" y="14104"/>
                </a:lnTo>
                <a:lnTo>
                  <a:pt x="15867" y="14104"/>
                </a:lnTo>
                <a:lnTo>
                  <a:pt x="15867" y="1"/>
                </a:lnTo>
                <a:close/>
              </a:path>
            </a:pathLst>
          </a:custGeom>
          <a:solidFill>
            <a:srgbClr val="FFFFE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7" name="Google Shape;3647;p19"/>
          <p:cNvSpPr/>
          <p:nvPr/>
        </p:nvSpPr>
        <p:spPr>
          <a:xfrm>
            <a:off x="1195534" y="3442132"/>
            <a:ext cx="87469" cy="72489"/>
          </a:xfrm>
          <a:custGeom>
            <a:avLst/>
            <a:gdLst/>
            <a:ahLst/>
            <a:cxnLst/>
            <a:rect l="l" t="t" r="r" b="b"/>
            <a:pathLst>
              <a:path w="2037" h="2008" extrusionOk="0">
                <a:moveTo>
                  <a:pt x="1034" y="1"/>
                </a:moveTo>
                <a:cubicBezTo>
                  <a:pt x="456" y="1"/>
                  <a:pt x="0" y="457"/>
                  <a:pt x="0" y="1004"/>
                </a:cubicBezTo>
                <a:cubicBezTo>
                  <a:pt x="0" y="1551"/>
                  <a:pt x="456" y="2007"/>
                  <a:pt x="1034" y="2007"/>
                </a:cubicBezTo>
                <a:cubicBezTo>
                  <a:pt x="1581" y="2007"/>
                  <a:pt x="2037" y="1551"/>
                  <a:pt x="2037" y="1004"/>
                </a:cubicBezTo>
                <a:cubicBezTo>
                  <a:pt x="2037" y="457"/>
                  <a:pt x="1581" y="1"/>
                  <a:pt x="1034" y="1"/>
                </a:cubicBezTo>
                <a:close/>
              </a:path>
            </a:pathLst>
          </a:custGeom>
          <a:solidFill>
            <a:srgbClr val="C62E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8" name="Google Shape;3648;p19"/>
          <p:cNvSpPr/>
          <p:nvPr/>
        </p:nvSpPr>
        <p:spPr>
          <a:xfrm>
            <a:off x="4304515" y="6317023"/>
            <a:ext cx="3234284" cy="403815"/>
          </a:xfrm>
          <a:custGeom>
            <a:avLst/>
            <a:gdLst/>
            <a:ahLst/>
            <a:cxnLst/>
            <a:rect l="l" t="t" r="r" b="b"/>
            <a:pathLst>
              <a:path w="75321" h="11186" extrusionOk="0">
                <a:moveTo>
                  <a:pt x="37660" y="0"/>
                </a:moveTo>
                <a:cubicBezTo>
                  <a:pt x="16870" y="0"/>
                  <a:pt x="0" y="2523"/>
                  <a:pt x="0" y="5593"/>
                </a:cubicBezTo>
                <a:cubicBezTo>
                  <a:pt x="0" y="8693"/>
                  <a:pt x="16870" y="11186"/>
                  <a:pt x="37660" y="11186"/>
                </a:cubicBezTo>
                <a:cubicBezTo>
                  <a:pt x="58451" y="11186"/>
                  <a:pt x="75321" y="8693"/>
                  <a:pt x="75321" y="5593"/>
                </a:cubicBezTo>
                <a:cubicBezTo>
                  <a:pt x="75321" y="2523"/>
                  <a:pt x="58451" y="0"/>
                  <a:pt x="376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9" name="Google Shape;3649;p19"/>
          <p:cNvSpPr/>
          <p:nvPr/>
        </p:nvSpPr>
        <p:spPr>
          <a:xfrm>
            <a:off x="7117167" y="5365680"/>
            <a:ext cx="169741" cy="1218013"/>
          </a:xfrm>
          <a:custGeom>
            <a:avLst/>
            <a:gdLst/>
            <a:ahLst/>
            <a:cxnLst/>
            <a:rect l="l" t="t" r="r" b="b"/>
            <a:pathLst>
              <a:path w="3953" h="33740" extrusionOk="0">
                <a:moveTo>
                  <a:pt x="1" y="0"/>
                </a:moveTo>
                <a:lnTo>
                  <a:pt x="1" y="32098"/>
                </a:lnTo>
                <a:cubicBezTo>
                  <a:pt x="1" y="33010"/>
                  <a:pt x="730" y="33739"/>
                  <a:pt x="1642" y="33739"/>
                </a:cubicBezTo>
                <a:lnTo>
                  <a:pt x="2311" y="33739"/>
                </a:lnTo>
                <a:cubicBezTo>
                  <a:pt x="3223" y="33739"/>
                  <a:pt x="3952" y="33010"/>
                  <a:pt x="3952" y="32098"/>
                </a:cubicBezTo>
                <a:lnTo>
                  <a:pt x="3952" y="0"/>
                </a:lnTo>
                <a:close/>
              </a:path>
            </a:pathLst>
          </a:custGeom>
          <a:solidFill>
            <a:srgbClr val="D8CE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0" name="Google Shape;3650;p19"/>
          <p:cNvSpPr/>
          <p:nvPr/>
        </p:nvSpPr>
        <p:spPr>
          <a:xfrm>
            <a:off x="5107191" y="5365680"/>
            <a:ext cx="169699" cy="1218013"/>
          </a:xfrm>
          <a:custGeom>
            <a:avLst/>
            <a:gdLst/>
            <a:ahLst/>
            <a:cxnLst/>
            <a:rect l="l" t="t" r="r" b="b"/>
            <a:pathLst>
              <a:path w="3952" h="33740" extrusionOk="0">
                <a:moveTo>
                  <a:pt x="0" y="0"/>
                </a:moveTo>
                <a:lnTo>
                  <a:pt x="0" y="32098"/>
                </a:lnTo>
                <a:cubicBezTo>
                  <a:pt x="0" y="33010"/>
                  <a:pt x="730" y="33739"/>
                  <a:pt x="1642" y="33739"/>
                </a:cubicBezTo>
                <a:lnTo>
                  <a:pt x="2310" y="33739"/>
                </a:lnTo>
                <a:cubicBezTo>
                  <a:pt x="3222" y="33739"/>
                  <a:pt x="3952" y="33010"/>
                  <a:pt x="3952" y="32098"/>
                </a:cubicBezTo>
                <a:lnTo>
                  <a:pt x="3952" y="0"/>
                </a:lnTo>
                <a:close/>
              </a:path>
            </a:pathLst>
          </a:custGeom>
          <a:solidFill>
            <a:srgbClr val="D8CE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1" name="Google Shape;3651;p19"/>
          <p:cNvSpPr/>
          <p:nvPr/>
        </p:nvSpPr>
        <p:spPr>
          <a:xfrm>
            <a:off x="4388032" y="5359074"/>
            <a:ext cx="3116843" cy="1224620"/>
          </a:xfrm>
          <a:custGeom>
            <a:avLst/>
            <a:gdLst/>
            <a:ahLst/>
            <a:cxnLst/>
            <a:rect l="l" t="t" r="r" b="b"/>
            <a:pathLst>
              <a:path w="72586" h="33923" extrusionOk="0">
                <a:moveTo>
                  <a:pt x="1885" y="1"/>
                </a:moveTo>
                <a:cubicBezTo>
                  <a:pt x="851" y="1"/>
                  <a:pt x="0" y="852"/>
                  <a:pt x="0" y="1916"/>
                </a:cubicBezTo>
                <a:cubicBezTo>
                  <a:pt x="0" y="2980"/>
                  <a:pt x="851" y="3831"/>
                  <a:pt x="1885" y="3831"/>
                </a:cubicBezTo>
                <a:lnTo>
                  <a:pt x="7721" y="3831"/>
                </a:lnTo>
                <a:lnTo>
                  <a:pt x="7721" y="31916"/>
                </a:lnTo>
                <a:cubicBezTo>
                  <a:pt x="7721" y="33011"/>
                  <a:pt x="8602" y="33922"/>
                  <a:pt x="9697" y="33922"/>
                </a:cubicBezTo>
                <a:cubicBezTo>
                  <a:pt x="10791" y="33922"/>
                  <a:pt x="11672" y="33011"/>
                  <a:pt x="11672" y="31916"/>
                </a:cubicBezTo>
                <a:lnTo>
                  <a:pt x="11672" y="3831"/>
                </a:lnTo>
                <a:lnTo>
                  <a:pt x="54530" y="3831"/>
                </a:lnTo>
                <a:lnTo>
                  <a:pt x="54530" y="31916"/>
                </a:lnTo>
                <a:cubicBezTo>
                  <a:pt x="54530" y="33011"/>
                  <a:pt x="55412" y="33922"/>
                  <a:pt x="56506" y="33922"/>
                </a:cubicBezTo>
                <a:cubicBezTo>
                  <a:pt x="57600" y="33922"/>
                  <a:pt x="58482" y="33011"/>
                  <a:pt x="58482" y="31916"/>
                </a:cubicBezTo>
                <a:lnTo>
                  <a:pt x="58482" y="3831"/>
                </a:lnTo>
                <a:lnTo>
                  <a:pt x="70701" y="3831"/>
                </a:lnTo>
                <a:cubicBezTo>
                  <a:pt x="71734" y="3831"/>
                  <a:pt x="72585" y="2980"/>
                  <a:pt x="72585" y="1916"/>
                </a:cubicBezTo>
                <a:cubicBezTo>
                  <a:pt x="72585" y="852"/>
                  <a:pt x="71734" y="1"/>
                  <a:pt x="70701" y="1"/>
                </a:cubicBezTo>
                <a:close/>
              </a:path>
            </a:pathLst>
          </a:custGeom>
          <a:solidFill>
            <a:srgbClr val="F6EEE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2" name="Google Shape;3652;p19"/>
          <p:cNvSpPr/>
          <p:nvPr/>
        </p:nvSpPr>
        <p:spPr>
          <a:xfrm>
            <a:off x="5423058" y="5880285"/>
            <a:ext cx="1220397" cy="703408"/>
          </a:xfrm>
          <a:custGeom>
            <a:avLst/>
            <a:gdLst/>
            <a:ahLst/>
            <a:cxnLst/>
            <a:rect l="l" t="t" r="r" b="b"/>
            <a:pathLst>
              <a:path w="28421" h="19485" extrusionOk="0">
                <a:moveTo>
                  <a:pt x="0" y="1"/>
                </a:moveTo>
                <a:lnTo>
                  <a:pt x="0" y="5533"/>
                </a:lnTo>
                <a:lnTo>
                  <a:pt x="2371" y="5533"/>
                </a:lnTo>
                <a:lnTo>
                  <a:pt x="2371" y="18481"/>
                </a:lnTo>
                <a:cubicBezTo>
                  <a:pt x="2371" y="19029"/>
                  <a:pt x="2827" y="19484"/>
                  <a:pt x="3435" y="19484"/>
                </a:cubicBezTo>
                <a:cubicBezTo>
                  <a:pt x="4012" y="19484"/>
                  <a:pt x="4499" y="19029"/>
                  <a:pt x="4499" y="18481"/>
                </a:cubicBezTo>
                <a:lnTo>
                  <a:pt x="4499" y="5533"/>
                </a:lnTo>
                <a:lnTo>
                  <a:pt x="25350" y="5533"/>
                </a:lnTo>
                <a:lnTo>
                  <a:pt x="25350" y="18481"/>
                </a:lnTo>
                <a:cubicBezTo>
                  <a:pt x="25350" y="19029"/>
                  <a:pt x="25806" y="19484"/>
                  <a:pt x="26414" y="19484"/>
                </a:cubicBezTo>
                <a:cubicBezTo>
                  <a:pt x="26992" y="19484"/>
                  <a:pt x="27478" y="19029"/>
                  <a:pt x="27478" y="18481"/>
                </a:cubicBezTo>
                <a:lnTo>
                  <a:pt x="27478" y="5077"/>
                </a:lnTo>
                <a:cubicBezTo>
                  <a:pt x="28055" y="4651"/>
                  <a:pt x="28420" y="4044"/>
                  <a:pt x="28420" y="3314"/>
                </a:cubicBezTo>
                <a:lnTo>
                  <a:pt x="28420" y="2189"/>
                </a:lnTo>
                <a:cubicBezTo>
                  <a:pt x="28420" y="974"/>
                  <a:pt x="27356" y="1"/>
                  <a:pt x="26049" y="1"/>
                </a:cubicBezTo>
                <a:close/>
              </a:path>
            </a:pathLst>
          </a:custGeom>
          <a:solidFill>
            <a:srgbClr val="AC322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3" name="Google Shape;3653;p19"/>
          <p:cNvSpPr/>
          <p:nvPr/>
        </p:nvSpPr>
        <p:spPr>
          <a:xfrm>
            <a:off x="5361696" y="5065004"/>
            <a:ext cx="1006341" cy="1517608"/>
          </a:xfrm>
          <a:custGeom>
            <a:avLst/>
            <a:gdLst/>
            <a:ahLst/>
            <a:cxnLst/>
            <a:rect l="l" t="t" r="r" b="b"/>
            <a:pathLst>
              <a:path w="23436" h="42039" extrusionOk="0">
                <a:moveTo>
                  <a:pt x="3557" y="1"/>
                </a:moveTo>
                <a:cubicBezTo>
                  <a:pt x="1764" y="1"/>
                  <a:pt x="274" y="1247"/>
                  <a:pt x="31" y="2858"/>
                </a:cubicBezTo>
                <a:lnTo>
                  <a:pt x="1" y="2858"/>
                </a:lnTo>
                <a:lnTo>
                  <a:pt x="1" y="3314"/>
                </a:lnTo>
                <a:lnTo>
                  <a:pt x="1" y="14378"/>
                </a:lnTo>
                <a:lnTo>
                  <a:pt x="1" y="41065"/>
                </a:lnTo>
                <a:cubicBezTo>
                  <a:pt x="1" y="41613"/>
                  <a:pt x="456" y="42038"/>
                  <a:pt x="1064" y="42038"/>
                </a:cubicBezTo>
                <a:cubicBezTo>
                  <a:pt x="1642" y="42038"/>
                  <a:pt x="2128" y="41613"/>
                  <a:pt x="2128" y="41065"/>
                </a:cubicBezTo>
                <a:lnTo>
                  <a:pt x="2128" y="14378"/>
                </a:lnTo>
                <a:lnTo>
                  <a:pt x="21308" y="14378"/>
                </a:lnTo>
                <a:lnTo>
                  <a:pt x="21308" y="41065"/>
                </a:lnTo>
                <a:cubicBezTo>
                  <a:pt x="21308" y="41613"/>
                  <a:pt x="21794" y="42038"/>
                  <a:pt x="22372" y="42038"/>
                </a:cubicBezTo>
                <a:cubicBezTo>
                  <a:pt x="22980" y="42038"/>
                  <a:pt x="23436" y="41613"/>
                  <a:pt x="23436" y="41065"/>
                </a:cubicBezTo>
                <a:lnTo>
                  <a:pt x="23436" y="14378"/>
                </a:lnTo>
                <a:lnTo>
                  <a:pt x="23436" y="3314"/>
                </a:lnTo>
                <a:lnTo>
                  <a:pt x="23436" y="2858"/>
                </a:lnTo>
                <a:lnTo>
                  <a:pt x="23405" y="2858"/>
                </a:lnTo>
                <a:cubicBezTo>
                  <a:pt x="23192" y="1247"/>
                  <a:pt x="21703" y="1"/>
                  <a:pt x="1991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4" name="Google Shape;3654;p19"/>
          <p:cNvSpPr/>
          <p:nvPr/>
        </p:nvSpPr>
        <p:spPr>
          <a:xfrm>
            <a:off x="5468746" y="5152799"/>
            <a:ext cx="793575" cy="335803"/>
          </a:xfrm>
          <a:custGeom>
            <a:avLst/>
            <a:gdLst/>
            <a:ahLst/>
            <a:cxnLst/>
            <a:rect l="l" t="t" r="r" b="b"/>
            <a:pathLst>
              <a:path w="18481" h="9302" extrusionOk="0">
                <a:moveTo>
                  <a:pt x="1581" y="1"/>
                </a:moveTo>
                <a:cubicBezTo>
                  <a:pt x="699" y="1"/>
                  <a:pt x="0" y="700"/>
                  <a:pt x="0" y="1551"/>
                </a:cubicBezTo>
                <a:lnTo>
                  <a:pt x="0" y="7721"/>
                </a:lnTo>
                <a:cubicBezTo>
                  <a:pt x="0" y="8603"/>
                  <a:pt x="699" y="9302"/>
                  <a:pt x="1581" y="9302"/>
                </a:cubicBezTo>
                <a:lnTo>
                  <a:pt x="16900" y="9302"/>
                </a:lnTo>
                <a:cubicBezTo>
                  <a:pt x="17781" y="9302"/>
                  <a:pt x="18481" y="8603"/>
                  <a:pt x="18481" y="7721"/>
                </a:cubicBezTo>
                <a:lnTo>
                  <a:pt x="18481" y="1551"/>
                </a:lnTo>
                <a:cubicBezTo>
                  <a:pt x="18481" y="700"/>
                  <a:pt x="17781" y="1"/>
                  <a:pt x="16900" y="1"/>
                </a:cubicBezTo>
                <a:close/>
              </a:path>
            </a:pathLst>
          </a:custGeom>
          <a:solidFill>
            <a:srgbClr val="F6706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5" name="Google Shape;3655;p19"/>
          <p:cNvSpPr/>
          <p:nvPr/>
        </p:nvSpPr>
        <p:spPr>
          <a:xfrm>
            <a:off x="515538" y="6317023"/>
            <a:ext cx="3232996" cy="403815"/>
          </a:xfrm>
          <a:custGeom>
            <a:avLst/>
            <a:gdLst/>
            <a:ahLst/>
            <a:cxnLst/>
            <a:rect l="l" t="t" r="r" b="b"/>
            <a:pathLst>
              <a:path w="75291" h="11186" extrusionOk="0">
                <a:moveTo>
                  <a:pt x="37630" y="0"/>
                </a:moveTo>
                <a:cubicBezTo>
                  <a:pt x="16840" y="0"/>
                  <a:pt x="0" y="2523"/>
                  <a:pt x="0" y="5593"/>
                </a:cubicBezTo>
                <a:cubicBezTo>
                  <a:pt x="0" y="8693"/>
                  <a:pt x="16840" y="11186"/>
                  <a:pt x="37630" y="11186"/>
                </a:cubicBezTo>
                <a:cubicBezTo>
                  <a:pt x="58451" y="11186"/>
                  <a:pt x="75290" y="8693"/>
                  <a:pt x="75290" y="5593"/>
                </a:cubicBezTo>
                <a:cubicBezTo>
                  <a:pt x="75290" y="2523"/>
                  <a:pt x="58451" y="0"/>
                  <a:pt x="3763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6" name="Google Shape;3656;p19"/>
          <p:cNvSpPr/>
          <p:nvPr/>
        </p:nvSpPr>
        <p:spPr>
          <a:xfrm>
            <a:off x="3214656" y="5365680"/>
            <a:ext cx="168411" cy="1218013"/>
          </a:xfrm>
          <a:custGeom>
            <a:avLst/>
            <a:gdLst/>
            <a:ahLst/>
            <a:cxnLst/>
            <a:rect l="l" t="t" r="r" b="b"/>
            <a:pathLst>
              <a:path w="3922" h="33740" extrusionOk="0">
                <a:moveTo>
                  <a:pt x="1" y="0"/>
                </a:moveTo>
                <a:lnTo>
                  <a:pt x="1" y="32098"/>
                </a:lnTo>
                <a:cubicBezTo>
                  <a:pt x="1" y="33010"/>
                  <a:pt x="730" y="33739"/>
                  <a:pt x="1612" y="33739"/>
                </a:cubicBezTo>
                <a:lnTo>
                  <a:pt x="2311" y="33739"/>
                </a:lnTo>
                <a:cubicBezTo>
                  <a:pt x="3192" y="33739"/>
                  <a:pt x="3922" y="33010"/>
                  <a:pt x="3922" y="32098"/>
                </a:cubicBezTo>
                <a:lnTo>
                  <a:pt x="3922" y="0"/>
                </a:lnTo>
                <a:close/>
              </a:path>
            </a:pathLst>
          </a:custGeom>
          <a:solidFill>
            <a:srgbClr val="D8CE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7" name="Google Shape;3657;p19"/>
          <p:cNvSpPr/>
          <p:nvPr/>
        </p:nvSpPr>
        <p:spPr>
          <a:xfrm>
            <a:off x="1204680" y="5365680"/>
            <a:ext cx="169699" cy="1218013"/>
          </a:xfrm>
          <a:custGeom>
            <a:avLst/>
            <a:gdLst/>
            <a:ahLst/>
            <a:cxnLst/>
            <a:rect l="l" t="t" r="r" b="b"/>
            <a:pathLst>
              <a:path w="3952" h="33740" extrusionOk="0">
                <a:moveTo>
                  <a:pt x="0" y="0"/>
                </a:moveTo>
                <a:lnTo>
                  <a:pt x="0" y="32098"/>
                </a:lnTo>
                <a:cubicBezTo>
                  <a:pt x="0" y="33010"/>
                  <a:pt x="730" y="33739"/>
                  <a:pt x="1642" y="33739"/>
                </a:cubicBezTo>
                <a:lnTo>
                  <a:pt x="2310" y="33739"/>
                </a:lnTo>
                <a:cubicBezTo>
                  <a:pt x="3222" y="33739"/>
                  <a:pt x="3952" y="33010"/>
                  <a:pt x="3952" y="32098"/>
                </a:cubicBezTo>
                <a:lnTo>
                  <a:pt x="3952" y="0"/>
                </a:lnTo>
                <a:close/>
              </a:path>
            </a:pathLst>
          </a:custGeom>
          <a:solidFill>
            <a:srgbClr val="D8CEB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8" name="Google Shape;3658;p19"/>
          <p:cNvSpPr/>
          <p:nvPr/>
        </p:nvSpPr>
        <p:spPr>
          <a:xfrm>
            <a:off x="485521" y="5359074"/>
            <a:ext cx="3116843" cy="1224620"/>
          </a:xfrm>
          <a:custGeom>
            <a:avLst/>
            <a:gdLst/>
            <a:ahLst/>
            <a:cxnLst/>
            <a:rect l="l" t="t" r="r" b="b"/>
            <a:pathLst>
              <a:path w="72586" h="33923" extrusionOk="0">
                <a:moveTo>
                  <a:pt x="1885" y="1"/>
                </a:moveTo>
                <a:cubicBezTo>
                  <a:pt x="851" y="1"/>
                  <a:pt x="0" y="852"/>
                  <a:pt x="0" y="1916"/>
                </a:cubicBezTo>
                <a:cubicBezTo>
                  <a:pt x="0" y="2980"/>
                  <a:pt x="851" y="3831"/>
                  <a:pt x="1885" y="3831"/>
                </a:cubicBezTo>
                <a:lnTo>
                  <a:pt x="7721" y="3831"/>
                </a:lnTo>
                <a:lnTo>
                  <a:pt x="7721" y="31916"/>
                </a:lnTo>
                <a:cubicBezTo>
                  <a:pt x="7721" y="33011"/>
                  <a:pt x="8602" y="33922"/>
                  <a:pt x="9696" y="33922"/>
                </a:cubicBezTo>
                <a:cubicBezTo>
                  <a:pt x="10760" y="33922"/>
                  <a:pt x="11642" y="33011"/>
                  <a:pt x="11642" y="31916"/>
                </a:cubicBezTo>
                <a:lnTo>
                  <a:pt x="11642" y="3831"/>
                </a:lnTo>
                <a:lnTo>
                  <a:pt x="54500" y="3831"/>
                </a:lnTo>
                <a:lnTo>
                  <a:pt x="54500" y="31916"/>
                </a:lnTo>
                <a:cubicBezTo>
                  <a:pt x="54500" y="33011"/>
                  <a:pt x="55381" y="33922"/>
                  <a:pt x="56475" y="33922"/>
                </a:cubicBezTo>
                <a:cubicBezTo>
                  <a:pt x="57570" y="33922"/>
                  <a:pt x="58451" y="33011"/>
                  <a:pt x="58451" y="31916"/>
                </a:cubicBezTo>
                <a:lnTo>
                  <a:pt x="58451" y="3831"/>
                </a:lnTo>
                <a:lnTo>
                  <a:pt x="70670" y="3831"/>
                </a:lnTo>
                <a:cubicBezTo>
                  <a:pt x="71734" y="3831"/>
                  <a:pt x="72585" y="2980"/>
                  <a:pt x="72585" y="1916"/>
                </a:cubicBezTo>
                <a:cubicBezTo>
                  <a:pt x="72585" y="852"/>
                  <a:pt x="71734" y="1"/>
                  <a:pt x="70670" y="1"/>
                </a:cubicBezTo>
                <a:close/>
              </a:path>
            </a:pathLst>
          </a:custGeom>
          <a:solidFill>
            <a:srgbClr val="F6EEE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9" name="Google Shape;3659;p19"/>
          <p:cNvSpPr/>
          <p:nvPr/>
        </p:nvSpPr>
        <p:spPr>
          <a:xfrm>
            <a:off x="1519215" y="5880285"/>
            <a:ext cx="1221685" cy="703408"/>
          </a:xfrm>
          <a:custGeom>
            <a:avLst/>
            <a:gdLst/>
            <a:ahLst/>
            <a:cxnLst/>
            <a:rect l="l" t="t" r="r" b="b"/>
            <a:pathLst>
              <a:path w="28451" h="19485" extrusionOk="0">
                <a:moveTo>
                  <a:pt x="1" y="1"/>
                </a:moveTo>
                <a:lnTo>
                  <a:pt x="1" y="5533"/>
                </a:lnTo>
                <a:lnTo>
                  <a:pt x="2371" y="5533"/>
                </a:lnTo>
                <a:lnTo>
                  <a:pt x="2371" y="18481"/>
                </a:lnTo>
                <a:cubicBezTo>
                  <a:pt x="2371" y="19029"/>
                  <a:pt x="2858" y="19484"/>
                  <a:pt x="3435" y="19484"/>
                </a:cubicBezTo>
                <a:cubicBezTo>
                  <a:pt x="4043" y="19484"/>
                  <a:pt x="4530" y="19029"/>
                  <a:pt x="4530" y="18481"/>
                </a:cubicBezTo>
                <a:lnTo>
                  <a:pt x="4530" y="5533"/>
                </a:lnTo>
                <a:lnTo>
                  <a:pt x="25351" y="5533"/>
                </a:lnTo>
                <a:lnTo>
                  <a:pt x="25351" y="18481"/>
                </a:lnTo>
                <a:cubicBezTo>
                  <a:pt x="25351" y="19029"/>
                  <a:pt x="25837" y="19484"/>
                  <a:pt x="26414" y="19484"/>
                </a:cubicBezTo>
                <a:cubicBezTo>
                  <a:pt x="27022" y="19484"/>
                  <a:pt x="27509" y="19029"/>
                  <a:pt x="27509" y="18481"/>
                </a:cubicBezTo>
                <a:lnTo>
                  <a:pt x="27509" y="5077"/>
                </a:lnTo>
                <a:cubicBezTo>
                  <a:pt x="28056" y="4651"/>
                  <a:pt x="28451" y="4044"/>
                  <a:pt x="28451" y="3314"/>
                </a:cubicBezTo>
                <a:lnTo>
                  <a:pt x="28451" y="2189"/>
                </a:lnTo>
                <a:cubicBezTo>
                  <a:pt x="28451" y="974"/>
                  <a:pt x="27387" y="1"/>
                  <a:pt x="26080" y="1"/>
                </a:cubicBezTo>
                <a:close/>
              </a:path>
            </a:pathLst>
          </a:custGeom>
          <a:solidFill>
            <a:srgbClr val="AC322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0" name="Google Shape;3660;p19"/>
          <p:cNvSpPr/>
          <p:nvPr/>
        </p:nvSpPr>
        <p:spPr>
          <a:xfrm>
            <a:off x="1459186" y="5065004"/>
            <a:ext cx="1006341" cy="1517608"/>
          </a:xfrm>
          <a:custGeom>
            <a:avLst/>
            <a:gdLst/>
            <a:ahLst/>
            <a:cxnLst/>
            <a:rect l="l" t="t" r="r" b="b"/>
            <a:pathLst>
              <a:path w="23436" h="42039" extrusionOk="0">
                <a:moveTo>
                  <a:pt x="3557" y="1"/>
                </a:moveTo>
                <a:cubicBezTo>
                  <a:pt x="1733" y="1"/>
                  <a:pt x="274" y="1247"/>
                  <a:pt x="31" y="2858"/>
                </a:cubicBezTo>
                <a:lnTo>
                  <a:pt x="0" y="2858"/>
                </a:lnTo>
                <a:lnTo>
                  <a:pt x="0" y="3314"/>
                </a:lnTo>
                <a:lnTo>
                  <a:pt x="0" y="14378"/>
                </a:lnTo>
                <a:lnTo>
                  <a:pt x="0" y="41065"/>
                </a:lnTo>
                <a:cubicBezTo>
                  <a:pt x="0" y="41613"/>
                  <a:pt x="456" y="42038"/>
                  <a:pt x="1064" y="42038"/>
                </a:cubicBezTo>
                <a:cubicBezTo>
                  <a:pt x="1642" y="42038"/>
                  <a:pt x="2128" y="41613"/>
                  <a:pt x="2128" y="41065"/>
                </a:cubicBezTo>
                <a:lnTo>
                  <a:pt x="2128" y="14378"/>
                </a:lnTo>
                <a:lnTo>
                  <a:pt x="21308" y="14378"/>
                </a:lnTo>
                <a:lnTo>
                  <a:pt x="21308" y="41065"/>
                </a:lnTo>
                <a:cubicBezTo>
                  <a:pt x="21308" y="41613"/>
                  <a:pt x="21794" y="42038"/>
                  <a:pt x="22372" y="42038"/>
                </a:cubicBezTo>
                <a:cubicBezTo>
                  <a:pt x="22980" y="42038"/>
                  <a:pt x="23435" y="41613"/>
                  <a:pt x="23435" y="41065"/>
                </a:cubicBezTo>
                <a:lnTo>
                  <a:pt x="23435" y="14378"/>
                </a:lnTo>
                <a:lnTo>
                  <a:pt x="23435" y="3314"/>
                </a:lnTo>
                <a:lnTo>
                  <a:pt x="23435" y="2858"/>
                </a:lnTo>
                <a:lnTo>
                  <a:pt x="23405" y="2858"/>
                </a:lnTo>
                <a:cubicBezTo>
                  <a:pt x="23192" y="1247"/>
                  <a:pt x="21703" y="1"/>
                  <a:pt x="1987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1" name="Google Shape;3661;p19"/>
          <p:cNvSpPr/>
          <p:nvPr/>
        </p:nvSpPr>
        <p:spPr>
          <a:xfrm>
            <a:off x="1566193" y="5152799"/>
            <a:ext cx="792329" cy="335803"/>
          </a:xfrm>
          <a:custGeom>
            <a:avLst/>
            <a:gdLst/>
            <a:ahLst/>
            <a:cxnLst/>
            <a:rect l="l" t="t" r="r" b="b"/>
            <a:pathLst>
              <a:path w="18452" h="9302" extrusionOk="0">
                <a:moveTo>
                  <a:pt x="1551" y="1"/>
                </a:moveTo>
                <a:cubicBezTo>
                  <a:pt x="700" y="1"/>
                  <a:pt x="1" y="700"/>
                  <a:pt x="1" y="1551"/>
                </a:cubicBezTo>
                <a:lnTo>
                  <a:pt x="1" y="7721"/>
                </a:lnTo>
                <a:cubicBezTo>
                  <a:pt x="1" y="8603"/>
                  <a:pt x="700" y="9302"/>
                  <a:pt x="1551" y="9302"/>
                </a:cubicBezTo>
                <a:lnTo>
                  <a:pt x="16901" y="9302"/>
                </a:lnTo>
                <a:cubicBezTo>
                  <a:pt x="17752" y="9302"/>
                  <a:pt x="18451" y="8603"/>
                  <a:pt x="18451" y="7721"/>
                </a:cubicBezTo>
                <a:lnTo>
                  <a:pt x="18451" y="1551"/>
                </a:lnTo>
                <a:cubicBezTo>
                  <a:pt x="18451" y="700"/>
                  <a:pt x="17752" y="1"/>
                  <a:pt x="16901" y="1"/>
                </a:cubicBezTo>
                <a:close/>
              </a:path>
            </a:pathLst>
          </a:custGeom>
          <a:solidFill>
            <a:srgbClr val="F6706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2" name="Google Shape;3662;p19"/>
          <p:cNvSpPr/>
          <p:nvPr/>
        </p:nvSpPr>
        <p:spPr>
          <a:xfrm>
            <a:off x="7942043" y="5998802"/>
            <a:ext cx="4117947" cy="467495"/>
          </a:xfrm>
          <a:custGeom>
            <a:avLst/>
            <a:gdLst/>
            <a:ahLst/>
            <a:cxnLst/>
            <a:rect l="l" t="t" r="r" b="b"/>
            <a:pathLst>
              <a:path w="95900" h="12950" extrusionOk="0">
                <a:moveTo>
                  <a:pt x="47965" y="1"/>
                </a:moveTo>
                <a:cubicBezTo>
                  <a:pt x="21460" y="1"/>
                  <a:pt x="1" y="2919"/>
                  <a:pt x="1" y="6475"/>
                </a:cubicBezTo>
                <a:cubicBezTo>
                  <a:pt x="1" y="10062"/>
                  <a:pt x="21460" y="12949"/>
                  <a:pt x="47965" y="12949"/>
                </a:cubicBezTo>
                <a:cubicBezTo>
                  <a:pt x="74440" y="12949"/>
                  <a:pt x="95899" y="10062"/>
                  <a:pt x="95899" y="6475"/>
                </a:cubicBezTo>
                <a:cubicBezTo>
                  <a:pt x="95899" y="2919"/>
                  <a:pt x="74440" y="1"/>
                  <a:pt x="4796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3" name="Google Shape;3663;p19"/>
          <p:cNvSpPr/>
          <p:nvPr/>
        </p:nvSpPr>
        <p:spPr>
          <a:xfrm>
            <a:off x="9529189" y="5343732"/>
            <a:ext cx="1524499" cy="316056"/>
          </a:xfrm>
          <a:custGeom>
            <a:avLst/>
            <a:gdLst/>
            <a:ahLst/>
            <a:cxnLst/>
            <a:rect l="l" t="t" r="r" b="b"/>
            <a:pathLst>
              <a:path w="35503" h="8755" extrusionOk="0">
                <a:moveTo>
                  <a:pt x="0" y="0"/>
                </a:moveTo>
                <a:lnTo>
                  <a:pt x="1763" y="4225"/>
                </a:lnTo>
                <a:cubicBezTo>
                  <a:pt x="2888" y="6931"/>
                  <a:pt x="5866" y="8754"/>
                  <a:pt x="9180" y="8754"/>
                </a:cubicBezTo>
                <a:lnTo>
                  <a:pt x="26323" y="8754"/>
                </a:lnTo>
                <a:cubicBezTo>
                  <a:pt x="29636" y="8754"/>
                  <a:pt x="32615" y="6931"/>
                  <a:pt x="33739" y="4225"/>
                </a:cubicBezTo>
                <a:lnTo>
                  <a:pt x="35502" y="0"/>
                </a:lnTo>
                <a:close/>
              </a:path>
            </a:pathLst>
          </a:custGeom>
          <a:solidFill>
            <a:srgbClr val="9E1E1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4" name="Google Shape;3664;p19"/>
          <p:cNvSpPr/>
          <p:nvPr/>
        </p:nvSpPr>
        <p:spPr>
          <a:xfrm>
            <a:off x="10675127" y="6105224"/>
            <a:ext cx="159264" cy="133931"/>
          </a:xfrm>
          <a:custGeom>
            <a:avLst/>
            <a:gdLst/>
            <a:ahLst/>
            <a:cxnLst/>
            <a:rect l="l" t="t" r="r" b="b"/>
            <a:pathLst>
              <a:path w="3709" h="3710" extrusionOk="0">
                <a:moveTo>
                  <a:pt x="1855" y="1"/>
                </a:moveTo>
                <a:cubicBezTo>
                  <a:pt x="821" y="1"/>
                  <a:pt x="0" y="822"/>
                  <a:pt x="0" y="1855"/>
                </a:cubicBezTo>
                <a:cubicBezTo>
                  <a:pt x="0" y="2889"/>
                  <a:pt x="821" y="3709"/>
                  <a:pt x="1855" y="3709"/>
                </a:cubicBezTo>
                <a:cubicBezTo>
                  <a:pt x="2888" y="3709"/>
                  <a:pt x="3709" y="2889"/>
                  <a:pt x="3709" y="1855"/>
                </a:cubicBezTo>
                <a:cubicBezTo>
                  <a:pt x="3709" y="822"/>
                  <a:pt x="2888" y="1"/>
                  <a:pt x="1855" y="1"/>
                </a:cubicBezTo>
                <a:close/>
              </a:path>
            </a:pathLst>
          </a:custGeom>
          <a:solidFill>
            <a:srgbClr val="0F46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5" name="Google Shape;3665;p19"/>
          <p:cNvSpPr/>
          <p:nvPr/>
        </p:nvSpPr>
        <p:spPr>
          <a:xfrm>
            <a:off x="10720815" y="6144754"/>
            <a:ext cx="67888" cy="55991"/>
          </a:xfrm>
          <a:custGeom>
            <a:avLst/>
            <a:gdLst/>
            <a:ahLst/>
            <a:cxnLst/>
            <a:rect l="l" t="t" r="r" b="b"/>
            <a:pathLst>
              <a:path w="1581" h="1551" extrusionOk="0">
                <a:moveTo>
                  <a:pt x="791" y="0"/>
                </a:moveTo>
                <a:cubicBezTo>
                  <a:pt x="365" y="0"/>
                  <a:pt x="0" y="335"/>
                  <a:pt x="0" y="760"/>
                </a:cubicBezTo>
                <a:cubicBezTo>
                  <a:pt x="0" y="1216"/>
                  <a:pt x="365" y="1550"/>
                  <a:pt x="791" y="1550"/>
                </a:cubicBezTo>
                <a:cubicBezTo>
                  <a:pt x="1216" y="1550"/>
                  <a:pt x="1581" y="1216"/>
                  <a:pt x="1581" y="760"/>
                </a:cubicBezTo>
                <a:cubicBezTo>
                  <a:pt x="1581" y="335"/>
                  <a:pt x="1216" y="0"/>
                  <a:pt x="791" y="0"/>
                </a:cubicBezTo>
                <a:close/>
              </a:path>
            </a:pathLst>
          </a:custGeom>
          <a:solidFill>
            <a:srgbClr val="0A2F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6" name="Google Shape;3666;p19"/>
          <p:cNvSpPr/>
          <p:nvPr/>
        </p:nvSpPr>
        <p:spPr>
          <a:xfrm>
            <a:off x="9908993" y="6105224"/>
            <a:ext cx="159264" cy="133931"/>
          </a:xfrm>
          <a:custGeom>
            <a:avLst/>
            <a:gdLst/>
            <a:ahLst/>
            <a:cxnLst/>
            <a:rect l="l" t="t" r="r" b="b"/>
            <a:pathLst>
              <a:path w="3709" h="3710" extrusionOk="0">
                <a:moveTo>
                  <a:pt x="1854" y="1"/>
                </a:moveTo>
                <a:cubicBezTo>
                  <a:pt x="821" y="1"/>
                  <a:pt x="0" y="822"/>
                  <a:pt x="0" y="1855"/>
                </a:cubicBezTo>
                <a:cubicBezTo>
                  <a:pt x="0" y="2889"/>
                  <a:pt x="821" y="3709"/>
                  <a:pt x="1854" y="3709"/>
                </a:cubicBezTo>
                <a:cubicBezTo>
                  <a:pt x="2888" y="3709"/>
                  <a:pt x="3708" y="2889"/>
                  <a:pt x="3708" y="1855"/>
                </a:cubicBezTo>
                <a:cubicBezTo>
                  <a:pt x="3708" y="822"/>
                  <a:pt x="2888" y="1"/>
                  <a:pt x="1854" y="1"/>
                </a:cubicBezTo>
                <a:close/>
              </a:path>
            </a:pathLst>
          </a:custGeom>
          <a:solidFill>
            <a:srgbClr val="0F46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7" name="Google Shape;3667;p19"/>
          <p:cNvSpPr/>
          <p:nvPr/>
        </p:nvSpPr>
        <p:spPr>
          <a:xfrm>
            <a:off x="9954681" y="6144754"/>
            <a:ext cx="67888" cy="55991"/>
          </a:xfrm>
          <a:custGeom>
            <a:avLst/>
            <a:gdLst/>
            <a:ahLst/>
            <a:cxnLst/>
            <a:rect l="l" t="t" r="r" b="b"/>
            <a:pathLst>
              <a:path w="1581" h="1551" extrusionOk="0">
                <a:moveTo>
                  <a:pt x="790" y="0"/>
                </a:moveTo>
                <a:cubicBezTo>
                  <a:pt x="365" y="0"/>
                  <a:pt x="0" y="335"/>
                  <a:pt x="0" y="760"/>
                </a:cubicBezTo>
                <a:cubicBezTo>
                  <a:pt x="0" y="1216"/>
                  <a:pt x="365" y="1550"/>
                  <a:pt x="790" y="1550"/>
                </a:cubicBezTo>
                <a:cubicBezTo>
                  <a:pt x="1216" y="1550"/>
                  <a:pt x="1581" y="1216"/>
                  <a:pt x="1581" y="760"/>
                </a:cubicBezTo>
                <a:cubicBezTo>
                  <a:pt x="1581" y="335"/>
                  <a:pt x="1216" y="0"/>
                  <a:pt x="790" y="0"/>
                </a:cubicBezTo>
                <a:close/>
              </a:path>
            </a:pathLst>
          </a:custGeom>
          <a:solidFill>
            <a:srgbClr val="0A2F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8" name="Google Shape;3668;p19"/>
          <p:cNvSpPr/>
          <p:nvPr/>
        </p:nvSpPr>
        <p:spPr>
          <a:xfrm>
            <a:off x="9895939" y="5750831"/>
            <a:ext cx="947600" cy="435655"/>
          </a:xfrm>
          <a:custGeom>
            <a:avLst/>
            <a:gdLst/>
            <a:ahLst/>
            <a:cxnLst/>
            <a:rect l="l" t="t" r="r" b="b"/>
            <a:pathLst>
              <a:path w="22068" h="12068" extrusionOk="0">
                <a:moveTo>
                  <a:pt x="9788" y="0"/>
                </a:moveTo>
                <a:lnTo>
                  <a:pt x="9788" y="6535"/>
                </a:lnTo>
                <a:cubicBezTo>
                  <a:pt x="8329" y="6839"/>
                  <a:pt x="1672" y="8268"/>
                  <a:pt x="183" y="10699"/>
                </a:cubicBezTo>
                <a:lnTo>
                  <a:pt x="0" y="12067"/>
                </a:lnTo>
                <a:lnTo>
                  <a:pt x="0" y="12067"/>
                </a:lnTo>
                <a:lnTo>
                  <a:pt x="1368" y="11672"/>
                </a:lnTo>
                <a:cubicBezTo>
                  <a:pt x="1368" y="11672"/>
                  <a:pt x="6535" y="8511"/>
                  <a:pt x="11034" y="8450"/>
                </a:cubicBezTo>
                <a:cubicBezTo>
                  <a:pt x="15502" y="8511"/>
                  <a:pt x="20700" y="11672"/>
                  <a:pt x="20700" y="11672"/>
                </a:cubicBezTo>
                <a:lnTo>
                  <a:pt x="22068" y="12067"/>
                </a:lnTo>
                <a:lnTo>
                  <a:pt x="21855" y="10699"/>
                </a:lnTo>
                <a:cubicBezTo>
                  <a:pt x="20426" y="8329"/>
                  <a:pt x="14013" y="6900"/>
                  <a:pt x="12341" y="6566"/>
                </a:cubicBezTo>
                <a:lnTo>
                  <a:pt x="12341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9" name="Google Shape;3669;p19"/>
          <p:cNvSpPr/>
          <p:nvPr/>
        </p:nvSpPr>
        <p:spPr>
          <a:xfrm>
            <a:off x="10317525" y="5750831"/>
            <a:ext cx="108337" cy="144869"/>
          </a:xfrm>
          <a:custGeom>
            <a:avLst/>
            <a:gdLst/>
            <a:ahLst/>
            <a:cxnLst/>
            <a:rect l="l" t="t" r="r" b="b"/>
            <a:pathLst>
              <a:path w="2523" h="4013" extrusionOk="0">
                <a:moveTo>
                  <a:pt x="0" y="0"/>
                </a:moveTo>
                <a:lnTo>
                  <a:pt x="0" y="4012"/>
                </a:lnTo>
                <a:cubicBezTo>
                  <a:pt x="684" y="3886"/>
                  <a:pt x="1389" y="3822"/>
                  <a:pt x="2097" y="3822"/>
                </a:cubicBezTo>
                <a:cubicBezTo>
                  <a:pt x="2239" y="3822"/>
                  <a:pt x="2381" y="3825"/>
                  <a:pt x="2523" y="3830"/>
                </a:cubicBezTo>
                <a:lnTo>
                  <a:pt x="2523" y="0"/>
                </a:lnTo>
                <a:close/>
              </a:path>
            </a:pathLst>
          </a:custGeom>
          <a:solidFill>
            <a:srgbClr val="0F46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0" name="Google Shape;3670;p19"/>
          <p:cNvSpPr/>
          <p:nvPr/>
        </p:nvSpPr>
        <p:spPr>
          <a:xfrm>
            <a:off x="10143918" y="5659751"/>
            <a:ext cx="455551" cy="91116"/>
          </a:xfrm>
          <a:custGeom>
            <a:avLst/>
            <a:gdLst/>
            <a:ahLst/>
            <a:cxnLst/>
            <a:rect l="l" t="t" r="r" b="b"/>
            <a:pathLst>
              <a:path w="10609" h="2524" extrusionOk="0">
                <a:moveTo>
                  <a:pt x="0" y="0"/>
                </a:moveTo>
                <a:lnTo>
                  <a:pt x="0" y="2523"/>
                </a:lnTo>
                <a:lnTo>
                  <a:pt x="10609" y="2523"/>
                </a:lnTo>
                <a:lnTo>
                  <a:pt x="1060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1" name="Google Shape;3671;p19"/>
          <p:cNvSpPr/>
          <p:nvPr/>
        </p:nvSpPr>
        <p:spPr>
          <a:xfrm>
            <a:off x="9855447" y="4080775"/>
            <a:ext cx="1258271" cy="1267399"/>
          </a:xfrm>
          <a:custGeom>
            <a:avLst/>
            <a:gdLst/>
            <a:ahLst/>
            <a:cxnLst/>
            <a:rect l="l" t="t" r="r" b="b"/>
            <a:pathLst>
              <a:path w="29303" h="35108" extrusionOk="0">
                <a:moveTo>
                  <a:pt x="8664" y="0"/>
                </a:moveTo>
                <a:cubicBezTo>
                  <a:pt x="7144" y="0"/>
                  <a:pt x="5867" y="1094"/>
                  <a:pt x="5594" y="2553"/>
                </a:cubicBezTo>
                <a:lnTo>
                  <a:pt x="1" y="35107"/>
                </a:lnTo>
                <a:lnTo>
                  <a:pt x="23254" y="35107"/>
                </a:lnTo>
                <a:lnTo>
                  <a:pt x="29302" y="0"/>
                </a:lnTo>
                <a:close/>
              </a:path>
            </a:pathLst>
          </a:custGeom>
          <a:solidFill>
            <a:srgbClr val="C23A3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2" name="Google Shape;3672;p19"/>
          <p:cNvSpPr/>
          <p:nvPr/>
        </p:nvSpPr>
        <p:spPr>
          <a:xfrm>
            <a:off x="10857837" y="4073086"/>
            <a:ext cx="409905" cy="1267399"/>
          </a:xfrm>
          <a:custGeom>
            <a:avLst/>
            <a:gdLst/>
            <a:ahLst/>
            <a:cxnLst/>
            <a:rect l="l" t="t" r="r" b="b"/>
            <a:pathLst>
              <a:path w="9546" h="35108" extrusionOk="0">
                <a:moveTo>
                  <a:pt x="6050" y="0"/>
                </a:moveTo>
                <a:lnTo>
                  <a:pt x="1" y="35107"/>
                </a:lnTo>
                <a:lnTo>
                  <a:pt x="3831" y="35107"/>
                </a:lnTo>
                <a:lnTo>
                  <a:pt x="9211" y="3800"/>
                </a:lnTo>
                <a:cubicBezTo>
                  <a:pt x="9545" y="1824"/>
                  <a:pt x="8025" y="0"/>
                  <a:pt x="6050" y="0"/>
                </a:cubicBezTo>
                <a:close/>
              </a:path>
            </a:pathLst>
          </a:custGeom>
          <a:solidFill>
            <a:srgbClr val="9E1E1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3" name="Google Shape;3673;p19"/>
          <p:cNvSpPr/>
          <p:nvPr/>
        </p:nvSpPr>
        <p:spPr>
          <a:xfrm>
            <a:off x="8277490" y="4925658"/>
            <a:ext cx="3495359" cy="104293"/>
          </a:xfrm>
          <a:custGeom>
            <a:avLst/>
            <a:gdLst/>
            <a:ahLst/>
            <a:cxnLst/>
            <a:rect l="l" t="t" r="r" b="b"/>
            <a:pathLst>
              <a:path w="81401" h="2889" extrusionOk="0">
                <a:moveTo>
                  <a:pt x="1" y="1"/>
                </a:moveTo>
                <a:lnTo>
                  <a:pt x="1" y="2888"/>
                </a:lnTo>
                <a:lnTo>
                  <a:pt x="81400" y="2888"/>
                </a:lnTo>
                <a:lnTo>
                  <a:pt x="81400" y="1"/>
                </a:lnTo>
                <a:close/>
              </a:path>
            </a:pathLst>
          </a:custGeom>
          <a:solidFill>
            <a:srgbClr val="FFCC3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4" name="Google Shape;3674;p19"/>
          <p:cNvSpPr/>
          <p:nvPr/>
        </p:nvSpPr>
        <p:spPr>
          <a:xfrm>
            <a:off x="8841335" y="5029915"/>
            <a:ext cx="225821" cy="1188376"/>
          </a:xfrm>
          <a:custGeom>
            <a:avLst/>
            <a:gdLst/>
            <a:ahLst/>
            <a:cxnLst/>
            <a:rect l="l" t="t" r="r" b="b"/>
            <a:pathLst>
              <a:path w="5259" h="32919" extrusionOk="0">
                <a:moveTo>
                  <a:pt x="0" y="0"/>
                </a:moveTo>
                <a:lnTo>
                  <a:pt x="0" y="32919"/>
                </a:lnTo>
                <a:lnTo>
                  <a:pt x="5259" y="32919"/>
                </a:lnTo>
                <a:lnTo>
                  <a:pt x="5259" y="0"/>
                </a:lnTo>
                <a:close/>
              </a:path>
            </a:pathLst>
          </a:custGeom>
          <a:solidFill>
            <a:srgbClr val="B7861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5" name="Google Shape;3675;p19"/>
          <p:cNvSpPr/>
          <p:nvPr/>
        </p:nvSpPr>
        <p:spPr>
          <a:xfrm>
            <a:off x="11271605" y="5029915"/>
            <a:ext cx="452931" cy="1188376"/>
          </a:xfrm>
          <a:custGeom>
            <a:avLst/>
            <a:gdLst/>
            <a:ahLst/>
            <a:cxnLst/>
            <a:rect l="l" t="t" r="r" b="b"/>
            <a:pathLst>
              <a:path w="10548" h="32919" extrusionOk="0">
                <a:moveTo>
                  <a:pt x="0" y="0"/>
                </a:moveTo>
                <a:lnTo>
                  <a:pt x="0" y="10912"/>
                </a:lnTo>
                <a:lnTo>
                  <a:pt x="5259" y="10912"/>
                </a:lnTo>
                <a:lnTo>
                  <a:pt x="5259" y="32919"/>
                </a:lnTo>
                <a:lnTo>
                  <a:pt x="10548" y="32919"/>
                </a:lnTo>
                <a:lnTo>
                  <a:pt x="10548" y="10912"/>
                </a:lnTo>
                <a:lnTo>
                  <a:pt x="10548" y="0"/>
                </a:lnTo>
                <a:close/>
              </a:path>
            </a:pathLst>
          </a:custGeom>
          <a:solidFill>
            <a:srgbClr val="B7861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6" name="Google Shape;3676;p19"/>
          <p:cNvSpPr/>
          <p:nvPr/>
        </p:nvSpPr>
        <p:spPr>
          <a:xfrm>
            <a:off x="8387116" y="5029915"/>
            <a:ext cx="2884537" cy="1188376"/>
          </a:xfrm>
          <a:custGeom>
            <a:avLst/>
            <a:gdLst/>
            <a:ahLst/>
            <a:cxnLst/>
            <a:rect l="l" t="t" r="r" b="b"/>
            <a:pathLst>
              <a:path w="67176" h="32919" extrusionOk="0">
                <a:moveTo>
                  <a:pt x="1" y="0"/>
                </a:moveTo>
                <a:lnTo>
                  <a:pt x="1" y="10912"/>
                </a:lnTo>
                <a:lnTo>
                  <a:pt x="1" y="32919"/>
                </a:lnTo>
                <a:lnTo>
                  <a:pt x="5290" y="32919"/>
                </a:lnTo>
                <a:lnTo>
                  <a:pt x="5290" y="10912"/>
                </a:lnTo>
                <a:lnTo>
                  <a:pt x="61826" y="10912"/>
                </a:lnTo>
                <a:lnTo>
                  <a:pt x="61826" y="32919"/>
                </a:lnTo>
                <a:lnTo>
                  <a:pt x="67115" y="32919"/>
                </a:lnTo>
                <a:lnTo>
                  <a:pt x="67115" y="10912"/>
                </a:lnTo>
                <a:lnTo>
                  <a:pt x="67175" y="10912"/>
                </a:lnTo>
                <a:lnTo>
                  <a:pt x="67175" y="0"/>
                </a:lnTo>
                <a:close/>
              </a:path>
            </a:pathLst>
          </a:custGeom>
          <a:solidFill>
            <a:srgbClr val="CE9E2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7" name="Google Shape;3677;p19"/>
          <p:cNvSpPr/>
          <p:nvPr/>
        </p:nvSpPr>
        <p:spPr>
          <a:xfrm>
            <a:off x="10635966" y="4769852"/>
            <a:ext cx="821013" cy="154761"/>
          </a:xfrm>
          <a:custGeom>
            <a:avLst/>
            <a:gdLst/>
            <a:ahLst/>
            <a:cxnLst/>
            <a:rect l="l" t="t" r="r" b="b"/>
            <a:pathLst>
              <a:path w="19120" h="4287" extrusionOk="0">
                <a:moveTo>
                  <a:pt x="1" y="1"/>
                </a:moveTo>
                <a:lnTo>
                  <a:pt x="1" y="4286"/>
                </a:lnTo>
                <a:lnTo>
                  <a:pt x="19119" y="4286"/>
                </a:lnTo>
                <a:lnTo>
                  <a:pt x="19119" y="1"/>
                </a:lnTo>
                <a:close/>
              </a:path>
            </a:pathLst>
          </a:custGeom>
          <a:solidFill>
            <a:srgbClr val="FBC2A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8" name="Google Shape;3678;p19"/>
          <p:cNvSpPr/>
          <p:nvPr/>
        </p:nvSpPr>
        <p:spPr>
          <a:xfrm>
            <a:off x="10715577" y="4802773"/>
            <a:ext cx="661791" cy="88915"/>
          </a:xfrm>
          <a:custGeom>
            <a:avLst/>
            <a:gdLst/>
            <a:ahLst/>
            <a:cxnLst/>
            <a:rect l="l" t="t" r="r" b="b"/>
            <a:pathLst>
              <a:path w="15412" h="2463" extrusionOk="0">
                <a:moveTo>
                  <a:pt x="1" y="0"/>
                </a:moveTo>
                <a:lnTo>
                  <a:pt x="1" y="2462"/>
                </a:lnTo>
                <a:lnTo>
                  <a:pt x="15411" y="2462"/>
                </a:lnTo>
                <a:lnTo>
                  <a:pt x="15411" y="0"/>
                </a:lnTo>
                <a:close/>
              </a:path>
            </a:pathLst>
          </a:custGeom>
          <a:solidFill>
            <a:srgbClr val="FF8A8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9" name="Google Shape;3679;p19"/>
          <p:cNvSpPr/>
          <p:nvPr/>
        </p:nvSpPr>
        <p:spPr>
          <a:xfrm>
            <a:off x="10635966" y="4769852"/>
            <a:ext cx="617391" cy="154761"/>
          </a:xfrm>
          <a:custGeom>
            <a:avLst/>
            <a:gdLst/>
            <a:ahLst/>
            <a:cxnLst/>
            <a:rect l="l" t="t" r="r" b="b"/>
            <a:pathLst>
              <a:path w="14378" h="4287" extrusionOk="0">
                <a:moveTo>
                  <a:pt x="1" y="1"/>
                </a:moveTo>
                <a:lnTo>
                  <a:pt x="1" y="4286"/>
                </a:lnTo>
                <a:lnTo>
                  <a:pt x="14378" y="4286"/>
                </a:lnTo>
                <a:cubicBezTo>
                  <a:pt x="9484" y="3982"/>
                  <a:pt x="4712" y="2523"/>
                  <a:pt x="852" y="1"/>
                </a:cubicBezTo>
                <a:close/>
              </a:path>
            </a:pathLst>
          </a:custGeom>
          <a:solidFill>
            <a:srgbClr val="FC323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0" name="Google Shape;3680;p19"/>
          <p:cNvSpPr/>
          <p:nvPr/>
        </p:nvSpPr>
        <p:spPr>
          <a:xfrm>
            <a:off x="10577224" y="4682056"/>
            <a:ext cx="821013" cy="85629"/>
          </a:xfrm>
          <a:custGeom>
            <a:avLst/>
            <a:gdLst/>
            <a:ahLst/>
            <a:cxnLst/>
            <a:rect l="l" t="t" r="r" b="b"/>
            <a:pathLst>
              <a:path w="19120" h="2372" extrusionOk="0">
                <a:moveTo>
                  <a:pt x="1" y="1"/>
                </a:moveTo>
                <a:lnTo>
                  <a:pt x="1" y="2372"/>
                </a:lnTo>
                <a:lnTo>
                  <a:pt x="19120" y="2372"/>
                </a:lnTo>
                <a:lnTo>
                  <a:pt x="19120" y="1"/>
                </a:lnTo>
                <a:close/>
              </a:path>
            </a:pathLst>
          </a:custGeom>
          <a:solidFill>
            <a:srgbClr val="327A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1" name="Google Shape;3681;p19"/>
          <p:cNvSpPr/>
          <p:nvPr/>
        </p:nvSpPr>
        <p:spPr>
          <a:xfrm>
            <a:off x="11206337" y="4682056"/>
            <a:ext cx="65312" cy="84547"/>
          </a:xfrm>
          <a:custGeom>
            <a:avLst/>
            <a:gdLst/>
            <a:ahLst/>
            <a:cxnLst/>
            <a:rect l="l" t="t" r="r" b="b"/>
            <a:pathLst>
              <a:path w="1521" h="2342" extrusionOk="0">
                <a:moveTo>
                  <a:pt x="1" y="1"/>
                </a:moveTo>
                <a:lnTo>
                  <a:pt x="1" y="2341"/>
                </a:lnTo>
                <a:lnTo>
                  <a:pt x="1520" y="2341"/>
                </a:lnTo>
                <a:lnTo>
                  <a:pt x="1520" y="1"/>
                </a:lnTo>
                <a:close/>
              </a:path>
            </a:pathLst>
          </a:custGeom>
          <a:solidFill>
            <a:srgbClr val="1254B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2" name="Google Shape;3682;p19"/>
          <p:cNvSpPr/>
          <p:nvPr/>
        </p:nvSpPr>
        <p:spPr>
          <a:xfrm>
            <a:off x="10692088" y="4682056"/>
            <a:ext cx="65312" cy="84547"/>
          </a:xfrm>
          <a:custGeom>
            <a:avLst/>
            <a:gdLst/>
            <a:ahLst/>
            <a:cxnLst/>
            <a:rect l="l" t="t" r="r" b="b"/>
            <a:pathLst>
              <a:path w="1521" h="2342" extrusionOk="0">
                <a:moveTo>
                  <a:pt x="1" y="1"/>
                </a:moveTo>
                <a:lnTo>
                  <a:pt x="1" y="2341"/>
                </a:lnTo>
                <a:lnTo>
                  <a:pt x="1520" y="2341"/>
                </a:lnTo>
                <a:lnTo>
                  <a:pt x="1520" y="1"/>
                </a:lnTo>
                <a:close/>
              </a:path>
            </a:pathLst>
          </a:custGeom>
          <a:solidFill>
            <a:srgbClr val="1254B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3" name="Google Shape;3683;p19"/>
          <p:cNvSpPr/>
          <p:nvPr/>
        </p:nvSpPr>
        <p:spPr>
          <a:xfrm>
            <a:off x="10958359" y="4682056"/>
            <a:ext cx="65312" cy="84547"/>
          </a:xfrm>
          <a:custGeom>
            <a:avLst/>
            <a:gdLst/>
            <a:ahLst/>
            <a:cxnLst/>
            <a:rect l="l" t="t" r="r" b="b"/>
            <a:pathLst>
              <a:path w="1521" h="2342" extrusionOk="0">
                <a:moveTo>
                  <a:pt x="0" y="1"/>
                </a:moveTo>
                <a:lnTo>
                  <a:pt x="0" y="2341"/>
                </a:lnTo>
                <a:lnTo>
                  <a:pt x="1520" y="2341"/>
                </a:lnTo>
                <a:lnTo>
                  <a:pt x="1520" y="1"/>
                </a:lnTo>
                <a:close/>
              </a:path>
            </a:pathLst>
          </a:custGeom>
          <a:solidFill>
            <a:srgbClr val="1254B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4" name="Google Shape;3684;p19"/>
          <p:cNvSpPr/>
          <p:nvPr/>
        </p:nvSpPr>
        <p:spPr>
          <a:xfrm>
            <a:off x="10578555" y="4682056"/>
            <a:ext cx="639591" cy="85629"/>
          </a:xfrm>
          <a:custGeom>
            <a:avLst/>
            <a:gdLst/>
            <a:ahLst/>
            <a:cxnLst/>
            <a:rect l="l" t="t" r="r" b="b"/>
            <a:pathLst>
              <a:path w="14895" h="2372" extrusionOk="0">
                <a:moveTo>
                  <a:pt x="0" y="1"/>
                </a:moveTo>
                <a:lnTo>
                  <a:pt x="0" y="2372"/>
                </a:lnTo>
                <a:lnTo>
                  <a:pt x="14894" y="2372"/>
                </a:lnTo>
                <a:cubicBezTo>
                  <a:pt x="12766" y="2220"/>
                  <a:pt x="10608" y="1825"/>
                  <a:pt x="8815" y="1642"/>
                </a:cubicBezTo>
                <a:cubicBezTo>
                  <a:pt x="6110" y="1338"/>
                  <a:pt x="3344" y="1004"/>
                  <a:pt x="912" y="1"/>
                </a:cubicBezTo>
                <a:close/>
              </a:path>
            </a:pathLst>
          </a:custGeom>
          <a:solidFill>
            <a:srgbClr val="327A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5" name="Google Shape;3685;p19"/>
          <p:cNvSpPr/>
          <p:nvPr/>
        </p:nvSpPr>
        <p:spPr>
          <a:xfrm>
            <a:off x="0" y="0"/>
            <a:ext cx="12236183" cy="190933"/>
          </a:xfrm>
          <a:custGeom>
            <a:avLst/>
            <a:gdLst/>
            <a:ahLst/>
            <a:cxnLst/>
            <a:rect l="l" t="t" r="r" b="b"/>
            <a:pathLst>
              <a:path w="284960" h="5289" extrusionOk="0">
                <a:moveTo>
                  <a:pt x="0" y="0"/>
                </a:moveTo>
                <a:lnTo>
                  <a:pt x="0" y="5289"/>
                </a:lnTo>
                <a:lnTo>
                  <a:pt x="284960" y="5289"/>
                </a:lnTo>
                <a:lnTo>
                  <a:pt x="28496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6" name="Google Shape;3686;p19"/>
          <p:cNvSpPr/>
          <p:nvPr/>
        </p:nvSpPr>
        <p:spPr>
          <a:xfrm>
            <a:off x="1703256" y="159093"/>
            <a:ext cx="289803" cy="308367"/>
          </a:xfrm>
          <a:custGeom>
            <a:avLst/>
            <a:gdLst/>
            <a:ahLst/>
            <a:cxnLst/>
            <a:rect l="l" t="t" r="r" b="b"/>
            <a:pathLst>
              <a:path w="6749" h="8542" extrusionOk="0">
                <a:moveTo>
                  <a:pt x="0" y="0"/>
                </a:moveTo>
                <a:lnTo>
                  <a:pt x="0" y="8542"/>
                </a:lnTo>
                <a:lnTo>
                  <a:pt x="6748" y="8542"/>
                </a:lnTo>
                <a:lnTo>
                  <a:pt x="674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7" name="Google Shape;3687;p19"/>
          <p:cNvSpPr/>
          <p:nvPr/>
        </p:nvSpPr>
        <p:spPr>
          <a:xfrm>
            <a:off x="818350" y="446556"/>
            <a:ext cx="2071383" cy="381901"/>
          </a:xfrm>
          <a:custGeom>
            <a:avLst/>
            <a:gdLst/>
            <a:ahLst/>
            <a:cxnLst/>
            <a:rect l="l" t="t" r="r" b="b"/>
            <a:pathLst>
              <a:path w="48239" h="10579" extrusionOk="0">
                <a:moveTo>
                  <a:pt x="0" y="1"/>
                </a:moveTo>
                <a:lnTo>
                  <a:pt x="0" y="10579"/>
                </a:lnTo>
                <a:lnTo>
                  <a:pt x="48238" y="10579"/>
                </a:lnTo>
                <a:lnTo>
                  <a:pt x="48238" y="1"/>
                </a:lnTo>
                <a:close/>
              </a:path>
            </a:pathLst>
          </a:custGeom>
          <a:solidFill>
            <a:srgbClr val="66BCB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8" name="Google Shape;3688;p19"/>
          <p:cNvSpPr/>
          <p:nvPr/>
        </p:nvSpPr>
        <p:spPr>
          <a:xfrm>
            <a:off x="920118" y="504714"/>
            <a:ext cx="1869092" cy="265588"/>
          </a:xfrm>
          <a:custGeom>
            <a:avLst/>
            <a:gdLst/>
            <a:ahLst/>
            <a:cxnLst/>
            <a:rect l="l" t="t" r="r" b="b"/>
            <a:pathLst>
              <a:path w="43528" h="7357" extrusionOk="0">
                <a:moveTo>
                  <a:pt x="1" y="1"/>
                </a:moveTo>
                <a:lnTo>
                  <a:pt x="1" y="7357"/>
                </a:lnTo>
                <a:lnTo>
                  <a:pt x="43528" y="7357"/>
                </a:lnTo>
                <a:lnTo>
                  <a:pt x="4352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9" name="Google Shape;3689;p19"/>
          <p:cNvSpPr/>
          <p:nvPr/>
        </p:nvSpPr>
        <p:spPr>
          <a:xfrm>
            <a:off x="818350" y="817447"/>
            <a:ext cx="2071383" cy="233748"/>
          </a:xfrm>
          <a:custGeom>
            <a:avLst/>
            <a:gdLst/>
            <a:ahLst/>
            <a:cxnLst/>
            <a:rect l="l" t="t" r="r" b="b"/>
            <a:pathLst>
              <a:path w="48239" h="6475" extrusionOk="0">
                <a:moveTo>
                  <a:pt x="0" y="1"/>
                </a:moveTo>
                <a:lnTo>
                  <a:pt x="9119" y="6475"/>
                </a:lnTo>
                <a:lnTo>
                  <a:pt x="39119" y="6475"/>
                </a:lnTo>
                <a:lnTo>
                  <a:pt x="4823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0" name="Google Shape;3690;p19"/>
          <p:cNvSpPr/>
          <p:nvPr/>
        </p:nvSpPr>
        <p:spPr>
          <a:xfrm>
            <a:off x="1209790" y="929394"/>
            <a:ext cx="1288372" cy="121801"/>
          </a:xfrm>
          <a:custGeom>
            <a:avLst/>
            <a:gdLst/>
            <a:ahLst/>
            <a:cxnLst/>
            <a:rect l="l" t="t" r="r" b="b"/>
            <a:pathLst>
              <a:path w="30004" h="3374" extrusionOk="0">
                <a:moveTo>
                  <a:pt x="5" y="3368"/>
                </a:moveTo>
                <a:cubicBezTo>
                  <a:pt x="2" y="3370"/>
                  <a:pt x="1" y="3372"/>
                  <a:pt x="3" y="3374"/>
                </a:cubicBezTo>
                <a:lnTo>
                  <a:pt x="5" y="3368"/>
                </a:lnTo>
                <a:close/>
                <a:moveTo>
                  <a:pt x="1340" y="0"/>
                </a:moveTo>
                <a:lnTo>
                  <a:pt x="5" y="3368"/>
                </a:lnTo>
                <a:lnTo>
                  <a:pt x="5" y="3368"/>
                </a:lnTo>
                <a:cubicBezTo>
                  <a:pt x="127" y="3302"/>
                  <a:pt x="3372" y="3279"/>
                  <a:pt x="7686" y="3279"/>
                </a:cubicBezTo>
                <a:cubicBezTo>
                  <a:pt x="16575" y="3279"/>
                  <a:pt x="30003" y="3374"/>
                  <a:pt x="30003" y="3374"/>
                </a:cubicBezTo>
                <a:lnTo>
                  <a:pt x="29274" y="0"/>
                </a:lnTo>
                <a:close/>
              </a:path>
            </a:pathLst>
          </a:custGeom>
          <a:solidFill>
            <a:srgbClr val="4167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1" name="Google Shape;3691;p19"/>
          <p:cNvSpPr/>
          <p:nvPr/>
        </p:nvSpPr>
        <p:spPr>
          <a:xfrm>
            <a:off x="1027167" y="817448"/>
            <a:ext cx="1655036" cy="149273"/>
          </a:xfrm>
          <a:custGeom>
            <a:avLst/>
            <a:gdLst/>
            <a:ahLst/>
            <a:cxnLst/>
            <a:rect l="l" t="t" r="r" b="b"/>
            <a:pathLst>
              <a:path w="38543" h="4135" extrusionOk="0">
                <a:moveTo>
                  <a:pt x="0" y="1"/>
                </a:moveTo>
                <a:lnTo>
                  <a:pt x="5411" y="4135"/>
                </a:lnTo>
                <a:lnTo>
                  <a:pt x="33679" y="4135"/>
                </a:lnTo>
                <a:lnTo>
                  <a:pt x="38542" y="1"/>
                </a:lnTo>
                <a:close/>
              </a:path>
            </a:pathLst>
          </a:custGeom>
          <a:solidFill>
            <a:srgbClr val="DFF7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2" name="Google Shape;3692;p19"/>
          <p:cNvSpPr/>
          <p:nvPr/>
        </p:nvSpPr>
        <p:spPr>
          <a:xfrm>
            <a:off x="9837197" y="159093"/>
            <a:ext cx="289803" cy="308367"/>
          </a:xfrm>
          <a:custGeom>
            <a:avLst/>
            <a:gdLst/>
            <a:ahLst/>
            <a:cxnLst/>
            <a:rect l="l" t="t" r="r" b="b"/>
            <a:pathLst>
              <a:path w="6749" h="8542" extrusionOk="0">
                <a:moveTo>
                  <a:pt x="0" y="0"/>
                </a:moveTo>
                <a:lnTo>
                  <a:pt x="0" y="8542"/>
                </a:lnTo>
                <a:lnTo>
                  <a:pt x="6748" y="8542"/>
                </a:lnTo>
                <a:lnTo>
                  <a:pt x="674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3" name="Google Shape;3693;p19"/>
          <p:cNvSpPr/>
          <p:nvPr/>
        </p:nvSpPr>
        <p:spPr>
          <a:xfrm>
            <a:off x="8952291" y="446556"/>
            <a:ext cx="2072671" cy="381901"/>
          </a:xfrm>
          <a:custGeom>
            <a:avLst/>
            <a:gdLst/>
            <a:ahLst/>
            <a:cxnLst/>
            <a:rect l="l" t="t" r="r" b="b"/>
            <a:pathLst>
              <a:path w="48269" h="10579" extrusionOk="0">
                <a:moveTo>
                  <a:pt x="0" y="1"/>
                </a:moveTo>
                <a:lnTo>
                  <a:pt x="0" y="10579"/>
                </a:lnTo>
                <a:lnTo>
                  <a:pt x="48269" y="10579"/>
                </a:lnTo>
                <a:lnTo>
                  <a:pt x="48269" y="1"/>
                </a:lnTo>
                <a:close/>
              </a:path>
            </a:pathLst>
          </a:custGeom>
          <a:solidFill>
            <a:srgbClr val="66BCB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4" name="Google Shape;3694;p19"/>
          <p:cNvSpPr/>
          <p:nvPr/>
        </p:nvSpPr>
        <p:spPr>
          <a:xfrm>
            <a:off x="9054059" y="504714"/>
            <a:ext cx="1869092" cy="265588"/>
          </a:xfrm>
          <a:custGeom>
            <a:avLst/>
            <a:gdLst/>
            <a:ahLst/>
            <a:cxnLst/>
            <a:rect l="l" t="t" r="r" b="b"/>
            <a:pathLst>
              <a:path w="43528" h="7357" extrusionOk="0">
                <a:moveTo>
                  <a:pt x="1" y="1"/>
                </a:moveTo>
                <a:lnTo>
                  <a:pt x="1" y="7357"/>
                </a:lnTo>
                <a:lnTo>
                  <a:pt x="43528" y="7357"/>
                </a:lnTo>
                <a:lnTo>
                  <a:pt x="4352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5" name="Google Shape;3695;p19"/>
          <p:cNvSpPr/>
          <p:nvPr/>
        </p:nvSpPr>
        <p:spPr>
          <a:xfrm>
            <a:off x="8952291" y="817447"/>
            <a:ext cx="2071383" cy="233748"/>
          </a:xfrm>
          <a:custGeom>
            <a:avLst/>
            <a:gdLst/>
            <a:ahLst/>
            <a:cxnLst/>
            <a:rect l="l" t="t" r="r" b="b"/>
            <a:pathLst>
              <a:path w="48239" h="6475" extrusionOk="0">
                <a:moveTo>
                  <a:pt x="0" y="1"/>
                </a:moveTo>
                <a:lnTo>
                  <a:pt x="9119" y="6475"/>
                </a:lnTo>
                <a:lnTo>
                  <a:pt x="39119" y="6475"/>
                </a:lnTo>
                <a:lnTo>
                  <a:pt x="4823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6" name="Google Shape;3696;p19"/>
          <p:cNvSpPr/>
          <p:nvPr/>
        </p:nvSpPr>
        <p:spPr>
          <a:xfrm>
            <a:off x="9343733" y="929394"/>
            <a:ext cx="1289660" cy="121801"/>
          </a:xfrm>
          <a:custGeom>
            <a:avLst/>
            <a:gdLst/>
            <a:ahLst/>
            <a:cxnLst/>
            <a:rect l="l" t="t" r="r" b="b"/>
            <a:pathLst>
              <a:path w="30034" h="3374" extrusionOk="0">
                <a:moveTo>
                  <a:pt x="5" y="3368"/>
                </a:moveTo>
                <a:cubicBezTo>
                  <a:pt x="2" y="3370"/>
                  <a:pt x="1" y="3372"/>
                  <a:pt x="3" y="3374"/>
                </a:cubicBezTo>
                <a:lnTo>
                  <a:pt x="5" y="3368"/>
                </a:lnTo>
                <a:close/>
                <a:moveTo>
                  <a:pt x="1340" y="0"/>
                </a:moveTo>
                <a:lnTo>
                  <a:pt x="5" y="3368"/>
                </a:lnTo>
                <a:lnTo>
                  <a:pt x="5" y="3368"/>
                </a:lnTo>
                <a:cubicBezTo>
                  <a:pt x="127" y="3302"/>
                  <a:pt x="3372" y="3279"/>
                  <a:pt x="7687" y="3279"/>
                </a:cubicBezTo>
                <a:cubicBezTo>
                  <a:pt x="16579" y="3279"/>
                  <a:pt x="30014" y="3374"/>
                  <a:pt x="30034" y="3374"/>
                </a:cubicBezTo>
                <a:lnTo>
                  <a:pt x="29274" y="0"/>
                </a:lnTo>
                <a:close/>
              </a:path>
            </a:pathLst>
          </a:custGeom>
          <a:solidFill>
            <a:srgbClr val="4167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7" name="Google Shape;3697;p19"/>
          <p:cNvSpPr/>
          <p:nvPr/>
        </p:nvSpPr>
        <p:spPr>
          <a:xfrm>
            <a:off x="9161109" y="817448"/>
            <a:ext cx="1655036" cy="149273"/>
          </a:xfrm>
          <a:custGeom>
            <a:avLst/>
            <a:gdLst/>
            <a:ahLst/>
            <a:cxnLst/>
            <a:rect l="l" t="t" r="r" b="b"/>
            <a:pathLst>
              <a:path w="38543" h="4135" extrusionOk="0">
                <a:moveTo>
                  <a:pt x="0" y="1"/>
                </a:moveTo>
                <a:lnTo>
                  <a:pt x="5411" y="4135"/>
                </a:lnTo>
                <a:lnTo>
                  <a:pt x="33679" y="4135"/>
                </a:lnTo>
                <a:lnTo>
                  <a:pt x="38542" y="1"/>
                </a:lnTo>
                <a:close/>
              </a:path>
            </a:pathLst>
          </a:custGeom>
          <a:solidFill>
            <a:srgbClr val="DFF7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8" name="Google Shape;3698;p19"/>
          <p:cNvSpPr/>
          <p:nvPr/>
        </p:nvSpPr>
        <p:spPr>
          <a:xfrm>
            <a:off x="65642" y="807535"/>
            <a:ext cx="3968801" cy="6040413"/>
          </a:xfrm>
          <a:custGeom>
            <a:avLst/>
            <a:gdLst/>
            <a:ahLst/>
            <a:cxnLst/>
            <a:rect l="l" t="t" r="r" b="b"/>
            <a:pathLst>
              <a:path w="95534" h="168241" extrusionOk="0">
                <a:moveTo>
                  <a:pt x="23921" y="1"/>
                </a:moveTo>
                <a:lnTo>
                  <a:pt x="0" y="168240"/>
                </a:lnTo>
                <a:lnTo>
                  <a:pt x="95534" y="168240"/>
                </a:lnTo>
                <a:lnTo>
                  <a:pt x="62463" y="1"/>
                </a:lnTo>
                <a:close/>
              </a:path>
            </a:pathLst>
          </a:custGeom>
          <a:solidFill>
            <a:srgbClr val="FFFFFF">
              <a:alpha val="2978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9" name="Google Shape;3699;p19"/>
          <p:cNvSpPr/>
          <p:nvPr/>
        </p:nvSpPr>
        <p:spPr>
          <a:xfrm>
            <a:off x="8240965" y="807535"/>
            <a:ext cx="3968801" cy="6040413"/>
          </a:xfrm>
          <a:custGeom>
            <a:avLst/>
            <a:gdLst/>
            <a:ahLst/>
            <a:cxnLst/>
            <a:rect l="l" t="t" r="r" b="b"/>
            <a:pathLst>
              <a:path w="95534" h="168241" extrusionOk="0">
                <a:moveTo>
                  <a:pt x="23921" y="1"/>
                </a:moveTo>
                <a:lnTo>
                  <a:pt x="0" y="168240"/>
                </a:lnTo>
                <a:lnTo>
                  <a:pt x="95534" y="168240"/>
                </a:lnTo>
                <a:lnTo>
                  <a:pt x="62463" y="1"/>
                </a:lnTo>
                <a:close/>
              </a:path>
            </a:pathLst>
          </a:custGeom>
          <a:solidFill>
            <a:srgbClr val="FFFFFF">
              <a:alpha val="2978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609623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8">
  <p:cSld name="Background 28">
    <p:bg>
      <p:bgPr>
        <a:solidFill>
          <a:schemeClr val="dk1"/>
        </a:solidFill>
        <a:effectLst/>
      </p:bgPr>
    </p:bg>
    <p:spTree>
      <p:nvGrpSpPr>
        <p:cNvPr id="1" name="Shape 7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1" name="Google Shape;7481;p42"/>
          <p:cNvSpPr/>
          <p:nvPr/>
        </p:nvSpPr>
        <p:spPr>
          <a:xfrm>
            <a:off x="5076133" y="-11900"/>
            <a:ext cx="7116000" cy="691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2" name="Google Shape;7482;p42"/>
          <p:cNvSpPr/>
          <p:nvPr/>
        </p:nvSpPr>
        <p:spPr>
          <a:xfrm>
            <a:off x="-63267" y="-11900"/>
            <a:ext cx="5139200" cy="6918400"/>
          </a:xfrm>
          <a:prstGeom prst="rect">
            <a:avLst/>
          </a:prstGeom>
          <a:solidFill>
            <a:srgbClr val="9C845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3" name="Google Shape;7483;p42"/>
          <p:cNvSpPr/>
          <p:nvPr/>
        </p:nvSpPr>
        <p:spPr>
          <a:xfrm>
            <a:off x="236167" y="445300"/>
            <a:ext cx="3449767" cy="4154565"/>
          </a:xfrm>
          <a:custGeom>
            <a:avLst/>
            <a:gdLst/>
            <a:ahLst/>
            <a:cxnLst/>
            <a:rect l="l" t="t" r="r" b="b"/>
            <a:pathLst>
              <a:path w="87130" h="117118" extrusionOk="0">
                <a:moveTo>
                  <a:pt x="4237" y="4403"/>
                </a:moveTo>
                <a:lnTo>
                  <a:pt x="82893" y="7072"/>
                </a:lnTo>
                <a:lnTo>
                  <a:pt x="82893" y="108611"/>
                </a:lnTo>
                <a:lnTo>
                  <a:pt x="4237" y="112648"/>
                </a:lnTo>
                <a:lnTo>
                  <a:pt x="4237" y="4403"/>
                </a:lnTo>
                <a:close/>
                <a:moveTo>
                  <a:pt x="0" y="0"/>
                </a:moveTo>
                <a:lnTo>
                  <a:pt x="0" y="117117"/>
                </a:lnTo>
                <a:lnTo>
                  <a:pt x="87129" y="112681"/>
                </a:lnTo>
                <a:lnTo>
                  <a:pt x="87129" y="2969"/>
                </a:lnTo>
                <a:lnTo>
                  <a:pt x="0" y="0"/>
                </a:lnTo>
                <a:close/>
              </a:path>
            </a:pathLst>
          </a:custGeom>
          <a:solidFill>
            <a:srgbClr val="F3B88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4" name="Google Shape;7484;p42"/>
          <p:cNvSpPr/>
          <p:nvPr/>
        </p:nvSpPr>
        <p:spPr>
          <a:xfrm>
            <a:off x="1818152" y="5102688"/>
            <a:ext cx="2046441" cy="2148353"/>
          </a:xfrm>
          <a:custGeom>
            <a:avLst/>
            <a:gdLst/>
            <a:ahLst/>
            <a:cxnLst/>
            <a:rect l="l" t="t" r="r" b="b"/>
            <a:pathLst>
              <a:path w="39629" h="58242" extrusionOk="0">
                <a:moveTo>
                  <a:pt x="39628" y="0"/>
                </a:moveTo>
                <a:lnTo>
                  <a:pt x="0" y="10941"/>
                </a:lnTo>
                <a:lnTo>
                  <a:pt x="0" y="58242"/>
                </a:lnTo>
                <a:lnTo>
                  <a:pt x="38461" y="45433"/>
                </a:lnTo>
                <a:lnTo>
                  <a:pt x="39628" y="0"/>
                </a:lnTo>
                <a:close/>
              </a:path>
            </a:pathLst>
          </a:custGeom>
          <a:solidFill>
            <a:srgbClr val="AE886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5" name="Google Shape;7485;p42"/>
          <p:cNvSpPr/>
          <p:nvPr/>
        </p:nvSpPr>
        <p:spPr>
          <a:xfrm>
            <a:off x="1926634" y="5094068"/>
            <a:ext cx="2044737" cy="2336515"/>
          </a:xfrm>
          <a:custGeom>
            <a:avLst/>
            <a:gdLst/>
            <a:ahLst/>
            <a:cxnLst/>
            <a:rect l="l" t="t" r="r" b="b"/>
            <a:pathLst>
              <a:path w="39596" h="58243" extrusionOk="0">
                <a:moveTo>
                  <a:pt x="39596" y="1"/>
                </a:moveTo>
                <a:lnTo>
                  <a:pt x="1" y="10975"/>
                </a:lnTo>
                <a:lnTo>
                  <a:pt x="1" y="58242"/>
                </a:lnTo>
                <a:lnTo>
                  <a:pt x="38461" y="45433"/>
                </a:lnTo>
                <a:lnTo>
                  <a:pt x="3959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6" name="Google Shape;7486;p42"/>
          <p:cNvSpPr/>
          <p:nvPr/>
        </p:nvSpPr>
        <p:spPr>
          <a:xfrm>
            <a:off x="1466757" y="6323256"/>
            <a:ext cx="3450327" cy="421061"/>
          </a:xfrm>
          <a:custGeom>
            <a:avLst/>
            <a:gdLst/>
            <a:ahLst/>
            <a:cxnLst/>
            <a:rect l="l" t="t" r="r" b="b"/>
            <a:pathLst>
              <a:path w="66815" h="11415" extrusionOk="0">
                <a:moveTo>
                  <a:pt x="66148" y="0"/>
                </a:moveTo>
                <a:cubicBezTo>
                  <a:pt x="60043" y="1702"/>
                  <a:pt x="34792" y="8740"/>
                  <a:pt x="32924" y="8740"/>
                </a:cubicBezTo>
                <a:cubicBezTo>
                  <a:pt x="30789" y="8740"/>
                  <a:pt x="1" y="701"/>
                  <a:pt x="0" y="701"/>
                </a:cubicBezTo>
                <a:lnTo>
                  <a:pt x="0" y="701"/>
                </a:lnTo>
                <a:lnTo>
                  <a:pt x="267" y="2836"/>
                </a:lnTo>
                <a:cubicBezTo>
                  <a:pt x="267" y="2836"/>
                  <a:pt x="30665" y="11415"/>
                  <a:pt x="33865" y="11415"/>
                </a:cubicBezTo>
                <a:cubicBezTo>
                  <a:pt x="33913" y="11415"/>
                  <a:pt x="33956" y="11413"/>
                  <a:pt x="33991" y="11409"/>
                </a:cubicBezTo>
                <a:cubicBezTo>
                  <a:pt x="36393" y="11142"/>
                  <a:pt x="66381" y="2569"/>
                  <a:pt x="66381" y="2569"/>
                </a:cubicBezTo>
                <a:cubicBezTo>
                  <a:pt x="66381" y="2569"/>
                  <a:pt x="66815" y="1101"/>
                  <a:pt x="6614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7" name="Google Shape;7487;p42"/>
          <p:cNvSpPr/>
          <p:nvPr/>
        </p:nvSpPr>
        <p:spPr>
          <a:xfrm>
            <a:off x="1466756" y="6091906"/>
            <a:ext cx="3415883" cy="553743"/>
          </a:xfrm>
          <a:custGeom>
            <a:avLst/>
            <a:gdLst/>
            <a:ahLst/>
            <a:cxnLst/>
            <a:rect l="l" t="t" r="r" b="b"/>
            <a:pathLst>
              <a:path w="66148" h="15012" extrusionOk="0">
                <a:moveTo>
                  <a:pt x="30455" y="0"/>
                </a:moveTo>
                <a:cubicBezTo>
                  <a:pt x="27489" y="0"/>
                  <a:pt x="861" y="6113"/>
                  <a:pt x="0" y="6973"/>
                </a:cubicBezTo>
                <a:cubicBezTo>
                  <a:pt x="0" y="6973"/>
                  <a:pt x="30789" y="15012"/>
                  <a:pt x="32924" y="15012"/>
                </a:cubicBezTo>
                <a:cubicBezTo>
                  <a:pt x="34792" y="15012"/>
                  <a:pt x="60043" y="7974"/>
                  <a:pt x="66148" y="6272"/>
                </a:cubicBezTo>
                <a:cubicBezTo>
                  <a:pt x="66047" y="6139"/>
                  <a:pt x="65981" y="6006"/>
                  <a:pt x="65847" y="5905"/>
                </a:cubicBezTo>
                <a:cubicBezTo>
                  <a:pt x="64780" y="4838"/>
                  <a:pt x="37494" y="301"/>
                  <a:pt x="30522" y="1"/>
                </a:cubicBezTo>
                <a:cubicBezTo>
                  <a:pt x="30501" y="0"/>
                  <a:pt x="30479" y="0"/>
                  <a:pt x="30455" y="0"/>
                </a:cubicBezTo>
                <a:close/>
              </a:path>
            </a:pathLst>
          </a:custGeom>
          <a:solidFill>
            <a:srgbClr val="F3B88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8" name="Google Shape;7488;p42"/>
          <p:cNvSpPr/>
          <p:nvPr/>
        </p:nvSpPr>
        <p:spPr>
          <a:xfrm>
            <a:off x="4150373" y="5282325"/>
            <a:ext cx="2044737" cy="2148353"/>
          </a:xfrm>
          <a:custGeom>
            <a:avLst/>
            <a:gdLst/>
            <a:ahLst/>
            <a:cxnLst/>
            <a:rect l="l" t="t" r="r" b="b"/>
            <a:pathLst>
              <a:path w="39596" h="58242" extrusionOk="0">
                <a:moveTo>
                  <a:pt x="39596" y="0"/>
                </a:moveTo>
                <a:lnTo>
                  <a:pt x="1" y="10941"/>
                </a:lnTo>
                <a:lnTo>
                  <a:pt x="1" y="58242"/>
                </a:lnTo>
                <a:lnTo>
                  <a:pt x="38428" y="45433"/>
                </a:lnTo>
                <a:lnTo>
                  <a:pt x="39596" y="0"/>
                </a:lnTo>
                <a:close/>
              </a:path>
            </a:pathLst>
          </a:custGeom>
          <a:solidFill>
            <a:srgbClr val="8A69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9" name="Google Shape;7489;p42"/>
          <p:cNvSpPr/>
          <p:nvPr/>
        </p:nvSpPr>
        <p:spPr>
          <a:xfrm>
            <a:off x="4258916" y="5273693"/>
            <a:ext cx="2044737" cy="2148391"/>
          </a:xfrm>
          <a:custGeom>
            <a:avLst/>
            <a:gdLst/>
            <a:ahLst/>
            <a:cxnLst/>
            <a:rect l="l" t="t" r="r" b="b"/>
            <a:pathLst>
              <a:path w="39596" h="58243" extrusionOk="0">
                <a:moveTo>
                  <a:pt x="39595" y="1"/>
                </a:moveTo>
                <a:lnTo>
                  <a:pt x="0" y="10942"/>
                </a:lnTo>
                <a:lnTo>
                  <a:pt x="0" y="58242"/>
                </a:lnTo>
                <a:lnTo>
                  <a:pt x="38428" y="45433"/>
                </a:lnTo>
                <a:lnTo>
                  <a:pt x="39595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0" name="Google Shape;7490;p42"/>
          <p:cNvSpPr/>
          <p:nvPr/>
        </p:nvSpPr>
        <p:spPr>
          <a:xfrm>
            <a:off x="2026562" y="5178968"/>
            <a:ext cx="4464949" cy="544189"/>
          </a:xfrm>
          <a:custGeom>
            <a:avLst/>
            <a:gdLst/>
            <a:ahLst/>
            <a:cxnLst/>
            <a:rect l="l" t="t" r="r" b="b"/>
            <a:pathLst>
              <a:path w="86463" h="14753" extrusionOk="0">
                <a:moveTo>
                  <a:pt x="85595" y="0"/>
                </a:moveTo>
                <a:cubicBezTo>
                  <a:pt x="77689" y="2202"/>
                  <a:pt x="45033" y="11308"/>
                  <a:pt x="42597" y="11308"/>
                </a:cubicBezTo>
                <a:cubicBezTo>
                  <a:pt x="39829" y="11308"/>
                  <a:pt x="1" y="901"/>
                  <a:pt x="0" y="901"/>
                </a:cubicBezTo>
                <a:lnTo>
                  <a:pt x="0" y="901"/>
                </a:lnTo>
                <a:lnTo>
                  <a:pt x="367" y="3669"/>
                </a:lnTo>
                <a:cubicBezTo>
                  <a:pt x="367" y="3669"/>
                  <a:pt x="39627" y="14753"/>
                  <a:pt x="43824" y="14753"/>
                </a:cubicBezTo>
                <a:cubicBezTo>
                  <a:pt x="43891" y="14753"/>
                  <a:pt x="43949" y="14750"/>
                  <a:pt x="43998" y="14744"/>
                </a:cubicBezTo>
                <a:cubicBezTo>
                  <a:pt x="47101" y="14411"/>
                  <a:pt x="85895" y="3336"/>
                  <a:pt x="85895" y="3336"/>
                </a:cubicBezTo>
                <a:cubicBezTo>
                  <a:pt x="85895" y="3336"/>
                  <a:pt x="86462" y="1401"/>
                  <a:pt x="8559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1" name="Google Shape;7491;p42"/>
          <p:cNvSpPr/>
          <p:nvPr/>
        </p:nvSpPr>
        <p:spPr>
          <a:xfrm>
            <a:off x="2026562" y="4879894"/>
            <a:ext cx="4420125" cy="716228"/>
          </a:xfrm>
          <a:custGeom>
            <a:avLst/>
            <a:gdLst/>
            <a:ahLst/>
            <a:cxnLst/>
            <a:rect l="l" t="t" r="r" b="b"/>
            <a:pathLst>
              <a:path w="85595" h="19417" extrusionOk="0">
                <a:moveTo>
                  <a:pt x="39405" y="1"/>
                </a:moveTo>
                <a:cubicBezTo>
                  <a:pt x="35550" y="1"/>
                  <a:pt x="1125" y="7884"/>
                  <a:pt x="0" y="9009"/>
                </a:cubicBezTo>
                <a:cubicBezTo>
                  <a:pt x="0" y="9009"/>
                  <a:pt x="39829" y="19416"/>
                  <a:pt x="42597" y="19416"/>
                </a:cubicBezTo>
                <a:cubicBezTo>
                  <a:pt x="45033" y="19416"/>
                  <a:pt x="77689" y="10310"/>
                  <a:pt x="85595" y="8108"/>
                </a:cubicBezTo>
                <a:cubicBezTo>
                  <a:pt x="85461" y="7941"/>
                  <a:pt x="85361" y="7775"/>
                  <a:pt x="85195" y="7641"/>
                </a:cubicBezTo>
                <a:cubicBezTo>
                  <a:pt x="83827" y="6240"/>
                  <a:pt x="48502" y="403"/>
                  <a:pt x="39495" y="2"/>
                </a:cubicBezTo>
                <a:cubicBezTo>
                  <a:pt x="39467" y="1"/>
                  <a:pt x="39437" y="1"/>
                  <a:pt x="39405" y="1"/>
                </a:cubicBezTo>
                <a:close/>
              </a:path>
            </a:pathLst>
          </a:custGeom>
          <a:solidFill>
            <a:srgbClr val="F3B88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2" name="Google Shape;7492;p42"/>
          <p:cNvSpPr/>
          <p:nvPr/>
        </p:nvSpPr>
        <p:spPr>
          <a:xfrm>
            <a:off x="3199567" y="4920567"/>
            <a:ext cx="2118613" cy="548800"/>
          </a:xfrm>
          <a:custGeom>
            <a:avLst/>
            <a:gdLst/>
            <a:ahLst/>
            <a:cxnLst/>
            <a:rect l="l" t="t" r="r" b="b"/>
            <a:pathLst>
              <a:path w="43432" h="14878" extrusionOk="0">
                <a:moveTo>
                  <a:pt x="17446" y="0"/>
                </a:moveTo>
                <a:lnTo>
                  <a:pt x="1" y="9140"/>
                </a:lnTo>
                <a:lnTo>
                  <a:pt x="19448" y="14878"/>
                </a:lnTo>
                <a:lnTo>
                  <a:pt x="43432" y="7439"/>
                </a:lnTo>
                <a:lnTo>
                  <a:pt x="1744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3" name="Google Shape;7493;p42"/>
          <p:cNvSpPr/>
          <p:nvPr/>
        </p:nvSpPr>
        <p:spPr>
          <a:xfrm>
            <a:off x="1030934" y="4657248"/>
            <a:ext cx="1886305" cy="1333821"/>
          </a:xfrm>
          <a:custGeom>
            <a:avLst/>
            <a:gdLst/>
            <a:ahLst/>
            <a:cxnLst/>
            <a:rect l="l" t="t" r="r" b="b"/>
            <a:pathLst>
              <a:path w="36528" h="36160" extrusionOk="0">
                <a:moveTo>
                  <a:pt x="835" y="1"/>
                </a:moveTo>
                <a:cubicBezTo>
                  <a:pt x="1" y="1869"/>
                  <a:pt x="7940" y="29855"/>
                  <a:pt x="10041" y="31123"/>
                </a:cubicBezTo>
                <a:cubicBezTo>
                  <a:pt x="12110" y="32357"/>
                  <a:pt x="34459" y="36127"/>
                  <a:pt x="35526" y="36127"/>
                </a:cubicBezTo>
                <a:cubicBezTo>
                  <a:pt x="35793" y="36127"/>
                  <a:pt x="36160" y="36127"/>
                  <a:pt x="36527" y="36160"/>
                </a:cubicBezTo>
                <a:cubicBezTo>
                  <a:pt x="35560" y="30456"/>
                  <a:pt x="31557" y="6872"/>
                  <a:pt x="30656" y="5204"/>
                </a:cubicBezTo>
                <a:cubicBezTo>
                  <a:pt x="29655" y="3336"/>
                  <a:pt x="1335" y="34"/>
                  <a:pt x="8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4" name="Google Shape;7494;p42"/>
          <p:cNvSpPr/>
          <p:nvPr/>
        </p:nvSpPr>
        <p:spPr>
          <a:xfrm>
            <a:off x="1073999" y="4625267"/>
            <a:ext cx="1941405" cy="1365803"/>
          </a:xfrm>
          <a:custGeom>
            <a:avLst/>
            <a:gdLst/>
            <a:ahLst/>
            <a:cxnLst/>
            <a:rect l="l" t="t" r="r" b="b"/>
            <a:pathLst>
              <a:path w="37595" h="37027" extrusionOk="0">
                <a:moveTo>
                  <a:pt x="2369" y="0"/>
                </a:moveTo>
                <a:lnTo>
                  <a:pt x="1" y="868"/>
                </a:lnTo>
                <a:cubicBezTo>
                  <a:pt x="501" y="901"/>
                  <a:pt x="28821" y="4203"/>
                  <a:pt x="29822" y="6071"/>
                </a:cubicBezTo>
                <a:cubicBezTo>
                  <a:pt x="30723" y="7739"/>
                  <a:pt x="34726" y="31323"/>
                  <a:pt x="35693" y="37027"/>
                </a:cubicBezTo>
                <a:cubicBezTo>
                  <a:pt x="36627" y="37027"/>
                  <a:pt x="37594" y="36960"/>
                  <a:pt x="37594" y="36360"/>
                </a:cubicBezTo>
                <a:cubicBezTo>
                  <a:pt x="37594" y="35526"/>
                  <a:pt x="32191" y="5238"/>
                  <a:pt x="31323" y="4404"/>
                </a:cubicBezTo>
                <a:cubicBezTo>
                  <a:pt x="30489" y="3570"/>
                  <a:pt x="2369" y="0"/>
                  <a:pt x="2369" y="0"/>
                </a:cubicBezTo>
                <a:close/>
              </a:path>
            </a:pathLst>
          </a:custGeom>
          <a:solidFill>
            <a:srgbClr val="FFD0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5" name="Google Shape;7495;p42"/>
          <p:cNvSpPr/>
          <p:nvPr/>
        </p:nvSpPr>
        <p:spPr>
          <a:xfrm>
            <a:off x="2300449" y="5290218"/>
            <a:ext cx="433828" cy="1377828"/>
          </a:xfrm>
          <a:custGeom>
            <a:avLst/>
            <a:gdLst/>
            <a:ahLst/>
            <a:cxnLst/>
            <a:rect l="l" t="t" r="r" b="b"/>
            <a:pathLst>
              <a:path w="8401" h="37353" extrusionOk="0">
                <a:moveTo>
                  <a:pt x="961" y="0"/>
                </a:moveTo>
                <a:cubicBezTo>
                  <a:pt x="897" y="0"/>
                  <a:pt x="832" y="7"/>
                  <a:pt x="767" y="20"/>
                </a:cubicBezTo>
                <a:cubicBezTo>
                  <a:pt x="300" y="120"/>
                  <a:pt x="0" y="520"/>
                  <a:pt x="67" y="987"/>
                </a:cubicBezTo>
                <a:lnTo>
                  <a:pt x="6238" y="36613"/>
                </a:lnTo>
                <a:cubicBezTo>
                  <a:pt x="6305" y="36980"/>
                  <a:pt x="6638" y="37246"/>
                  <a:pt x="7039" y="37313"/>
                </a:cubicBezTo>
                <a:lnTo>
                  <a:pt x="7305" y="37346"/>
                </a:lnTo>
                <a:cubicBezTo>
                  <a:pt x="7342" y="37350"/>
                  <a:pt x="7378" y="37352"/>
                  <a:pt x="7413" y="37352"/>
                </a:cubicBezTo>
                <a:cubicBezTo>
                  <a:pt x="7964" y="37352"/>
                  <a:pt x="8400" y="36879"/>
                  <a:pt x="8306" y="36346"/>
                </a:cubicBezTo>
                <a:lnTo>
                  <a:pt x="1835" y="687"/>
                </a:lnTo>
                <a:cubicBezTo>
                  <a:pt x="1777" y="281"/>
                  <a:pt x="1390" y="0"/>
                  <a:pt x="961" y="0"/>
                </a:cubicBezTo>
                <a:close/>
              </a:path>
            </a:pathLst>
          </a:custGeom>
          <a:solidFill>
            <a:srgbClr val="6D2D0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6" name="Google Shape;7496;p42"/>
          <p:cNvSpPr/>
          <p:nvPr/>
        </p:nvSpPr>
        <p:spPr>
          <a:xfrm>
            <a:off x="1589035" y="5276681"/>
            <a:ext cx="413120" cy="1243708"/>
          </a:xfrm>
          <a:custGeom>
            <a:avLst/>
            <a:gdLst/>
            <a:ahLst/>
            <a:cxnLst/>
            <a:rect l="l" t="t" r="r" b="b"/>
            <a:pathLst>
              <a:path w="8000" h="33717" extrusionOk="0">
                <a:moveTo>
                  <a:pt x="994" y="1"/>
                </a:moveTo>
                <a:cubicBezTo>
                  <a:pt x="931" y="1"/>
                  <a:pt x="866" y="7"/>
                  <a:pt x="801" y="20"/>
                </a:cubicBezTo>
                <a:cubicBezTo>
                  <a:pt x="334" y="120"/>
                  <a:pt x="1" y="520"/>
                  <a:pt x="101" y="954"/>
                </a:cubicBezTo>
                <a:lnTo>
                  <a:pt x="5838" y="33010"/>
                </a:lnTo>
                <a:cubicBezTo>
                  <a:pt x="5905" y="33344"/>
                  <a:pt x="6238" y="33644"/>
                  <a:pt x="6639" y="33677"/>
                </a:cubicBezTo>
                <a:lnTo>
                  <a:pt x="6906" y="33711"/>
                </a:lnTo>
                <a:cubicBezTo>
                  <a:pt x="6944" y="33715"/>
                  <a:pt x="6982" y="33717"/>
                  <a:pt x="7020" y="33717"/>
                </a:cubicBezTo>
                <a:cubicBezTo>
                  <a:pt x="7568" y="33717"/>
                  <a:pt x="8000" y="33274"/>
                  <a:pt x="7906" y="32743"/>
                </a:cubicBezTo>
                <a:lnTo>
                  <a:pt x="1869" y="687"/>
                </a:lnTo>
                <a:cubicBezTo>
                  <a:pt x="1782" y="281"/>
                  <a:pt x="1417" y="1"/>
                  <a:pt x="994" y="1"/>
                </a:cubicBezTo>
                <a:close/>
              </a:path>
            </a:pathLst>
          </a:custGeom>
          <a:solidFill>
            <a:srgbClr val="6D2D0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7" name="Google Shape;7497;p42"/>
          <p:cNvSpPr/>
          <p:nvPr/>
        </p:nvSpPr>
        <p:spPr>
          <a:xfrm>
            <a:off x="5579301" y="445300"/>
            <a:ext cx="6358647" cy="4498795"/>
          </a:xfrm>
          <a:custGeom>
            <a:avLst/>
            <a:gdLst/>
            <a:ahLst/>
            <a:cxnLst/>
            <a:rect l="l" t="t" r="r" b="b"/>
            <a:pathLst>
              <a:path w="116651" h="102908" extrusionOk="0">
                <a:moveTo>
                  <a:pt x="112982" y="4003"/>
                </a:moveTo>
                <a:lnTo>
                  <a:pt x="112982" y="99038"/>
                </a:lnTo>
                <a:lnTo>
                  <a:pt x="4471" y="93401"/>
                </a:lnTo>
                <a:lnTo>
                  <a:pt x="4471" y="13777"/>
                </a:lnTo>
                <a:lnTo>
                  <a:pt x="112982" y="4003"/>
                </a:lnTo>
                <a:close/>
                <a:moveTo>
                  <a:pt x="116651" y="0"/>
                </a:moveTo>
                <a:lnTo>
                  <a:pt x="1" y="10108"/>
                </a:lnTo>
                <a:lnTo>
                  <a:pt x="1" y="97237"/>
                </a:lnTo>
                <a:lnTo>
                  <a:pt x="116651" y="102907"/>
                </a:lnTo>
                <a:lnTo>
                  <a:pt x="116651" y="0"/>
                </a:lnTo>
                <a:close/>
              </a:path>
            </a:pathLst>
          </a:custGeom>
          <a:solidFill>
            <a:srgbClr val="F3B88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8" name="Google Shape;7498;p42"/>
          <p:cNvSpPr/>
          <p:nvPr/>
        </p:nvSpPr>
        <p:spPr>
          <a:xfrm>
            <a:off x="5822956" y="620302"/>
            <a:ext cx="5914989" cy="4154613"/>
          </a:xfrm>
          <a:custGeom>
            <a:avLst/>
            <a:gdLst/>
            <a:ahLst/>
            <a:cxnLst/>
            <a:rect l="l" t="t" r="r" b="b"/>
            <a:pathLst>
              <a:path w="108512" h="95035" extrusionOk="0">
                <a:moveTo>
                  <a:pt x="108512" y="0"/>
                </a:moveTo>
                <a:lnTo>
                  <a:pt x="1" y="9774"/>
                </a:lnTo>
                <a:lnTo>
                  <a:pt x="1" y="89398"/>
                </a:lnTo>
                <a:lnTo>
                  <a:pt x="108512" y="95035"/>
                </a:lnTo>
                <a:lnTo>
                  <a:pt x="10851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9" name="Google Shape;7499;p42"/>
          <p:cNvSpPr/>
          <p:nvPr/>
        </p:nvSpPr>
        <p:spPr>
          <a:xfrm>
            <a:off x="6062365" y="5685898"/>
            <a:ext cx="2044737" cy="2148391"/>
          </a:xfrm>
          <a:custGeom>
            <a:avLst/>
            <a:gdLst/>
            <a:ahLst/>
            <a:cxnLst/>
            <a:rect l="l" t="t" r="r" b="b"/>
            <a:pathLst>
              <a:path w="39596" h="58243" extrusionOk="0">
                <a:moveTo>
                  <a:pt x="39595" y="0"/>
                </a:moveTo>
                <a:lnTo>
                  <a:pt x="0" y="10942"/>
                </a:lnTo>
                <a:lnTo>
                  <a:pt x="0" y="58242"/>
                </a:lnTo>
                <a:lnTo>
                  <a:pt x="38428" y="45433"/>
                </a:lnTo>
                <a:lnTo>
                  <a:pt x="39595" y="0"/>
                </a:lnTo>
                <a:close/>
              </a:path>
            </a:pathLst>
          </a:custGeom>
          <a:solidFill>
            <a:srgbClr val="7D5F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0" name="Google Shape;7500;p42"/>
          <p:cNvSpPr/>
          <p:nvPr/>
        </p:nvSpPr>
        <p:spPr>
          <a:xfrm>
            <a:off x="6169152" y="5677266"/>
            <a:ext cx="2046441" cy="2148391"/>
          </a:xfrm>
          <a:custGeom>
            <a:avLst/>
            <a:gdLst/>
            <a:ahLst/>
            <a:cxnLst/>
            <a:rect l="l" t="t" r="r" b="b"/>
            <a:pathLst>
              <a:path w="39629" h="58243" extrusionOk="0">
                <a:moveTo>
                  <a:pt x="39629" y="1"/>
                </a:moveTo>
                <a:lnTo>
                  <a:pt x="0" y="10942"/>
                </a:lnTo>
                <a:lnTo>
                  <a:pt x="0" y="58243"/>
                </a:lnTo>
                <a:lnTo>
                  <a:pt x="38461" y="45433"/>
                </a:lnTo>
                <a:lnTo>
                  <a:pt x="39629" y="1"/>
                </a:lnTo>
                <a:close/>
              </a:path>
            </a:pathLst>
          </a:custGeom>
          <a:solidFill>
            <a:srgbClr val="9A75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1" name="Google Shape;7501;p42"/>
          <p:cNvSpPr/>
          <p:nvPr/>
        </p:nvSpPr>
        <p:spPr>
          <a:xfrm>
            <a:off x="5709213" y="6906466"/>
            <a:ext cx="3450379" cy="421061"/>
          </a:xfrm>
          <a:custGeom>
            <a:avLst/>
            <a:gdLst/>
            <a:ahLst/>
            <a:cxnLst/>
            <a:rect l="l" t="t" r="r" b="b"/>
            <a:pathLst>
              <a:path w="66816" h="11415" extrusionOk="0">
                <a:moveTo>
                  <a:pt x="66148" y="1"/>
                </a:moveTo>
                <a:cubicBezTo>
                  <a:pt x="60044" y="1702"/>
                  <a:pt x="34826" y="8740"/>
                  <a:pt x="32924" y="8740"/>
                </a:cubicBezTo>
                <a:cubicBezTo>
                  <a:pt x="30790" y="8740"/>
                  <a:pt x="2" y="701"/>
                  <a:pt x="1" y="701"/>
                </a:cubicBezTo>
                <a:lnTo>
                  <a:pt x="1" y="701"/>
                </a:lnTo>
                <a:lnTo>
                  <a:pt x="268" y="2836"/>
                </a:lnTo>
                <a:cubicBezTo>
                  <a:pt x="268" y="2836"/>
                  <a:pt x="30666" y="11415"/>
                  <a:pt x="33866" y="11415"/>
                </a:cubicBezTo>
                <a:cubicBezTo>
                  <a:pt x="33914" y="11415"/>
                  <a:pt x="33956" y="11413"/>
                  <a:pt x="33992" y="11409"/>
                </a:cubicBezTo>
                <a:cubicBezTo>
                  <a:pt x="36394" y="11142"/>
                  <a:pt x="66382" y="2569"/>
                  <a:pt x="66382" y="2569"/>
                </a:cubicBezTo>
                <a:cubicBezTo>
                  <a:pt x="66382" y="2569"/>
                  <a:pt x="66815" y="1068"/>
                  <a:pt x="6614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2" name="Google Shape;7502;p42"/>
          <p:cNvSpPr/>
          <p:nvPr/>
        </p:nvSpPr>
        <p:spPr>
          <a:xfrm>
            <a:off x="5709214" y="6675115"/>
            <a:ext cx="3415935" cy="552563"/>
          </a:xfrm>
          <a:custGeom>
            <a:avLst/>
            <a:gdLst/>
            <a:ahLst/>
            <a:cxnLst/>
            <a:rect l="l" t="t" r="r" b="b"/>
            <a:pathLst>
              <a:path w="66149" h="14980" extrusionOk="0">
                <a:moveTo>
                  <a:pt x="30456" y="0"/>
                </a:moveTo>
                <a:cubicBezTo>
                  <a:pt x="27490" y="0"/>
                  <a:pt x="861" y="6113"/>
                  <a:pt x="1" y="6973"/>
                </a:cubicBezTo>
                <a:cubicBezTo>
                  <a:pt x="1" y="6973"/>
                  <a:pt x="30790" y="14979"/>
                  <a:pt x="32924" y="14979"/>
                </a:cubicBezTo>
                <a:cubicBezTo>
                  <a:pt x="32929" y="14979"/>
                  <a:pt x="32934" y="14979"/>
                  <a:pt x="32938" y="14979"/>
                </a:cubicBezTo>
                <a:cubicBezTo>
                  <a:pt x="34945" y="14979"/>
                  <a:pt x="60058" y="7970"/>
                  <a:pt x="66148" y="6273"/>
                </a:cubicBezTo>
                <a:cubicBezTo>
                  <a:pt x="66081" y="6139"/>
                  <a:pt x="65981" y="6006"/>
                  <a:pt x="65848" y="5906"/>
                </a:cubicBezTo>
                <a:cubicBezTo>
                  <a:pt x="64781" y="4805"/>
                  <a:pt x="37494" y="302"/>
                  <a:pt x="30523" y="2"/>
                </a:cubicBezTo>
                <a:cubicBezTo>
                  <a:pt x="30502" y="1"/>
                  <a:pt x="30480" y="0"/>
                  <a:pt x="30456" y="0"/>
                </a:cubicBezTo>
                <a:close/>
              </a:path>
            </a:pathLst>
          </a:custGeom>
          <a:solidFill>
            <a:srgbClr val="F3B88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3" name="Google Shape;7503;p42"/>
          <p:cNvSpPr/>
          <p:nvPr/>
        </p:nvSpPr>
        <p:spPr>
          <a:xfrm>
            <a:off x="8392881" y="5865533"/>
            <a:ext cx="2044737" cy="2147136"/>
          </a:xfrm>
          <a:custGeom>
            <a:avLst/>
            <a:gdLst/>
            <a:ahLst/>
            <a:cxnLst/>
            <a:rect l="l" t="t" r="r" b="b"/>
            <a:pathLst>
              <a:path w="39596" h="58209" extrusionOk="0">
                <a:moveTo>
                  <a:pt x="39595" y="1"/>
                </a:moveTo>
                <a:lnTo>
                  <a:pt x="0" y="10942"/>
                </a:lnTo>
                <a:lnTo>
                  <a:pt x="0" y="58209"/>
                </a:lnTo>
                <a:lnTo>
                  <a:pt x="38428" y="45400"/>
                </a:lnTo>
                <a:lnTo>
                  <a:pt x="39595" y="1"/>
                </a:lnTo>
                <a:close/>
              </a:path>
            </a:pathLst>
          </a:custGeom>
          <a:solidFill>
            <a:srgbClr val="8A69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4" name="Google Shape;7504;p42"/>
          <p:cNvSpPr/>
          <p:nvPr/>
        </p:nvSpPr>
        <p:spPr>
          <a:xfrm>
            <a:off x="8501372" y="5856939"/>
            <a:ext cx="2044737" cy="2147136"/>
          </a:xfrm>
          <a:custGeom>
            <a:avLst/>
            <a:gdLst/>
            <a:ahLst/>
            <a:cxnLst/>
            <a:rect l="l" t="t" r="r" b="b"/>
            <a:pathLst>
              <a:path w="39596" h="58209" extrusionOk="0">
                <a:moveTo>
                  <a:pt x="39596" y="0"/>
                </a:moveTo>
                <a:lnTo>
                  <a:pt x="1" y="10941"/>
                </a:lnTo>
                <a:lnTo>
                  <a:pt x="1" y="58208"/>
                </a:lnTo>
                <a:lnTo>
                  <a:pt x="38428" y="45399"/>
                </a:lnTo>
                <a:lnTo>
                  <a:pt x="39596" y="0"/>
                </a:lnTo>
                <a:close/>
              </a:path>
            </a:pathLst>
          </a:custGeom>
          <a:solidFill>
            <a:srgbClr val="A77F5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5" name="Google Shape;7505;p42"/>
          <p:cNvSpPr/>
          <p:nvPr/>
        </p:nvSpPr>
        <p:spPr>
          <a:xfrm>
            <a:off x="6270774" y="5760961"/>
            <a:ext cx="4463193" cy="545369"/>
          </a:xfrm>
          <a:custGeom>
            <a:avLst/>
            <a:gdLst/>
            <a:ahLst/>
            <a:cxnLst/>
            <a:rect l="l" t="t" r="r" b="b"/>
            <a:pathLst>
              <a:path w="86429" h="14785" extrusionOk="0">
                <a:moveTo>
                  <a:pt x="85561" y="0"/>
                </a:moveTo>
                <a:cubicBezTo>
                  <a:pt x="77689" y="2235"/>
                  <a:pt x="45033" y="11308"/>
                  <a:pt x="42597" y="11308"/>
                </a:cubicBezTo>
                <a:cubicBezTo>
                  <a:pt x="39829" y="11308"/>
                  <a:pt x="1" y="934"/>
                  <a:pt x="0" y="934"/>
                </a:cubicBezTo>
                <a:lnTo>
                  <a:pt x="0" y="934"/>
                </a:lnTo>
                <a:lnTo>
                  <a:pt x="334" y="3703"/>
                </a:lnTo>
                <a:cubicBezTo>
                  <a:pt x="334" y="3703"/>
                  <a:pt x="39703" y="14785"/>
                  <a:pt x="43808" y="14785"/>
                </a:cubicBezTo>
                <a:cubicBezTo>
                  <a:pt x="43868" y="14785"/>
                  <a:pt x="43920" y="14782"/>
                  <a:pt x="43965" y="14777"/>
                </a:cubicBezTo>
                <a:cubicBezTo>
                  <a:pt x="47101" y="14444"/>
                  <a:pt x="85862" y="3336"/>
                  <a:pt x="85862" y="3336"/>
                </a:cubicBezTo>
                <a:cubicBezTo>
                  <a:pt x="85862" y="3336"/>
                  <a:pt x="86429" y="1401"/>
                  <a:pt x="855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6" name="Google Shape;7506;p42"/>
          <p:cNvSpPr/>
          <p:nvPr/>
        </p:nvSpPr>
        <p:spPr>
          <a:xfrm>
            <a:off x="6269070" y="5463141"/>
            <a:ext cx="4420125" cy="714975"/>
          </a:xfrm>
          <a:custGeom>
            <a:avLst/>
            <a:gdLst/>
            <a:ahLst/>
            <a:cxnLst/>
            <a:rect l="l" t="t" r="r" b="b"/>
            <a:pathLst>
              <a:path w="85595" h="19383" extrusionOk="0">
                <a:moveTo>
                  <a:pt x="39405" y="0"/>
                </a:moveTo>
                <a:cubicBezTo>
                  <a:pt x="35550" y="0"/>
                  <a:pt x="1125" y="7883"/>
                  <a:pt x="0" y="9008"/>
                </a:cubicBezTo>
                <a:cubicBezTo>
                  <a:pt x="0" y="9008"/>
                  <a:pt x="39828" y="19382"/>
                  <a:pt x="42597" y="19382"/>
                </a:cubicBezTo>
                <a:cubicBezTo>
                  <a:pt x="45066" y="19382"/>
                  <a:pt x="77722" y="10309"/>
                  <a:pt x="85594" y="8108"/>
                </a:cubicBezTo>
                <a:cubicBezTo>
                  <a:pt x="85494" y="7941"/>
                  <a:pt x="85361" y="7774"/>
                  <a:pt x="85228" y="7607"/>
                </a:cubicBezTo>
                <a:cubicBezTo>
                  <a:pt x="83827" y="6240"/>
                  <a:pt x="48535" y="369"/>
                  <a:pt x="39495" y="2"/>
                </a:cubicBezTo>
                <a:cubicBezTo>
                  <a:pt x="39467" y="1"/>
                  <a:pt x="39437" y="0"/>
                  <a:pt x="39405" y="0"/>
                </a:cubicBezTo>
                <a:close/>
              </a:path>
            </a:pathLst>
          </a:custGeom>
          <a:solidFill>
            <a:srgbClr val="F3B88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7" name="Google Shape;7507;p42"/>
          <p:cNvSpPr/>
          <p:nvPr/>
        </p:nvSpPr>
        <p:spPr>
          <a:xfrm>
            <a:off x="7443778" y="5503790"/>
            <a:ext cx="2242828" cy="547583"/>
          </a:xfrm>
          <a:custGeom>
            <a:avLst/>
            <a:gdLst/>
            <a:ahLst/>
            <a:cxnLst/>
            <a:rect l="l" t="t" r="r" b="b"/>
            <a:pathLst>
              <a:path w="43432" h="14845" extrusionOk="0">
                <a:moveTo>
                  <a:pt x="17413" y="1"/>
                </a:moveTo>
                <a:lnTo>
                  <a:pt x="1" y="9140"/>
                </a:lnTo>
                <a:lnTo>
                  <a:pt x="19414" y="14844"/>
                </a:lnTo>
                <a:lnTo>
                  <a:pt x="43432" y="7439"/>
                </a:lnTo>
                <a:lnTo>
                  <a:pt x="1741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8" name="Google Shape;7508;p42"/>
          <p:cNvSpPr/>
          <p:nvPr/>
        </p:nvSpPr>
        <p:spPr>
          <a:xfrm>
            <a:off x="5273442" y="5240495"/>
            <a:ext cx="1886255" cy="1332568"/>
          </a:xfrm>
          <a:custGeom>
            <a:avLst/>
            <a:gdLst/>
            <a:ahLst/>
            <a:cxnLst/>
            <a:rect l="l" t="t" r="r" b="b"/>
            <a:pathLst>
              <a:path w="36527" h="36126" extrusionOk="0">
                <a:moveTo>
                  <a:pt x="868" y="0"/>
                </a:moveTo>
                <a:cubicBezTo>
                  <a:pt x="1" y="1868"/>
                  <a:pt x="7940" y="29855"/>
                  <a:pt x="10041" y="31089"/>
                </a:cubicBezTo>
                <a:cubicBezTo>
                  <a:pt x="12109" y="32357"/>
                  <a:pt x="34459" y="36126"/>
                  <a:pt x="35526" y="36126"/>
                </a:cubicBezTo>
                <a:lnTo>
                  <a:pt x="36527" y="36126"/>
                </a:lnTo>
                <a:cubicBezTo>
                  <a:pt x="35559" y="30455"/>
                  <a:pt x="31556" y="6872"/>
                  <a:pt x="30656" y="5204"/>
                </a:cubicBezTo>
                <a:cubicBezTo>
                  <a:pt x="29688" y="3302"/>
                  <a:pt x="1335" y="33"/>
                  <a:pt x="86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09" name="Google Shape;7509;p42"/>
          <p:cNvSpPr/>
          <p:nvPr/>
        </p:nvSpPr>
        <p:spPr>
          <a:xfrm>
            <a:off x="5318212" y="5208478"/>
            <a:ext cx="1941405" cy="1364844"/>
          </a:xfrm>
          <a:custGeom>
            <a:avLst/>
            <a:gdLst/>
            <a:ahLst/>
            <a:cxnLst/>
            <a:rect l="l" t="t" r="r" b="b"/>
            <a:pathLst>
              <a:path w="37595" h="37001" extrusionOk="0">
                <a:moveTo>
                  <a:pt x="2369" y="1"/>
                </a:moveTo>
                <a:lnTo>
                  <a:pt x="1" y="868"/>
                </a:lnTo>
                <a:cubicBezTo>
                  <a:pt x="468" y="901"/>
                  <a:pt x="28788" y="4170"/>
                  <a:pt x="29789" y="6072"/>
                </a:cubicBezTo>
                <a:cubicBezTo>
                  <a:pt x="30689" y="7740"/>
                  <a:pt x="34692" y="31323"/>
                  <a:pt x="35660" y="36994"/>
                </a:cubicBezTo>
                <a:cubicBezTo>
                  <a:pt x="35781" y="36998"/>
                  <a:pt x="35904" y="37001"/>
                  <a:pt x="36025" y="37001"/>
                </a:cubicBezTo>
                <a:cubicBezTo>
                  <a:pt x="36837" y="37001"/>
                  <a:pt x="37594" y="36882"/>
                  <a:pt x="37594" y="36360"/>
                </a:cubicBezTo>
                <a:cubicBezTo>
                  <a:pt x="37594" y="35526"/>
                  <a:pt x="32157" y="5238"/>
                  <a:pt x="31323" y="4404"/>
                </a:cubicBezTo>
                <a:cubicBezTo>
                  <a:pt x="30489" y="3570"/>
                  <a:pt x="2369" y="1"/>
                  <a:pt x="2369" y="1"/>
                </a:cubicBezTo>
                <a:close/>
              </a:path>
            </a:pathLst>
          </a:custGeom>
          <a:solidFill>
            <a:srgbClr val="FFD0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0" name="Google Shape;7510;p42"/>
          <p:cNvSpPr/>
          <p:nvPr/>
        </p:nvSpPr>
        <p:spPr>
          <a:xfrm>
            <a:off x="6542906" y="5872247"/>
            <a:ext cx="433828" cy="1377791"/>
          </a:xfrm>
          <a:custGeom>
            <a:avLst/>
            <a:gdLst/>
            <a:ahLst/>
            <a:cxnLst/>
            <a:rect l="l" t="t" r="r" b="b"/>
            <a:pathLst>
              <a:path w="8401" h="37352" extrusionOk="0">
                <a:moveTo>
                  <a:pt x="948" y="1"/>
                </a:moveTo>
                <a:cubicBezTo>
                  <a:pt x="889" y="1"/>
                  <a:pt x="828" y="7"/>
                  <a:pt x="768" y="19"/>
                </a:cubicBezTo>
                <a:cubicBezTo>
                  <a:pt x="301" y="119"/>
                  <a:pt x="1" y="552"/>
                  <a:pt x="68" y="986"/>
                </a:cubicBezTo>
                <a:lnTo>
                  <a:pt x="6239" y="36612"/>
                </a:lnTo>
                <a:cubicBezTo>
                  <a:pt x="6305" y="36978"/>
                  <a:pt x="6639" y="37279"/>
                  <a:pt x="7039" y="37312"/>
                </a:cubicBezTo>
                <a:lnTo>
                  <a:pt x="7306" y="37345"/>
                </a:lnTo>
                <a:cubicBezTo>
                  <a:pt x="7345" y="37350"/>
                  <a:pt x="7383" y="37352"/>
                  <a:pt x="7420" y="37352"/>
                </a:cubicBezTo>
                <a:cubicBezTo>
                  <a:pt x="7968" y="37352"/>
                  <a:pt x="8400" y="36909"/>
                  <a:pt x="8307" y="36378"/>
                </a:cubicBezTo>
                <a:lnTo>
                  <a:pt x="1869" y="719"/>
                </a:lnTo>
                <a:cubicBezTo>
                  <a:pt x="1781" y="308"/>
                  <a:pt x="1383" y="1"/>
                  <a:pt x="948" y="1"/>
                </a:cubicBezTo>
                <a:close/>
              </a:path>
            </a:pathLst>
          </a:custGeom>
          <a:solidFill>
            <a:srgbClr val="6D2D0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1" name="Google Shape;7511;p42"/>
          <p:cNvSpPr/>
          <p:nvPr/>
        </p:nvSpPr>
        <p:spPr>
          <a:xfrm>
            <a:off x="5831543" y="5859890"/>
            <a:ext cx="413120" cy="1243708"/>
          </a:xfrm>
          <a:custGeom>
            <a:avLst/>
            <a:gdLst/>
            <a:ahLst/>
            <a:cxnLst/>
            <a:rect l="l" t="t" r="r" b="b"/>
            <a:pathLst>
              <a:path w="8000" h="33717" extrusionOk="0">
                <a:moveTo>
                  <a:pt x="995" y="1"/>
                </a:moveTo>
                <a:cubicBezTo>
                  <a:pt x="931" y="1"/>
                  <a:pt x="866" y="7"/>
                  <a:pt x="801" y="20"/>
                </a:cubicBezTo>
                <a:cubicBezTo>
                  <a:pt x="334" y="120"/>
                  <a:pt x="0" y="520"/>
                  <a:pt x="100" y="954"/>
                </a:cubicBezTo>
                <a:lnTo>
                  <a:pt x="5871" y="32977"/>
                </a:lnTo>
                <a:cubicBezTo>
                  <a:pt x="5938" y="33344"/>
                  <a:pt x="6238" y="33644"/>
                  <a:pt x="6638" y="33678"/>
                </a:cubicBezTo>
                <a:lnTo>
                  <a:pt x="6905" y="33711"/>
                </a:lnTo>
                <a:cubicBezTo>
                  <a:pt x="6942" y="33715"/>
                  <a:pt x="6978" y="33717"/>
                  <a:pt x="7013" y="33717"/>
                </a:cubicBezTo>
                <a:cubicBezTo>
                  <a:pt x="7564" y="33717"/>
                  <a:pt x="8000" y="33245"/>
                  <a:pt x="7906" y="32744"/>
                </a:cubicBezTo>
                <a:lnTo>
                  <a:pt x="1868" y="687"/>
                </a:lnTo>
                <a:cubicBezTo>
                  <a:pt x="1810" y="281"/>
                  <a:pt x="1424" y="1"/>
                  <a:pt x="995" y="1"/>
                </a:cubicBezTo>
                <a:close/>
              </a:path>
            </a:pathLst>
          </a:custGeom>
          <a:solidFill>
            <a:srgbClr val="6D2D0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2" name="Google Shape;7512;p42"/>
          <p:cNvSpPr/>
          <p:nvPr/>
        </p:nvSpPr>
        <p:spPr>
          <a:xfrm>
            <a:off x="4243159" y="1415814"/>
            <a:ext cx="462068" cy="369852"/>
          </a:xfrm>
          <a:custGeom>
            <a:avLst/>
            <a:gdLst/>
            <a:ahLst/>
            <a:cxnLst/>
            <a:rect l="l" t="t" r="r" b="b"/>
            <a:pathLst>
              <a:path w="7673" h="7640" extrusionOk="0">
                <a:moveTo>
                  <a:pt x="0" y="0"/>
                </a:moveTo>
                <a:lnTo>
                  <a:pt x="200" y="7639"/>
                </a:lnTo>
                <a:lnTo>
                  <a:pt x="7672" y="7305"/>
                </a:lnTo>
                <a:lnTo>
                  <a:pt x="6372" y="67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3" name="Google Shape;7513;p42"/>
          <p:cNvSpPr/>
          <p:nvPr/>
        </p:nvSpPr>
        <p:spPr>
          <a:xfrm>
            <a:off x="4243159" y="1396401"/>
            <a:ext cx="492179" cy="387619"/>
          </a:xfrm>
          <a:custGeom>
            <a:avLst/>
            <a:gdLst/>
            <a:ahLst/>
            <a:cxnLst/>
            <a:rect l="l" t="t" r="r" b="b"/>
            <a:pathLst>
              <a:path w="8173" h="8007" extrusionOk="0">
                <a:moveTo>
                  <a:pt x="6372" y="1"/>
                </a:moveTo>
                <a:lnTo>
                  <a:pt x="0" y="401"/>
                </a:lnTo>
                <a:lnTo>
                  <a:pt x="768" y="8007"/>
                </a:lnTo>
                <a:lnTo>
                  <a:pt x="8173" y="7106"/>
                </a:lnTo>
                <a:lnTo>
                  <a:pt x="63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4" name="Google Shape;7514;p42"/>
          <p:cNvSpPr/>
          <p:nvPr/>
        </p:nvSpPr>
        <p:spPr>
          <a:xfrm>
            <a:off x="4016145" y="1076706"/>
            <a:ext cx="446049" cy="408580"/>
          </a:xfrm>
          <a:custGeom>
            <a:avLst/>
            <a:gdLst/>
            <a:ahLst/>
            <a:cxnLst/>
            <a:rect l="l" t="t" r="r" b="b"/>
            <a:pathLst>
              <a:path w="7407" h="8440" extrusionOk="0">
                <a:moveTo>
                  <a:pt x="1002" y="0"/>
                </a:moveTo>
                <a:lnTo>
                  <a:pt x="1" y="7572"/>
                </a:lnTo>
                <a:lnTo>
                  <a:pt x="7406" y="8440"/>
                </a:lnTo>
                <a:lnTo>
                  <a:pt x="7306" y="1101"/>
                </a:lnTo>
                <a:lnTo>
                  <a:pt x="100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5" name="Google Shape;7515;p42"/>
          <p:cNvSpPr/>
          <p:nvPr/>
        </p:nvSpPr>
        <p:spPr>
          <a:xfrm>
            <a:off x="4056369" y="1084791"/>
            <a:ext cx="450024" cy="384376"/>
          </a:xfrm>
          <a:custGeom>
            <a:avLst/>
            <a:gdLst/>
            <a:ahLst/>
            <a:cxnLst/>
            <a:rect l="l" t="t" r="r" b="b"/>
            <a:pathLst>
              <a:path w="7473" h="7940" extrusionOk="0">
                <a:moveTo>
                  <a:pt x="500" y="0"/>
                </a:moveTo>
                <a:lnTo>
                  <a:pt x="0" y="7639"/>
                </a:lnTo>
                <a:lnTo>
                  <a:pt x="7472" y="7939"/>
                </a:lnTo>
                <a:lnTo>
                  <a:pt x="6838" y="634"/>
                </a:lnTo>
                <a:lnTo>
                  <a:pt x="500" y="0"/>
                </a:lnTo>
                <a:close/>
              </a:path>
            </a:pathLst>
          </a:custGeom>
          <a:solidFill>
            <a:srgbClr val="F6BBB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6" name="Google Shape;7516;p42"/>
          <p:cNvSpPr/>
          <p:nvPr/>
        </p:nvSpPr>
        <p:spPr>
          <a:xfrm>
            <a:off x="4098521" y="2316857"/>
            <a:ext cx="462068" cy="368255"/>
          </a:xfrm>
          <a:custGeom>
            <a:avLst/>
            <a:gdLst/>
            <a:ahLst/>
            <a:cxnLst/>
            <a:rect l="l" t="t" r="r" b="b"/>
            <a:pathLst>
              <a:path w="7673" h="7607" extrusionOk="0">
                <a:moveTo>
                  <a:pt x="1" y="1"/>
                </a:moveTo>
                <a:lnTo>
                  <a:pt x="201" y="7606"/>
                </a:lnTo>
                <a:lnTo>
                  <a:pt x="7673" y="7272"/>
                </a:lnTo>
                <a:lnTo>
                  <a:pt x="6405" y="67"/>
                </a:lnTo>
                <a:lnTo>
                  <a:pt x="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7" name="Google Shape;7517;p42"/>
          <p:cNvSpPr/>
          <p:nvPr/>
        </p:nvSpPr>
        <p:spPr>
          <a:xfrm>
            <a:off x="4098521" y="2297492"/>
            <a:ext cx="492239" cy="385973"/>
          </a:xfrm>
          <a:custGeom>
            <a:avLst/>
            <a:gdLst/>
            <a:ahLst/>
            <a:cxnLst/>
            <a:rect l="l" t="t" r="r" b="b"/>
            <a:pathLst>
              <a:path w="8174" h="7973" extrusionOk="0">
                <a:moveTo>
                  <a:pt x="6372" y="0"/>
                </a:moveTo>
                <a:lnTo>
                  <a:pt x="1" y="401"/>
                </a:lnTo>
                <a:lnTo>
                  <a:pt x="768" y="7973"/>
                </a:lnTo>
                <a:lnTo>
                  <a:pt x="8173" y="7105"/>
                </a:lnTo>
                <a:lnTo>
                  <a:pt x="6372" y="0"/>
                </a:lnTo>
                <a:close/>
              </a:path>
            </a:pathLst>
          </a:custGeom>
          <a:solidFill>
            <a:srgbClr val="F6BBB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8" name="Google Shape;7518;p42"/>
          <p:cNvSpPr/>
          <p:nvPr/>
        </p:nvSpPr>
        <p:spPr>
          <a:xfrm>
            <a:off x="3871565" y="1976151"/>
            <a:ext cx="445989" cy="408580"/>
          </a:xfrm>
          <a:custGeom>
            <a:avLst/>
            <a:gdLst/>
            <a:ahLst/>
            <a:cxnLst/>
            <a:rect l="l" t="t" r="r" b="b"/>
            <a:pathLst>
              <a:path w="7406" h="8440" extrusionOk="0">
                <a:moveTo>
                  <a:pt x="1034" y="0"/>
                </a:moveTo>
                <a:lnTo>
                  <a:pt x="0" y="7572"/>
                </a:lnTo>
                <a:lnTo>
                  <a:pt x="7406" y="8440"/>
                </a:lnTo>
                <a:lnTo>
                  <a:pt x="7305" y="1101"/>
                </a:lnTo>
                <a:lnTo>
                  <a:pt x="103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9" name="Google Shape;7519;p42"/>
          <p:cNvSpPr/>
          <p:nvPr/>
        </p:nvSpPr>
        <p:spPr>
          <a:xfrm>
            <a:off x="3913718" y="1984187"/>
            <a:ext cx="448037" cy="384424"/>
          </a:xfrm>
          <a:custGeom>
            <a:avLst/>
            <a:gdLst/>
            <a:ahLst/>
            <a:cxnLst/>
            <a:rect l="l" t="t" r="r" b="b"/>
            <a:pathLst>
              <a:path w="7440" h="7941" extrusionOk="0">
                <a:moveTo>
                  <a:pt x="468" y="1"/>
                </a:moveTo>
                <a:lnTo>
                  <a:pt x="1" y="7640"/>
                </a:lnTo>
                <a:lnTo>
                  <a:pt x="7439" y="7940"/>
                </a:lnTo>
                <a:lnTo>
                  <a:pt x="7439" y="7940"/>
                </a:lnTo>
                <a:lnTo>
                  <a:pt x="6806" y="668"/>
                </a:lnTo>
                <a:lnTo>
                  <a:pt x="4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0" name="Google Shape;7520;p42"/>
          <p:cNvSpPr/>
          <p:nvPr/>
        </p:nvSpPr>
        <p:spPr>
          <a:xfrm>
            <a:off x="3911729" y="3232471"/>
            <a:ext cx="450024" cy="369804"/>
          </a:xfrm>
          <a:custGeom>
            <a:avLst/>
            <a:gdLst/>
            <a:ahLst/>
            <a:cxnLst/>
            <a:rect l="l" t="t" r="r" b="b"/>
            <a:pathLst>
              <a:path w="7473" h="7639" extrusionOk="0">
                <a:moveTo>
                  <a:pt x="67" y="0"/>
                </a:moveTo>
                <a:lnTo>
                  <a:pt x="0" y="7639"/>
                </a:lnTo>
                <a:lnTo>
                  <a:pt x="0" y="7639"/>
                </a:lnTo>
                <a:lnTo>
                  <a:pt x="7472" y="7572"/>
                </a:lnTo>
                <a:lnTo>
                  <a:pt x="6438" y="300"/>
                </a:lnTo>
                <a:lnTo>
                  <a:pt x="6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1" name="Google Shape;7521;p42"/>
          <p:cNvSpPr/>
          <p:nvPr/>
        </p:nvSpPr>
        <p:spPr>
          <a:xfrm>
            <a:off x="3925760" y="3232471"/>
            <a:ext cx="478147" cy="376291"/>
          </a:xfrm>
          <a:custGeom>
            <a:avLst/>
            <a:gdLst/>
            <a:ahLst/>
            <a:cxnLst/>
            <a:rect l="l" t="t" r="r" b="b"/>
            <a:pathLst>
              <a:path w="7940" h="7773" extrusionOk="0">
                <a:moveTo>
                  <a:pt x="6372" y="0"/>
                </a:moveTo>
                <a:lnTo>
                  <a:pt x="1" y="167"/>
                </a:lnTo>
                <a:lnTo>
                  <a:pt x="501" y="7772"/>
                </a:lnTo>
                <a:lnTo>
                  <a:pt x="7940" y="7139"/>
                </a:lnTo>
                <a:lnTo>
                  <a:pt x="6372" y="0"/>
                </a:lnTo>
                <a:close/>
              </a:path>
            </a:pathLst>
          </a:custGeom>
          <a:solidFill>
            <a:srgbClr val="BBF6F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2" name="Google Shape;7522;p42"/>
          <p:cNvSpPr/>
          <p:nvPr/>
        </p:nvSpPr>
        <p:spPr>
          <a:xfrm>
            <a:off x="470033" y="591934"/>
            <a:ext cx="3086088" cy="3792156"/>
          </a:xfrm>
          <a:custGeom>
            <a:avLst/>
            <a:gdLst/>
            <a:ahLst/>
            <a:cxnLst/>
            <a:rect l="l" t="t" r="r" b="b"/>
            <a:pathLst>
              <a:path w="94869" h="116205" extrusionOk="0">
                <a:moveTo>
                  <a:pt x="0" y="0"/>
                </a:moveTo>
                <a:lnTo>
                  <a:pt x="762" y="116205"/>
                </a:lnTo>
                <a:lnTo>
                  <a:pt x="94869" y="110871"/>
                </a:lnTo>
                <a:lnTo>
                  <a:pt x="93726" y="15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7523" name="Google Shape;7523;p42"/>
          <p:cNvSpPr/>
          <p:nvPr/>
        </p:nvSpPr>
        <p:spPr>
          <a:xfrm rot="667684">
            <a:off x="6482246" y="2187582"/>
            <a:ext cx="5020741" cy="1503159"/>
          </a:xfrm>
          <a:custGeom>
            <a:avLst/>
            <a:gdLst/>
            <a:ahLst/>
            <a:cxnLst/>
            <a:rect l="l" t="t" r="r" b="b"/>
            <a:pathLst>
              <a:path w="130361" h="34217" extrusionOk="0">
                <a:moveTo>
                  <a:pt x="14256" y="10773"/>
                </a:moveTo>
                <a:lnTo>
                  <a:pt x="14256" y="10773"/>
                </a:lnTo>
                <a:cubicBezTo>
                  <a:pt x="14217" y="10789"/>
                  <a:pt x="14177" y="10805"/>
                  <a:pt x="14138" y="10821"/>
                </a:cubicBezTo>
                <a:lnTo>
                  <a:pt x="14138" y="10821"/>
                </a:lnTo>
                <a:cubicBezTo>
                  <a:pt x="14179" y="10807"/>
                  <a:pt x="14219" y="10791"/>
                  <a:pt x="14256" y="10773"/>
                </a:cubicBezTo>
                <a:close/>
                <a:moveTo>
                  <a:pt x="13070" y="11259"/>
                </a:moveTo>
                <a:cubicBezTo>
                  <a:pt x="13061" y="11263"/>
                  <a:pt x="13052" y="11268"/>
                  <a:pt x="13043" y="11272"/>
                </a:cubicBezTo>
                <a:lnTo>
                  <a:pt x="13043" y="11272"/>
                </a:lnTo>
                <a:cubicBezTo>
                  <a:pt x="13052" y="11268"/>
                  <a:pt x="13061" y="11263"/>
                  <a:pt x="13070" y="11259"/>
                </a:cubicBezTo>
                <a:close/>
                <a:moveTo>
                  <a:pt x="5532" y="17976"/>
                </a:moveTo>
                <a:lnTo>
                  <a:pt x="5532" y="17976"/>
                </a:lnTo>
                <a:cubicBezTo>
                  <a:pt x="5507" y="18104"/>
                  <a:pt x="5481" y="18210"/>
                  <a:pt x="5456" y="18330"/>
                </a:cubicBezTo>
                <a:lnTo>
                  <a:pt x="5456" y="18330"/>
                </a:lnTo>
                <a:cubicBezTo>
                  <a:pt x="5477" y="18212"/>
                  <a:pt x="5503" y="18094"/>
                  <a:pt x="5532" y="17976"/>
                </a:cubicBezTo>
                <a:close/>
                <a:moveTo>
                  <a:pt x="55691" y="0"/>
                </a:moveTo>
                <a:cubicBezTo>
                  <a:pt x="54666" y="0"/>
                  <a:pt x="53640" y="5"/>
                  <a:pt x="52615" y="13"/>
                </a:cubicBezTo>
                <a:cubicBezTo>
                  <a:pt x="45381" y="73"/>
                  <a:pt x="38147" y="316"/>
                  <a:pt x="30943" y="1228"/>
                </a:cubicBezTo>
                <a:cubicBezTo>
                  <a:pt x="23861" y="2110"/>
                  <a:pt x="16809" y="3630"/>
                  <a:pt x="10213" y="6456"/>
                </a:cubicBezTo>
                <a:cubicBezTo>
                  <a:pt x="7994" y="7429"/>
                  <a:pt x="5866" y="8584"/>
                  <a:pt x="3982" y="10134"/>
                </a:cubicBezTo>
                <a:cubicBezTo>
                  <a:pt x="2280" y="11532"/>
                  <a:pt x="882" y="13417"/>
                  <a:pt x="456" y="15605"/>
                </a:cubicBezTo>
                <a:cubicBezTo>
                  <a:pt x="0" y="18219"/>
                  <a:pt x="1246" y="20682"/>
                  <a:pt x="2918" y="22596"/>
                </a:cubicBezTo>
                <a:cubicBezTo>
                  <a:pt x="3404" y="23113"/>
                  <a:pt x="3921" y="23630"/>
                  <a:pt x="4407" y="24147"/>
                </a:cubicBezTo>
                <a:cubicBezTo>
                  <a:pt x="6535" y="26244"/>
                  <a:pt x="8693" y="28341"/>
                  <a:pt x="10821" y="30408"/>
                </a:cubicBezTo>
                <a:cubicBezTo>
                  <a:pt x="11824" y="31259"/>
                  <a:pt x="13009" y="32262"/>
                  <a:pt x="14225" y="32809"/>
                </a:cubicBezTo>
                <a:cubicBezTo>
                  <a:pt x="17082" y="34086"/>
                  <a:pt x="20274" y="34208"/>
                  <a:pt x="23344" y="34208"/>
                </a:cubicBezTo>
                <a:cubicBezTo>
                  <a:pt x="25605" y="34208"/>
                  <a:pt x="27867" y="34169"/>
                  <a:pt x="30128" y="34169"/>
                </a:cubicBezTo>
                <a:cubicBezTo>
                  <a:pt x="30694" y="34169"/>
                  <a:pt x="31259" y="34171"/>
                  <a:pt x="31824" y="34177"/>
                </a:cubicBezTo>
                <a:cubicBezTo>
                  <a:pt x="33551" y="34177"/>
                  <a:pt x="35277" y="34216"/>
                  <a:pt x="37004" y="34216"/>
                </a:cubicBezTo>
                <a:cubicBezTo>
                  <a:pt x="37435" y="34216"/>
                  <a:pt x="37867" y="34214"/>
                  <a:pt x="38299" y="34208"/>
                </a:cubicBezTo>
                <a:cubicBezTo>
                  <a:pt x="40791" y="34177"/>
                  <a:pt x="43284" y="34025"/>
                  <a:pt x="45746" y="33934"/>
                </a:cubicBezTo>
                <a:cubicBezTo>
                  <a:pt x="51886" y="33782"/>
                  <a:pt x="58025" y="33721"/>
                  <a:pt x="64165" y="33569"/>
                </a:cubicBezTo>
                <a:cubicBezTo>
                  <a:pt x="67418" y="33508"/>
                  <a:pt x="70640" y="33417"/>
                  <a:pt x="73862" y="33296"/>
                </a:cubicBezTo>
                <a:cubicBezTo>
                  <a:pt x="76992" y="33205"/>
                  <a:pt x="80093" y="33144"/>
                  <a:pt x="83193" y="32749"/>
                </a:cubicBezTo>
                <a:cubicBezTo>
                  <a:pt x="84196" y="32597"/>
                  <a:pt x="85199" y="32445"/>
                  <a:pt x="86202" y="32293"/>
                </a:cubicBezTo>
                <a:cubicBezTo>
                  <a:pt x="88300" y="31928"/>
                  <a:pt x="90336" y="31411"/>
                  <a:pt x="92373" y="30742"/>
                </a:cubicBezTo>
                <a:cubicBezTo>
                  <a:pt x="93284" y="30499"/>
                  <a:pt x="94227" y="30226"/>
                  <a:pt x="95139" y="29983"/>
                </a:cubicBezTo>
                <a:cubicBezTo>
                  <a:pt x="96932" y="29587"/>
                  <a:pt x="98756" y="29162"/>
                  <a:pt x="100549" y="28706"/>
                </a:cubicBezTo>
                <a:cubicBezTo>
                  <a:pt x="103163" y="28493"/>
                  <a:pt x="105777" y="28220"/>
                  <a:pt x="108361" y="27764"/>
                </a:cubicBezTo>
                <a:cubicBezTo>
                  <a:pt x="108786" y="27673"/>
                  <a:pt x="109242" y="27460"/>
                  <a:pt x="109607" y="27308"/>
                </a:cubicBezTo>
                <a:cubicBezTo>
                  <a:pt x="109709" y="27257"/>
                  <a:pt x="109960" y="27142"/>
                  <a:pt x="109824" y="27142"/>
                </a:cubicBezTo>
                <a:cubicBezTo>
                  <a:pt x="109798" y="27142"/>
                  <a:pt x="109757" y="27146"/>
                  <a:pt x="109698" y="27156"/>
                </a:cubicBezTo>
                <a:cubicBezTo>
                  <a:pt x="108513" y="27460"/>
                  <a:pt x="107479" y="27551"/>
                  <a:pt x="106233" y="27581"/>
                </a:cubicBezTo>
                <a:cubicBezTo>
                  <a:pt x="105780" y="27594"/>
                  <a:pt x="105327" y="27601"/>
                  <a:pt x="104873" y="27601"/>
                </a:cubicBezTo>
                <a:cubicBezTo>
                  <a:pt x="104232" y="27601"/>
                  <a:pt x="103591" y="27587"/>
                  <a:pt x="102950" y="27551"/>
                </a:cubicBezTo>
                <a:cubicBezTo>
                  <a:pt x="100914" y="27764"/>
                  <a:pt x="98877" y="27946"/>
                  <a:pt x="96841" y="28159"/>
                </a:cubicBezTo>
                <a:cubicBezTo>
                  <a:pt x="94774" y="28402"/>
                  <a:pt x="92707" y="28706"/>
                  <a:pt x="90640" y="28858"/>
                </a:cubicBezTo>
                <a:cubicBezTo>
                  <a:pt x="88269" y="29040"/>
                  <a:pt x="85898" y="29131"/>
                  <a:pt x="83527" y="29162"/>
                </a:cubicBezTo>
                <a:cubicBezTo>
                  <a:pt x="78561" y="29278"/>
                  <a:pt x="73587" y="29318"/>
                  <a:pt x="68614" y="29318"/>
                </a:cubicBezTo>
                <a:cubicBezTo>
                  <a:pt x="63177" y="29318"/>
                  <a:pt x="57740" y="29270"/>
                  <a:pt x="52311" y="29223"/>
                </a:cubicBezTo>
                <a:cubicBezTo>
                  <a:pt x="45168" y="29162"/>
                  <a:pt x="38055" y="29071"/>
                  <a:pt x="30943" y="28949"/>
                </a:cubicBezTo>
                <a:cubicBezTo>
                  <a:pt x="27934" y="28919"/>
                  <a:pt x="24955" y="28888"/>
                  <a:pt x="21946" y="28706"/>
                </a:cubicBezTo>
                <a:cubicBezTo>
                  <a:pt x="19879" y="28584"/>
                  <a:pt x="17782" y="28432"/>
                  <a:pt x="15715" y="28037"/>
                </a:cubicBezTo>
                <a:cubicBezTo>
                  <a:pt x="13573" y="27603"/>
                  <a:pt x="11570" y="26839"/>
                  <a:pt x="9573" y="25953"/>
                </a:cubicBezTo>
                <a:lnTo>
                  <a:pt x="9573" y="25953"/>
                </a:lnTo>
                <a:cubicBezTo>
                  <a:pt x="8972" y="25645"/>
                  <a:pt x="8402" y="25307"/>
                  <a:pt x="7853" y="24935"/>
                </a:cubicBezTo>
                <a:lnTo>
                  <a:pt x="7853" y="24935"/>
                </a:lnTo>
                <a:cubicBezTo>
                  <a:pt x="7141" y="23957"/>
                  <a:pt x="6505" y="22941"/>
                  <a:pt x="5958" y="21867"/>
                </a:cubicBezTo>
                <a:lnTo>
                  <a:pt x="5958" y="21867"/>
                </a:lnTo>
                <a:cubicBezTo>
                  <a:pt x="6018" y="22019"/>
                  <a:pt x="6110" y="22171"/>
                  <a:pt x="6170" y="22323"/>
                </a:cubicBezTo>
                <a:cubicBezTo>
                  <a:pt x="5806" y="21654"/>
                  <a:pt x="5593" y="20925"/>
                  <a:pt x="5471" y="20165"/>
                </a:cubicBezTo>
                <a:cubicBezTo>
                  <a:pt x="5348" y="19572"/>
                  <a:pt x="5345" y="18978"/>
                  <a:pt x="5446" y="18385"/>
                </a:cubicBezTo>
                <a:lnTo>
                  <a:pt x="5446" y="18385"/>
                </a:lnTo>
                <a:cubicBezTo>
                  <a:pt x="5657" y="17693"/>
                  <a:pt x="5870" y="17090"/>
                  <a:pt x="6262" y="16487"/>
                </a:cubicBezTo>
                <a:cubicBezTo>
                  <a:pt x="6778" y="15666"/>
                  <a:pt x="7447" y="14967"/>
                  <a:pt x="8177" y="14329"/>
                </a:cubicBezTo>
                <a:cubicBezTo>
                  <a:pt x="9570" y="13081"/>
                  <a:pt x="11184" y="12193"/>
                  <a:pt x="12836" y="11375"/>
                </a:cubicBezTo>
                <a:lnTo>
                  <a:pt x="12836" y="11375"/>
                </a:lnTo>
                <a:cubicBezTo>
                  <a:pt x="13265" y="11195"/>
                  <a:pt x="13710" y="11000"/>
                  <a:pt x="14138" y="10821"/>
                </a:cubicBezTo>
                <a:lnTo>
                  <a:pt x="14138" y="10821"/>
                </a:lnTo>
                <a:cubicBezTo>
                  <a:pt x="14082" y="10841"/>
                  <a:pt x="14023" y="10859"/>
                  <a:pt x="13967" y="10880"/>
                </a:cubicBezTo>
                <a:lnTo>
                  <a:pt x="13967" y="10880"/>
                </a:lnTo>
                <a:cubicBezTo>
                  <a:pt x="16244" y="9927"/>
                  <a:pt x="18578" y="9120"/>
                  <a:pt x="20943" y="8432"/>
                </a:cubicBezTo>
                <a:cubicBezTo>
                  <a:pt x="23405" y="7763"/>
                  <a:pt x="25867" y="7186"/>
                  <a:pt x="28359" y="6730"/>
                </a:cubicBezTo>
                <a:cubicBezTo>
                  <a:pt x="32189" y="6061"/>
                  <a:pt x="36049" y="5575"/>
                  <a:pt x="39940" y="5241"/>
                </a:cubicBezTo>
                <a:cubicBezTo>
                  <a:pt x="46045" y="4746"/>
                  <a:pt x="52173" y="4538"/>
                  <a:pt x="58303" y="4538"/>
                </a:cubicBezTo>
                <a:cubicBezTo>
                  <a:pt x="62335" y="4538"/>
                  <a:pt x="66368" y="4628"/>
                  <a:pt x="70397" y="4785"/>
                </a:cubicBezTo>
                <a:cubicBezTo>
                  <a:pt x="77084" y="5058"/>
                  <a:pt x="83771" y="5605"/>
                  <a:pt x="90397" y="6517"/>
                </a:cubicBezTo>
                <a:cubicBezTo>
                  <a:pt x="94804" y="7125"/>
                  <a:pt x="99181" y="7824"/>
                  <a:pt x="103497" y="8888"/>
                </a:cubicBezTo>
                <a:cubicBezTo>
                  <a:pt x="107023" y="9770"/>
                  <a:pt x="110488" y="10925"/>
                  <a:pt x="113923" y="12110"/>
                </a:cubicBezTo>
                <a:cubicBezTo>
                  <a:pt x="116081" y="12809"/>
                  <a:pt x="118209" y="13599"/>
                  <a:pt x="120276" y="14481"/>
                </a:cubicBezTo>
                <a:cubicBezTo>
                  <a:pt x="123346" y="15697"/>
                  <a:pt x="126112" y="17368"/>
                  <a:pt x="128635" y="19496"/>
                </a:cubicBezTo>
                <a:cubicBezTo>
                  <a:pt x="128661" y="19518"/>
                  <a:pt x="128707" y="19528"/>
                  <a:pt x="128767" y="19528"/>
                </a:cubicBezTo>
                <a:cubicBezTo>
                  <a:pt x="129199" y="19528"/>
                  <a:pt x="130361" y="19010"/>
                  <a:pt x="130094" y="18797"/>
                </a:cubicBezTo>
                <a:cubicBezTo>
                  <a:pt x="128270" y="17095"/>
                  <a:pt x="126264" y="15636"/>
                  <a:pt x="124075" y="14420"/>
                </a:cubicBezTo>
                <a:cubicBezTo>
                  <a:pt x="122890" y="13782"/>
                  <a:pt x="121735" y="13113"/>
                  <a:pt x="120580" y="12444"/>
                </a:cubicBezTo>
                <a:cubicBezTo>
                  <a:pt x="117145" y="10621"/>
                  <a:pt x="113498" y="9040"/>
                  <a:pt x="109881" y="7703"/>
                </a:cubicBezTo>
                <a:cubicBezTo>
                  <a:pt x="102829" y="5089"/>
                  <a:pt x="95412" y="3265"/>
                  <a:pt x="87996" y="2110"/>
                </a:cubicBezTo>
                <a:cubicBezTo>
                  <a:pt x="77308" y="472"/>
                  <a:pt x="66493" y="0"/>
                  <a:pt x="55691" y="0"/>
                </a:cubicBezTo>
                <a:close/>
              </a:path>
            </a:pathLst>
          </a:custGeom>
          <a:solidFill>
            <a:srgbClr val="6BA6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4" name="Google Shape;7524;p42"/>
          <p:cNvSpPr/>
          <p:nvPr/>
        </p:nvSpPr>
        <p:spPr>
          <a:xfrm rot="667684">
            <a:off x="6208825" y="2077846"/>
            <a:ext cx="5153307" cy="1366228"/>
          </a:xfrm>
          <a:custGeom>
            <a:avLst/>
            <a:gdLst/>
            <a:ahLst/>
            <a:cxnLst/>
            <a:rect l="l" t="t" r="r" b="b"/>
            <a:pathLst>
              <a:path w="133803" h="31100" extrusionOk="0">
                <a:moveTo>
                  <a:pt x="59594" y="0"/>
                </a:moveTo>
                <a:cubicBezTo>
                  <a:pt x="58483" y="0"/>
                  <a:pt x="57373" y="4"/>
                  <a:pt x="56263" y="10"/>
                </a:cubicBezTo>
                <a:cubicBezTo>
                  <a:pt x="50975" y="40"/>
                  <a:pt x="45716" y="131"/>
                  <a:pt x="40458" y="587"/>
                </a:cubicBezTo>
                <a:cubicBezTo>
                  <a:pt x="32038" y="1256"/>
                  <a:pt x="23679" y="2593"/>
                  <a:pt x="15776" y="5663"/>
                </a:cubicBezTo>
                <a:cubicBezTo>
                  <a:pt x="12828" y="6788"/>
                  <a:pt x="9910" y="8095"/>
                  <a:pt x="7448" y="10162"/>
                </a:cubicBezTo>
                <a:cubicBezTo>
                  <a:pt x="6232" y="11226"/>
                  <a:pt x="5199" y="12442"/>
                  <a:pt x="4408" y="13840"/>
                </a:cubicBezTo>
                <a:cubicBezTo>
                  <a:pt x="3162" y="15998"/>
                  <a:pt x="2585" y="18551"/>
                  <a:pt x="1855" y="20922"/>
                </a:cubicBezTo>
                <a:cubicBezTo>
                  <a:pt x="1308" y="22837"/>
                  <a:pt x="791" y="24752"/>
                  <a:pt x="366" y="26697"/>
                </a:cubicBezTo>
                <a:cubicBezTo>
                  <a:pt x="183" y="27487"/>
                  <a:pt x="1" y="29038"/>
                  <a:pt x="487" y="29858"/>
                </a:cubicBezTo>
                <a:cubicBezTo>
                  <a:pt x="882" y="30588"/>
                  <a:pt x="1703" y="30588"/>
                  <a:pt x="2463" y="30648"/>
                </a:cubicBezTo>
                <a:cubicBezTo>
                  <a:pt x="2756" y="30657"/>
                  <a:pt x="3047" y="30660"/>
                  <a:pt x="3337" y="30660"/>
                </a:cubicBezTo>
                <a:cubicBezTo>
                  <a:pt x="4130" y="30660"/>
                  <a:pt x="4914" y="30632"/>
                  <a:pt x="5715" y="30588"/>
                </a:cubicBezTo>
                <a:cubicBezTo>
                  <a:pt x="7223" y="30535"/>
                  <a:pt x="8753" y="30505"/>
                  <a:pt x="10267" y="30498"/>
                </a:cubicBezTo>
                <a:lnTo>
                  <a:pt x="10267" y="30498"/>
                </a:lnTo>
                <a:cubicBezTo>
                  <a:pt x="17078" y="30558"/>
                  <a:pt x="23859" y="30590"/>
                  <a:pt x="30640" y="30831"/>
                </a:cubicBezTo>
                <a:cubicBezTo>
                  <a:pt x="32099" y="30892"/>
                  <a:pt x="33588" y="30983"/>
                  <a:pt x="35047" y="31013"/>
                </a:cubicBezTo>
                <a:cubicBezTo>
                  <a:pt x="35552" y="31028"/>
                  <a:pt x="36056" y="31034"/>
                  <a:pt x="36560" y="31034"/>
                </a:cubicBezTo>
                <a:cubicBezTo>
                  <a:pt x="38153" y="31034"/>
                  <a:pt x="39746" y="30976"/>
                  <a:pt x="41339" y="30952"/>
                </a:cubicBezTo>
                <a:cubicBezTo>
                  <a:pt x="42291" y="30947"/>
                  <a:pt x="43244" y="30944"/>
                  <a:pt x="44198" y="30944"/>
                </a:cubicBezTo>
                <a:cubicBezTo>
                  <a:pt x="48240" y="30944"/>
                  <a:pt x="52297" y="30989"/>
                  <a:pt x="56355" y="31013"/>
                </a:cubicBezTo>
                <a:cubicBezTo>
                  <a:pt x="60548" y="31051"/>
                  <a:pt x="64752" y="31100"/>
                  <a:pt x="68957" y="31100"/>
                </a:cubicBezTo>
                <a:cubicBezTo>
                  <a:pt x="74873" y="31100"/>
                  <a:pt x="80791" y="31004"/>
                  <a:pt x="86690" y="30648"/>
                </a:cubicBezTo>
                <a:cubicBezTo>
                  <a:pt x="89304" y="30497"/>
                  <a:pt x="91918" y="30253"/>
                  <a:pt x="94532" y="30010"/>
                </a:cubicBezTo>
                <a:cubicBezTo>
                  <a:pt x="97358" y="29737"/>
                  <a:pt x="100216" y="29524"/>
                  <a:pt x="103042" y="29159"/>
                </a:cubicBezTo>
                <a:cubicBezTo>
                  <a:pt x="106599" y="28673"/>
                  <a:pt x="110216" y="28126"/>
                  <a:pt x="113742" y="27305"/>
                </a:cubicBezTo>
                <a:cubicBezTo>
                  <a:pt x="113831" y="27305"/>
                  <a:pt x="113307" y="25814"/>
                  <a:pt x="113000" y="25814"/>
                </a:cubicBezTo>
                <a:cubicBezTo>
                  <a:pt x="112994" y="25814"/>
                  <a:pt x="112988" y="25814"/>
                  <a:pt x="112982" y="25816"/>
                </a:cubicBezTo>
                <a:cubicBezTo>
                  <a:pt x="112100" y="25968"/>
                  <a:pt x="111219" y="26150"/>
                  <a:pt x="110337" y="26302"/>
                </a:cubicBezTo>
                <a:cubicBezTo>
                  <a:pt x="108058" y="26727"/>
                  <a:pt x="105596" y="27092"/>
                  <a:pt x="103255" y="27214"/>
                </a:cubicBezTo>
                <a:cubicBezTo>
                  <a:pt x="99547" y="27427"/>
                  <a:pt x="95869" y="27609"/>
                  <a:pt x="92161" y="27700"/>
                </a:cubicBezTo>
                <a:cubicBezTo>
                  <a:pt x="86988" y="27786"/>
                  <a:pt x="81815" y="27823"/>
                  <a:pt x="76643" y="27823"/>
                </a:cubicBezTo>
                <a:cubicBezTo>
                  <a:pt x="72636" y="27823"/>
                  <a:pt x="68629" y="27801"/>
                  <a:pt x="64622" y="27761"/>
                </a:cubicBezTo>
                <a:cubicBezTo>
                  <a:pt x="56750" y="27731"/>
                  <a:pt x="48877" y="27731"/>
                  <a:pt x="41005" y="27548"/>
                </a:cubicBezTo>
                <a:cubicBezTo>
                  <a:pt x="35078" y="27396"/>
                  <a:pt x="29181" y="27366"/>
                  <a:pt x="23284" y="27092"/>
                </a:cubicBezTo>
                <a:cubicBezTo>
                  <a:pt x="23558" y="27092"/>
                  <a:pt x="23831" y="27123"/>
                  <a:pt x="24105" y="27123"/>
                </a:cubicBezTo>
                <a:cubicBezTo>
                  <a:pt x="19697" y="26788"/>
                  <a:pt x="15077" y="26393"/>
                  <a:pt x="10974" y="24630"/>
                </a:cubicBezTo>
                <a:cubicBezTo>
                  <a:pt x="9667" y="24053"/>
                  <a:pt x="8329" y="23323"/>
                  <a:pt x="7235" y="22381"/>
                </a:cubicBezTo>
                <a:cubicBezTo>
                  <a:pt x="6552" y="21789"/>
                  <a:pt x="6005" y="21146"/>
                  <a:pt x="5493" y="20438"/>
                </a:cubicBezTo>
                <a:lnTo>
                  <a:pt x="5493" y="20438"/>
                </a:lnTo>
                <a:cubicBezTo>
                  <a:pt x="5896" y="20083"/>
                  <a:pt x="6319" y="19748"/>
                  <a:pt x="6749" y="19433"/>
                </a:cubicBezTo>
                <a:cubicBezTo>
                  <a:pt x="8403" y="18162"/>
                  <a:pt x="10143" y="17151"/>
                  <a:pt x="11997" y="16258"/>
                </a:cubicBezTo>
                <a:lnTo>
                  <a:pt x="11997" y="16258"/>
                </a:lnTo>
                <a:cubicBezTo>
                  <a:pt x="14347" y="15329"/>
                  <a:pt x="16779" y="14514"/>
                  <a:pt x="19211" y="13840"/>
                </a:cubicBezTo>
                <a:cubicBezTo>
                  <a:pt x="21764" y="13141"/>
                  <a:pt x="24318" y="12533"/>
                  <a:pt x="26901" y="12077"/>
                </a:cubicBezTo>
                <a:cubicBezTo>
                  <a:pt x="30853" y="11347"/>
                  <a:pt x="34834" y="10891"/>
                  <a:pt x="38786" y="10587"/>
                </a:cubicBezTo>
                <a:cubicBezTo>
                  <a:pt x="43467" y="10223"/>
                  <a:pt x="48117" y="10101"/>
                  <a:pt x="52798" y="10010"/>
                </a:cubicBezTo>
                <a:cubicBezTo>
                  <a:pt x="55866" y="9937"/>
                  <a:pt x="58934" y="9892"/>
                  <a:pt x="62002" y="9892"/>
                </a:cubicBezTo>
                <a:cubicBezTo>
                  <a:pt x="65317" y="9892"/>
                  <a:pt x="68632" y="9944"/>
                  <a:pt x="71948" y="10071"/>
                </a:cubicBezTo>
                <a:cubicBezTo>
                  <a:pt x="77571" y="10314"/>
                  <a:pt x="83194" y="10739"/>
                  <a:pt x="88787" y="11317"/>
                </a:cubicBezTo>
                <a:cubicBezTo>
                  <a:pt x="94532" y="11894"/>
                  <a:pt x="100337" y="12897"/>
                  <a:pt x="105930" y="14417"/>
                </a:cubicBezTo>
                <a:cubicBezTo>
                  <a:pt x="109517" y="15420"/>
                  <a:pt x="113043" y="16606"/>
                  <a:pt x="116599" y="17609"/>
                </a:cubicBezTo>
                <a:cubicBezTo>
                  <a:pt x="117876" y="18095"/>
                  <a:pt x="119183" y="18399"/>
                  <a:pt x="120490" y="18551"/>
                </a:cubicBezTo>
                <a:cubicBezTo>
                  <a:pt x="121223" y="18581"/>
                  <a:pt x="121956" y="18596"/>
                  <a:pt x="122690" y="18596"/>
                </a:cubicBezTo>
                <a:cubicBezTo>
                  <a:pt x="124919" y="18596"/>
                  <a:pt x="127148" y="18456"/>
                  <a:pt x="129377" y="18162"/>
                </a:cubicBezTo>
                <a:lnTo>
                  <a:pt x="129377" y="18162"/>
                </a:lnTo>
                <a:cubicBezTo>
                  <a:pt x="130616" y="18586"/>
                  <a:pt x="131831" y="19009"/>
                  <a:pt x="133073" y="19433"/>
                </a:cubicBezTo>
                <a:cubicBezTo>
                  <a:pt x="133123" y="19454"/>
                  <a:pt x="133176" y="19465"/>
                  <a:pt x="133230" y="19465"/>
                </a:cubicBezTo>
                <a:cubicBezTo>
                  <a:pt x="133477" y="19465"/>
                  <a:pt x="133748" y="19256"/>
                  <a:pt x="133772" y="19007"/>
                </a:cubicBezTo>
                <a:cubicBezTo>
                  <a:pt x="133803" y="18642"/>
                  <a:pt x="133347" y="18034"/>
                  <a:pt x="133073" y="17852"/>
                </a:cubicBezTo>
                <a:cubicBezTo>
                  <a:pt x="131128" y="16606"/>
                  <a:pt x="129061" y="15481"/>
                  <a:pt x="126964" y="14539"/>
                </a:cubicBezTo>
                <a:cubicBezTo>
                  <a:pt x="124623" y="13414"/>
                  <a:pt x="122344" y="12229"/>
                  <a:pt x="120064" y="11013"/>
                </a:cubicBezTo>
                <a:cubicBezTo>
                  <a:pt x="116477" y="9220"/>
                  <a:pt x="112799" y="7700"/>
                  <a:pt x="109000" y="6423"/>
                </a:cubicBezTo>
                <a:cubicBezTo>
                  <a:pt x="104197" y="4812"/>
                  <a:pt x="99304" y="3596"/>
                  <a:pt x="94349" y="2654"/>
                </a:cubicBezTo>
                <a:cubicBezTo>
                  <a:pt x="87601" y="1347"/>
                  <a:pt x="80823" y="678"/>
                  <a:pt x="73984" y="314"/>
                </a:cubicBezTo>
                <a:cubicBezTo>
                  <a:pt x="69196" y="67"/>
                  <a:pt x="64389" y="0"/>
                  <a:pt x="59594" y="0"/>
                </a:cubicBezTo>
                <a:close/>
              </a:path>
            </a:pathLst>
          </a:custGeom>
          <a:solidFill>
            <a:srgbClr val="6BA6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5" name="Google Shape;7525;p42"/>
          <p:cNvSpPr/>
          <p:nvPr/>
        </p:nvSpPr>
        <p:spPr>
          <a:xfrm rot="667684">
            <a:off x="6365998" y="2186547"/>
            <a:ext cx="5023745" cy="1804744"/>
          </a:xfrm>
          <a:custGeom>
            <a:avLst/>
            <a:gdLst/>
            <a:ahLst/>
            <a:cxnLst/>
            <a:rect l="l" t="t" r="r" b="b"/>
            <a:pathLst>
              <a:path w="130439" h="31240" extrusionOk="0">
                <a:moveTo>
                  <a:pt x="3830" y="22629"/>
                </a:moveTo>
                <a:lnTo>
                  <a:pt x="3830" y="22629"/>
                </a:lnTo>
                <a:cubicBezTo>
                  <a:pt x="3868" y="22667"/>
                  <a:pt x="3900" y="22705"/>
                  <a:pt x="3932" y="22742"/>
                </a:cubicBezTo>
                <a:lnTo>
                  <a:pt x="3932" y="22742"/>
                </a:lnTo>
                <a:cubicBezTo>
                  <a:pt x="3897" y="22705"/>
                  <a:pt x="3863" y="22667"/>
                  <a:pt x="3830" y="22629"/>
                </a:cubicBezTo>
                <a:close/>
                <a:moveTo>
                  <a:pt x="56349" y="1"/>
                </a:moveTo>
                <a:cubicBezTo>
                  <a:pt x="55155" y="1"/>
                  <a:pt x="53961" y="6"/>
                  <a:pt x="52767" y="15"/>
                </a:cubicBezTo>
                <a:cubicBezTo>
                  <a:pt x="46050" y="76"/>
                  <a:pt x="39271" y="258"/>
                  <a:pt x="32615" y="1018"/>
                </a:cubicBezTo>
                <a:cubicBezTo>
                  <a:pt x="28724" y="1474"/>
                  <a:pt x="24864" y="2021"/>
                  <a:pt x="21064" y="2933"/>
                </a:cubicBezTo>
                <a:cubicBezTo>
                  <a:pt x="17356" y="3845"/>
                  <a:pt x="13648" y="4909"/>
                  <a:pt x="10122" y="6459"/>
                </a:cubicBezTo>
                <a:cubicBezTo>
                  <a:pt x="7903" y="7432"/>
                  <a:pt x="5775" y="8617"/>
                  <a:pt x="3951" y="10198"/>
                </a:cubicBezTo>
                <a:cubicBezTo>
                  <a:pt x="2249" y="11657"/>
                  <a:pt x="821" y="13359"/>
                  <a:pt x="274" y="15578"/>
                </a:cubicBezTo>
                <a:cubicBezTo>
                  <a:pt x="0" y="16733"/>
                  <a:pt x="30" y="17705"/>
                  <a:pt x="243" y="18860"/>
                </a:cubicBezTo>
                <a:cubicBezTo>
                  <a:pt x="547" y="20441"/>
                  <a:pt x="1094" y="21991"/>
                  <a:pt x="1733" y="23450"/>
                </a:cubicBezTo>
                <a:cubicBezTo>
                  <a:pt x="2097" y="24362"/>
                  <a:pt x="2523" y="25213"/>
                  <a:pt x="3070" y="26003"/>
                </a:cubicBezTo>
                <a:cubicBezTo>
                  <a:pt x="3891" y="27128"/>
                  <a:pt x="5076" y="27827"/>
                  <a:pt x="6292" y="28405"/>
                </a:cubicBezTo>
                <a:cubicBezTo>
                  <a:pt x="7629" y="28921"/>
                  <a:pt x="8997" y="29316"/>
                  <a:pt x="10426" y="29560"/>
                </a:cubicBezTo>
                <a:cubicBezTo>
                  <a:pt x="11246" y="29712"/>
                  <a:pt x="12037" y="29864"/>
                  <a:pt x="12857" y="30016"/>
                </a:cubicBezTo>
                <a:cubicBezTo>
                  <a:pt x="14712" y="30319"/>
                  <a:pt x="16596" y="30502"/>
                  <a:pt x="18481" y="30654"/>
                </a:cubicBezTo>
                <a:cubicBezTo>
                  <a:pt x="22189" y="30927"/>
                  <a:pt x="25928" y="30988"/>
                  <a:pt x="29636" y="31079"/>
                </a:cubicBezTo>
                <a:cubicBezTo>
                  <a:pt x="31581" y="31140"/>
                  <a:pt x="33526" y="31201"/>
                  <a:pt x="35472" y="31231"/>
                </a:cubicBezTo>
                <a:cubicBezTo>
                  <a:pt x="35924" y="31237"/>
                  <a:pt x="36375" y="31239"/>
                  <a:pt x="36827" y="31239"/>
                </a:cubicBezTo>
                <a:cubicBezTo>
                  <a:pt x="38837" y="31239"/>
                  <a:pt x="40848" y="31190"/>
                  <a:pt x="42858" y="31140"/>
                </a:cubicBezTo>
                <a:cubicBezTo>
                  <a:pt x="48907" y="30988"/>
                  <a:pt x="54955" y="31019"/>
                  <a:pt x="61035" y="30927"/>
                </a:cubicBezTo>
                <a:cubicBezTo>
                  <a:pt x="64287" y="30897"/>
                  <a:pt x="67539" y="30836"/>
                  <a:pt x="70792" y="30775"/>
                </a:cubicBezTo>
                <a:cubicBezTo>
                  <a:pt x="73953" y="30715"/>
                  <a:pt x="77144" y="30715"/>
                  <a:pt x="80305" y="30563"/>
                </a:cubicBezTo>
                <a:cubicBezTo>
                  <a:pt x="83406" y="30411"/>
                  <a:pt x="86506" y="30137"/>
                  <a:pt x="89576" y="29833"/>
                </a:cubicBezTo>
                <a:lnTo>
                  <a:pt x="95503" y="29225"/>
                </a:lnTo>
                <a:cubicBezTo>
                  <a:pt x="96932" y="28800"/>
                  <a:pt x="98361" y="28587"/>
                  <a:pt x="99820" y="28587"/>
                </a:cubicBezTo>
                <a:cubicBezTo>
                  <a:pt x="103224" y="28435"/>
                  <a:pt x="106719" y="28313"/>
                  <a:pt x="110063" y="27614"/>
                </a:cubicBezTo>
                <a:lnTo>
                  <a:pt x="110063" y="27614"/>
                </a:lnTo>
                <a:cubicBezTo>
                  <a:pt x="110053" y="27616"/>
                  <a:pt x="110041" y="27617"/>
                  <a:pt x="110028" y="27617"/>
                </a:cubicBezTo>
                <a:cubicBezTo>
                  <a:pt x="109844" y="27617"/>
                  <a:pt x="109384" y="27430"/>
                  <a:pt x="109242" y="27401"/>
                </a:cubicBezTo>
                <a:cubicBezTo>
                  <a:pt x="109074" y="27373"/>
                  <a:pt x="108698" y="27216"/>
                  <a:pt x="108474" y="27216"/>
                </a:cubicBezTo>
                <a:cubicBezTo>
                  <a:pt x="108455" y="27216"/>
                  <a:pt x="108438" y="27217"/>
                  <a:pt x="108421" y="27219"/>
                </a:cubicBezTo>
                <a:cubicBezTo>
                  <a:pt x="105929" y="27766"/>
                  <a:pt x="103285" y="27797"/>
                  <a:pt x="100762" y="27857"/>
                </a:cubicBezTo>
                <a:cubicBezTo>
                  <a:pt x="99668" y="27888"/>
                  <a:pt x="98573" y="27918"/>
                  <a:pt x="97509" y="27949"/>
                </a:cubicBezTo>
                <a:cubicBezTo>
                  <a:pt x="96628" y="27888"/>
                  <a:pt x="95746" y="27857"/>
                  <a:pt x="94895" y="27797"/>
                </a:cubicBezTo>
                <a:cubicBezTo>
                  <a:pt x="94799" y="27793"/>
                  <a:pt x="94702" y="27792"/>
                  <a:pt x="94605" y="27792"/>
                </a:cubicBezTo>
                <a:cubicBezTo>
                  <a:pt x="93815" y="27792"/>
                  <a:pt x="93009" y="27891"/>
                  <a:pt x="92251" y="27918"/>
                </a:cubicBezTo>
                <a:cubicBezTo>
                  <a:pt x="83436" y="28471"/>
                  <a:pt x="74596" y="28496"/>
                  <a:pt x="65777" y="28496"/>
                </a:cubicBezTo>
                <a:cubicBezTo>
                  <a:pt x="64895" y="28496"/>
                  <a:pt x="64013" y="28496"/>
                  <a:pt x="63132" y="28496"/>
                </a:cubicBezTo>
                <a:cubicBezTo>
                  <a:pt x="58512" y="28465"/>
                  <a:pt x="53922" y="28435"/>
                  <a:pt x="49302" y="28405"/>
                </a:cubicBezTo>
                <a:cubicBezTo>
                  <a:pt x="48727" y="28400"/>
                  <a:pt x="48151" y="28398"/>
                  <a:pt x="47575" y="28398"/>
                </a:cubicBezTo>
                <a:cubicBezTo>
                  <a:pt x="45754" y="28398"/>
                  <a:pt x="43927" y="28416"/>
                  <a:pt x="42097" y="28416"/>
                </a:cubicBezTo>
                <a:cubicBezTo>
                  <a:pt x="40771" y="28416"/>
                  <a:pt x="39444" y="28407"/>
                  <a:pt x="38116" y="28374"/>
                </a:cubicBezTo>
                <a:cubicBezTo>
                  <a:pt x="32121" y="28254"/>
                  <a:pt x="26096" y="28193"/>
                  <a:pt x="20129" y="27784"/>
                </a:cubicBezTo>
                <a:lnTo>
                  <a:pt x="20129" y="27784"/>
                </a:lnTo>
                <a:cubicBezTo>
                  <a:pt x="16774" y="27481"/>
                  <a:pt x="13449" y="27084"/>
                  <a:pt x="10213" y="26125"/>
                </a:cubicBezTo>
                <a:cubicBezTo>
                  <a:pt x="8845" y="25760"/>
                  <a:pt x="7508" y="25243"/>
                  <a:pt x="6231" y="24575"/>
                </a:cubicBezTo>
                <a:cubicBezTo>
                  <a:pt x="5418" y="24098"/>
                  <a:pt x="4656" y="23517"/>
                  <a:pt x="3994" y="22810"/>
                </a:cubicBezTo>
                <a:lnTo>
                  <a:pt x="3994" y="22810"/>
                </a:lnTo>
                <a:cubicBezTo>
                  <a:pt x="3517" y="22242"/>
                  <a:pt x="3086" y="21629"/>
                  <a:pt x="2681" y="20990"/>
                </a:cubicBezTo>
                <a:lnTo>
                  <a:pt x="2681" y="20990"/>
                </a:lnTo>
                <a:cubicBezTo>
                  <a:pt x="2597" y="20783"/>
                  <a:pt x="2518" y="20572"/>
                  <a:pt x="2432" y="20368"/>
                </a:cubicBezTo>
                <a:lnTo>
                  <a:pt x="2432" y="20368"/>
                </a:lnTo>
                <a:cubicBezTo>
                  <a:pt x="2392" y="19896"/>
                  <a:pt x="2376" y="19424"/>
                  <a:pt x="2401" y="18952"/>
                </a:cubicBezTo>
                <a:cubicBezTo>
                  <a:pt x="2401" y="18374"/>
                  <a:pt x="2492" y="17827"/>
                  <a:pt x="2705" y="17280"/>
                </a:cubicBezTo>
                <a:lnTo>
                  <a:pt x="2705" y="17280"/>
                </a:lnTo>
                <a:cubicBezTo>
                  <a:pt x="2675" y="17401"/>
                  <a:pt x="2644" y="17523"/>
                  <a:pt x="2614" y="17645"/>
                </a:cubicBezTo>
                <a:cubicBezTo>
                  <a:pt x="2857" y="16915"/>
                  <a:pt x="3161" y="16307"/>
                  <a:pt x="3556" y="15669"/>
                </a:cubicBezTo>
                <a:cubicBezTo>
                  <a:pt x="4195" y="14666"/>
                  <a:pt x="5046" y="13906"/>
                  <a:pt x="5927" y="13176"/>
                </a:cubicBezTo>
                <a:cubicBezTo>
                  <a:pt x="7417" y="11961"/>
                  <a:pt x="9028" y="10988"/>
                  <a:pt x="10760" y="10198"/>
                </a:cubicBezTo>
                <a:cubicBezTo>
                  <a:pt x="15593" y="7979"/>
                  <a:pt x="20821" y="6581"/>
                  <a:pt x="26019" y="5608"/>
                </a:cubicBezTo>
                <a:cubicBezTo>
                  <a:pt x="32979" y="4270"/>
                  <a:pt x="40122" y="3784"/>
                  <a:pt x="47205" y="3541"/>
                </a:cubicBezTo>
                <a:cubicBezTo>
                  <a:pt x="50769" y="3431"/>
                  <a:pt x="54342" y="3370"/>
                  <a:pt x="57910" y="3370"/>
                </a:cubicBezTo>
                <a:cubicBezTo>
                  <a:pt x="61249" y="3370"/>
                  <a:pt x="64583" y="3423"/>
                  <a:pt x="67904" y="3541"/>
                </a:cubicBezTo>
                <a:cubicBezTo>
                  <a:pt x="72767" y="3693"/>
                  <a:pt x="77600" y="4058"/>
                  <a:pt x="82464" y="4453"/>
                </a:cubicBezTo>
                <a:cubicBezTo>
                  <a:pt x="86202" y="4757"/>
                  <a:pt x="89941" y="5030"/>
                  <a:pt x="93649" y="5547"/>
                </a:cubicBezTo>
                <a:cubicBezTo>
                  <a:pt x="100123" y="6489"/>
                  <a:pt x="106415" y="8131"/>
                  <a:pt x="112555" y="10319"/>
                </a:cubicBezTo>
                <a:cubicBezTo>
                  <a:pt x="115564" y="11413"/>
                  <a:pt x="118422" y="12690"/>
                  <a:pt x="121248" y="14179"/>
                </a:cubicBezTo>
                <a:cubicBezTo>
                  <a:pt x="122282" y="14727"/>
                  <a:pt x="123315" y="15274"/>
                  <a:pt x="124349" y="15851"/>
                </a:cubicBezTo>
                <a:cubicBezTo>
                  <a:pt x="125899" y="16641"/>
                  <a:pt x="127388" y="17584"/>
                  <a:pt x="128787" y="18648"/>
                </a:cubicBezTo>
                <a:cubicBezTo>
                  <a:pt x="129091" y="18860"/>
                  <a:pt x="129577" y="18921"/>
                  <a:pt x="129942" y="18982"/>
                </a:cubicBezTo>
                <a:cubicBezTo>
                  <a:pt x="129861" y="18982"/>
                  <a:pt x="130171" y="19036"/>
                  <a:pt x="130324" y="19036"/>
                </a:cubicBezTo>
                <a:cubicBezTo>
                  <a:pt x="130401" y="19036"/>
                  <a:pt x="130438" y="19022"/>
                  <a:pt x="130367" y="18982"/>
                </a:cubicBezTo>
                <a:cubicBezTo>
                  <a:pt x="128270" y="17553"/>
                  <a:pt x="126233" y="16003"/>
                  <a:pt x="124288" y="14392"/>
                </a:cubicBezTo>
                <a:cubicBezTo>
                  <a:pt x="124227" y="14362"/>
                  <a:pt x="124197" y="14331"/>
                  <a:pt x="124136" y="14301"/>
                </a:cubicBezTo>
                <a:cubicBezTo>
                  <a:pt x="121917" y="12903"/>
                  <a:pt x="119607" y="11626"/>
                  <a:pt x="117236" y="10502"/>
                </a:cubicBezTo>
                <a:cubicBezTo>
                  <a:pt x="116020" y="9985"/>
                  <a:pt x="114835" y="9438"/>
                  <a:pt x="113619" y="8891"/>
                </a:cubicBezTo>
                <a:cubicBezTo>
                  <a:pt x="105504" y="5456"/>
                  <a:pt x="96780" y="3359"/>
                  <a:pt x="88087" y="2021"/>
                </a:cubicBezTo>
                <a:cubicBezTo>
                  <a:pt x="77596" y="409"/>
                  <a:pt x="66958" y="1"/>
                  <a:pt x="56349" y="1"/>
                </a:cubicBezTo>
                <a:close/>
              </a:path>
            </a:pathLst>
          </a:custGeom>
          <a:solidFill>
            <a:srgbClr val="6BA6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6" name="Google Shape;7526;p42"/>
          <p:cNvSpPr/>
          <p:nvPr/>
        </p:nvSpPr>
        <p:spPr>
          <a:xfrm rot="667684">
            <a:off x="6629786" y="1639660"/>
            <a:ext cx="5015156" cy="1657624"/>
          </a:xfrm>
          <a:custGeom>
            <a:avLst/>
            <a:gdLst/>
            <a:ahLst/>
            <a:cxnLst/>
            <a:rect l="l" t="t" r="r" b="b"/>
            <a:pathLst>
              <a:path w="130216" h="30184" extrusionOk="0">
                <a:moveTo>
                  <a:pt x="70914" y="2228"/>
                </a:moveTo>
                <a:cubicBezTo>
                  <a:pt x="71065" y="2238"/>
                  <a:pt x="71216" y="2247"/>
                  <a:pt x="71367" y="2257"/>
                </a:cubicBezTo>
                <a:lnTo>
                  <a:pt x="71367" y="2257"/>
                </a:lnTo>
                <a:cubicBezTo>
                  <a:pt x="71216" y="2247"/>
                  <a:pt x="71065" y="2238"/>
                  <a:pt x="70914" y="2228"/>
                </a:cubicBezTo>
                <a:close/>
                <a:moveTo>
                  <a:pt x="25211" y="4527"/>
                </a:moveTo>
                <a:cubicBezTo>
                  <a:pt x="25022" y="4573"/>
                  <a:pt x="24834" y="4615"/>
                  <a:pt x="24645" y="4657"/>
                </a:cubicBezTo>
                <a:lnTo>
                  <a:pt x="24645" y="4657"/>
                </a:lnTo>
                <a:cubicBezTo>
                  <a:pt x="24834" y="4614"/>
                  <a:pt x="25023" y="4571"/>
                  <a:pt x="25211" y="4527"/>
                </a:cubicBezTo>
                <a:close/>
                <a:moveTo>
                  <a:pt x="93817" y="29310"/>
                </a:moveTo>
                <a:lnTo>
                  <a:pt x="93817" y="29310"/>
                </a:lnTo>
                <a:cubicBezTo>
                  <a:pt x="93802" y="29310"/>
                  <a:pt x="93787" y="29311"/>
                  <a:pt x="93772" y="29311"/>
                </a:cubicBezTo>
                <a:cubicBezTo>
                  <a:pt x="93787" y="29311"/>
                  <a:pt x="93802" y="29311"/>
                  <a:pt x="93817" y="29310"/>
                </a:cubicBezTo>
                <a:close/>
                <a:moveTo>
                  <a:pt x="57299" y="1"/>
                </a:moveTo>
                <a:cubicBezTo>
                  <a:pt x="55110" y="1"/>
                  <a:pt x="52921" y="24"/>
                  <a:pt x="50731" y="70"/>
                </a:cubicBezTo>
                <a:cubicBezTo>
                  <a:pt x="44105" y="222"/>
                  <a:pt x="37418" y="648"/>
                  <a:pt x="30852" y="1590"/>
                </a:cubicBezTo>
                <a:cubicBezTo>
                  <a:pt x="24591" y="2472"/>
                  <a:pt x="18421" y="3809"/>
                  <a:pt x="12493" y="6028"/>
                </a:cubicBezTo>
                <a:cubicBezTo>
                  <a:pt x="11004" y="6605"/>
                  <a:pt x="9545" y="7183"/>
                  <a:pt x="8116" y="7943"/>
                </a:cubicBezTo>
                <a:cubicBezTo>
                  <a:pt x="7022" y="8490"/>
                  <a:pt x="6019" y="9159"/>
                  <a:pt x="5016" y="9858"/>
                </a:cubicBezTo>
                <a:cubicBezTo>
                  <a:pt x="3922" y="10618"/>
                  <a:pt x="2828" y="11529"/>
                  <a:pt x="2007" y="12563"/>
                </a:cubicBezTo>
                <a:cubicBezTo>
                  <a:pt x="1277" y="13444"/>
                  <a:pt x="578" y="14599"/>
                  <a:pt x="335" y="15724"/>
                </a:cubicBezTo>
                <a:cubicBezTo>
                  <a:pt x="153" y="16636"/>
                  <a:pt x="1" y="17578"/>
                  <a:pt x="183" y="18490"/>
                </a:cubicBezTo>
                <a:cubicBezTo>
                  <a:pt x="396" y="19432"/>
                  <a:pt x="761" y="20283"/>
                  <a:pt x="1338" y="21074"/>
                </a:cubicBezTo>
                <a:cubicBezTo>
                  <a:pt x="3071" y="23566"/>
                  <a:pt x="5898" y="25086"/>
                  <a:pt x="8633" y="26241"/>
                </a:cubicBezTo>
                <a:cubicBezTo>
                  <a:pt x="10153" y="26849"/>
                  <a:pt x="11764" y="27244"/>
                  <a:pt x="13344" y="27639"/>
                </a:cubicBezTo>
                <a:cubicBezTo>
                  <a:pt x="15138" y="28065"/>
                  <a:pt x="17022" y="28338"/>
                  <a:pt x="18846" y="28521"/>
                </a:cubicBezTo>
                <a:cubicBezTo>
                  <a:pt x="22950" y="28977"/>
                  <a:pt x="27083" y="28977"/>
                  <a:pt x="31217" y="29068"/>
                </a:cubicBezTo>
                <a:cubicBezTo>
                  <a:pt x="34682" y="29128"/>
                  <a:pt x="38147" y="29250"/>
                  <a:pt x="41612" y="29311"/>
                </a:cubicBezTo>
                <a:cubicBezTo>
                  <a:pt x="46719" y="29402"/>
                  <a:pt x="51795" y="29402"/>
                  <a:pt x="56902" y="29432"/>
                </a:cubicBezTo>
                <a:cubicBezTo>
                  <a:pt x="62947" y="29491"/>
                  <a:pt x="68985" y="29550"/>
                  <a:pt x="75022" y="29550"/>
                </a:cubicBezTo>
                <a:cubicBezTo>
                  <a:pt x="81394" y="29550"/>
                  <a:pt x="87765" y="29485"/>
                  <a:pt x="94145" y="29284"/>
                </a:cubicBezTo>
                <a:lnTo>
                  <a:pt x="94145" y="29284"/>
                </a:lnTo>
                <a:cubicBezTo>
                  <a:pt x="94028" y="29291"/>
                  <a:pt x="93922" y="29306"/>
                  <a:pt x="93817" y="29310"/>
                </a:cubicBezTo>
                <a:lnTo>
                  <a:pt x="93817" y="29310"/>
                </a:lnTo>
                <a:cubicBezTo>
                  <a:pt x="94651" y="29295"/>
                  <a:pt x="95484" y="29283"/>
                  <a:pt x="96315" y="29283"/>
                </a:cubicBezTo>
                <a:cubicBezTo>
                  <a:pt x="98709" y="29283"/>
                  <a:pt x="101095" y="29377"/>
                  <a:pt x="103498" y="29736"/>
                </a:cubicBezTo>
                <a:cubicBezTo>
                  <a:pt x="103924" y="29767"/>
                  <a:pt x="104349" y="29858"/>
                  <a:pt x="104775" y="30010"/>
                </a:cubicBezTo>
                <a:cubicBezTo>
                  <a:pt x="105000" y="30131"/>
                  <a:pt x="105225" y="30183"/>
                  <a:pt x="105455" y="30183"/>
                </a:cubicBezTo>
                <a:cubicBezTo>
                  <a:pt x="105630" y="30183"/>
                  <a:pt x="105807" y="30153"/>
                  <a:pt x="105991" y="30101"/>
                </a:cubicBezTo>
                <a:cubicBezTo>
                  <a:pt x="107024" y="29980"/>
                  <a:pt x="107997" y="29828"/>
                  <a:pt x="109000" y="29584"/>
                </a:cubicBezTo>
                <a:cubicBezTo>
                  <a:pt x="109271" y="29524"/>
                  <a:pt x="108975" y="27912"/>
                  <a:pt x="108851" y="27912"/>
                </a:cubicBezTo>
                <a:cubicBezTo>
                  <a:pt x="108850" y="27912"/>
                  <a:pt x="108849" y="27912"/>
                  <a:pt x="108848" y="27913"/>
                </a:cubicBezTo>
                <a:cubicBezTo>
                  <a:pt x="107875" y="28186"/>
                  <a:pt x="106963" y="28308"/>
                  <a:pt x="105960" y="28399"/>
                </a:cubicBezTo>
                <a:cubicBezTo>
                  <a:pt x="105679" y="28457"/>
                  <a:pt x="105398" y="28486"/>
                  <a:pt x="105117" y="28486"/>
                </a:cubicBezTo>
                <a:cubicBezTo>
                  <a:pt x="104367" y="28486"/>
                  <a:pt x="103620" y="28281"/>
                  <a:pt x="102890" y="27882"/>
                </a:cubicBezTo>
                <a:cubicBezTo>
                  <a:pt x="102556" y="27730"/>
                  <a:pt x="102222" y="27578"/>
                  <a:pt x="101887" y="27426"/>
                </a:cubicBezTo>
                <a:cubicBezTo>
                  <a:pt x="101431" y="27183"/>
                  <a:pt x="100975" y="26940"/>
                  <a:pt x="100519" y="26697"/>
                </a:cubicBezTo>
                <a:cubicBezTo>
                  <a:pt x="99729" y="26423"/>
                  <a:pt x="98908" y="26211"/>
                  <a:pt x="98088" y="26028"/>
                </a:cubicBezTo>
                <a:cubicBezTo>
                  <a:pt x="96325" y="25603"/>
                  <a:pt x="94531" y="25390"/>
                  <a:pt x="92708" y="25238"/>
                </a:cubicBezTo>
                <a:cubicBezTo>
                  <a:pt x="87753" y="24843"/>
                  <a:pt x="82768" y="24812"/>
                  <a:pt x="77783" y="24630"/>
                </a:cubicBezTo>
                <a:cubicBezTo>
                  <a:pt x="72495" y="24417"/>
                  <a:pt x="67206" y="24144"/>
                  <a:pt x="61917" y="23931"/>
                </a:cubicBezTo>
                <a:cubicBezTo>
                  <a:pt x="59911" y="23840"/>
                  <a:pt x="57935" y="23748"/>
                  <a:pt x="55929" y="23688"/>
                </a:cubicBezTo>
                <a:cubicBezTo>
                  <a:pt x="53284" y="23596"/>
                  <a:pt x="50640" y="23596"/>
                  <a:pt x="47996" y="23505"/>
                </a:cubicBezTo>
                <a:cubicBezTo>
                  <a:pt x="44743" y="23414"/>
                  <a:pt x="41491" y="22958"/>
                  <a:pt x="38239" y="22715"/>
                </a:cubicBezTo>
                <a:cubicBezTo>
                  <a:pt x="35503" y="22502"/>
                  <a:pt x="32767" y="22441"/>
                  <a:pt x="30032" y="22320"/>
                </a:cubicBezTo>
                <a:cubicBezTo>
                  <a:pt x="27904" y="22259"/>
                  <a:pt x="25776" y="22138"/>
                  <a:pt x="23649" y="21925"/>
                </a:cubicBezTo>
                <a:cubicBezTo>
                  <a:pt x="21299" y="21684"/>
                  <a:pt x="19009" y="21264"/>
                  <a:pt x="16719" y="20753"/>
                </a:cubicBezTo>
                <a:lnTo>
                  <a:pt x="16719" y="20753"/>
                </a:lnTo>
                <a:cubicBezTo>
                  <a:pt x="16130" y="20579"/>
                  <a:pt x="15539" y="20404"/>
                  <a:pt x="14935" y="20230"/>
                </a:cubicBezTo>
                <a:lnTo>
                  <a:pt x="14935" y="20230"/>
                </a:lnTo>
                <a:cubicBezTo>
                  <a:pt x="14972" y="20238"/>
                  <a:pt x="15009" y="20246"/>
                  <a:pt x="15047" y="20253"/>
                </a:cubicBezTo>
                <a:cubicBezTo>
                  <a:pt x="13071" y="19493"/>
                  <a:pt x="11095" y="18733"/>
                  <a:pt x="9606" y="17183"/>
                </a:cubicBezTo>
                <a:cubicBezTo>
                  <a:pt x="9211" y="16757"/>
                  <a:pt x="8907" y="16332"/>
                  <a:pt x="8664" y="15815"/>
                </a:cubicBezTo>
                <a:cubicBezTo>
                  <a:pt x="8434" y="15228"/>
                  <a:pt x="8418" y="14726"/>
                  <a:pt x="8455" y="14130"/>
                </a:cubicBezTo>
                <a:lnTo>
                  <a:pt x="8455" y="14130"/>
                </a:lnTo>
                <a:cubicBezTo>
                  <a:pt x="8779" y="13181"/>
                  <a:pt x="9114" y="12474"/>
                  <a:pt x="9788" y="11712"/>
                </a:cubicBezTo>
                <a:cubicBezTo>
                  <a:pt x="10512" y="10908"/>
                  <a:pt x="11330" y="10245"/>
                  <a:pt x="12201" y="9621"/>
                </a:cubicBezTo>
                <a:lnTo>
                  <a:pt x="12201" y="9621"/>
                </a:lnTo>
                <a:cubicBezTo>
                  <a:pt x="13475" y="8841"/>
                  <a:pt x="14755" y="8142"/>
                  <a:pt x="16141" y="7548"/>
                </a:cubicBezTo>
                <a:cubicBezTo>
                  <a:pt x="19081" y="6244"/>
                  <a:pt x="22172" y="5394"/>
                  <a:pt x="25264" y="4515"/>
                </a:cubicBezTo>
                <a:lnTo>
                  <a:pt x="25264" y="4515"/>
                </a:lnTo>
                <a:cubicBezTo>
                  <a:pt x="26517" y="4229"/>
                  <a:pt x="27766" y="3943"/>
                  <a:pt x="28998" y="3657"/>
                </a:cubicBezTo>
                <a:lnTo>
                  <a:pt x="28998" y="3657"/>
                </a:lnTo>
                <a:cubicBezTo>
                  <a:pt x="28542" y="3779"/>
                  <a:pt x="28056" y="3870"/>
                  <a:pt x="27570" y="3991"/>
                </a:cubicBezTo>
                <a:cubicBezTo>
                  <a:pt x="30700" y="3414"/>
                  <a:pt x="33831" y="2867"/>
                  <a:pt x="36992" y="2563"/>
                </a:cubicBezTo>
                <a:cubicBezTo>
                  <a:pt x="40883" y="2168"/>
                  <a:pt x="44774" y="2046"/>
                  <a:pt x="48695" y="1955"/>
                </a:cubicBezTo>
                <a:cubicBezTo>
                  <a:pt x="50751" y="1915"/>
                  <a:pt x="52805" y="1896"/>
                  <a:pt x="54857" y="1896"/>
                </a:cubicBezTo>
                <a:cubicBezTo>
                  <a:pt x="60659" y="1896"/>
                  <a:pt x="66453" y="2048"/>
                  <a:pt x="72263" y="2315"/>
                </a:cubicBezTo>
                <a:lnTo>
                  <a:pt x="72263" y="2315"/>
                </a:lnTo>
                <a:cubicBezTo>
                  <a:pt x="74074" y="2433"/>
                  <a:pt x="75873" y="2563"/>
                  <a:pt x="77687" y="2678"/>
                </a:cubicBezTo>
                <a:lnTo>
                  <a:pt x="77687" y="2678"/>
                </a:lnTo>
                <a:cubicBezTo>
                  <a:pt x="77399" y="2660"/>
                  <a:pt x="77114" y="2642"/>
                  <a:pt x="76841" y="2624"/>
                </a:cubicBezTo>
                <a:lnTo>
                  <a:pt x="76841" y="2624"/>
                </a:lnTo>
                <a:cubicBezTo>
                  <a:pt x="82738" y="3201"/>
                  <a:pt x="88574" y="3900"/>
                  <a:pt x="94379" y="5086"/>
                </a:cubicBezTo>
                <a:cubicBezTo>
                  <a:pt x="99091" y="6028"/>
                  <a:pt x="103711" y="7365"/>
                  <a:pt x="108240" y="8976"/>
                </a:cubicBezTo>
                <a:cubicBezTo>
                  <a:pt x="112009" y="10344"/>
                  <a:pt x="115656" y="11925"/>
                  <a:pt x="119182" y="13840"/>
                </a:cubicBezTo>
                <a:cubicBezTo>
                  <a:pt x="120854" y="14660"/>
                  <a:pt x="122435" y="15633"/>
                  <a:pt x="123924" y="16727"/>
                </a:cubicBezTo>
                <a:cubicBezTo>
                  <a:pt x="125778" y="18125"/>
                  <a:pt x="127602" y="19554"/>
                  <a:pt x="129365" y="21074"/>
                </a:cubicBezTo>
                <a:cubicBezTo>
                  <a:pt x="129461" y="21156"/>
                  <a:pt x="129581" y="21201"/>
                  <a:pt x="129698" y="21201"/>
                </a:cubicBezTo>
                <a:cubicBezTo>
                  <a:pt x="129841" y="21201"/>
                  <a:pt x="129980" y="21133"/>
                  <a:pt x="130064" y="20982"/>
                </a:cubicBezTo>
                <a:cubicBezTo>
                  <a:pt x="130216" y="20679"/>
                  <a:pt x="130094" y="19888"/>
                  <a:pt x="129882" y="19645"/>
                </a:cubicBezTo>
                <a:cubicBezTo>
                  <a:pt x="128939" y="18855"/>
                  <a:pt x="128210" y="17882"/>
                  <a:pt x="127724" y="16757"/>
                </a:cubicBezTo>
                <a:cubicBezTo>
                  <a:pt x="127602" y="16332"/>
                  <a:pt x="127389" y="15998"/>
                  <a:pt x="127055" y="15694"/>
                </a:cubicBezTo>
                <a:cubicBezTo>
                  <a:pt x="125413" y="13870"/>
                  <a:pt x="124927" y="13505"/>
                  <a:pt x="122526" y="12107"/>
                </a:cubicBezTo>
                <a:cubicBezTo>
                  <a:pt x="116386" y="8581"/>
                  <a:pt x="109577" y="6180"/>
                  <a:pt x="102738" y="4386"/>
                </a:cubicBezTo>
                <a:cubicBezTo>
                  <a:pt x="94167" y="2137"/>
                  <a:pt x="85261" y="1104"/>
                  <a:pt x="76416" y="557"/>
                </a:cubicBezTo>
                <a:cubicBezTo>
                  <a:pt x="70056" y="195"/>
                  <a:pt x="63680" y="1"/>
                  <a:pt x="57299" y="1"/>
                </a:cubicBezTo>
                <a:close/>
              </a:path>
            </a:pathLst>
          </a:custGeom>
          <a:solidFill>
            <a:srgbClr val="6BA6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7" name="Google Shape;7527;p42"/>
          <p:cNvSpPr/>
          <p:nvPr/>
        </p:nvSpPr>
        <p:spPr>
          <a:xfrm rot="667684">
            <a:off x="6222408" y="2584511"/>
            <a:ext cx="5116333" cy="581384"/>
          </a:xfrm>
          <a:custGeom>
            <a:avLst/>
            <a:gdLst/>
            <a:ahLst/>
            <a:cxnLst/>
            <a:rect l="l" t="t" r="r" b="b"/>
            <a:pathLst>
              <a:path w="132843" h="35935" extrusionOk="0">
                <a:moveTo>
                  <a:pt x="102753" y="11312"/>
                </a:moveTo>
                <a:cubicBezTo>
                  <a:pt x="102839" y="11335"/>
                  <a:pt x="102926" y="11359"/>
                  <a:pt x="103012" y="11382"/>
                </a:cubicBezTo>
                <a:cubicBezTo>
                  <a:pt x="102926" y="11365"/>
                  <a:pt x="102839" y="11338"/>
                  <a:pt x="102753" y="11312"/>
                </a:cubicBezTo>
                <a:close/>
                <a:moveTo>
                  <a:pt x="95551" y="33816"/>
                </a:moveTo>
                <a:lnTo>
                  <a:pt x="95551" y="33816"/>
                </a:lnTo>
                <a:cubicBezTo>
                  <a:pt x="95575" y="33818"/>
                  <a:pt x="95599" y="33820"/>
                  <a:pt x="95624" y="33822"/>
                </a:cubicBezTo>
                <a:lnTo>
                  <a:pt x="95624" y="33822"/>
                </a:lnTo>
                <a:cubicBezTo>
                  <a:pt x="95599" y="33820"/>
                  <a:pt x="95575" y="33818"/>
                  <a:pt x="95551" y="33816"/>
                </a:cubicBezTo>
                <a:close/>
                <a:moveTo>
                  <a:pt x="50270" y="1"/>
                </a:moveTo>
                <a:cubicBezTo>
                  <a:pt x="49471" y="1"/>
                  <a:pt x="48673" y="5"/>
                  <a:pt x="47874" y="14"/>
                </a:cubicBezTo>
                <a:cubicBezTo>
                  <a:pt x="40640" y="105"/>
                  <a:pt x="33406" y="501"/>
                  <a:pt x="26232" y="1595"/>
                </a:cubicBezTo>
                <a:cubicBezTo>
                  <a:pt x="22463" y="2203"/>
                  <a:pt x="18725" y="2993"/>
                  <a:pt x="15047" y="4148"/>
                </a:cubicBezTo>
                <a:cubicBezTo>
                  <a:pt x="12645" y="4908"/>
                  <a:pt x="10214" y="5698"/>
                  <a:pt x="7965" y="6884"/>
                </a:cubicBezTo>
                <a:cubicBezTo>
                  <a:pt x="6080" y="7856"/>
                  <a:pt x="4408" y="9102"/>
                  <a:pt x="2949" y="10592"/>
                </a:cubicBezTo>
                <a:cubicBezTo>
                  <a:pt x="1369" y="12233"/>
                  <a:pt x="396" y="14361"/>
                  <a:pt x="153" y="16610"/>
                </a:cubicBezTo>
                <a:cubicBezTo>
                  <a:pt x="1" y="17826"/>
                  <a:pt x="153" y="19103"/>
                  <a:pt x="457" y="20288"/>
                </a:cubicBezTo>
                <a:cubicBezTo>
                  <a:pt x="822" y="21686"/>
                  <a:pt x="1369" y="23176"/>
                  <a:pt x="2068" y="24483"/>
                </a:cubicBezTo>
                <a:cubicBezTo>
                  <a:pt x="2250" y="24817"/>
                  <a:pt x="2463" y="25151"/>
                  <a:pt x="2645" y="25516"/>
                </a:cubicBezTo>
                <a:cubicBezTo>
                  <a:pt x="3648" y="26853"/>
                  <a:pt x="4712" y="28130"/>
                  <a:pt x="5837" y="29376"/>
                </a:cubicBezTo>
                <a:cubicBezTo>
                  <a:pt x="6506" y="29863"/>
                  <a:pt x="7144" y="30319"/>
                  <a:pt x="7813" y="30805"/>
                </a:cubicBezTo>
                <a:cubicBezTo>
                  <a:pt x="9211" y="31686"/>
                  <a:pt x="10670" y="32385"/>
                  <a:pt x="12220" y="32963"/>
                </a:cubicBezTo>
                <a:cubicBezTo>
                  <a:pt x="16688" y="34544"/>
                  <a:pt x="21399" y="35091"/>
                  <a:pt x="26111" y="35334"/>
                </a:cubicBezTo>
                <a:cubicBezTo>
                  <a:pt x="29059" y="35486"/>
                  <a:pt x="32008" y="35547"/>
                  <a:pt x="34956" y="35577"/>
                </a:cubicBezTo>
                <a:cubicBezTo>
                  <a:pt x="39515" y="35638"/>
                  <a:pt x="44105" y="35729"/>
                  <a:pt x="48695" y="35790"/>
                </a:cubicBezTo>
                <a:cubicBezTo>
                  <a:pt x="54850" y="35896"/>
                  <a:pt x="61013" y="35934"/>
                  <a:pt x="67175" y="35934"/>
                </a:cubicBezTo>
                <a:cubicBezTo>
                  <a:pt x="73338" y="35934"/>
                  <a:pt x="79501" y="35896"/>
                  <a:pt x="85656" y="35851"/>
                </a:cubicBezTo>
                <a:cubicBezTo>
                  <a:pt x="86806" y="35844"/>
                  <a:pt x="87957" y="35842"/>
                  <a:pt x="89109" y="35842"/>
                </a:cubicBezTo>
                <a:cubicBezTo>
                  <a:pt x="92256" y="35842"/>
                  <a:pt x="95409" y="35859"/>
                  <a:pt x="98556" y="35859"/>
                </a:cubicBezTo>
                <a:cubicBezTo>
                  <a:pt x="99708" y="35859"/>
                  <a:pt x="100859" y="35857"/>
                  <a:pt x="102009" y="35851"/>
                </a:cubicBezTo>
                <a:cubicBezTo>
                  <a:pt x="103772" y="35851"/>
                  <a:pt x="105504" y="35820"/>
                  <a:pt x="107267" y="35547"/>
                </a:cubicBezTo>
                <a:cubicBezTo>
                  <a:pt x="108635" y="35334"/>
                  <a:pt x="110003" y="35243"/>
                  <a:pt x="111340" y="34939"/>
                </a:cubicBezTo>
                <a:cubicBezTo>
                  <a:pt x="111583" y="34878"/>
                  <a:pt x="111948" y="34179"/>
                  <a:pt x="112070" y="33996"/>
                </a:cubicBezTo>
                <a:cubicBezTo>
                  <a:pt x="112070" y="33996"/>
                  <a:pt x="112383" y="33569"/>
                  <a:pt x="112210" y="33569"/>
                </a:cubicBezTo>
                <a:cubicBezTo>
                  <a:pt x="112205" y="33569"/>
                  <a:pt x="112198" y="33570"/>
                  <a:pt x="112191" y="33571"/>
                </a:cubicBezTo>
                <a:cubicBezTo>
                  <a:pt x="111583" y="33723"/>
                  <a:pt x="110976" y="33875"/>
                  <a:pt x="110368" y="33996"/>
                </a:cubicBezTo>
                <a:cubicBezTo>
                  <a:pt x="109643" y="34203"/>
                  <a:pt x="108918" y="34312"/>
                  <a:pt x="108184" y="34312"/>
                </a:cubicBezTo>
                <a:cubicBezTo>
                  <a:pt x="107840" y="34312"/>
                  <a:pt x="107495" y="34288"/>
                  <a:pt x="107146" y="34240"/>
                </a:cubicBezTo>
                <a:cubicBezTo>
                  <a:pt x="106578" y="34260"/>
                  <a:pt x="106011" y="34270"/>
                  <a:pt x="105442" y="34270"/>
                </a:cubicBezTo>
                <a:cubicBezTo>
                  <a:pt x="104305" y="34270"/>
                  <a:pt x="103164" y="34229"/>
                  <a:pt x="102009" y="34148"/>
                </a:cubicBezTo>
                <a:cubicBezTo>
                  <a:pt x="99882" y="34060"/>
                  <a:pt x="97783" y="33942"/>
                  <a:pt x="95658" y="33824"/>
                </a:cubicBezTo>
                <a:lnTo>
                  <a:pt x="95658" y="33824"/>
                </a:lnTo>
                <a:cubicBezTo>
                  <a:pt x="95647" y="33823"/>
                  <a:pt x="95635" y="33823"/>
                  <a:pt x="95624" y="33822"/>
                </a:cubicBezTo>
                <a:lnTo>
                  <a:pt x="95624" y="33822"/>
                </a:lnTo>
                <a:cubicBezTo>
                  <a:pt x="95630" y="33822"/>
                  <a:pt x="95636" y="33823"/>
                  <a:pt x="95642" y="33823"/>
                </a:cubicBezTo>
                <a:lnTo>
                  <a:pt x="95642" y="33823"/>
                </a:lnTo>
                <a:cubicBezTo>
                  <a:pt x="95586" y="33820"/>
                  <a:pt x="95530" y="33817"/>
                  <a:pt x="95474" y="33814"/>
                </a:cubicBezTo>
                <a:cubicBezTo>
                  <a:pt x="95499" y="33814"/>
                  <a:pt x="95525" y="33815"/>
                  <a:pt x="95551" y="33816"/>
                </a:cubicBezTo>
                <a:lnTo>
                  <a:pt x="95551" y="33816"/>
                </a:lnTo>
                <a:cubicBezTo>
                  <a:pt x="91179" y="33493"/>
                  <a:pt x="86805" y="33203"/>
                  <a:pt x="82404" y="33085"/>
                </a:cubicBezTo>
                <a:cubicBezTo>
                  <a:pt x="77601" y="32963"/>
                  <a:pt x="72799" y="32993"/>
                  <a:pt x="67996" y="32933"/>
                </a:cubicBezTo>
                <a:cubicBezTo>
                  <a:pt x="63680" y="32902"/>
                  <a:pt x="59364" y="32872"/>
                  <a:pt x="55078" y="32841"/>
                </a:cubicBezTo>
                <a:cubicBezTo>
                  <a:pt x="50640" y="32781"/>
                  <a:pt x="46233" y="32750"/>
                  <a:pt x="41795" y="32537"/>
                </a:cubicBezTo>
                <a:cubicBezTo>
                  <a:pt x="40184" y="32477"/>
                  <a:pt x="38573" y="32325"/>
                  <a:pt x="36962" y="32294"/>
                </a:cubicBezTo>
                <a:cubicBezTo>
                  <a:pt x="36217" y="32279"/>
                  <a:pt x="35480" y="32279"/>
                  <a:pt x="34743" y="32279"/>
                </a:cubicBezTo>
                <a:cubicBezTo>
                  <a:pt x="34006" y="32279"/>
                  <a:pt x="33269" y="32279"/>
                  <a:pt x="32524" y="32264"/>
                </a:cubicBezTo>
                <a:cubicBezTo>
                  <a:pt x="30518" y="32233"/>
                  <a:pt x="28512" y="32173"/>
                  <a:pt x="26506" y="32112"/>
                </a:cubicBezTo>
                <a:cubicBezTo>
                  <a:pt x="23284" y="32021"/>
                  <a:pt x="20001" y="31686"/>
                  <a:pt x="16840" y="31078"/>
                </a:cubicBezTo>
                <a:cubicBezTo>
                  <a:pt x="15199" y="30744"/>
                  <a:pt x="13618" y="30349"/>
                  <a:pt x="12068" y="29802"/>
                </a:cubicBezTo>
                <a:cubicBezTo>
                  <a:pt x="11308" y="29559"/>
                  <a:pt x="10579" y="29255"/>
                  <a:pt x="9879" y="28890"/>
                </a:cubicBezTo>
                <a:cubicBezTo>
                  <a:pt x="8955" y="28494"/>
                  <a:pt x="8076" y="28006"/>
                  <a:pt x="7243" y="27426"/>
                </a:cubicBezTo>
                <a:lnTo>
                  <a:pt x="7243" y="27426"/>
                </a:lnTo>
                <a:cubicBezTo>
                  <a:pt x="6741" y="27021"/>
                  <a:pt x="6238" y="26608"/>
                  <a:pt x="5735" y="26193"/>
                </a:cubicBezTo>
                <a:lnTo>
                  <a:pt x="5735" y="26193"/>
                </a:lnTo>
                <a:cubicBezTo>
                  <a:pt x="5431" y="25874"/>
                  <a:pt x="5131" y="25556"/>
                  <a:pt x="4830" y="25237"/>
                </a:cubicBezTo>
                <a:lnTo>
                  <a:pt x="4830" y="25237"/>
                </a:lnTo>
                <a:cubicBezTo>
                  <a:pt x="4284" y="24404"/>
                  <a:pt x="3738" y="23565"/>
                  <a:pt x="3192" y="22732"/>
                </a:cubicBezTo>
                <a:lnTo>
                  <a:pt x="3192" y="22732"/>
                </a:lnTo>
                <a:lnTo>
                  <a:pt x="3131" y="22579"/>
                </a:lnTo>
                <a:lnTo>
                  <a:pt x="3131" y="22579"/>
                </a:lnTo>
                <a:cubicBezTo>
                  <a:pt x="3048" y="21866"/>
                  <a:pt x="3092" y="21153"/>
                  <a:pt x="3284" y="20440"/>
                </a:cubicBezTo>
                <a:lnTo>
                  <a:pt x="3284" y="20440"/>
                </a:lnTo>
                <a:cubicBezTo>
                  <a:pt x="3253" y="20653"/>
                  <a:pt x="3192" y="20866"/>
                  <a:pt x="3162" y="21078"/>
                </a:cubicBezTo>
                <a:cubicBezTo>
                  <a:pt x="3496" y="20075"/>
                  <a:pt x="3831" y="19224"/>
                  <a:pt x="4439" y="18343"/>
                </a:cubicBezTo>
                <a:cubicBezTo>
                  <a:pt x="5077" y="17431"/>
                  <a:pt x="5806" y="16701"/>
                  <a:pt x="6627" y="15941"/>
                </a:cubicBezTo>
                <a:lnTo>
                  <a:pt x="6627" y="15941"/>
                </a:lnTo>
                <a:lnTo>
                  <a:pt x="6323" y="16245"/>
                </a:lnTo>
                <a:cubicBezTo>
                  <a:pt x="7813" y="15060"/>
                  <a:pt x="9363" y="14027"/>
                  <a:pt x="11065" y="13175"/>
                </a:cubicBezTo>
                <a:cubicBezTo>
                  <a:pt x="14925" y="11291"/>
                  <a:pt x="19120" y="10045"/>
                  <a:pt x="23284" y="9042"/>
                </a:cubicBezTo>
                <a:cubicBezTo>
                  <a:pt x="33465" y="6648"/>
                  <a:pt x="43977" y="6278"/>
                  <a:pt x="54401" y="6155"/>
                </a:cubicBezTo>
                <a:lnTo>
                  <a:pt x="54401" y="6155"/>
                </a:lnTo>
                <a:cubicBezTo>
                  <a:pt x="63137" y="6188"/>
                  <a:pt x="71873" y="6318"/>
                  <a:pt x="80580" y="7248"/>
                </a:cubicBezTo>
                <a:cubicBezTo>
                  <a:pt x="84471" y="7643"/>
                  <a:pt x="88331" y="8160"/>
                  <a:pt x="92191" y="8859"/>
                </a:cubicBezTo>
                <a:cubicBezTo>
                  <a:pt x="95693" y="9501"/>
                  <a:pt x="99139" y="10340"/>
                  <a:pt x="102583" y="11266"/>
                </a:cubicBezTo>
                <a:lnTo>
                  <a:pt x="102583" y="11266"/>
                </a:lnTo>
                <a:cubicBezTo>
                  <a:pt x="102574" y="11264"/>
                  <a:pt x="102565" y="11262"/>
                  <a:pt x="102556" y="11261"/>
                </a:cubicBezTo>
                <a:lnTo>
                  <a:pt x="102556" y="11261"/>
                </a:lnTo>
                <a:cubicBezTo>
                  <a:pt x="105200" y="12051"/>
                  <a:pt x="107784" y="12932"/>
                  <a:pt x="110368" y="13966"/>
                </a:cubicBezTo>
                <a:cubicBezTo>
                  <a:pt x="112890" y="14969"/>
                  <a:pt x="115353" y="16154"/>
                  <a:pt x="117754" y="17461"/>
                </a:cubicBezTo>
                <a:cubicBezTo>
                  <a:pt x="120307" y="18859"/>
                  <a:pt x="122799" y="20349"/>
                  <a:pt x="125231" y="21960"/>
                </a:cubicBezTo>
                <a:cubicBezTo>
                  <a:pt x="127420" y="23388"/>
                  <a:pt x="129547" y="24969"/>
                  <a:pt x="131584" y="26641"/>
                </a:cubicBezTo>
                <a:cubicBezTo>
                  <a:pt x="131600" y="26653"/>
                  <a:pt x="131619" y="26658"/>
                  <a:pt x="131641" y="26658"/>
                </a:cubicBezTo>
                <a:cubicBezTo>
                  <a:pt x="131956" y="26658"/>
                  <a:pt x="132843" y="25502"/>
                  <a:pt x="132587" y="25303"/>
                </a:cubicBezTo>
                <a:cubicBezTo>
                  <a:pt x="130581" y="23632"/>
                  <a:pt x="128483" y="22081"/>
                  <a:pt x="126265" y="20653"/>
                </a:cubicBezTo>
                <a:cubicBezTo>
                  <a:pt x="124958" y="19802"/>
                  <a:pt x="123620" y="18951"/>
                  <a:pt x="122283" y="18100"/>
                </a:cubicBezTo>
                <a:cubicBezTo>
                  <a:pt x="117936" y="15394"/>
                  <a:pt x="113498" y="12628"/>
                  <a:pt x="108848" y="10440"/>
                </a:cubicBezTo>
                <a:cubicBezTo>
                  <a:pt x="104836" y="8586"/>
                  <a:pt x="100580" y="7096"/>
                  <a:pt x="96386" y="5789"/>
                </a:cubicBezTo>
                <a:cubicBezTo>
                  <a:pt x="94106" y="5029"/>
                  <a:pt x="91765" y="4391"/>
                  <a:pt x="89425" y="3874"/>
                </a:cubicBezTo>
                <a:cubicBezTo>
                  <a:pt x="86568" y="3145"/>
                  <a:pt x="83711" y="2507"/>
                  <a:pt x="80793" y="1990"/>
                </a:cubicBezTo>
                <a:cubicBezTo>
                  <a:pt x="75139" y="1078"/>
                  <a:pt x="69425" y="592"/>
                  <a:pt x="63710" y="318"/>
                </a:cubicBezTo>
                <a:cubicBezTo>
                  <a:pt x="59246" y="138"/>
                  <a:pt x="54759" y="1"/>
                  <a:pt x="50270" y="1"/>
                </a:cubicBezTo>
                <a:close/>
              </a:path>
            </a:pathLst>
          </a:custGeom>
          <a:solidFill>
            <a:srgbClr val="6BA6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8" name="Google Shape;7528;p42"/>
          <p:cNvSpPr/>
          <p:nvPr/>
        </p:nvSpPr>
        <p:spPr>
          <a:xfrm rot="667684">
            <a:off x="6103918" y="2031942"/>
            <a:ext cx="5216893" cy="1323660"/>
          </a:xfrm>
          <a:custGeom>
            <a:avLst/>
            <a:gdLst/>
            <a:ahLst/>
            <a:cxnLst/>
            <a:rect l="l" t="t" r="r" b="b"/>
            <a:pathLst>
              <a:path w="135454" h="30131" extrusionOk="0">
                <a:moveTo>
                  <a:pt x="5145" y="15255"/>
                </a:moveTo>
                <a:lnTo>
                  <a:pt x="5145" y="15255"/>
                </a:lnTo>
                <a:cubicBezTo>
                  <a:pt x="5132" y="15312"/>
                  <a:pt x="5120" y="15368"/>
                  <a:pt x="5107" y="15418"/>
                </a:cubicBezTo>
                <a:cubicBezTo>
                  <a:pt x="5119" y="15363"/>
                  <a:pt x="5131" y="15309"/>
                  <a:pt x="5145" y="15255"/>
                </a:cubicBezTo>
                <a:close/>
                <a:moveTo>
                  <a:pt x="8136" y="21537"/>
                </a:moveTo>
                <a:cubicBezTo>
                  <a:pt x="8203" y="21592"/>
                  <a:pt x="8266" y="21647"/>
                  <a:pt x="8329" y="21710"/>
                </a:cubicBezTo>
                <a:cubicBezTo>
                  <a:pt x="8264" y="21653"/>
                  <a:pt x="8200" y="21595"/>
                  <a:pt x="8136" y="21537"/>
                </a:cubicBezTo>
                <a:close/>
                <a:moveTo>
                  <a:pt x="59499" y="1"/>
                </a:moveTo>
                <a:cubicBezTo>
                  <a:pt x="58613" y="1"/>
                  <a:pt x="57726" y="3"/>
                  <a:pt x="56841" y="8"/>
                </a:cubicBezTo>
                <a:cubicBezTo>
                  <a:pt x="50123" y="68"/>
                  <a:pt x="43314" y="160"/>
                  <a:pt x="36627" y="889"/>
                </a:cubicBezTo>
                <a:cubicBezTo>
                  <a:pt x="29940" y="1588"/>
                  <a:pt x="23253" y="2743"/>
                  <a:pt x="16901" y="5053"/>
                </a:cubicBezTo>
                <a:cubicBezTo>
                  <a:pt x="13435" y="6300"/>
                  <a:pt x="9970" y="7637"/>
                  <a:pt x="6779" y="9491"/>
                </a:cubicBezTo>
                <a:cubicBezTo>
                  <a:pt x="5411" y="10312"/>
                  <a:pt x="4074" y="11102"/>
                  <a:pt x="2827" y="12105"/>
                </a:cubicBezTo>
                <a:cubicBezTo>
                  <a:pt x="2128" y="12683"/>
                  <a:pt x="1551" y="13351"/>
                  <a:pt x="1004" y="14020"/>
                </a:cubicBezTo>
                <a:cubicBezTo>
                  <a:pt x="365" y="14841"/>
                  <a:pt x="1" y="15813"/>
                  <a:pt x="31" y="16877"/>
                </a:cubicBezTo>
                <a:cubicBezTo>
                  <a:pt x="61" y="17971"/>
                  <a:pt x="548" y="18853"/>
                  <a:pt x="1216" y="19704"/>
                </a:cubicBezTo>
                <a:cubicBezTo>
                  <a:pt x="2645" y="21589"/>
                  <a:pt x="4773" y="23048"/>
                  <a:pt x="6748" y="24324"/>
                </a:cubicBezTo>
                <a:cubicBezTo>
                  <a:pt x="11186" y="27151"/>
                  <a:pt x="16475" y="28428"/>
                  <a:pt x="21642" y="29127"/>
                </a:cubicBezTo>
                <a:cubicBezTo>
                  <a:pt x="25442" y="29643"/>
                  <a:pt x="29272" y="29704"/>
                  <a:pt x="33071" y="29856"/>
                </a:cubicBezTo>
                <a:cubicBezTo>
                  <a:pt x="36668" y="29983"/>
                  <a:pt x="40244" y="30046"/>
                  <a:pt x="43816" y="30046"/>
                </a:cubicBezTo>
                <a:cubicBezTo>
                  <a:pt x="44530" y="30046"/>
                  <a:pt x="45245" y="30044"/>
                  <a:pt x="45959" y="30038"/>
                </a:cubicBezTo>
                <a:cubicBezTo>
                  <a:pt x="46648" y="30037"/>
                  <a:pt x="47337" y="30036"/>
                  <a:pt x="48026" y="30036"/>
                </a:cubicBezTo>
                <a:cubicBezTo>
                  <a:pt x="55747" y="30036"/>
                  <a:pt x="63478" y="30131"/>
                  <a:pt x="71205" y="30131"/>
                </a:cubicBezTo>
                <a:cubicBezTo>
                  <a:pt x="75538" y="30131"/>
                  <a:pt x="79869" y="30101"/>
                  <a:pt x="84197" y="30008"/>
                </a:cubicBezTo>
                <a:cubicBezTo>
                  <a:pt x="90945" y="29887"/>
                  <a:pt x="97692" y="29491"/>
                  <a:pt x="104440" y="29096"/>
                </a:cubicBezTo>
                <a:cubicBezTo>
                  <a:pt x="106538" y="29005"/>
                  <a:pt x="108665" y="28853"/>
                  <a:pt x="110763" y="28701"/>
                </a:cubicBezTo>
                <a:cubicBezTo>
                  <a:pt x="112191" y="28580"/>
                  <a:pt x="113559" y="28428"/>
                  <a:pt x="114927" y="28124"/>
                </a:cubicBezTo>
                <a:cubicBezTo>
                  <a:pt x="114927" y="28124"/>
                  <a:pt x="114509" y="26512"/>
                  <a:pt x="114383" y="26512"/>
                </a:cubicBezTo>
                <a:cubicBezTo>
                  <a:pt x="114382" y="26512"/>
                  <a:pt x="114381" y="26512"/>
                  <a:pt x="114380" y="26513"/>
                </a:cubicBezTo>
                <a:cubicBezTo>
                  <a:pt x="111431" y="27181"/>
                  <a:pt x="108361" y="27272"/>
                  <a:pt x="105352" y="27394"/>
                </a:cubicBezTo>
                <a:cubicBezTo>
                  <a:pt x="100762" y="27607"/>
                  <a:pt x="96203" y="27850"/>
                  <a:pt x="91613" y="28002"/>
                </a:cubicBezTo>
                <a:cubicBezTo>
                  <a:pt x="85953" y="28148"/>
                  <a:pt x="80293" y="28196"/>
                  <a:pt x="74633" y="28196"/>
                </a:cubicBezTo>
                <a:cubicBezTo>
                  <a:pt x="68530" y="28196"/>
                  <a:pt x="62427" y="28140"/>
                  <a:pt x="56324" y="28093"/>
                </a:cubicBezTo>
                <a:cubicBezTo>
                  <a:pt x="48786" y="28032"/>
                  <a:pt x="41248" y="27941"/>
                  <a:pt x="33709" y="27759"/>
                </a:cubicBezTo>
                <a:cubicBezTo>
                  <a:pt x="29272" y="27637"/>
                  <a:pt x="24773" y="27516"/>
                  <a:pt x="20366" y="26665"/>
                </a:cubicBezTo>
                <a:cubicBezTo>
                  <a:pt x="17964" y="26209"/>
                  <a:pt x="15442" y="25570"/>
                  <a:pt x="13192" y="24537"/>
                </a:cubicBezTo>
                <a:cubicBezTo>
                  <a:pt x="11362" y="23710"/>
                  <a:pt x="9675" y="22683"/>
                  <a:pt x="8076" y="21483"/>
                </a:cubicBezTo>
                <a:lnTo>
                  <a:pt x="8076" y="21483"/>
                </a:lnTo>
                <a:cubicBezTo>
                  <a:pt x="7085" y="20584"/>
                  <a:pt x="6210" y="19666"/>
                  <a:pt x="5593" y="18488"/>
                </a:cubicBezTo>
                <a:cubicBezTo>
                  <a:pt x="4998" y="17357"/>
                  <a:pt x="5015" y="16343"/>
                  <a:pt x="5187" y="15102"/>
                </a:cubicBezTo>
                <a:lnTo>
                  <a:pt x="5187" y="15102"/>
                </a:lnTo>
                <a:cubicBezTo>
                  <a:pt x="5321" y="14650"/>
                  <a:pt x="5528" y="14234"/>
                  <a:pt x="5776" y="13838"/>
                </a:cubicBezTo>
                <a:cubicBezTo>
                  <a:pt x="6080" y="13291"/>
                  <a:pt x="6414" y="12774"/>
                  <a:pt x="6840" y="12318"/>
                </a:cubicBezTo>
                <a:lnTo>
                  <a:pt x="6840" y="12318"/>
                </a:lnTo>
                <a:cubicBezTo>
                  <a:pt x="6748" y="12439"/>
                  <a:pt x="6627" y="12561"/>
                  <a:pt x="6536" y="12683"/>
                </a:cubicBezTo>
                <a:cubicBezTo>
                  <a:pt x="7508" y="11710"/>
                  <a:pt x="8481" y="10798"/>
                  <a:pt x="9636" y="10008"/>
                </a:cubicBezTo>
                <a:cubicBezTo>
                  <a:pt x="11733" y="8579"/>
                  <a:pt x="14347" y="8002"/>
                  <a:pt x="16749" y="7333"/>
                </a:cubicBezTo>
                <a:cubicBezTo>
                  <a:pt x="25010" y="5028"/>
                  <a:pt x="33418" y="4168"/>
                  <a:pt x="41916" y="3736"/>
                </a:cubicBezTo>
                <a:lnTo>
                  <a:pt x="41916" y="3736"/>
                </a:lnTo>
                <a:cubicBezTo>
                  <a:pt x="41896" y="3739"/>
                  <a:pt x="41876" y="3742"/>
                  <a:pt x="41855" y="3746"/>
                </a:cubicBezTo>
                <a:cubicBezTo>
                  <a:pt x="46342" y="3634"/>
                  <a:pt x="50828" y="3571"/>
                  <a:pt x="55314" y="3571"/>
                </a:cubicBezTo>
                <a:cubicBezTo>
                  <a:pt x="56876" y="3571"/>
                  <a:pt x="58439" y="3579"/>
                  <a:pt x="60002" y="3594"/>
                </a:cubicBezTo>
                <a:cubicBezTo>
                  <a:pt x="64014" y="3625"/>
                  <a:pt x="68026" y="3716"/>
                  <a:pt x="72008" y="3929"/>
                </a:cubicBezTo>
                <a:cubicBezTo>
                  <a:pt x="76993" y="4172"/>
                  <a:pt x="81978" y="4597"/>
                  <a:pt x="86963" y="5023"/>
                </a:cubicBezTo>
                <a:cubicBezTo>
                  <a:pt x="93650" y="5570"/>
                  <a:pt x="100276" y="6543"/>
                  <a:pt x="106811" y="8002"/>
                </a:cubicBezTo>
                <a:cubicBezTo>
                  <a:pt x="109638" y="8640"/>
                  <a:pt x="112434" y="9369"/>
                  <a:pt x="115200" y="10099"/>
                </a:cubicBezTo>
                <a:cubicBezTo>
                  <a:pt x="117328" y="10616"/>
                  <a:pt x="119395" y="11254"/>
                  <a:pt x="121401" y="12105"/>
                </a:cubicBezTo>
                <a:cubicBezTo>
                  <a:pt x="126568" y="13534"/>
                  <a:pt x="131188" y="16087"/>
                  <a:pt x="135292" y="19734"/>
                </a:cubicBezTo>
                <a:cubicBezTo>
                  <a:pt x="135317" y="19756"/>
                  <a:pt x="135335" y="19765"/>
                  <a:pt x="135350" y="19765"/>
                </a:cubicBezTo>
                <a:cubicBezTo>
                  <a:pt x="135453" y="19765"/>
                  <a:pt x="135310" y="19275"/>
                  <a:pt x="135320" y="19275"/>
                </a:cubicBezTo>
                <a:lnTo>
                  <a:pt x="135320" y="19275"/>
                </a:lnTo>
                <a:cubicBezTo>
                  <a:pt x="135320" y="19275"/>
                  <a:pt x="135321" y="19276"/>
                  <a:pt x="135322" y="19278"/>
                </a:cubicBezTo>
                <a:cubicBezTo>
                  <a:pt x="135231" y="19005"/>
                  <a:pt x="135109" y="18336"/>
                  <a:pt x="134866" y="18184"/>
                </a:cubicBezTo>
                <a:cubicBezTo>
                  <a:pt x="133833" y="17394"/>
                  <a:pt x="132739" y="16664"/>
                  <a:pt x="131644" y="15965"/>
                </a:cubicBezTo>
                <a:cubicBezTo>
                  <a:pt x="130641" y="15388"/>
                  <a:pt x="129638" y="14810"/>
                  <a:pt x="128666" y="14233"/>
                </a:cubicBezTo>
                <a:cubicBezTo>
                  <a:pt x="126386" y="12835"/>
                  <a:pt x="124045" y="11558"/>
                  <a:pt x="121614" y="10433"/>
                </a:cubicBezTo>
                <a:cubicBezTo>
                  <a:pt x="120368" y="9917"/>
                  <a:pt x="119121" y="9369"/>
                  <a:pt x="117875" y="8853"/>
                </a:cubicBezTo>
                <a:cubicBezTo>
                  <a:pt x="114106" y="7272"/>
                  <a:pt x="110124" y="5996"/>
                  <a:pt x="106173" y="4932"/>
                </a:cubicBezTo>
                <a:cubicBezTo>
                  <a:pt x="101644" y="3686"/>
                  <a:pt x="96963" y="2713"/>
                  <a:pt x="92312" y="2014"/>
                </a:cubicBezTo>
                <a:cubicBezTo>
                  <a:pt x="81459" y="383"/>
                  <a:pt x="70449" y="1"/>
                  <a:pt x="59499" y="1"/>
                </a:cubicBezTo>
                <a:close/>
              </a:path>
            </a:pathLst>
          </a:custGeom>
          <a:solidFill>
            <a:srgbClr val="6BA6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212581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dk1"/>
        </a:solidFill>
        <a:effectLst/>
      </p:bgPr>
    </p:bg>
    <p:spTree>
      <p:nvGrpSpPr>
        <p:cNvPr id="1" name="Shape 3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" name="Google Shape;3307;p18"/>
          <p:cNvSpPr/>
          <p:nvPr/>
        </p:nvSpPr>
        <p:spPr>
          <a:xfrm>
            <a:off x="0" y="1"/>
            <a:ext cx="12242832" cy="6855492"/>
          </a:xfrm>
          <a:custGeom>
            <a:avLst/>
            <a:gdLst/>
            <a:ahLst/>
            <a:cxnLst/>
            <a:rect l="l" t="t" r="r" b="b"/>
            <a:pathLst>
              <a:path w="284960" h="189973" extrusionOk="0">
                <a:moveTo>
                  <a:pt x="0" y="0"/>
                </a:moveTo>
                <a:lnTo>
                  <a:pt x="0" y="189973"/>
                </a:lnTo>
                <a:lnTo>
                  <a:pt x="284960" y="189973"/>
                </a:lnTo>
                <a:lnTo>
                  <a:pt x="28496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8" name="Google Shape;3308;p18"/>
          <p:cNvSpPr/>
          <p:nvPr/>
        </p:nvSpPr>
        <p:spPr>
          <a:xfrm>
            <a:off x="2554348" y="825989"/>
            <a:ext cx="933765" cy="915916"/>
          </a:xfrm>
          <a:custGeom>
            <a:avLst/>
            <a:gdLst/>
            <a:ahLst/>
            <a:cxnLst/>
            <a:rect l="l" t="t" r="r" b="b"/>
            <a:pathLst>
              <a:path w="21734" h="25381" extrusionOk="0">
                <a:moveTo>
                  <a:pt x="1" y="0"/>
                </a:moveTo>
                <a:lnTo>
                  <a:pt x="396" y="23800"/>
                </a:lnTo>
                <a:lnTo>
                  <a:pt x="21248" y="25380"/>
                </a:lnTo>
                <a:lnTo>
                  <a:pt x="2173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9" name="Google Shape;3309;p18"/>
          <p:cNvSpPr/>
          <p:nvPr/>
        </p:nvSpPr>
        <p:spPr>
          <a:xfrm>
            <a:off x="2554348" y="793076"/>
            <a:ext cx="933765" cy="902744"/>
          </a:xfrm>
          <a:custGeom>
            <a:avLst/>
            <a:gdLst/>
            <a:ahLst/>
            <a:cxnLst/>
            <a:rect l="l" t="t" r="r" b="b"/>
            <a:pathLst>
              <a:path w="21734" h="25016" extrusionOk="0">
                <a:moveTo>
                  <a:pt x="1" y="0"/>
                </a:moveTo>
                <a:lnTo>
                  <a:pt x="1" y="25016"/>
                </a:lnTo>
                <a:lnTo>
                  <a:pt x="21734" y="25016"/>
                </a:lnTo>
                <a:lnTo>
                  <a:pt x="217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0" name="Google Shape;3310;p18"/>
          <p:cNvSpPr/>
          <p:nvPr/>
        </p:nvSpPr>
        <p:spPr>
          <a:xfrm>
            <a:off x="2554348" y="793077"/>
            <a:ext cx="933765" cy="152503"/>
          </a:xfrm>
          <a:custGeom>
            <a:avLst/>
            <a:gdLst/>
            <a:ahLst/>
            <a:cxnLst/>
            <a:rect l="l" t="t" r="r" b="b"/>
            <a:pathLst>
              <a:path w="21734" h="4226" extrusionOk="0">
                <a:moveTo>
                  <a:pt x="1" y="0"/>
                </a:moveTo>
                <a:lnTo>
                  <a:pt x="1" y="4225"/>
                </a:lnTo>
                <a:lnTo>
                  <a:pt x="21734" y="4225"/>
                </a:lnTo>
                <a:lnTo>
                  <a:pt x="2173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1" name="Google Shape;3311;p18"/>
          <p:cNvSpPr/>
          <p:nvPr/>
        </p:nvSpPr>
        <p:spPr>
          <a:xfrm>
            <a:off x="2554348" y="917003"/>
            <a:ext cx="933765" cy="29663"/>
          </a:xfrm>
          <a:custGeom>
            <a:avLst/>
            <a:gdLst/>
            <a:ahLst/>
            <a:cxnLst/>
            <a:rect l="l" t="t" r="r" b="b"/>
            <a:pathLst>
              <a:path w="21734" h="822" extrusionOk="0">
                <a:moveTo>
                  <a:pt x="1" y="1"/>
                </a:moveTo>
                <a:lnTo>
                  <a:pt x="1" y="822"/>
                </a:lnTo>
                <a:lnTo>
                  <a:pt x="21734" y="822"/>
                </a:lnTo>
                <a:lnTo>
                  <a:pt x="21734" y="1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2" name="Google Shape;3312;p18"/>
          <p:cNvSpPr/>
          <p:nvPr/>
        </p:nvSpPr>
        <p:spPr>
          <a:xfrm>
            <a:off x="2614456" y="1015741"/>
            <a:ext cx="78365" cy="65859"/>
          </a:xfrm>
          <a:custGeom>
            <a:avLst/>
            <a:gdLst/>
            <a:ahLst/>
            <a:cxnLst/>
            <a:rect l="l" t="t" r="r" b="b"/>
            <a:pathLst>
              <a:path w="1824" h="1825" extrusionOk="0">
                <a:moveTo>
                  <a:pt x="0" y="1"/>
                </a:moveTo>
                <a:lnTo>
                  <a:pt x="0" y="1824"/>
                </a:lnTo>
                <a:lnTo>
                  <a:pt x="1824" y="1824"/>
                </a:lnTo>
                <a:lnTo>
                  <a:pt x="1824" y="1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3" name="Google Shape;3313;p18"/>
          <p:cNvSpPr/>
          <p:nvPr/>
        </p:nvSpPr>
        <p:spPr>
          <a:xfrm>
            <a:off x="2737205" y="1015741"/>
            <a:ext cx="77076" cy="65859"/>
          </a:xfrm>
          <a:custGeom>
            <a:avLst/>
            <a:gdLst/>
            <a:ahLst/>
            <a:cxnLst/>
            <a:rect l="l" t="t" r="r" b="b"/>
            <a:pathLst>
              <a:path w="1794" h="1825" extrusionOk="0">
                <a:moveTo>
                  <a:pt x="0" y="1"/>
                </a:moveTo>
                <a:lnTo>
                  <a:pt x="0" y="1824"/>
                </a:lnTo>
                <a:lnTo>
                  <a:pt x="1794" y="1824"/>
                </a:lnTo>
                <a:lnTo>
                  <a:pt x="1794" y="1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4" name="Google Shape;3314;p18"/>
          <p:cNvSpPr/>
          <p:nvPr/>
        </p:nvSpPr>
        <p:spPr>
          <a:xfrm>
            <a:off x="2859953" y="1015741"/>
            <a:ext cx="77076" cy="65859"/>
          </a:xfrm>
          <a:custGeom>
            <a:avLst/>
            <a:gdLst/>
            <a:ahLst/>
            <a:cxnLst/>
            <a:rect l="l" t="t" r="r" b="b"/>
            <a:pathLst>
              <a:path w="1794" h="1825" extrusionOk="0">
                <a:moveTo>
                  <a:pt x="1" y="1"/>
                </a:moveTo>
                <a:lnTo>
                  <a:pt x="1" y="1824"/>
                </a:lnTo>
                <a:lnTo>
                  <a:pt x="1794" y="1824"/>
                </a:lnTo>
                <a:lnTo>
                  <a:pt x="1794" y="1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5" name="Google Shape;3315;p18"/>
          <p:cNvSpPr/>
          <p:nvPr/>
        </p:nvSpPr>
        <p:spPr>
          <a:xfrm>
            <a:off x="2982702" y="1015741"/>
            <a:ext cx="77119" cy="65859"/>
          </a:xfrm>
          <a:custGeom>
            <a:avLst/>
            <a:gdLst/>
            <a:ahLst/>
            <a:cxnLst/>
            <a:rect l="l" t="t" r="r" b="b"/>
            <a:pathLst>
              <a:path w="1795" h="1825" extrusionOk="0">
                <a:moveTo>
                  <a:pt x="1" y="1"/>
                </a:moveTo>
                <a:lnTo>
                  <a:pt x="1" y="1824"/>
                </a:lnTo>
                <a:lnTo>
                  <a:pt x="1794" y="1824"/>
                </a:lnTo>
                <a:lnTo>
                  <a:pt x="1794" y="1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6" name="Google Shape;3316;p18"/>
          <p:cNvSpPr/>
          <p:nvPr/>
        </p:nvSpPr>
        <p:spPr>
          <a:xfrm>
            <a:off x="3104161" y="1015741"/>
            <a:ext cx="78408" cy="65859"/>
          </a:xfrm>
          <a:custGeom>
            <a:avLst/>
            <a:gdLst/>
            <a:ahLst/>
            <a:cxnLst/>
            <a:rect l="l" t="t" r="r" b="b"/>
            <a:pathLst>
              <a:path w="1825" h="1825" extrusionOk="0">
                <a:moveTo>
                  <a:pt x="1" y="1"/>
                </a:moveTo>
                <a:lnTo>
                  <a:pt x="1" y="1824"/>
                </a:lnTo>
                <a:lnTo>
                  <a:pt x="1824" y="1824"/>
                </a:lnTo>
                <a:lnTo>
                  <a:pt x="1824" y="1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7" name="Google Shape;3317;p18"/>
          <p:cNvSpPr/>
          <p:nvPr/>
        </p:nvSpPr>
        <p:spPr>
          <a:xfrm>
            <a:off x="3226909" y="1015741"/>
            <a:ext cx="78408" cy="65859"/>
          </a:xfrm>
          <a:custGeom>
            <a:avLst/>
            <a:gdLst/>
            <a:ahLst/>
            <a:cxnLst/>
            <a:rect l="l" t="t" r="r" b="b"/>
            <a:pathLst>
              <a:path w="1825" h="1825" extrusionOk="0">
                <a:moveTo>
                  <a:pt x="1" y="1"/>
                </a:moveTo>
                <a:lnTo>
                  <a:pt x="1" y="1824"/>
                </a:lnTo>
                <a:lnTo>
                  <a:pt x="1825" y="1824"/>
                </a:lnTo>
                <a:lnTo>
                  <a:pt x="1825" y="1"/>
                </a:lnTo>
                <a:close/>
              </a:path>
            </a:pathLst>
          </a:custGeom>
          <a:solidFill>
            <a:srgbClr val="D3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8" name="Google Shape;3318;p18"/>
          <p:cNvSpPr/>
          <p:nvPr/>
        </p:nvSpPr>
        <p:spPr>
          <a:xfrm>
            <a:off x="3349659" y="1015741"/>
            <a:ext cx="78408" cy="65859"/>
          </a:xfrm>
          <a:custGeom>
            <a:avLst/>
            <a:gdLst/>
            <a:ahLst/>
            <a:cxnLst/>
            <a:rect l="l" t="t" r="r" b="b"/>
            <a:pathLst>
              <a:path w="1825" h="1825" extrusionOk="0">
                <a:moveTo>
                  <a:pt x="1" y="1"/>
                </a:moveTo>
                <a:lnTo>
                  <a:pt x="1" y="1824"/>
                </a:lnTo>
                <a:lnTo>
                  <a:pt x="1825" y="1824"/>
                </a:lnTo>
                <a:lnTo>
                  <a:pt x="1825" y="1"/>
                </a:lnTo>
                <a:close/>
              </a:path>
            </a:pathLst>
          </a:custGeom>
          <a:solidFill>
            <a:srgbClr val="D3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9" name="Google Shape;3319;p18"/>
          <p:cNvSpPr/>
          <p:nvPr/>
        </p:nvSpPr>
        <p:spPr>
          <a:xfrm>
            <a:off x="2614456" y="1130935"/>
            <a:ext cx="78365" cy="64740"/>
          </a:xfrm>
          <a:custGeom>
            <a:avLst/>
            <a:gdLst/>
            <a:ahLst/>
            <a:cxnLst/>
            <a:rect l="l" t="t" r="r" b="b"/>
            <a:pathLst>
              <a:path w="1824" h="1794" extrusionOk="0">
                <a:moveTo>
                  <a:pt x="0" y="0"/>
                </a:moveTo>
                <a:lnTo>
                  <a:pt x="0" y="1793"/>
                </a:lnTo>
                <a:lnTo>
                  <a:pt x="1824" y="1793"/>
                </a:lnTo>
                <a:lnTo>
                  <a:pt x="182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0" name="Google Shape;3320;p18"/>
          <p:cNvSpPr/>
          <p:nvPr/>
        </p:nvSpPr>
        <p:spPr>
          <a:xfrm>
            <a:off x="2737205" y="1130935"/>
            <a:ext cx="77076" cy="64740"/>
          </a:xfrm>
          <a:custGeom>
            <a:avLst/>
            <a:gdLst/>
            <a:ahLst/>
            <a:cxnLst/>
            <a:rect l="l" t="t" r="r" b="b"/>
            <a:pathLst>
              <a:path w="1794" h="1794" extrusionOk="0">
                <a:moveTo>
                  <a:pt x="0" y="0"/>
                </a:moveTo>
                <a:lnTo>
                  <a:pt x="0" y="1793"/>
                </a:lnTo>
                <a:lnTo>
                  <a:pt x="1794" y="1793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1" name="Google Shape;3321;p18"/>
          <p:cNvSpPr/>
          <p:nvPr/>
        </p:nvSpPr>
        <p:spPr>
          <a:xfrm>
            <a:off x="2859953" y="1130935"/>
            <a:ext cx="77076" cy="64740"/>
          </a:xfrm>
          <a:custGeom>
            <a:avLst/>
            <a:gdLst/>
            <a:ahLst/>
            <a:cxnLst/>
            <a:rect l="l" t="t" r="r" b="b"/>
            <a:pathLst>
              <a:path w="1794" h="1794" extrusionOk="0">
                <a:moveTo>
                  <a:pt x="1" y="0"/>
                </a:moveTo>
                <a:lnTo>
                  <a:pt x="1" y="1793"/>
                </a:lnTo>
                <a:lnTo>
                  <a:pt x="1794" y="1793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2" name="Google Shape;3322;p18"/>
          <p:cNvSpPr/>
          <p:nvPr/>
        </p:nvSpPr>
        <p:spPr>
          <a:xfrm>
            <a:off x="2982702" y="1130935"/>
            <a:ext cx="77119" cy="64740"/>
          </a:xfrm>
          <a:custGeom>
            <a:avLst/>
            <a:gdLst/>
            <a:ahLst/>
            <a:cxnLst/>
            <a:rect l="l" t="t" r="r" b="b"/>
            <a:pathLst>
              <a:path w="1795" h="1794" extrusionOk="0">
                <a:moveTo>
                  <a:pt x="1" y="0"/>
                </a:moveTo>
                <a:lnTo>
                  <a:pt x="1" y="1793"/>
                </a:lnTo>
                <a:lnTo>
                  <a:pt x="1794" y="1793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3" name="Google Shape;3323;p18"/>
          <p:cNvSpPr/>
          <p:nvPr/>
        </p:nvSpPr>
        <p:spPr>
          <a:xfrm>
            <a:off x="3104161" y="1130935"/>
            <a:ext cx="78408" cy="64740"/>
          </a:xfrm>
          <a:custGeom>
            <a:avLst/>
            <a:gdLst/>
            <a:ahLst/>
            <a:cxnLst/>
            <a:rect l="l" t="t" r="r" b="b"/>
            <a:pathLst>
              <a:path w="1825" h="1794" extrusionOk="0">
                <a:moveTo>
                  <a:pt x="1" y="0"/>
                </a:moveTo>
                <a:lnTo>
                  <a:pt x="1" y="1793"/>
                </a:lnTo>
                <a:lnTo>
                  <a:pt x="1824" y="1793"/>
                </a:lnTo>
                <a:lnTo>
                  <a:pt x="182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4" name="Google Shape;3324;p18"/>
          <p:cNvSpPr/>
          <p:nvPr/>
        </p:nvSpPr>
        <p:spPr>
          <a:xfrm>
            <a:off x="3226909" y="1130935"/>
            <a:ext cx="78408" cy="64740"/>
          </a:xfrm>
          <a:custGeom>
            <a:avLst/>
            <a:gdLst/>
            <a:ahLst/>
            <a:cxnLst/>
            <a:rect l="l" t="t" r="r" b="b"/>
            <a:pathLst>
              <a:path w="1825" h="1794" extrusionOk="0">
                <a:moveTo>
                  <a:pt x="1" y="0"/>
                </a:moveTo>
                <a:lnTo>
                  <a:pt x="1" y="1793"/>
                </a:lnTo>
                <a:lnTo>
                  <a:pt x="1825" y="1793"/>
                </a:lnTo>
                <a:lnTo>
                  <a:pt x="1825" y="0"/>
                </a:lnTo>
                <a:close/>
              </a:path>
            </a:pathLst>
          </a:custGeom>
          <a:solidFill>
            <a:srgbClr val="D3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5" name="Google Shape;3325;p18"/>
          <p:cNvSpPr/>
          <p:nvPr/>
        </p:nvSpPr>
        <p:spPr>
          <a:xfrm>
            <a:off x="3349659" y="1130935"/>
            <a:ext cx="78408" cy="64740"/>
          </a:xfrm>
          <a:custGeom>
            <a:avLst/>
            <a:gdLst/>
            <a:ahLst/>
            <a:cxnLst/>
            <a:rect l="l" t="t" r="r" b="b"/>
            <a:pathLst>
              <a:path w="1825" h="1794" extrusionOk="0">
                <a:moveTo>
                  <a:pt x="1" y="0"/>
                </a:moveTo>
                <a:lnTo>
                  <a:pt x="1" y="1793"/>
                </a:lnTo>
                <a:lnTo>
                  <a:pt x="1825" y="1793"/>
                </a:lnTo>
                <a:lnTo>
                  <a:pt x="1825" y="0"/>
                </a:lnTo>
                <a:close/>
              </a:path>
            </a:pathLst>
          </a:custGeom>
          <a:solidFill>
            <a:srgbClr val="D3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6" name="Google Shape;3326;p18"/>
          <p:cNvSpPr/>
          <p:nvPr/>
        </p:nvSpPr>
        <p:spPr>
          <a:xfrm>
            <a:off x="2614456" y="1245010"/>
            <a:ext cx="78365" cy="64740"/>
          </a:xfrm>
          <a:custGeom>
            <a:avLst/>
            <a:gdLst/>
            <a:ahLst/>
            <a:cxnLst/>
            <a:rect l="l" t="t" r="r" b="b"/>
            <a:pathLst>
              <a:path w="1824" h="1794" extrusionOk="0">
                <a:moveTo>
                  <a:pt x="0" y="0"/>
                </a:moveTo>
                <a:lnTo>
                  <a:pt x="0" y="1794"/>
                </a:lnTo>
                <a:lnTo>
                  <a:pt x="1824" y="1794"/>
                </a:lnTo>
                <a:lnTo>
                  <a:pt x="182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7" name="Google Shape;3327;p18"/>
          <p:cNvSpPr/>
          <p:nvPr/>
        </p:nvSpPr>
        <p:spPr>
          <a:xfrm>
            <a:off x="2737205" y="1245010"/>
            <a:ext cx="77076" cy="64740"/>
          </a:xfrm>
          <a:custGeom>
            <a:avLst/>
            <a:gdLst/>
            <a:ahLst/>
            <a:cxnLst/>
            <a:rect l="l" t="t" r="r" b="b"/>
            <a:pathLst>
              <a:path w="1794" h="1794" extrusionOk="0">
                <a:moveTo>
                  <a:pt x="0" y="0"/>
                </a:moveTo>
                <a:lnTo>
                  <a:pt x="0" y="1794"/>
                </a:lnTo>
                <a:lnTo>
                  <a:pt x="1794" y="1794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8" name="Google Shape;3328;p18"/>
          <p:cNvSpPr/>
          <p:nvPr/>
        </p:nvSpPr>
        <p:spPr>
          <a:xfrm>
            <a:off x="2859953" y="1245010"/>
            <a:ext cx="77076" cy="64740"/>
          </a:xfrm>
          <a:custGeom>
            <a:avLst/>
            <a:gdLst/>
            <a:ahLst/>
            <a:cxnLst/>
            <a:rect l="l" t="t" r="r" b="b"/>
            <a:pathLst>
              <a:path w="1794" h="1794" extrusionOk="0">
                <a:moveTo>
                  <a:pt x="1" y="0"/>
                </a:moveTo>
                <a:lnTo>
                  <a:pt x="1" y="1794"/>
                </a:lnTo>
                <a:lnTo>
                  <a:pt x="1794" y="1794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9" name="Google Shape;3329;p18"/>
          <p:cNvSpPr/>
          <p:nvPr/>
        </p:nvSpPr>
        <p:spPr>
          <a:xfrm>
            <a:off x="2982702" y="1245010"/>
            <a:ext cx="77119" cy="64740"/>
          </a:xfrm>
          <a:custGeom>
            <a:avLst/>
            <a:gdLst/>
            <a:ahLst/>
            <a:cxnLst/>
            <a:rect l="l" t="t" r="r" b="b"/>
            <a:pathLst>
              <a:path w="1795" h="1794" extrusionOk="0">
                <a:moveTo>
                  <a:pt x="1" y="0"/>
                </a:moveTo>
                <a:lnTo>
                  <a:pt x="1" y="1794"/>
                </a:lnTo>
                <a:lnTo>
                  <a:pt x="1794" y="1794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0" name="Google Shape;3330;p18"/>
          <p:cNvSpPr/>
          <p:nvPr/>
        </p:nvSpPr>
        <p:spPr>
          <a:xfrm>
            <a:off x="3104161" y="1245010"/>
            <a:ext cx="78408" cy="64740"/>
          </a:xfrm>
          <a:custGeom>
            <a:avLst/>
            <a:gdLst/>
            <a:ahLst/>
            <a:cxnLst/>
            <a:rect l="l" t="t" r="r" b="b"/>
            <a:pathLst>
              <a:path w="1825" h="1794" extrusionOk="0">
                <a:moveTo>
                  <a:pt x="1" y="0"/>
                </a:moveTo>
                <a:lnTo>
                  <a:pt x="1" y="1794"/>
                </a:lnTo>
                <a:lnTo>
                  <a:pt x="1824" y="1794"/>
                </a:lnTo>
                <a:lnTo>
                  <a:pt x="182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1" name="Google Shape;3331;p18"/>
          <p:cNvSpPr/>
          <p:nvPr/>
        </p:nvSpPr>
        <p:spPr>
          <a:xfrm>
            <a:off x="3226909" y="1245010"/>
            <a:ext cx="78408" cy="64740"/>
          </a:xfrm>
          <a:custGeom>
            <a:avLst/>
            <a:gdLst/>
            <a:ahLst/>
            <a:cxnLst/>
            <a:rect l="l" t="t" r="r" b="b"/>
            <a:pathLst>
              <a:path w="1825" h="1794" extrusionOk="0">
                <a:moveTo>
                  <a:pt x="1" y="0"/>
                </a:moveTo>
                <a:lnTo>
                  <a:pt x="1" y="1794"/>
                </a:lnTo>
                <a:lnTo>
                  <a:pt x="1825" y="1794"/>
                </a:lnTo>
                <a:lnTo>
                  <a:pt x="1825" y="0"/>
                </a:lnTo>
                <a:close/>
              </a:path>
            </a:pathLst>
          </a:custGeom>
          <a:solidFill>
            <a:srgbClr val="D3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2" name="Google Shape;3332;p18"/>
          <p:cNvSpPr/>
          <p:nvPr/>
        </p:nvSpPr>
        <p:spPr>
          <a:xfrm>
            <a:off x="3349659" y="1245010"/>
            <a:ext cx="78408" cy="64740"/>
          </a:xfrm>
          <a:custGeom>
            <a:avLst/>
            <a:gdLst/>
            <a:ahLst/>
            <a:cxnLst/>
            <a:rect l="l" t="t" r="r" b="b"/>
            <a:pathLst>
              <a:path w="1825" h="1794" extrusionOk="0">
                <a:moveTo>
                  <a:pt x="1" y="0"/>
                </a:moveTo>
                <a:lnTo>
                  <a:pt x="1" y="1794"/>
                </a:lnTo>
                <a:lnTo>
                  <a:pt x="1825" y="1794"/>
                </a:lnTo>
                <a:lnTo>
                  <a:pt x="1825" y="0"/>
                </a:lnTo>
                <a:close/>
              </a:path>
            </a:pathLst>
          </a:custGeom>
          <a:solidFill>
            <a:srgbClr val="D3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3" name="Google Shape;3333;p18"/>
          <p:cNvSpPr/>
          <p:nvPr/>
        </p:nvSpPr>
        <p:spPr>
          <a:xfrm>
            <a:off x="2963110" y="744789"/>
            <a:ext cx="116301" cy="96568"/>
          </a:xfrm>
          <a:custGeom>
            <a:avLst/>
            <a:gdLst/>
            <a:ahLst/>
            <a:cxnLst/>
            <a:rect l="l" t="t" r="r" b="b"/>
            <a:pathLst>
              <a:path w="2707" h="2676" extrusionOk="0">
                <a:moveTo>
                  <a:pt x="1369" y="1"/>
                </a:moveTo>
                <a:cubicBezTo>
                  <a:pt x="609" y="1"/>
                  <a:pt x="1" y="609"/>
                  <a:pt x="1" y="1338"/>
                </a:cubicBezTo>
                <a:cubicBezTo>
                  <a:pt x="1" y="2098"/>
                  <a:pt x="609" y="2676"/>
                  <a:pt x="1369" y="2676"/>
                </a:cubicBezTo>
                <a:cubicBezTo>
                  <a:pt x="2098" y="2676"/>
                  <a:pt x="2706" y="2098"/>
                  <a:pt x="2706" y="1338"/>
                </a:cubicBezTo>
                <a:cubicBezTo>
                  <a:pt x="2706" y="609"/>
                  <a:pt x="2098" y="1"/>
                  <a:pt x="136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4" name="Google Shape;3334;p18"/>
          <p:cNvSpPr/>
          <p:nvPr/>
        </p:nvSpPr>
        <p:spPr>
          <a:xfrm>
            <a:off x="2614456" y="1359084"/>
            <a:ext cx="78365" cy="65859"/>
          </a:xfrm>
          <a:custGeom>
            <a:avLst/>
            <a:gdLst/>
            <a:ahLst/>
            <a:cxnLst/>
            <a:rect l="l" t="t" r="r" b="b"/>
            <a:pathLst>
              <a:path w="1824" h="1825" extrusionOk="0">
                <a:moveTo>
                  <a:pt x="0" y="0"/>
                </a:moveTo>
                <a:lnTo>
                  <a:pt x="0" y="1824"/>
                </a:lnTo>
                <a:lnTo>
                  <a:pt x="1824" y="1824"/>
                </a:lnTo>
                <a:lnTo>
                  <a:pt x="182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5" name="Google Shape;3335;p18"/>
          <p:cNvSpPr/>
          <p:nvPr/>
        </p:nvSpPr>
        <p:spPr>
          <a:xfrm>
            <a:off x="2737205" y="1359084"/>
            <a:ext cx="77076" cy="65859"/>
          </a:xfrm>
          <a:custGeom>
            <a:avLst/>
            <a:gdLst/>
            <a:ahLst/>
            <a:cxnLst/>
            <a:rect l="l" t="t" r="r" b="b"/>
            <a:pathLst>
              <a:path w="1794" h="1825" extrusionOk="0">
                <a:moveTo>
                  <a:pt x="0" y="0"/>
                </a:moveTo>
                <a:lnTo>
                  <a:pt x="0" y="1824"/>
                </a:lnTo>
                <a:lnTo>
                  <a:pt x="1794" y="1824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6" name="Google Shape;3336;p18"/>
          <p:cNvSpPr/>
          <p:nvPr/>
        </p:nvSpPr>
        <p:spPr>
          <a:xfrm>
            <a:off x="2859953" y="1359084"/>
            <a:ext cx="77076" cy="65859"/>
          </a:xfrm>
          <a:custGeom>
            <a:avLst/>
            <a:gdLst/>
            <a:ahLst/>
            <a:cxnLst/>
            <a:rect l="l" t="t" r="r" b="b"/>
            <a:pathLst>
              <a:path w="1794" h="1825" extrusionOk="0">
                <a:moveTo>
                  <a:pt x="1" y="0"/>
                </a:moveTo>
                <a:lnTo>
                  <a:pt x="1" y="1824"/>
                </a:lnTo>
                <a:lnTo>
                  <a:pt x="1794" y="1824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7" name="Google Shape;3337;p18"/>
          <p:cNvSpPr/>
          <p:nvPr/>
        </p:nvSpPr>
        <p:spPr>
          <a:xfrm>
            <a:off x="2982702" y="1359084"/>
            <a:ext cx="77119" cy="65859"/>
          </a:xfrm>
          <a:custGeom>
            <a:avLst/>
            <a:gdLst/>
            <a:ahLst/>
            <a:cxnLst/>
            <a:rect l="l" t="t" r="r" b="b"/>
            <a:pathLst>
              <a:path w="1795" h="1825" extrusionOk="0">
                <a:moveTo>
                  <a:pt x="1" y="0"/>
                </a:moveTo>
                <a:lnTo>
                  <a:pt x="1" y="1824"/>
                </a:lnTo>
                <a:lnTo>
                  <a:pt x="1794" y="1824"/>
                </a:lnTo>
                <a:lnTo>
                  <a:pt x="179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8" name="Google Shape;3338;p18"/>
          <p:cNvSpPr/>
          <p:nvPr/>
        </p:nvSpPr>
        <p:spPr>
          <a:xfrm>
            <a:off x="3104161" y="1359084"/>
            <a:ext cx="78408" cy="65859"/>
          </a:xfrm>
          <a:custGeom>
            <a:avLst/>
            <a:gdLst/>
            <a:ahLst/>
            <a:cxnLst/>
            <a:rect l="l" t="t" r="r" b="b"/>
            <a:pathLst>
              <a:path w="1825" h="1825" extrusionOk="0">
                <a:moveTo>
                  <a:pt x="1" y="0"/>
                </a:moveTo>
                <a:lnTo>
                  <a:pt x="1" y="1824"/>
                </a:lnTo>
                <a:lnTo>
                  <a:pt x="1824" y="1824"/>
                </a:lnTo>
                <a:lnTo>
                  <a:pt x="1824" y="0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9" name="Google Shape;3339;p18"/>
          <p:cNvSpPr/>
          <p:nvPr/>
        </p:nvSpPr>
        <p:spPr>
          <a:xfrm>
            <a:off x="3226909" y="1359084"/>
            <a:ext cx="78408" cy="65859"/>
          </a:xfrm>
          <a:custGeom>
            <a:avLst/>
            <a:gdLst/>
            <a:ahLst/>
            <a:cxnLst/>
            <a:rect l="l" t="t" r="r" b="b"/>
            <a:pathLst>
              <a:path w="1825" h="1825" extrusionOk="0">
                <a:moveTo>
                  <a:pt x="1" y="0"/>
                </a:moveTo>
                <a:lnTo>
                  <a:pt x="1" y="1824"/>
                </a:lnTo>
                <a:lnTo>
                  <a:pt x="1825" y="1824"/>
                </a:lnTo>
                <a:lnTo>
                  <a:pt x="1825" y="0"/>
                </a:lnTo>
                <a:close/>
              </a:path>
            </a:pathLst>
          </a:custGeom>
          <a:solidFill>
            <a:srgbClr val="D3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0" name="Google Shape;3340;p18"/>
          <p:cNvSpPr/>
          <p:nvPr/>
        </p:nvSpPr>
        <p:spPr>
          <a:xfrm>
            <a:off x="3349659" y="1359084"/>
            <a:ext cx="78408" cy="65859"/>
          </a:xfrm>
          <a:custGeom>
            <a:avLst/>
            <a:gdLst/>
            <a:ahLst/>
            <a:cxnLst/>
            <a:rect l="l" t="t" r="r" b="b"/>
            <a:pathLst>
              <a:path w="1825" h="1825" extrusionOk="0">
                <a:moveTo>
                  <a:pt x="1" y="0"/>
                </a:moveTo>
                <a:lnTo>
                  <a:pt x="1" y="1824"/>
                </a:lnTo>
                <a:lnTo>
                  <a:pt x="1825" y="1824"/>
                </a:lnTo>
                <a:lnTo>
                  <a:pt x="1825" y="0"/>
                </a:lnTo>
                <a:close/>
              </a:path>
            </a:pathLst>
          </a:custGeom>
          <a:solidFill>
            <a:srgbClr val="D3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1" name="Google Shape;3341;p18"/>
          <p:cNvSpPr/>
          <p:nvPr/>
        </p:nvSpPr>
        <p:spPr>
          <a:xfrm>
            <a:off x="8764046" y="933460"/>
            <a:ext cx="561573" cy="1198944"/>
          </a:xfrm>
          <a:custGeom>
            <a:avLst/>
            <a:gdLst/>
            <a:ahLst/>
            <a:cxnLst/>
            <a:rect l="l" t="t" r="r" b="b"/>
            <a:pathLst>
              <a:path w="13071" h="33224" extrusionOk="0">
                <a:moveTo>
                  <a:pt x="1" y="1"/>
                </a:moveTo>
                <a:lnTo>
                  <a:pt x="1" y="33223"/>
                </a:lnTo>
                <a:lnTo>
                  <a:pt x="13071" y="33223"/>
                </a:lnTo>
                <a:lnTo>
                  <a:pt x="1307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2" name="Google Shape;3342;p18"/>
          <p:cNvSpPr/>
          <p:nvPr/>
        </p:nvSpPr>
        <p:spPr>
          <a:xfrm>
            <a:off x="8846321" y="996000"/>
            <a:ext cx="397024" cy="1073867"/>
          </a:xfrm>
          <a:custGeom>
            <a:avLst/>
            <a:gdLst/>
            <a:ahLst/>
            <a:cxnLst/>
            <a:rect l="l" t="t" r="r" b="b"/>
            <a:pathLst>
              <a:path w="9241" h="29758" extrusionOk="0">
                <a:moveTo>
                  <a:pt x="0" y="0"/>
                </a:moveTo>
                <a:lnTo>
                  <a:pt x="0" y="29758"/>
                </a:lnTo>
                <a:lnTo>
                  <a:pt x="9241" y="29758"/>
                </a:lnTo>
                <a:lnTo>
                  <a:pt x="9241" y="0"/>
                </a:lnTo>
                <a:close/>
              </a:path>
            </a:pathLst>
          </a:custGeom>
          <a:solidFill>
            <a:srgbClr val="51455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3" name="Google Shape;3343;p18"/>
          <p:cNvSpPr/>
          <p:nvPr/>
        </p:nvSpPr>
        <p:spPr>
          <a:xfrm>
            <a:off x="8952100" y="1070595"/>
            <a:ext cx="228565" cy="191981"/>
          </a:xfrm>
          <a:custGeom>
            <a:avLst/>
            <a:gdLst/>
            <a:ahLst/>
            <a:cxnLst/>
            <a:rect l="l" t="t" r="r" b="b"/>
            <a:pathLst>
              <a:path w="5320" h="5320" extrusionOk="0">
                <a:moveTo>
                  <a:pt x="1216" y="0"/>
                </a:moveTo>
                <a:lnTo>
                  <a:pt x="1" y="4134"/>
                </a:lnTo>
                <a:lnTo>
                  <a:pt x="4104" y="5320"/>
                </a:lnTo>
                <a:lnTo>
                  <a:pt x="5320" y="1186"/>
                </a:lnTo>
                <a:lnTo>
                  <a:pt x="121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4" name="Google Shape;3344;p18"/>
          <p:cNvSpPr/>
          <p:nvPr/>
        </p:nvSpPr>
        <p:spPr>
          <a:xfrm>
            <a:off x="8963872" y="1771538"/>
            <a:ext cx="188093" cy="159071"/>
          </a:xfrm>
          <a:custGeom>
            <a:avLst/>
            <a:gdLst/>
            <a:ahLst/>
            <a:cxnLst/>
            <a:rect l="l" t="t" r="r" b="b"/>
            <a:pathLst>
              <a:path w="4378" h="4408" extrusionOk="0">
                <a:moveTo>
                  <a:pt x="4286" y="0"/>
                </a:moveTo>
                <a:lnTo>
                  <a:pt x="0" y="91"/>
                </a:lnTo>
                <a:lnTo>
                  <a:pt x="91" y="4407"/>
                </a:lnTo>
                <a:lnTo>
                  <a:pt x="4377" y="4316"/>
                </a:lnTo>
                <a:lnTo>
                  <a:pt x="428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5" name="Google Shape;3345;p18"/>
          <p:cNvSpPr/>
          <p:nvPr/>
        </p:nvSpPr>
        <p:spPr>
          <a:xfrm>
            <a:off x="8991284" y="1304231"/>
            <a:ext cx="186761" cy="157988"/>
          </a:xfrm>
          <a:custGeom>
            <a:avLst/>
            <a:gdLst/>
            <a:ahLst/>
            <a:cxnLst/>
            <a:rect l="l" t="t" r="r" b="b"/>
            <a:pathLst>
              <a:path w="4347" h="4378" extrusionOk="0">
                <a:moveTo>
                  <a:pt x="61" y="1"/>
                </a:moveTo>
                <a:lnTo>
                  <a:pt x="0" y="4286"/>
                </a:lnTo>
                <a:lnTo>
                  <a:pt x="4256" y="4378"/>
                </a:lnTo>
                <a:lnTo>
                  <a:pt x="4347" y="61"/>
                </a:lnTo>
                <a:lnTo>
                  <a:pt x="61" y="1"/>
                </a:lnTo>
                <a:close/>
              </a:path>
            </a:pathLst>
          </a:custGeom>
          <a:solidFill>
            <a:srgbClr val="FFDC8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6" name="Google Shape;3346;p18"/>
          <p:cNvSpPr/>
          <p:nvPr/>
        </p:nvSpPr>
        <p:spPr>
          <a:xfrm>
            <a:off x="8915537" y="1536784"/>
            <a:ext cx="211595" cy="178809"/>
          </a:xfrm>
          <a:custGeom>
            <a:avLst/>
            <a:gdLst/>
            <a:ahLst/>
            <a:cxnLst/>
            <a:rect l="l" t="t" r="r" b="b"/>
            <a:pathLst>
              <a:path w="4925" h="4955" extrusionOk="0">
                <a:moveTo>
                  <a:pt x="4225" y="0"/>
                </a:moveTo>
                <a:lnTo>
                  <a:pt x="0" y="700"/>
                </a:lnTo>
                <a:lnTo>
                  <a:pt x="730" y="4955"/>
                </a:lnTo>
                <a:lnTo>
                  <a:pt x="4925" y="4225"/>
                </a:lnTo>
                <a:lnTo>
                  <a:pt x="422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7" name="Google Shape;3347;p18"/>
          <p:cNvSpPr/>
          <p:nvPr/>
        </p:nvSpPr>
        <p:spPr>
          <a:xfrm>
            <a:off x="511919" y="512238"/>
            <a:ext cx="1035588" cy="869869"/>
          </a:xfrm>
          <a:custGeom>
            <a:avLst/>
            <a:gdLst/>
            <a:ahLst/>
            <a:cxnLst/>
            <a:rect l="l" t="t" r="r" b="b"/>
            <a:pathLst>
              <a:path w="24104" h="24105" extrusionOk="0">
                <a:moveTo>
                  <a:pt x="12067" y="1"/>
                </a:moveTo>
                <a:cubicBezTo>
                  <a:pt x="5411" y="1"/>
                  <a:pt x="0" y="5381"/>
                  <a:pt x="0" y="12038"/>
                </a:cubicBezTo>
                <a:cubicBezTo>
                  <a:pt x="0" y="18694"/>
                  <a:pt x="5411" y="24105"/>
                  <a:pt x="12067" y="24105"/>
                </a:cubicBezTo>
                <a:cubicBezTo>
                  <a:pt x="18724" y="24105"/>
                  <a:pt x="24104" y="18694"/>
                  <a:pt x="24104" y="12038"/>
                </a:cubicBezTo>
                <a:cubicBezTo>
                  <a:pt x="24104" y="5381"/>
                  <a:pt x="18724" y="1"/>
                  <a:pt x="120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8" name="Google Shape;3348;p18"/>
          <p:cNvSpPr/>
          <p:nvPr/>
        </p:nvSpPr>
        <p:spPr>
          <a:xfrm>
            <a:off x="511919" y="482645"/>
            <a:ext cx="1035588" cy="869833"/>
          </a:xfrm>
          <a:custGeom>
            <a:avLst/>
            <a:gdLst/>
            <a:ahLst/>
            <a:cxnLst/>
            <a:rect l="l" t="t" r="r" b="b"/>
            <a:pathLst>
              <a:path w="24104" h="24104" extrusionOk="0">
                <a:moveTo>
                  <a:pt x="12067" y="0"/>
                </a:moveTo>
                <a:cubicBezTo>
                  <a:pt x="5411" y="0"/>
                  <a:pt x="0" y="5411"/>
                  <a:pt x="0" y="12067"/>
                </a:cubicBezTo>
                <a:cubicBezTo>
                  <a:pt x="0" y="18724"/>
                  <a:pt x="5411" y="24104"/>
                  <a:pt x="12067" y="24104"/>
                </a:cubicBezTo>
                <a:cubicBezTo>
                  <a:pt x="18724" y="24104"/>
                  <a:pt x="24104" y="18724"/>
                  <a:pt x="24104" y="12067"/>
                </a:cubicBezTo>
                <a:cubicBezTo>
                  <a:pt x="24104" y="5411"/>
                  <a:pt x="18724" y="0"/>
                  <a:pt x="1206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9" name="Google Shape;3349;p18"/>
          <p:cNvSpPr/>
          <p:nvPr/>
        </p:nvSpPr>
        <p:spPr>
          <a:xfrm>
            <a:off x="544571" y="547207"/>
            <a:ext cx="970327" cy="740787"/>
          </a:xfrm>
          <a:custGeom>
            <a:avLst/>
            <a:gdLst/>
            <a:ahLst/>
            <a:cxnLst/>
            <a:rect l="l" t="t" r="r" b="b"/>
            <a:pathLst>
              <a:path w="22585" h="20528" extrusionOk="0">
                <a:moveTo>
                  <a:pt x="11288" y="1"/>
                </a:moveTo>
                <a:cubicBezTo>
                  <a:pt x="6644" y="1"/>
                  <a:pt x="2426" y="3196"/>
                  <a:pt x="1307" y="7907"/>
                </a:cubicBezTo>
                <a:cubicBezTo>
                  <a:pt x="0" y="13439"/>
                  <a:pt x="3435" y="18941"/>
                  <a:pt x="8936" y="20248"/>
                </a:cubicBezTo>
                <a:cubicBezTo>
                  <a:pt x="9731" y="20437"/>
                  <a:pt x="10526" y="20527"/>
                  <a:pt x="11309" y="20527"/>
                </a:cubicBezTo>
                <a:cubicBezTo>
                  <a:pt x="15948" y="20527"/>
                  <a:pt x="20159" y="17352"/>
                  <a:pt x="21277" y="12619"/>
                </a:cubicBezTo>
                <a:cubicBezTo>
                  <a:pt x="22584" y="7117"/>
                  <a:pt x="19180" y="1585"/>
                  <a:pt x="13648" y="278"/>
                </a:cubicBezTo>
                <a:cubicBezTo>
                  <a:pt x="12857" y="90"/>
                  <a:pt x="12067" y="1"/>
                  <a:pt x="1128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0" name="Google Shape;3350;p18"/>
          <p:cNvSpPr/>
          <p:nvPr/>
        </p:nvSpPr>
        <p:spPr>
          <a:xfrm>
            <a:off x="971592" y="868753"/>
            <a:ext cx="116259" cy="97651"/>
          </a:xfrm>
          <a:custGeom>
            <a:avLst/>
            <a:gdLst/>
            <a:ahLst/>
            <a:cxnLst/>
            <a:rect l="l" t="t" r="r" b="b"/>
            <a:pathLst>
              <a:path w="2706" h="2706" extrusionOk="0">
                <a:moveTo>
                  <a:pt x="1368" y="1"/>
                </a:moveTo>
                <a:cubicBezTo>
                  <a:pt x="608" y="1"/>
                  <a:pt x="0" y="608"/>
                  <a:pt x="0" y="1368"/>
                </a:cubicBezTo>
                <a:cubicBezTo>
                  <a:pt x="0" y="2098"/>
                  <a:pt x="608" y="2706"/>
                  <a:pt x="1368" y="2706"/>
                </a:cubicBezTo>
                <a:cubicBezTo>
                  <a:pt x="2098" y="2706"/>
                  <a:pt x="2706" y="2098"/>
                  <a:pt x="2706" y="1368"/>
                </a:cubicBezTo>
                <a:cubicBezTo>
                  <a:pt x="2706" y="608"/>
                  <a:pt x="2098" y="1"/>
                  <a:pt x="13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1" name="Google Shape;3351;p18"/>
          <p:cNvSpPr/>
          <p:nvPr/>
        </p:nvSpPr>
        <p:spPr>
          <a:xfrm>
            <a:off x="713034" y="826206"/>
            <a:ext cx="457087" cy="271841"/>
          </a:xfrm>
          <a:custGeom>
            <a:avLst/>
            <a:gdLst/>
            <a:ahLst/>
            <a:cxnLst/>
            <a:rect l="l" t="t" r="r" b="b"/>
            <a:pathLst>
              <a:path w="10639" h="7533" extrusionOk="0">
                <a:moveTo>
                  <a:pt x="629" y="1"/>
                </a:moveTo>
                <a:cubicBezTo>
                  <a:pt x="378" y="1"/>
                  <a:pt x="141" y="169"/>
                  <a:pt x="91" y="420"/>
                </a:cubicBezTo>
                <a:cubicBezTo>
                  <a:pt x="0" y="724"/>
                  <a:pt x="152" y="1028"/>
                  <a:pt x="456" y="1119"/>
                </a:cubicBezTo>
                <a:lnTo>
                  <a:pt x="6991" y="3034"/>
                </a:lnTo>
                <a:lnTo>
                  <a:pt x="9484" y="7228"/>
                </a:lnTo>
                <a:cubicBezTo>
                  <a:pt x="9605" y="7411"/>
                  <a:pt x="9787" y="7532"/>
                  <a:pt x="9970" y="7532"/>
                </a:cubicBezTo>
                <a:cubicBezTo>
                  <a:pt x="10061" y="7532"/>
                  <a:pt x="10183" y="7502"/>
                  <a:pt x="10274" y="7441"/>
                </a:cubicBezTo>
                <a:cubicBezTo>
                  <a:pt x="10547" y="7289"/>
                  <a:pt x="10639" y="6924"/>
                  <a:pt x="10456" y="6651"/>
                </a:cubicBezTo>
                <a:lnTo>
                  <a:pt x="7751" y="2061"/>
                </a:lnTo>
                <a:lnTo>
                  <a:pt x="790" y="24"/>
                </a:lnTo>
                <a:cubicBezTo>
                  <a:pt x="737" y="8"/>
                  <a:pt x="683" y="1"/>
                  <a:pt x="62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2" name="Google Shape;3352;p18"/>
          <p:cNvSpPr/>
          <p:nvPr/>
        </p:nvSpPr>
        <p:spPr>
          <a:xfrm>
            <a:off x="1004244" y="597803"/>
            <a:ext cx="50955" cy="42835"/>
          </a:xfrm>
          <a:custGeom>
            <a:avLst/>
            <a:gdLst/>
            <a:ahLst/>
            <a:cxnLst/>
            <a:rect l="l" t="t" r="r" b="b"/>
            <a:pathLst>
              <a:path w="1186" h="1187" extrusionOk="0">
                <a:moveTo>
                  <a:pt x="608" y="1"/>
                </a:moveTo>
                <a:cubicBezTo>
                  <a:pt x="274" y="1"/>
                  <a:pt x="0" y="274"/>
                  <a:pt x="0" y="578"/>
                </a:cubicBezTo>
                <a:cubicBezTo>
                  <a:pt x="0" y="913"/>
                  <a:pt x="274" y="1186"/>
                  <a:pt x="608" y="1186"/>
                </a:cubicBezTo>
                <a:cubicBezTo>
                  <a:pt x="912" y="1186"/>
                  <a:pt x="1186" y="913"/>
                  <a:pt x="1186" y="578"/>
                </a:cubicBezTo>
                <a:cubicBezTo>
                  <a:pt x="1186" y="274"/>
                  <a:pt x="912" y="1"/>
                  <a:pt x="608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3" name="Google Shape;3353;p18"/>
          <p:cNvSpPr/>
          <p:nvPr/>
        </p:nvSpPr>
        <p:spPr>
          <a:xfrm>
            <a:off x="1004244" y="1207695"/>
            <a:ext cx="50955" cy="41716"/>
          </a:xfrm>
          <a:custGeom>
            <a:avLst/>
            <a:gdLst/>
            <a:ahLst/>
            <a:cxnLst/>
            <a:rect l="l" t="t" r="r" b="b"/>
            <a:pathLst>
              <a:path w="1186" h="1156" extrusionOk="0">
                <a:moveTo>
                  <a:pt x="608" y="1"/>
                </a:moveTo>
                <a:cubicBezTo>
                  <a:pt x="274" y="1"/>
                  <a:pt x="0" y="274"/>
                  <a:pt x="0" y="578"/>
                </a:cubicBezTo>
                <a:cubicBezTo>
                  <a:pt x="0" y="913"/>
                  <a:pt x="274" y="1156"/>
                  <a:pt x="608" y="1156"/>
                </a:cubicBezTo>
                <a:cubicBezTo>
                  <a:pt x="912" y="1156"/>
                  <a:pt x="1186" y="913"/>
                  <a:pt x="1186" y="578"/>
                </a:cubicBezTo>
                <a:cubicBezTo>
                  <a:pt x="1186" y="274"/>
                  <a:pt x="912" y="1"/>
                  <a:pt x="608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4" name="Google Shape;3354;p18"/>
          <p:cNvSpPr/>
          <p:nvPr/>
        </p:nvSpPr>
        <p:spPr>
          <a:xfrm>
            <a:off x="1367292" y="902748"/>
            <a:ext cx="50955" cy="42835"/>
          </a:xfrm>
          <a:custGeom>
            <a:avLst/>
            <a:gdLst/>
            <a:ahLst/>
            <a:cxnLst/>
            <a:rect l="l" t="t" r="r" b="b"/>
            <a:pathLst>
              <a:path w="1186" h="1187" extrusionOk="0">
                <a:moveTo>
                  <a:pt x="608" y="1"/>
                </a:moveTo>
                <a:cubicBezTo>
                  <a:pt x="274" y="1"/>
                  <a:pt x="0" y="274"/>
                  <a:pt x="0" y="578"/>
                </a:cubicBezTo>
                <a:cubicBezTo>
                  <a:pt x="0" y="913"/>
                  <a:pt x="274" y="1186"/>
                  <a:pt x="608" y="1186"/>
                </a:cubicBezTo>
                <a:cubicBezTo>
                  <a:pt x="912" y="1186"/>
                  <a:pt x="1186" y="913"/>
                  <a:pt x="1186" y="578"/>
                </a:cubicBezTo>
                <a:cubicBezTo>
                  <a:pt x="1186" y="274"/>
                  <a:pt x="912" y="1"/>
                  <a:pt x="608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5" name="Google Shape;3355;p18"/>
          <p:cNvSpPr/>
          <p:nvPr/>
        </p:nvSpPr>
        <p:spPr>
          <a:xfrm>
            <a:off x="641197" y="902748"/>
            <a:ext cx="50955" cy="42835"/>
          </a:xfrm>
          <a:custGeom>
            <a:avLst/>
            <a:gdLst/>
            <a:ahLst/>
            <a:cxnLst/>
            <a:rect l="l" t="t" r="r" b="b"/>
            <a:pathLst>
              <a:path w="1186" h="1187" extrusionOk="0">
                <a:moveTo>
                  <a:pt x="608" y="1"/>
                </a:moveTo>
                <a:cubicBezTo>
                  <a:pt x="274" y="1"/>
                  <a:pt x="0" y="274"/>
                  <a:pt x="0" y="578"/>
                </a:cubicBezTo>
                <a:cubicBezTo>
                  <a:pt x="0" y="913"/>
                  <a:pt x="274" y="1186"/>
                  <a:pt x="608" y="1186"/>
                </a:cubicBezTo>
                <a:cubicBezTo>
                  <a:pt x="912" y="1186"/>
                  <a:pt x="1186" y="913"/>
                  <a:pt x="1186" y="578"/>
                </a:cubicBezTo>
                <a:cubicBezTo>
                  <a:pt x="1186" y="274"/>
                  <a:pt x="912" y="1"/>
                  <a:pt x="608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6" name="Google Shape;3356;p18"/>
          <p:cNvSpPr/>
          <p:nvPr/>
        </p:nvSpPr>
        <p:spPr>
          <a:xfrm>
            <a:off x="1190968" y="643418"/>
            <a:ext cx="58817" cy="42329"/>
          </a:xfrm>
          <a:custGeom>
            <a:avLst/>
            <a:gdLst/>
            <a:ahLst/>
            <a:cxnLst/>
            <a:rect l="l" t="t" r="r" b="b"/>
            <a:pathLst>
              <a:path w="1369" h="1173" extrusionOk="0">
                <a:moveTo>
                  <a:pt x="717" y="1"/>
                </a:moveTo>
                <a:cubicBezTo>
                  <a:pt x="512" y="1"/>
                  <a:pt x="306" y="103"/>
                  <a:pt x="183" y="287"/>
                </a:cubicBezTo>
                <a:cubicBezTo>
                  <a:pt x="1" y="561"/>
                  <a:pt x="92" y="895"/>
                  <a:pt x="366" y="1077"/>
                </a:cubicBezTo>
                <a:cubicBezTo>
                  <a:pt x="463" y="1142"/>
                  <a:pt x="571" y="1172"/>
                  <a:pt x="679" y="1172"/>
                </a:cubicBezTo>
                <a:cubicBezTo>
                  <a:pt x="875" y="1172"/>
                  <a:pt x="1069" y="1072"/>
                  <a:pt x="1186" y="895"/>
                </a:cubicBezTo>
                <a:cubicBezTo>
                  <a:pt x="1369" y="621"/>
                  <a:pt x="1278" y="257"/>
                  <a:pt x="1004" y="74"/>
                </a:cubicBezTo>
                <a:cubicBezTo>
                  <a:pt x="915" y="25"/>
                  <a:pt x="816" y="1"/>
                  <a:pt x="717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7" name="Google Shape;3357;p18"/>
          <p:cNvSpPr/>
          <p:nvPr/>
        </p:nvSpPr>
        <p:spPr>
          <a:xfrm>
            <a:off x="810948" y="1162295"/>
            <a:ext cx="57528" cy="42293"/>
          </a:xfrm>
          <a:custGeom>
            <a:avLst/>
            <a:gdLst/>
            <a:ahLst/>
            <a:cxnLst/>
            <a:rect l="l" t="t" r="r" b="b"/>
            <a:pathLst>
              <a:path w="1339" h="1172" extrusionOk="0">
                <a:moveTo>
                  <a:pt x="686" y="0"/>
                </a:moveTo>
                <a:cubicBezTo>
                  <a:pt x="482" y="0"/>
                  <a:pt x="276" y="102"/>
                  <a:pt x="153" y="286"/>
                </a:cubicBezTo>
                <a:cubicBezTo>
                  <a:pt x="1" y="560"/>
                  <a:pt x="92" y="924"/>
                  <a:pt x="365" y="1076"/>
                </a:cubicBezTo>
                <a:cubicBezTo>
                  <a:pt x="462" y="1141"/>
                  <a:pt x="571" y="1171"/>
                  <a:pt x="677" y="1171"/>
                </a:cubicBezTo>
                <a:cubicBezTo>
                  <a:pt x="871" y="1171"/>
                  <a:pt x="1058" y="1071"/>
                  <a:pt x="1156" y="894"/>
                </a:cubicBezTo>
                <a:cubicBezTo>
                  <a:pt x="1338" y="620"/>
                  <a:pt x="1247" y="256"/>
                  <a:pt x="973" y="73"/>
                </a:cubicBezTo>
                <a:cubicBezTo>
                  <a:pt x="884" y="24"/>
                  <a:pt x="785" y="0"/>
                  <a:pt x="686" y="0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8" name="Google Shape;3358;p18"/>
          <p:cNvSpPr/>
          <p:nvPr/>
        </p:nvSpPr>
        <p:spPr>
          <a:xfrm>
            <a:off x="1309805" y="1062764"/>
            <a:ext cx="57528" cy="42293"/>
          </a:xfrm>
          <a:custGeom>
            <a:avLst/>
            <a:gdLst/>
            <a:ahLst/>
            <a:cxnLst/>
            <a:rect l="l" t="t" r="r" b="b"/>
            <a:pathLst>
              <a:path w="1339" h="1172" extrusionOk="0">
                <a:moveTo>
                  <a:pt x="662" y="1"/>
                </a:moveTo>
                <a:cubicBezTo>
                  <a:pt x="468" y="1"/>
                  <a:pt x="281" y="101"/>
                  <a:pt x="183" y="278"/>
                </a:cubicBezTo>
                <a:cubicBezTo>
                  <a:pt x="1" y="552"/>
                  <a:pt x="92" y="916"/>
                  <a:pt x="366" y="1099"/>
                </a:cubicBezTo>
                <a:cubicBezTo>
                  <a:pt x="455" y="1148"/>
                  <a:pt x="554" y="1172"/>
                  <a:pt x="653" y="1172"/>
                </a:cubicBezTo>
                <a:cubicBezTo>
                  <a:pt x="857" y="1172"/>
                  <a:pt x="1063" y="1070"/>
                  <a:pt x="1186" y="886"/>
                </a:cubicBezTo>
                <a:cubicBezTo>
                  <a:pt x="1338" y="612"/>
                  <a:pt x="1247" y="248"/>
                  <a:pt x="974" y="96"/>
                </a:cubicBezTo>
                <a:cubicBezTo>
                  <a:pt x="877" y="31"/>
                  <a:pt x="768" y="1"/>
                  <a:pt x="662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9" name="Google Shape;3359;p18"/>
          <p:cNvSpPr/>
          <p:nvPr/>
        </p:nvSpPr>
        <p:spPr>
          <a:xfrm>
            <a:off x="692109" y="742480"/>
            <a:ext cx="57528" cy="42293"/>
          </a:xfrm>
          <a:custGeom>
            <a:avLst/>
            <a:gdLst/>
            <a:ahLst/>
            <a:cxnLst/>
            <a:rect l="l" t="t" r="r" b="b"/>
            <a:pathLst>
              <a:path w="1339" h="1172" extrusionOk="0">
                <a:moveTo>
                  <a:pt x="662" y="0"/>
                </a:moveTo>
                <a:cubicBezTo>
                  <a:pt x="468" y="0"/>
                  <a:pt x="281" y="101"/>
                  <a:pt x="183" y="278"/>
                </a:cubicBezTo>
                <a:cubicBezTo>
                  <a:pt x="1" y="551"/>
                  <a:pt x="92" y="916"/>
                  <a:pt x="365" y="1098"/>
                </a:cubicBezTo>
                <a:cubicBezTo>
                  <a:pt x="455" y="1148"/>
                  <a:pt x="553" y="1171"/>
                  <a:pt x="651" y="1171"/>
                </a:cubicBezTo>
                <a:cubicBezTo>
                  <a:pt x="854" y="1171"/>
                  <a:pt x="1053" y="1070"/>
                  <a:pt x="1156" y="885"/>
                </a:cubicBezTo>
                <a:cubicBezTo>
                  <a:pt x="1338" y="612"/>
                  <a:pt x="1247" y="278"/>
                  <a:pt x="973" y="95"/>
                </a:cubicBezTo>
                <a:cubicBezTo>
                  <a:pt x="876" y="31"/>
                  <a:pt x="768" y="0"/>
                  <a:pt x="662" y="0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0" name="Google Shape;3360;p18"/>
          <p:cNvSpPr/>
          <p:nvPr/>
        </p:nvSpPr>
        <p:spPr>
          <a:xfrm>
            <a:off x="1311138" y="743240"/>
            <a:ext cx="56196" cy="42329"/>
          </a:xfrm>
          <a:custGeom>
            <a:avLst/>
            <a:gdLst/>
            <a:ahLst/>
            <a:cxnLst/>
            <a:rect l="l" t="t" r="r" b="b"/>
            <a:pathLst>
              <a:path w="1308" h="1173" extrusionOk="0">
                <a:moveTo>
                  <a:pt x="635" y="1"/>
                </a:moveTo>
                <a:cubicBezTo>
                  <a:pt x="536" y="1"/>
                  <a:pt x="434" y="25"/>
                  <a:pt x="335" y="74"/>
                </a:cubicBezTo>
                <a:cubicBezTo>
                  <a:pt x="61" y="257"/>
                  <a:pt x="0" y="621"/>
                  <a:pt x="152" y="895"/>
                </a:cubicBezTo>
                <a:cubicBezTo>
                  <a:pt x="270" y="1072"/>
                  <a:pt x="464" y="1172"/>
                  <a:pt x="660" y="1172"/>
                </a:cubicBezTo>
                <a:cubicBezTo>
                  <a:pt x="768" y="1172"/>
                  <a:pt x="876" y="1142"/>
                  <a:pt x="973" y="1077"/>
                </a:cubicBezTo>
                <a:cubicBezTo>
                  <a:pt x="1247" y="925"/>
                  <a:pt x="1307" y="561"/>
                  <a:pt x="1155" y="287"/>
                </a:cubicBezTo>
                <a:cubicBezTo>
                  <a:pt x="1032" y="103"/>
                  <a:pt x="840" y="1"/>
                  <a:pt x="635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1" name="Google Shape;3361;p18"/>
          <p:cNvSpPr/>
          <p:nvPr/>
        </p:nvSpPr>
        <p:spPr>
          <a:xfrm>
            <a:off x="692109" y="1062151"/>
            <a:ext cx="57528" cy="42619"/>
          </a:xfrm>
          <a:custGeom>
            <a:avLst/>
            <a:gdLst/>
            <a:ahLst/>
            <a:cxnLst/>
            <a:rect l="l" t="t" r="r" b="b"/>
            <a:pathLst>
              <a:path w="1339" h="1181" extrusionOk="0">
                <a:moveTo>
                  <a:pt x="672" y="1"/>
                </a:moveTo>
                <a:cubicBezTo>
                  <a:pt x="569" y="1"/>
                  <a:pt x="463" y="28"/>
                  <a:pt x="365" y="82"/>
                </a:cubicBezTo>
                <a:cubicBezTo>
                  <a:pt x="92" y="265"/>
                  <a:pt x="1" y="599"/>
                  <a:pt x="153" y="903"/>
                </a:cubicBezTo>
                <a:cubicBezTo>
                  <a:pt x="270" y="1080"/>
                  <a:pt x="464" y="1180"/>
                  <a:pt x="660" y="1180"/>
                </a:cubicBezTo>
                <a:cubicBezTo>
                  <a:pt x="768" y="1180"/>
                  <a:pt x="876" y="1150"/>
                  <a:pt x="973" y="1085"/>
                </a:cubicBezTo>
                <a:cubicBezTo>
                  <a:pt x="1247" y="903"/>
                  <a:pt x="1338" y="569"/>
                  <a:pt x="1156" y="265"/>
                </a:cubicBezTo>
                <a:cubicBezTo>
                  <a:pt x="1039" y="89"/>
                  <a:pt x="858" y="1"/>
                  <a:pt x="672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2" name="Google Shape;3362;p18"/>
          <p:cNvSpPr/>
          <p:nvPr/>
        </p:nvSpPr>
        <p:spPr>
          <a:xfrm>
            <a:off x="1190967" y="1162584"/>
            <a:ext cx="57528" cy="42293"/>
          </a:xfrm>
          <a:custGeom>
            <a:avLst/>
            <a:gdLst/>
            <a:ahLst/>
            <a:cxnLst/>
            <a:rect l="l" t="t" r="r" b="b"/>
            <a:pathLst>
              <a:path w="1339" h="1172" extrusionOk="0">
                <a:moveTo>
                  <a:pt x="677" y="1"/>
                </a:moveTo>
                <a:cubicBezTo>
                  <a:pt x="571" y="1"/>
                  <a:pt x="463" y="31"/>
                  <a:pt x="366" y="96"/>
                </a:cubicBezTo>
                <a:cubicBezTo>
                  <a:pt x="92" y="248"/>
                  <a:pt x="1" y="612"/>
                  <a:pt x="183" y="886"/>
                </a:cubicBezTo>
                <a:cubicBezTo>
                  <a:pt x="286" y="1070"/>
                  <a:pt x="485" y="1172"/>
                  <a:pt x="688" y="1172"/>
                </a:cubicBezTo>
                <a:cubicBezTo>
                  <a:pt x="786" y="1172"/>
                  <a:pt x="884" y="1148"/>
                  <a:pt x="974" y="1099"/>
                </a:cubicBezTo>
                <a:cubicBezTo>
                  <a:pt x="1247" y="916"/>
                  <a:pt x="1338" y="552"/>
                  <a:pt x="1156" y="278"/>
                </a:cubicBezTo>
                <a:cubicBezTo>
                  <a:pt x="1058" y="101"/>
                  <a:pt x="871" y="1"/>
                  <a:pt x="677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3" name="Google Shape;3363;p18"/>
          <p:cNvSpPr/>
          <p:nvPr/>
        </p:nvSpPr>
        <p:spPr>
          <a:xfrm>
            <a:off x="810948" y="642660"/>
            <a:ext cx="57528" cy="42547"/>
          </a:xfrm>
          <a:custGeom>
            <a:avLst/>
            <a:gdLst/>
            <a:ahLst/>
            <a:cxnLst/>
            <a:rect l="l" t="t" r="r" b="b"/>
            <a:pathLst>
              <a:path w="1339" h="1179" extrusionOk="0">
                <a:moveTo>
                  <a:pt x="678" y="0"/>
                </a:moveTo>
                <a:cubicBezTo>
                  <a:pt x="571" y="0"/>
                  <a:pt x="462" y="31"/>
                  <a:pt x="365" y="95"/>
                </a:cubicBezTo>
                <a:cubicBezTo>
                  <a:pt x="92" y="278"/>
                  <a:pt x="1" y="612"/>
                  <a:pt x="183" y="885"/>
                </a:cubicBezTo>
                <a:cubicBezTo>
                  <a:pt x="282" y="1084"/>
                  <a:pt x="471" y="1178"/>
                  <a:pt x="667" y="1178"/>
                </a:cubicBezTo>
                <a:cubicBezTo>
                  <a:pt x="772" y="1178"/>
                  <a:pt x="878" y="1151"/>
                  <a:pt x="973" y="1098"/>
                </a:cubicBezTo>
                <a:cubicBezTo>
                  <a:pt x="1247" y="916"/>
                  <a:pt x="1338" y="551"/>
                  <a:pt x="1186" y="278"/>
                </a:cubicBezTo>
                <a:cubicBezTo>
                  <a:pt x="1068" y="101"/>
                  <a:pt x="875" y="0"/>
                  <a:pt x="678" y="0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4" name="Google Shape;3364;p18"/>
          <p:cNvSpPr/>
          <p:nvPr/>
        </p:nvSpPr>
        <p:spPr>
          <a:xfrm>
            <a:off x="9153215" y="3488222"/>
            <a:ext cx="287339" cy="240229"/>
          </a:xfrm>
          <a:custGeom>
            <a:avLst/>
            <a:gdLst/>
            <a:ahLst/>
            <a:cxnLst/>
            <a:rect l="l" t="t" r="r" b="b"/>
            <a:pathLst>
              <a:path w="6688" h="6657" extrusionOk="0">
                <a:moveTo>
                  <a:pt x="0" y="0"/>
                </a:moveTo>
                <a:lnTo>
                  <a:pt x="0" y="6657"/>
                </a:lnTo>
                <a:lnTo>
                  <a:pt x="6688" y="6657"/>
                </a:lnTo>
                <a:lnTo>
                  <a:pt x="6688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5" name="Google Shape;3365;p18"/>
          <p:cNvSpPr/>
          <p:nvPr/>
        </p:nvSpPr>
        <p:spPr>
          <a:xfrm>
            <a:off x="9211990" y="3515649"/>
            <a:ext cx="169791" cy="185377"/>
          </a:xfrm>
          <a:custGeom>
            <a:avLst/>
            <a:gdLst/>
            <a:ahLst/>
            <a:cxnLst/>
            <a:rect l="l" t="t" r="r" b="b"/>
            <a:pathLst>
              <a:path w="3952" h="5137" extrusionOk="0">
                <a:moveTo>
                  <a:pt x="0" y="0"/>
                </a:moveTo>
                <a:lnTo>
                  <a:pt x="0" y="5137"/>
                </a:lnTo>
                <a:lnTo>
                  <a:pt x="3952" y="5137"/>
                </a:lnTo>
                <a:lnTo>
                  <a:pt x="3952" y="0"/>
                </a:lnTo>
                <a:close/>
              </a:path>
            </a:pathLst>
          </a:custGeom>
          <a:solidFill>
            <a:srgbClr val="E9F7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6" name="Google Shape;3366;p18"/>
          <p:cNvSpPr/>
          <p:nvPr/>
        </p:nvSpPr>
        <p:spPr>
          <a:xfrm>
            <a:off x="9274675" y="3556211"/>
            <a:ext cx="44424" cy="37349"/>
          </a:xfrm>
          <a:custGeom>
            <a:avLst/>
            <a:gdLst/>
            <a:ahLst/>
            <a:cxnLst/>
            <a:rect l="l" t="t" r="r" b="b"/>
            <a:pathLst>
              <a:path w="1034" h="1035" extrusionOk="0">
                <a:moveTo>
                  <a:pt x="517" y="1"/>
                </a:moveTo>
                <a:cubicBezTo>
                  <a:pt x="243" y="1"/>
                  <a:pt x="0" y="213"/>
                  <a:pt x="0" y="517"/>
                </a:cubicBezTo>
                <a:cubicBezTo>
                  <a:pt x="0" y="791"/>
                  <a:pt x="243" y="1034"/>
                  <a:pt x="517" y="1034"/>
                </a:cubicBezTo>
                <a:cubicBezTo>
                  <a:pt x="791" y="1034"/>
                  <a:pt x="1034" y="791"/>
                  <a:pt x="1034" y="517"/>
                </a:cubicBezTo>
                <a:cubicBezTo>
                  <a:pt x="1034" y="213"/>
                  <a:pt x="791" y="1"/>
                  <a:pt x="517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7" name="Google Shape;3367;p18"/>
          <p:cNvSpPr/>
          <p:nvPr/>
        </p:nvSpPr>
        <p:spPr>
          <a:xfrm>
            <a:off x="9274675" y="3630806"/>
            <a:ext cx="44424" cy="37349"/>
          </a:xfrm>
          <a:custGeom>
            <a:avLst/>
            <a:gdLst/>
            <a:ahLst/>
            <a:cxnLst/>
            <a:rect l="l" t="t" r="r" b="b"/>
            <a:pathLst>
              <a:path w="1034" h="1035" extrusionOk="0">
                <a:moveTo>
                  <a:pt x="517" y="1"/>
                </a:moveTo>
                <a:cubicBezTo>
                  <a:pt x="243" y="1"/>
                  <a:pt x="0" y="213"/>
                  <a:pt x="0" y="517"/>
                </a:cubicBezTo>
                <a:cubicBezTo>
                  <a:pt x="0" y="791"/>
                  <a:pt x="243" y="1034"/>
                  <a:pt x="517" y="1034"/>
                </a:cubicBezTo>
                <a:cubicBezTo>
                  <a:pt x="791" y="1034"/>
                  <a:pt x="1034" y="791"/>
                  <a:pt x="1034" y="517"/>
                </a:cubicBezTo>
                <a:cubicBezTo>
                  <a:pt x="1034" y="213"/>
                  <a:pt x="791" y="1"/>
                  <a:pt x="517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8" name="Google Shape;3368;p18"/>
          <p:cNvSpPr/>
          <p:nvPr/>
        </p:nvSpPr>
        <p:spPr>
          <a:xfrm>
            <a:off x="466205" y="3488222"/>
            <a:ext cx="286007" cy="240229"/>
          </a:xfrm>
          <a:custGeom>
            <a:avLst/>
            <a:gdLst/>
            <a:ahLst/>
            <a:cxnLst/>
            <a:rect l="l" t="t" r="r" b="b"/>
            <a:pathLst>
              <a:path w="6657" h="6657" extrusionOk="0">
                <a:moveTo>
                  <a:pt x="0" y="0"/>
                </a:moveTo>
                <a:lnTo>
                  <a:pt x="0" y="6657"/>
                </a:lnTo>
                <a:lnTo>
                  <a:pt x="6657" y="6657"/>
                </a:lnTo>
                <a:lnTo>
                  <a:pt x="6657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9" name="Google Shape;3369;p18"/>
          <p:cNvSpPr/>
          <p:nvPr/>
        </p:nvSpPr>
        <p:spPr>
          <a:xfrm>
            <a:off x="524979" y="3515649"/>
            <a:ext cx="168503" cy="185377"/>
          </a:xfrm>
          <a:custGeom>
            <a:avLst/>
            <a:gdLst/>
            <a:ahLst/>
            <a:cxnLst/>
            <a:rect l="l" t="t" r="r" b="b"/>
            <a:pathLst>
              <a:path w="3922" h="5137" extrusionOk="0">
                <a:moveTo>
                  <a:pt x="0" y="0"/>
                </a:moveTo>
                <a:lnTo>
                  <a:pt x="0" y="5137"/>
                </a:lnTo>
                <a:lnTo>
                  <a:pt x="3921" y="5137"/>
                </a:lnTo>
                <a:lnTo>
                  <a:pt x="3921" y="0"/>
                </a:lnTo>
                <a:close/>
              </a:path>
            </a:pathLst>
          </a:custGeom>
          <a:solidFill>
            <a:srgbClr val="E9F7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0" name="Google Shape;3370;p18"/>
          <p:cNvSpPr/>
          <p:nvPr/>
        </p:nvSpPr>
        <p:spPr>
          <a:xfrm>
            <a:off x="587665" y="3556211"/>
            <a:ext cx="43135" cy="37349"/>
          </a:xfrm>
          <a:custGeom>
            <a:avLst/>
            <a:gdLst/>
            <a:ahLst/>
            <a:cxnLst/>
            <a:rect l="l" t="t" r="r" b="b"/>
            <a:pathLst>
              <a:path w="1004" h="1035" extrusionOk="0">
                <a:moveTo>
                  <a:pt x="517" y="1"/>
                </a:moveTo>
                <a:cubicBezTo>
                  <a:pt x="213" y="1"/>
                  <a:pt x="0" y="213"/>
                  <a:pt x="0" y="517"/>
                </a:cubicBezTo>
                <a:cubicBezTo>
                  <a:pt x="0" y="791"/>
                  <a:pt x="213" y="1034"/>
                  <a:pt x="517" y="1034"/>
                </a:cubicBezTo>
                <a:cubicBezTo>
                  <a:pt x="790" y="1034"/>
                  <a:pt x="1003" y="791"/>
                  <a:pt x="1003" y="517"/>
                </a:cubicBezTo>
                <a:cubicBezTo>
                  <a:pt x="1003" y="213"/>
                  <a:pt x="790" y="1"/>
                  <a:pt x="517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1" name="Google Shape;3371;p18"/>
          <p:cNvSpPr/>
          <p:nvPr/>
        </p:nvSpPr>
        <p:spPr>
          <a:xfrm>
            <a:off x="587665" y="3630806"/>
            <a:ext cx="43135" cy="37349"/>
          </a:xfrm>
          <a:custGeom>
            <a:avLst/>
            <a:gdLst/>
            <a:ahLst/>
            <a:cxnLst/>
            <a:rect l="l" t="t" r="r" b="b"/>
            <a:pathLst>
              <a:path w="1004" h="1035" extrusionOk="0">
                <a:moveTo>
                  <a:pt x="517" y="1"/>
                </a:moveTo>
                <a:cubicBezTo>
                  <a:pt x="213" y="1"/>
                  <a:pt x="0" y="213"/>
                  <a:pt x="0" y="517"/>
                </a:cubicBezTo>
                <a:cubicBezTo>
                  <a:pt x="0" y="791"/>
                  <a:pt x="213" y="1034"/>
                  <a:pt x="517" y="1034"/>
                </a:cubicBezTo>
                <a:cubicBezTo>
                  <a:pt x="790" y="1034"/>
                  <a:pt x="1003" y="791"/>
                  <a:pt x="1003" y="517"/>
                </a:cubicBezTo>
                <a:cubicBezTo>
                  <a:pt x="1003" y="213"/>
                  <a:pt x="790" y="1"/>
                  <a:pt x="517" y="1"/>
                </a:cubicBez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2" name="Google Shape;3372;p18"/>
          <p:cNvSpPr/>
          <p:nvPr/>
        </p:nvSpPr>
        <p:spPr>
          <a:xfrm>
            <a:off x="0" y="3875413"/>
            <a:ext cx="12242832" cy="347767"/>
          </a:xfrm>
          <a:custGeom>
            <a:avLst/>
            <a:gdLst/>
            <a:ahLst/>
            <a:cxnLst/>
            <a:rect l="l" t="t" r="r" b="b"/>
            <a:pathLst>
              <a:path w="284960" h="9637" extrusionOk="0">
                <a:moveTo>
                  <a:pt x="0" y="1"/>
                </a:moveTo>
                <a:lnTo>
                  <a:pt x="0" y="9636"/>
                </a:lnTo>
                <a:lnTo>
                  <a:pt x="284960" y="9636"/>
                </a:lnTo>
                <a:lnTo>
                  <a:pt x="284960" y="1"/>
                </a:lnTo>
                <a:close/>
              </a:path>
            </a:pathLst>
          </a:custGeom>
          <a:solidFill>
            <a:srgbClr val="FCEDD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3" name="Google Shape;3373;p18"/>
          <p:cNvSpPr/>
          <p:nvPr/>
        </p:nvSpPr>
        <p:spPr>
          <a:xfrm>
            <a:off x="0" y="3999376"/>
            <a:ext cx="12242832" cy="2858497"/>
          </a:xfrm>
          <a:custGeom>
            <a:avLst/>
            <a:gdLst/>
            <a:ahLst/>
            <a:cxnLst/>
            <a:rect l="l" t="t" r="r" b="b"/>
            <a:pathLst>
              <a:path w="284960" h="79212" extrusionOk="0">
                <a:moveTo>
                  <a:pt x="0" y="0"/>
                </a:moveTo>
                <a:lnTo>
                  <a:pt x="0" y="79211"/>
                </a:lnTo>
                <a:lnTo>
                  <a:pt x="284960" y="79211"/>
                </a:lnTo>
                <a:lnTo>
                  <a:pt x="28496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4" name="Google Shape;3374;p18"/>
          <p:cNvSpPr/>
          <p:nvPr/>
        </p:nvSpPr>
        <p:spPr>
          <a:xfrm>
            <a:off x="0" y="2202"/>
            <a:ext cx="12242832" cy="275341"/>
          </a:xfrm>
          <a:custGeom>
            <a:avLst/>
            <a:gdLst/>
            <a:ahLst/>
            <a:cxnLst/>
            <a:rect l="l" t="t" r="r" b="b"/>
            <a:pathLst>
              <a:path w="284960" h="7630" extrusionOk="0">
                <a:moveTo>
                  <a:pt x="0" y="0"/>
                </a:moveTo>
                <a:lnTo>
                  <a:pt x="0" y="7629"/>
                </a:lnTo>
                <a:lnTo>
                  <a:pt x="284960" y="7629"/>
                </a:lnTo>
                <a:lnTo>
                  <a:pt x="284960" y="0"/>
                </a:lnTo>
                <a:close/>
              </a:path>
            </a:pathLst>
          </a:custGeom>
          <a:solidFill>
            <a:srgbClr val="FCEDD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5" name="Google Shape;3375;p18"/>
          <p:cNvSpPr/>
          <p:nvPr/>
        </p:nvSpPr>
        <p:spPr>
          <a:xfrm>
            <a:off x="9359573" y="4024602"/>
            <a:ext cx="2701921" cy="176644"/>
          </a:xfrm>
          <a:custGeom>
            <a:avLst/>
            <a:gdLst/>
            <a:ahLst/>
            <a:cxnLst/>
            <a:rect l="l" t="t" r="r" b="b"/>
            <a:pathLst>
              <a:path w="62889" h="4895" extrusionOk="0">
                <a:moveTo>
                  <a:pt x="31429" y="1"/>
                </a:moveTo>
                <a:cubicBezTo>
                  <a:pt x="14073" y="1"/>
                  <a:pt x="0" y="1095"/>
                  <a:pt x="0" y="2432"/>
                </a:cubicBezTo>
                <a:cubicBezTo>
                  <a:pt x="0" y="3800"/>
                  <a:pt x="14073" y="4894"/>
                  <a:pt x="31429" y="4894"/>
                </a:cubicBezTo>
                <a:cubicBezTo>
                  <a:pt x="48816" y="4894"/>
                  <a:pt x="62889" y="3800"/>
                  <a:pt x="62889" y="2432"/>
                </a:cubicBezTo>
                <a:cubicBezTo>
                  <a:pt x="62889" y="1095"/>
                  <a:pt x="48816" y="1"/>
                  <a:pt x="3142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6" name="Google Shape;3376;p18"/>
          <p:cNvSpPr/>
          <p:nvPr/>
        </p:nvSpPr>
        <p:spPr>
          <a:xfrm>
            <a:off x="9653404" y="1919609"/>
            <a:ext cx="2158693" cy="2199265"/>
          </a:xfrm>
          <a:custGeom>
            <a:avLst/>
            <a:gdLst/>
            <a:ahLst/>
            <a:cxnLst/>
            <a:rect l="l" t="t" r="r" b="b"/>
            <a:pathLst>
              <a:path w="50245" h="60944" extrusionOk="0">
                <a:moveTo>
                  <a:pt x="0" y="0"/>
                </a:moveTo>
                <a:lnTo>
                  <a:pt x="0" y="60944"/>
                </a:lnTo>
                <a:lnTo>
                  <a:pt x="50244" y="60944"/>
                </a:lnTo>
                <a:lnTo>
                  <a:pt x="50244" y="0"/>
                </a:ln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7" name="Google Shape;3377;p18"/>
          <p:cNvSpPr/>
          <p:nvPr/>
        </p:nvSpPr>
        <p:spPr>
          <a:xfrm>
            <a:off x="9653404" y="1919609"/>
            <a:ext cx="314749" cy="2199265"/>
          </a:xfrm>
          <a:custGeom>
            <a:avLst/>
            <a:gdLst/>
            <a:ahLst/>
            <a:cxnLst/>
            <a:rect l="l" t="t" r="r" b="b"/>
            <a:pathLst>
              <a:path w="7326" h="60944" extrusionOk="0">
                <a:moveTo>
                  <a:pt x="0" y="0"/>
                </a:moveTo>
                <a:lnTo>
                  <a:pt x="0" y="60944"/>
                </a:lnTo>
                <a:lnTo>
                  <a:pt x="7325" y="60944"/>
                </a:lnTo>
                <a:lnTo>
                  <a:pt x="7325" y="0"/>
                </a:lnTo>
                <a:close/>
              </a:path>
            </a:pathLst>
          </a:custGeom>
          <a:solidFill>
            <a:srgbClr val="FCEDD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8" name="Google Shape;3378;p18"/>
          <p:cNvSpPr/>
          <p:nvPr/>
        </p:nvSpPr>
        <p:spPr>
          <a:xfrm>
            <a:off x="10110456" y="2050139"/>
            <a:ext cx="1550160" cy="439896"/>
          </a:xfrm>
          <a:custGeom>
            <a:avLst/>
            <a:gdLst/>
            <a:ahLst/>
            <a:cxnLst/>
            <a:rect l="l" t="t" r="r" b="b"/>
            <a:pathLst>
              <a:path w="36081" h="12190" extrusionOk="0">
                <a:moveTo>
                  <a:pt x="1" y="1"/>
                </a:moveTo>
                <a:lnTo>
                  <a:pt x="1" y="12189"/>
                </a:lnTo>
                <a:lnTo>
                  <a:pt x="36080" y="12189"/>
                </a:lnTo>
                <a:lnTo>
                  <a:pt x="3608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9" name="Google Shape;3379;p18"/>
          <p:cNvSpPr/>
          <p:nvPr/>
        </p:nvSpPr>
        <p:spPr>
          <a:xfrm>
            <a:off x="10745123" y="2246497"/>
            <a:ext cx="283429" cy="47201"/>
          </a:xfrm>
          <a:custGeom>
            <a:avLst/>
            <a:gdLst/>
            <a:ahLst/>
            <a:cxnLst/>
            <a:rect l="l" t="t" r="r" b="b"/>
            <a:pathLst>
              <a:path w="6597" h="1308" extrusionOk="0">
                <a:moveTo>
                  <a:pt x="457" y="0"/>
                </a:moveTo>
                <a:cubicBezTo>
                  <a:pt x="214" y="0"/>
                  <a:pt x="1" y="213"/>
                  <a:pt x="1" y="426"/>
                </a:cubicBezTo>
                <a:lnTo>
                  <a:pt x="1" y="882"/>
                </a:lnTo>
                <a:cubicBezTo>
                  <a:pt x="1" y="1125"/>
                  <a:pt x="214" y="1307"/>
                  <a:pt x="457" y="1307"/>
                </a:cubicBezTo>
                <a:lnTo>
                  <a:pt x="6171" y="1307"/>
                </a:lnTo>
                <a:cubicBezTo>
                  <a:pt x="6414" y="1307"/>
                  <a:pt x="6597" y="1125"/>
                  <a:pt x="6597" y="882"/>
                </a:cubicBezTo>
                <a:lnTo>
                  <a:pt x="6597" y="426"/>
                </a:lnTo>
                <a:cubicBezTo>
                  <a:pt x="6597" y="183"/>
                  <a:pt x="6414" y="0"/>
                  <a:pt x="61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0" name="Google Shape;3380;p18"/>
          <p:cNvSpPr/>
          <p:nvPr/>
        </p:nvSpPr>
        <p:spPr>
          <a:xfrm>
            <a:off x="10110456" y="2579951"/>
            <a:ext cx="1550160" cy="439896"/>
          </a:xfrm>
          <a:custGeom>
            <a:avLst/>
            <a:gdLst/>
            <a:ahLst/>
            <a:cxnLst/>
            <a:rect l="l" t="t" r="r" b="b"/>
            <a:pathLst>
              <a:path w="36081" h="12190" extrusionOk="0">
                <a:moveTo>
                  <a:pt x="1" y="1"/>
                </a:moveTo>
                <a:lnTo>
                  <a:pt x="1" y="12189"/>
                </a:lnTo>
                <a:lnTo>
                  <a:pt x="36080" y="12189"/>
                </a:lnTo>
                <a:lnTo>
                  <a:pt x="3608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1" name="Google Shape;3381;p18"/>
          <p:cNvSpPr/>
          <p:nvPr/>
        </p:nvSpPr>
        <p:spPr>
          <a:xfrm>
            <a:off x="10745123" y="2776309"/>
            <a:ext cx="283429" cy="47201"/>
          </a:xfrm>
          <a:custGeom>
            <a:avLst/>
            <a:gdLst/>
            <a:ahLst/>
            <a:cxnLst/>
            <a:rect l="l" t="t" r="r" b="b"/>
            <a:pathLst>
              <a:path w="6597" h="1308" extrusionOk="0">
                <a:moveTo>
                  <a:pt x="457" y="0"/>
                </a:moveTo>
                <a:cubicBezTo>
                  <a:pt x="214" y="0"/>
                  <a:pt x="1" y="183"/>
                  <a:pt x="1" y="426"/>
                </a:cubicBezTo>
                <a:lnTo>
                  <a:pt x="1" y="851"/>
                </a:lnTo>
                <a:cubicBezTo>
                  <a:pt x="1" y="1095"/>
                  <a:pt x="214" y="1307"/>
                  <a:pt x="457" y="1307"/>
                </a:cubicBezTo>
                <a:lnTo>
                  <a:pt x="6171" y="1307"/>
                </a:lnTo>
                <a:cubicBezTo>
                  <a:pt x="6414" y="1307"/>
                  <a:pt x="6597" y="1095"/>
                  <a:pt x="6597" y="851"/>
                </a:cubicBezTo>
                <a:lnTo>
                  <a:pt x="6597" y="426"/>
                </a:lnTo>
                <a:cubicBezTo>
                  <a:pt x="6597" y="183"/>
                  <a:pt x="6414" y="0"/>
                  <a:pt x="61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2" name="Google Shape;3382;p18"/>
          <p:cNvSpPr/>
          <p:nvPr/>
        </p:nvSpPr>
        <p:spPr>
          <a:xfrm>
            <a:off x="10110456" y="3108680"/>
            <a:ext cx="1550160" cy="895093"/>
          </a:xfrm>
          <a:custGeom>
            <a:avLst/>
            <a:gdLst/>
            <a:ahLst/>
            <a:cxnLst/>
            <a:rect l="l" t="t" r="r" b="b"/>
            <a:pathLst>
              <a:path w="36081" h="24804" extrusionOk="0">
                <a:moveTo>
                  <a:pt x="1" y="0"/>
                </a:moveTo>
                <a:lnTo>
                  <a:pt x="1" y="24803"/>
                </a:lnTo>
                <a:lnTo>
                  <a:pt x="36080" y="24803"/>
                </a:lnTo>
                <a:lnTo>
                  <a:pt x="3608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3" name="Google Shape;3383;p18"/>
          <p:cNvSpPr/>
          <p:nvPr/>
        </p:nvSpPr>
        <p:spPr>
          <a:xfrm>
            <a:off x="10863962" y="3108680"/>
            <a:ext cx="43135" cy="895093"/>
          </a:xfrm>
          <a:custGeom>
            <a:avLst/>
            <a:gdLst/>
            <a:ahLst/>
            <a:cxnLst/>
            <a:rect l="l" t="t" r="r" b="b"/>
            <a:pathLst>
              <a:path w="1004" h="24804" extrusionOk="0">
                <a:moveTo>
                  <a:pt x="1" y="0"/>
                </a:moveTo>
                <a:lnTo>
                  <a:pt x="1" y="24803"/>
                </a:lnTo>
                <a:lnTo>
                  <a:pt x="1004" y="24803"/>
                </a:lnTo>
                <a:lnTo>
                  <a:pt x="100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4" name="Google Shape;3384;p18"/>
          <p:cNvSpPr/>
          <p:nvPr/>
        </p:nvSpPr>
        <p:spPr>
          <a:xfrm>
            <a:off x="10704651" y="3413627"/>
            <a:ext cx="56196" cy="238064"/>
          </a:xfrm>
          <a:custGeom>
            <a:avLst/>
            <a:gdLst/>
            <a:ahLst/>
            <a:cxnLst/>
            <a:rect l="l" t="t" r="r" b="b"/>
            <a:pathLst>
              <a:path w="1308" h="6597" extrusionOk="0">
                <a:moveTo>
                  <a:pt x="426" y="0"/>
                </a:moveTo>
                <a:cubicBezTo>
                  <a:pt x="183" y="0"/>
                  <a:pt x="1" y="213"/>
                  <a:pt x="1" y="426"/>
                </a:cubicBezTo>
                <a:lnTo>
                  <a:pt x="1" y="6171"/>
                </a:lnTo>
                <a:cubicBezTo>
                  <a:pt x="1" y="6414"/>
                  <a:pt x="183" y="6596"/>
                  <a:pt x="426" y="6596"/>
                </a:cubicBezTo>
                <a:lnTo>
                  <a:pt x="882" y="6596"/>
                </a:lnTo>
                <a:cubicBezTo>
                  <a:pt x="1125" y="6596"/>
                  <a:pt x="1308" y="6383"/>
                  <a:pt x="1308" y="6171"/>
                </a:cubicBezTo>
                <a:lnTo>
                  <a:pt x="1308" y="426"/>
                </a:lnTo>
                <a:cubicBezTo>
                  <a:pt x="1308" y="183"/>
                  <a:pt x="1125" y="0"/>
                  <a:pt x="88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5" name="Google Shape;3385;p18"/>
          <p:cNvSpPr/>
          <p:nvPr/>
        </p:nvSpPr>
        <p:spPr>
          <a:xfrm>
            <a:off x="11001105" y="3413627"/>
            <a:ext cx="56196" cy="238064"/>
          </a:xfrm>
          <a:custGeom>
            <a:avLst/>
            <a:gdLst/>
            <a:ahLst/>
            <a:cxnLst/>
            <a:rect l="l" t="t" r="r" b="b"/>
            <a:pathLst>
              <a:path w="1308" h="6597" extrusionOk="0">
                <a:moveTo>
                  <a:pt x="426" y="0"/>
                </a:moveTo>
                <a:cubicBezTo>
                  <a:pt x="183" y="0"/>
                  <a:pt x="0" y="213"/>
                  <a:pt x="0" y="426"/>
                </a:cubicBezTo>
                <a:lnTo>
                  <a:pt x="0" y="6171"/>
                </a:lnTo>
                <a:cubicBezTo>
                  <a:pt x="0" y="6414"/>
                  <a:pt x="183" y="6596"/>
                  <a:pt x="426" y="6596"/>
                </a:cubicBezTo>
                <a:lnTo>
                  <a:pt x="882" y="6596"/>
                </a:lnTo>
                <a:cubicBezTo>
                  <a:pt x="1095" y="6596"/>
                  <a:pt x="1307" y="6383"/>
                  <a:pt x="1307" y="6171"/>
                </a:cubicBezTo>
                <a:lnTo>
                  <a:pt x="1307" y="426"/>
                </a:lnTo>
                <a:cubicBezTo>
                  <a:pt x="1307" y="183"/>
                  <a:pt x="1095" y="0"/>
                  <a:pt x="88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6" name="Google Shape;3386;p18"/>
          <p:cNvSpPr/>
          <p:nvPr/>
        </p:nvSpPr>
        <p:spPr>
          <a:xfrm>
            <a:off x="10837841" y="959805"/>
            <a:ext cx="373567" cy="621953"/>
          </a:xfrm>
          <a:custGeom>
            <a:avLst/>
            <a:gdLst/>
            <a:ahLst/>
            <a:cxnLst/>
            <a:rect l="l" t="t" r="r" b="b"/>
            <a:pathLst>
              <a:path w="8695" h="17235" extrusionOk="0">
                <a:moveTo>
                  <a:pt x="214" y="0"/>
                </a:moveTo>
                <a:cubicBezTo>
                  <a:pt x="1" y="13253"/>
                  <a:pt x="8694" y="17235"/>
                  <a:pt x="8694" y="17235"/>
                </a:cubicBezTo>
                <a:cubicBezTo>
                  <a:pt x="8086" y="5958"/>
                  <a:pt x="214" y="1"/>
                  <a:pt x="214" y="0"/>
                </a:cubicBezTo>
                <a:close/>
              </a:path>
            </a:pathLst>
          </a:custGeom>
          <a:solidFill>
            <a:srgbClr val="478C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7" name="Google Shape;3387;p18"/>
          <p:cNvSpPr/>
          <p:nvPr/>
        </p:nvSpPr>
        <p:spPr>
          <a:xfrm>
            <a:off x="11121232" y="988314"/>
            <a:ext cx="467569" cy="676805"/>
          </a:xfrm>
          <a:custGeom>
            <a:avLst/>
            <a:gdLst/>
            <a:ahLst/>
            <a:cxnLst/>
            <a:rect l="l" t="t" r="r" b="b"/>
            <a:pathLst>
              <a:path w="10883" h="18755" extrusionOk="0">
                <a:moveTo>
                  <a:pt x="8360" y="1"/>
                </a:moveTo>
                <a:cubicBezTo>
                  <a:pt x="1" y="10274"/>
                  <a:pt x="4408" y="18755"/>
                  <a:pt x="4408" y="18755"/>
                </a:cubicBezTo>
                <a:cubicBezTo>
                  <a:pt x="10882" y="9515"/>
                  <a:pt x="8360" y="1"/>
                  <a:pt x="8360" y="1"/>
                </a:cubicBezTo>
                <a:close/>
              </a:path>
            </a:pathLst>
          </a:custGeom>
          <a:solidFill>
            <a:srgbClr val="478C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8" name="Google Shape;3388;p18"/>
          <p:cNvSpPr/>
          <p:nvPr/>
        </p:nvSpPr>
        <p:spPr>
          <a:xfrm>
            <a:off x="10884885" y="780987"/>
            <a:ext cx="428344" cy="685611"/>
          </a:xfrm>
          <a:custGeom>
            <a:avLst/>
            <a:gdLst/>
            <a:ahLst/>
            <a:cxnLst/>
            <a:rect l="l" t="t" r="r" b="b"/>
            <a:pathLst>
              <a:path w="9970" h="18999" extrusionOk="0">
                <a:moveTo>
                  <a:pt x="4286" y="1"/>
                </a:moveTo>
                <a:lnTo>
                  <a:pt x="4286" y="1"/>
                </a:lnTo>
                <a:cubicBezTo>
                  <a:pt x="0" y="12554"/>
                  <a:pt x="7082" y="18998"/>
                  <a:pt x="7082" y="18998"/>
                </a:cubicBezTo>
                <a:cubicBezTo>
                  <a:pt x="9970" y="8086"/>
                  <a:pt x="4286" y="1"/>
                  <a:pt x="4286" y="1"/>
                </a:cubicBezTo>
                <a:close/>
              </a:path>
            </a:pathLst>
          </a:custGeom>
          <a:solidFill>
            <a:srgbClr val="478C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9" name="Google Shape;3389;p18"/>
          <p:cNvSpPr/>
          <p:nvPr/>
        </p:nvSpPr>
        <p:spPr>
          <a:xfrm>
            <a:off x="10924068" y="650455"/>
            <a:ext cx="608576" cy="902780"/>
          </a:xfrm>
          <a:custGeom>
            <a:avLst/>
            <a:gdLst/>
            <a:ahLst/>
            <a:cxnLst/>
            <a:rect l="l" t="t" r="r" b="b"/>
            <a:pathLst>
              <a:path w="14165" h="25017" extrusionOk="0">
                <a:moveTo>
                  <a:pt x="9848" y="1"/>
                </a:moveTo>
                <a:lnTo>
                  <a:pt x="9848" y="1"/>
                </a:lnTo>
                <a:cubicBezTo>
                  <a:pt x="0" y="14347"/>
                  <a:pt x="6626" y="25016"/>
                  <a:pt x="6626" y="25016"/>
                </a:cubicBezTo>
                <a:cubicBezTo>
                  <a:pt x="14164" y="12251"/>
                  <a:pt x="9849" y="1"/>
                  <a:pt x="9848" y="1"/>
                </a:cubicBezTo>
                <a:close/>
              </a:path>
            </a:pathLst>
          </a:custGeom>
          <a:solidFill>
            <a:srgbClr val="478C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0" name="Google Shape;3390;p18"/>
          <p:cNvSpPr/>
          <p:nvPr/>
        </p:nvSpPr>
        <p:spPr>
          <a:xfrm>
            <a:off x="11174808" y="880807"/>
            <a:ext cx="602045" cy="779941"/>
          </a:xfrm>
          <a:custGeom>
            <a:avLst/>
            <a:gdLst/>
            <a:ahLst/>
            <a:cxnLst/>
            <a:rect l="l" t="t" r="r" b="b"/>
            <a:pathLst>
              <a:path w="14013" h="21613" extrusionOk="0">
                <a:moveTo>
                  <a:pt x="13070" y="1"/>
                </a:moveTo>
                <a:lnTo>
                  <a:pt x="13070" y="1"/>
                </a:lnTo>
                <a:cubicBezTo>
                  <a:pt x="0" y="11490"/>
                  <a:pt x="3982" y="21612"/>
                  <a:pt x="3982" y="21612"/>
                </a:cubicBezTo>
                <a:cubicBezTo>
                  <a:pt x="14012" y="15229"/>
                  <a:pt x="13070" y="2"/>
                  <a:pt x="13070" y="1"/>
                </a:cubicBezTo>
                <a:close/>
              </a:path>
            </a:pathLst>
          </a:custGeom>
          <a:solidFill>
            <a:srgbClr val="478C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1" name="Google Shape;3391;p18"/>
          <p:cNvSpPr/>
          <p:nvPr/>
        </p:nvSpPr>
        <p:spPr>
          <a:xfrm>
            <a:off x="11008923" y="1263631"/>
            <a:ext cx="291248" cy="502435"/>
          </a:xfrm>
          <a:custGeom>
            <a:avLst/>
            <a:gdLst/>
            <a:ahLst/>
            <a:cxnLst/>
            <a:rect l="l" t="t" r="r" b="b"/>
            <a:pathLst>
              <a:path w="6779" h="13923" extrusionOk="0">
                <a:moveTo>
                  <a:pt x="1034" y="1"/>
                </a:moveTo>
                <a:lnTo>
                  <a:pt x="1034" y="1"/>
                </a:lnTo>
                <a:cubicBezTo>
                  <a:pt x="1" y="10275"/>
                  <a:pt x="6475" y="13922"/>
                  <a:pt x="6475" y="13922"/>
                </a:cubicBezTo>
                <a:cubicBezTo>
                  <a:pt x="6779" y="5138"/>
                  <a:pt x="1035" y="1"/>
                  <a:pt x="1034" y="1"/>
                </a:cubicBezTo>
                <a:close/>
              </a:path>
            </a:pathLst>
          </a:custGeom>
          <a:solidFill>
            <a:srgbClr val="31797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2" name="Google Shape;3392;p18"/>
          <p:cNvSpPr/>
          <p:nvPr/>
        </p:nvSpPr>
        <p:spPr>
          <a:xfrm>
            <a:off x="10972360" y="1123249"/>
            <a:ext cx="458419" cy="691060"/>
          </a:xfrm>
          <a:custGeom>
            <a:avLst/>
            <a:gdLst/>
            <a:ahLst/>
            <a:cxnLst/>
            <a:rect l="l" t="t" r="r" b="b"/>
            <a:pathLst>
              <a:path w="10670" h="19150" extrusionOk="0">
                <a:moveTo>
                  <a:pt x="6718" y="0"/>
                </a:moveTo>
                <a:cubicBezTo>
                  <a:pt x="1" y="11399"/>
                  <a:pt x="5624" y="19149"/>
                  <a:pt x="5624" y="19149"/>
                </a:cubicBezTo>
                <a:cubicBezTo>
                  <a:pt x="10669" y="9058"/>
                  <a:pt x="6718" y="1"/>
                  <a:pt x="6718" y="0"/>
                </a:cubicBezTo>
                <a:close/>
              </a:path>
            </a:pathLst>
          </a:custGeom>
          <a:solidFill>
            <a:srgbClr val="31797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3" name="Google Shape;3393;p18"/>
          <p:cNvSpPr/>
          <p:nvPr/>
        </p:nvSpPr>
        <p:spPr>
          <a:xfrm>
            <a:off x="11191779" y="1213180"/>
            <a:ext cx="323900" cy="439896"/>
          </a:xfrm>
          <a:custGeom>
            <a:avLst/>
            <a:gdLst/>
            <a:ahLst/>
            <a:cxnLst/>
            <a:rect l="l" t="t" r="r" b="b"/>
            <a:pathLst>
              <a:path w="7539" h="12190" extrusionOk="0">
                <a:moveTo>
                  <a:pt x="7295" y="1"/>
                </a:moveTo>
                <a:cubicBezTo>
                  <a:pt x="0" y="5715"/>
                  <a:pt x="1672" y="12189"/>
                  <a:pt x="1672" y="12189"/>
                </a:cubicBezTo>
                <a:cubicBezTo>
                  <a:pt x="7538" y="6901"/>
                  <a:pt x="7295" y="1"/>
                  <a:pt x="7295" y="1"/>
                </a:cubicBezTo>
                <a:close/>
              </a:path>
            </a:pathLst>
          </a:custGeom>
          <a:solidFill>
            <a:srgbClr val="31797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4" name="Google Shape;3394;p18"/>
          <p:cNvSpPr/>
          <p:nvPr/>
        </p:nvSpPr>
        <p:spPr>
          <a:xfrm>
            <a:off x="10907055" y="1401850"/>
            <a:ext cx="752245" cy="517772"/>
          </a:xfrm>
          <a:custGeom>
            <a:avLst/>
            <a:gdLst/>
            <a:ahLst/>
            <a:cxnLst/>
            <a:rect l="l" t="t" r="r" b="b"/>
            <a:pathLst>
              <a:path w="17509" h="14348" extrusionOk="0">
                <a:moveTo>
                  <a:pt x="1" y="1"/>
                </a:moveTo>
                <a:lnTo>
                  <a:pt x="974" y="8815"/>
                </a:lnTo>
                <a:cubicBezTo>
                  <a:pt x="1308" y="11977"/>
                  <a:pt x="3952" y="14347"/>
                  <a:pt x="7114" y="14347"/>
                </a:cubicBezTo>
                <a:lnTo>
                  <a:pt x="10487" y="14347"/>
                </a:lnTo>
                <a:cubicBezTo>
                  <a:pt x="13588" y="14287"/>
                  <a:pt x="16171" y="11916"/>
                  <a:pt x="16536" y="8815"/>
                </a:cubicBezTo>
                <a:lnTo>
                  <a:pt x="17509" y="1"/>
                </a:lnTo>
                <a:close/>
              </a:path>
            </a:pathLst>
          </a:custGeom>
          <a:solidFill>
            <a:srgbClr val="FFDC8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5" name="Google Shape;3395;p18"/>
          <p:cNvSpPr/>
          <p:nvPr/>
        </p:nvSpPr>
        <p:spPr>
          <a:xfrm>
            <a:off x="11057258" y="1401850"/>
            <a:ext cx="602045" cy="517772"/>
          </a:xfrm>
          <a:custGeom>
            <a:avLst/>
            <a:gdLst/>
            <a:ahLst/>
            <a:cxnLst/>
            <a:rect l="l" t="t" r="r" b="b"/>
            <a:pathLst>
              <a:path w="14013" h="14348" extrusionOk="0">
                <a:moveTo>
                  <a:pt x="0" y="1"/>
                </a:moveTo>
                <a:lnTo>
                  <a:pt x="973" y="8815"/>
                </a:lnTo>
                <a:cubicBezTo>
                  <a:pt x="1307" y="11916"/>
                  <a:pt x="3891" y="14287"/>
                  <a:pt x="6991" y="14347"/>
                </a:cubicBezTo>
                <a:cubicBezTo>
                  <a:pt x="10092" y="14287"/>
                  <a:pt x="12675" y="11916"/>
                  <a:pt x="13040" y="8815"/>
                </a:cubicBezTo>
                <a:lnTo>
                  <a:pt x="14013" y="1"/>
                </a:lnTo>
                <a:close/>
              </a:path>
            </a:pathLst>
          </a:custGeom>
          <a:solidFill>
            <a:srgbClr val="FFC47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6" name="Google Shape;3396;p18"/>
          <p:cNvSpPr/>
          <p:nvPr/>
        </p:nvSpPr>
        <p:spPr>
          <a:xfrm>
            <a:off x="10068653" y="1814304"/>
            <a:ext cx="778367" cy="105337"/>
          </a:xfrm>
          <a:custGeom>
            <a:avLst/>
            <a:gdLst/>
            <a:ahLst/>
            <a:cxnLst/>
            <a:rect l="l" t="t" r="r" b="b"/>
            <a:pathLst>
              <a:path w="18117" h="2919" extrusionOk="0">
                <a:moveTo>
                  <a:pt x="1" y="0"/>
                </a:moveTo>
                <a:lnTo>
                  <a:pt x="1" y="2918"/>
                </a:lnTo>
                <a:lnTo>
                  <a:pt x="18117" y="2918"/>
                </a:lnTo>
                <a:lnTo>
                  <a:pt x="18117" y="0"/>
                </a:lnTo>
                <a:close/>
              </a:path>
            </a:pathLst>
          </a:custGeom>
          <a:solidFill>
            <a:srgbClr val="FFA6D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7" name="Google Shape;3397;p18"/>
          <p:cNvSpPr/>
          <p:nvPr/>
        </p:nvSpPr>
        <p:spPr>
          <a:xfrm>
            <a:off x="10068653" y="1838446"/>
            <a:ext cx="778367" cy="57053"/>
          </a:xfrm>
          <a:custGeom>
            <a:avLst/>
            <a:gdLst/>
            <a:ahLst/>
            <a:cxnLst/>
            <a:rect l="l" t="t" r="r" b="b"/>
            <a:pathLst>
              <a:path w="18117" h="1581" extrusionOk="0">
                <a:moveTo>
                  <a:pt x="1" y="0"/>
                </a:moveTo>
                <a:lnTo>
                  <a:pt x="1" y="1581"/>
                </a:lnTo>
                <a:lnTo>
                  <a:pt x="18117" y="1581"/>
                </a:lnTo>
                <a:lnTo>
                  <a:pt x="1811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8" name="Google Shape;3398;p18"/>
          <p:cNvSpPr/>
          <p:nvPr/>
        </p:nvSpPr>
        <p:spPr>
          <a:xfrm>
            <a:off x="10045151" y="1708997"/>
            <a:ext cx="778367" cy="105337"/>
          </a:xfrm>
          <a:custGeom>
            <a:avLst/>
            <a:gdLst/>
            <a:ahLst/>
            <a:cxnLst/>
            <a:rect l="l" t="t" r="r" b="b"/>
            <a:pathLst>
              <a:path w="18117" h="2919" extrusionOk="0">
                <a:moveTo>
                  <a:pt x="1" y="1"/>
                </a:moveTo>
                <a:lnTo>
                  <a:pt x="1" y="2918"/>
                </a:lnTo>
                <a:lnTo>
                  <a:pt x="18117" y="2918"/>
                </a:lnTo>
                <a:lnTo>
                  <a:pt x="1811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9" name="Google Shape;3399;p18"/>
          <p:cNvSpPr/>
          <p:nvPr/>
        </p:nvSpPr>
        <p:spPr>
          <a:xfrm>
            <a:off x="10554492" y="1708997"/>
            <a:ext cx="35273" cy="105337"/>
          </a:xfrm>
          <a:custGeom>
            <a:avLst/>
            <a:gdLst/>
            <a:ahLst/>
            <a:cxnLst/>
            <a:rect l="l" t="t" r="r" b="b"/>
            <a:pathLst>
              <a:path w="821" h="2919" extrusionOk="0">
                <a:moveTo>
                  <a:pt x="0" y="1"/>
                </a:moveTo>
                <a:lnTo>
                  <a:pt x="0" y="2918"/>
                </a:lnTo>
                <a:lnTo>
                  <a:pt x="821" y="2918"/>
                </a:lnTo>
                <a:lnTo>
                  <a:pt x="821" y="1"/>
                </a:lnTo>
                <a:close/>
              </a:path>
            </a:pathLst>
          </a:custGeom>
          <a:solidFill>
            <a:srgbClr val="FFDC8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0" name="Google Shape;3400;p18"/>
          <p:cNvSpPr/>
          <p:nvPr/>
        </p:nvSpPr>
        <p:spPr>
          <a:xfrm>
            <a:off x="10374257" y="1708997"/>
            <a:ext cx="158063" cy="105337"/>
          </a:xfrm>
          <a:custGeom>
            <a:avLst/>
            <a:gdLst/>
            <a:ahLst/>
            <a:cxnLst/>
            <a:rect l="l" t="t" r="r" b="b"/>
            <a:pathLst>
              <a:path w="3679" h="2919" extrusionOk="0">
                <a:moveTo>
                  <a:pt x="0" y="1"/>
                </a:moveTo>
                <a:lnTo>
                  <a:pt x="0" y="2918"/>
                </a:lnTo>
                <a:lnTo>
                  <a:pt x="3678" y="2918"/>
                </a:lnTo>
                <a:lnTo>
                  <a:pt x="3678" y="1"/>
                </a:lnTo>
                <a:close/>
              </a:path>
            </a:pathLst>
          </a:custGeom>
          <a:solidFill>
            <a:srgbClr val="FFDC8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1" name="Google Shape;3401;p18"/>
          <p:cNvSpPr/>
          <p:nvPr/>
        </p:nvSpPr>
        <p:spPr>
          <a:xfrm>
            <a:off x="10068652" y="1603692"/>
            <a:ext cx="777077" cy="105337"/>
          </a:xfrm>
          <a:custGeom>
            <a:avLst/>
            <a:gdLst/>
            <a:ahLst/>
            <a:cxnLst/>
            <a:rect l="l" t="t" r="r" b="b"/>
            <a:pathLst>
              <a:path w="18087" h="2919" extrusionOk="0">
                <a:moveTo>
                  <a:pt x="1" y="1"/>
                </a:moveTo>
                <a:lnTo>
                  <a:pt x="1" y="2919"/>
                </a:lnTo>
                <a:lnTo>
                  <a:pt x="18086" y="2919"/>
                </a:lnTo>
                <a:lnTo>
                  <a:pt x="18086" y="1"/>
                </a:lnTo>
                <a:close/>
              </a:path>
            </a:pathLst>
          </a:custGeom>
          <a:solidFill>
            <a:srgbClr val="476DA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2" name="Google Shape;3402;p18"/>
          <p:cNvSpPr/>
          <p:nvPr/>
        </p:nvSpPr>
        <p:spPr>
          <a:xfrm>
            <a:off x="10110456" y="1635522"/>
            <a:ext cx="475389" cy="40597"/>
          </a:xfrm>
          <a:custGeom>
            <a:avLst/>
            <a:gdLst/>
            <a:ahLst/>
            <a:cxnLst/>
            <a:rect l="l" t="t" r="r" b="b"/>
            <a:pathLst>
              <a:path w="11065" h="1125" extrusionOk="0">
                <a:moveTo>
                  <a:pt x="1" y="0"/>
                </a:moveTo>
                <a:lnTo>
                  <a:pt x="1" y="1125"/>
                </a:lnTo>
                <a:lnTo>
                  <a:pt x="11065" y="1125"/>
                </a:lnTo>
                <a:lnTo>
                  <a:pt x="11065" y="0"/>
                </a:lnTo>
                <a:close/>
              </a:path>
            </a:pathLst>
          </a:custGeom>
          <a:solidFill>
            <a:srgbClr val="577A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3" name="Google Shape;3403;p18"/>
          <p:cNvSpPr/>
          <p:nvPr/>
        </p:nvSpPr>
        <p:spPr>
          <a:xfrm>
            <a:off x="370867" y="4249467"/>
            <a:ext cx="5219744" cy="176644"/>
          </a:xfrm>
          <a:custGeom>
            <a:avLst/>
            <a:gdLst/>
            <a:ahLst/>
            <a:cxnLst/>
            <a:rect l="l" t="t" r="r" b="b"/>
            <a:pathLst>
              <a:path w="121493" h="4895" extrusionOk="0">
                <a:moveTo>
                  <a:pt x="60731" y="1"/>
                </a:moveTo>
                <a:cubicBezTo>
                  <a:pt x="27174" y="1"/>
                  <a:pt x="0" y="1095"/>
                  <a:pt x="0" y="2432"/>
                </a:cubicBezTo>
                <a:cubicBezTo>
                  <a:pt x="0" y="3800"/>
                  <a:pt x="27174" y="4894"/>
                  <a:pt x="60731" y="4894"/>
                </a:cubicBezTo>
                <a:cubicBezTo>
                  <a:pt x="94288" y="4894"/>
                  <a:pt x="121492" y="3800"/>
                  <a:pt x="121492" y="2432"/>
                </a:cubicBezTo>
                <a:cubicBezTo>
                  <a:pt x="121492" y="1095"/>
                  <a:pt x="94288" y="1"/>
                  <a:pt x="6073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4" name="Google Shape;3404;p18"/>
          <p:cNvSpPr/>
          <p:nvPr/>
        </p:nvSpPr>
        <p:spPr>
          <a:xfrm>
            <a:off x="1355520" y="3043939"/>
            <a:ext cx="84939" cy="383963"/>
          </a:xfrm>
          <a:custGeom>
            <a:avLst/>
            <a:gdLst/>
            <a:ahLst/>
            <a:cxnLst/>
            <a:rect l="l" t="t" r="r" b="b"/>
            <a:pathLst>
              <a:path w="1977" h="10640" extrusionOk="0">
                <a:moveTo>
                  <a:pt x="1" y="1"/>
                </a:moveTo>
                <a:lnTo>
                  <a:pt x="1" y="10639"/>
                </a:lnTo>
                <a:lnTo>
                  <a:pt x="1976" y="10639"/>
                </a:lnTo>
                <a:lnTo>
                  <a:pt x="1976" y="1"/>
                </a:lnTo>
                <a:close/>
              </a:path>
            </a:pathLst>
          </a:custGeom>
          <a:solidFill>
            <a:srgbClr val="612C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5" name="Google Shape;3405;p18"/>
          <p:cNvSpPr/>
          <p:nvPr/>
        </p:nvSpPr>
        <p:spPr>
          <a:xfrm>
            <a:off x="1860907" y="3043939"/>
            <a:ext cx="86228" cy="383963"/>
          </a:xfrm>
          <a:custGeom>
            <a:avLst/>
            <a:gdLst/>
            <a:ahLst/>
            <a:cxnLst/>
            <a:rect l="l" t="t" r="r" b="b"/>
            <a:pathLst>
              <a:path w="2007" h="10640" extrusionOk="0">
                <a:moveTo>
                  <a:pt x="1" y="1"/>
                </a:moveTo>
                <a:lnTo>
                  <a:pt x="1" y="10639"/>
                </a:lnTo>
                <a:lnTo>
                  <a:pt x="2007" y="10639"/>
                </a:lnTo>
                <a:lnTo>
                  <a:pt x="2007" y="1"/>
                </a:lnTo>
                <a:close/>
              </a:path>
            </a:pathLst>
          </a:custGeom>
          <a:solidFill>
            <a:srgbClr val="612C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6" name="Google Shape;3406;p18"/>
          <p:cNvSpPr/>
          <p:nvPr/>
        </p:nvSpPr>
        <p:spPr>
          <a:xfrm>
            <a:off x="1312427" y="3578153"/>
            <a:ext cx="84939" cy="746995"/>
          </a:xfrm>
          <a:custGeom>
            <a:avLst/>
            <a:gdLst/>
            <a:ahLst/>
            <a:cxnLst/>
            <a:rect l="l" t="t" r="r" b="b"/>
            <a:pathLst>
              <a:path w="1977" h="20700" extrusionOk="0">
                <a:moveTo>
                  <a:pt x="1" y="1"/>
                </a:moveTo>
                <a:lnTo>
                  <a:pt x="1" y="19940"/>
                </a:lnTo>
                <a:cubicBezTo>
                  <a:pt x="1" y="20366"/>
                  <a:pt x="335" y="20700"/>
                  <a:pt x="761" y="20700"/>
                </a:cubicBezTo>
                <a:lnTo>
                  <a:pt x="1247" y="20700"/>
                </a:lnTo>
                <a:cubicBezTo>
                  <a:pt x="1642" y="20700"/>
                  <a:pt x="1976" y="20366"/>
                  <a:pt x="1976" y="19940"/>
                </a:cubicBezTo>
                <a:lnTo>
                  <a:pt x="1976" y="1"/>
                </a:lnTo>
                <a:close/>
              </a:path>
            </a:pathLst>
          </a:custGeom>
          <a:solidFill>
            <a:srgbClr val="612C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7" name="Google Shape;3407;p18"/>
          <p:cNvSpPr/>
          <p:nvPr/>
        </p:nvSpPr>
        <p:spPr>
          <a:xfrm>
            <a:off x="1522693" y="3578153"/>
            <a:ext cx="84939" cy="746995"/>
          </a:xfrm>
          <a:custGeom>
            <a:avLst/>
            <a:gdLst/>
            <a:ahLst/>
            <a:cxnLst/>
            <a:rect l="l" t="t" r="r" b="b"/>
            <a:pathLst>
              <a:path w="1977" h="20700" extrusionOk="0">
                <a:moveTo>
                  <a:pt x="0" y="1"/>
                </a:moveTo>
                <a:lnTo>
                  <a:pt x="0" y="19940"/>
                </a:lnTo>
                <a:cubicBezTo>
                  <a:pt x="0" y="20366"/>
                  <a:pt x="335" y="20700"/>
                  <a:pt x="760" y="20700"/>
                </a:cubicBezTo>
                <a:lnTo>
                  <a:pt x="1216" y="20700"/>
                </a:lnTo>
                <a:cubicBezTo>
                  <a:pt x="1642" y="20700"/>
                  <a:pt x="1976" y="20366"/>
                  <a:pt x="1976" y="19940"/>
                </a:cubicBezTo>
                <a:lnTo>
                  <a:pt x="1976" y="1"/>
                </a:lnTo>
                <a:close/>
              </a:path>
            </a:pathLst>
          </a:custGeom>
          <a:solidFill>
            <a:srgbClr val="612C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8" name="Google Shape;3408;p18"/>
          <p:cNvSpPr/>
          <p:nvPr/>
        </p:nvSpPr>
        <p:spPr>
          <a:xfrm>
            <a:off x="1947094" y="3578153"/>
            <a:ext cx="86271" cy="746995"/>
          </a:xfrm>
          <a:custGeom>
            <a:avLst/>
            <a:gdLst/>
            <a:ahLst/>
            <a:cxnLst/>
            <a:rect l="l" t="t" r="r" b="b"/>
            <a:pathLst>
              <a:path w="2008" h="20700" extrusionOk="0">
                <a:moveTo>
                  <a:pt x="1" y="1"/>
                </a:moveTo>
                <a:lnTo>
                  <a:pt x="1" y="19940"/>
                </a:lnTo>
                <a:cubicBezTo>
                  <a:pt x="1" y="20366"/>
                  <a:pt x="335" y="20700"/>
                  <a:pt x="761" y="20700"/>
                </a:cubicBezTo>
                <a:lnTo>
                  <a:pt x="1247" y="20700"/>
                </a:lnTo>
                <a:cubicBezTo>
                  <a:pt x="1673" y="20700"/>
                  <a:pt x="2007" y="20366"/>
                  <a:pt x="2007" y="19940"/>
                </a:cubicBezTo>
                <a:lnTo>
                  <a:pt x="2007" y="1"/>
                </a:lnTo>
                <a:close/>
              </a:path>
            </a:pathLst>
          </a:custGeom>
          <a:solidFill>
            <a:srgbClr val="612C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9" name="Google Shape;3409;p18"/>
          <p:cNvSpPr/>
          <p:nvPr/>
        </p:nvSpPr>
        <p:spPr>
          <a:xfrm>
            <a:off x="2157361" y="3578153"/>
            <a:ext cx="86228" cy="746995"/>
          </a:xfrm>
          <a:custGeom>
            <a:avLst/>
            <a:gdLst/>
            <a:ahLst/>
            <a:cxnLst/>
            <a:rect l="l" t="t" r="r" b="b"/>
            <a:pathLst>
              <a:path w="2007" h="20700" extrusionOk="0">
                <a:moveTo>
                  <a:pt x="1" y="1"/>
                </a:moveTo>
                <a:lnTo>
                  <a:pt x="1" y="19940"/>
                </a:lnTo>
                <a:cubicBezTo>
                  <a:pt x="1" y="20366"/>
                  <a:pt x="335" y="20700"/>
                  <a:pt x="761" y="20700"/>
                </a:cubicBezTo>
                <a:lnTo>
                  <a:pt x="1247" y="20700"/>
                </a:lnTo>
                <a:cubicBezTo>
                  <a:pt x="1642" y="20700"/>
                  <a:pt x="2007" y="20366"/>
                  <a:pt x="1976" y="19940"/>
                </a:cubicBezTo>
                <a:lnTo>
                  <a:pt x="1976" y="1"/>
                </a:lnTo>
                <a:close/>
              </a:path>
            </a:pathLst>
          </a:custGeom>
          <a:solidFill>
            <a:srgbClr val="612C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0" name="Google Shape;3410;p18"/>
          <p:cNvSpPr/>
          <p:nvPr/>
        </p:nvSpPr>
        <p:spPr>
          <a:xfrm>
            <a:off x="1143964" y="2217950"/>
            <a:ext cx="1002979" cy="929124"/>
          </a:xfrm>
          <a:custGeom>
            <a:avLst/>
            <a:gdLst/>
            <a:ahLst/>
            <a:cxnLst/>
            <a:rect l="l" t="t" r="r" b="b"/>
            <a:pathLst>
              <a:path w="23345" h="25747" extrusionOk="0">
                <a:moveTo>
                  <a:pt x="19631" y="1"/>
                </a:moveTo>
                <a:cubicBezTo>
                  <a:pt x="19612" y="1"/>
                  <a:pt x="19594" y="1"/>
                  <a:pt x="19575" y="1"/>
                </a:cubicBezTo>
                <a:lnTo>
                  <a:pt x="3800" y="1"/>
                </a:lnTo>
                <a:cubicBezTo>
                  <a:pt x="1703" y="1"/>
                  <a:pt x="1" y="1673"/>
                  <a:pt x="1" y="3770"/>
                </a:cubicBezTo>
                <a:lnTo>
                  <a:pt x="1" y="21947"/>
                </a:lnTo>
                <a:cubicBezTo>
                  <a:pt x="1" y="24044"/>
                  <a:pt x="1703" y="25746"/>
                  <a:pt x="3800" y="25746"/>
                </a:cubicBezTo>
                <a:lnTo>
                  <a:pt x="19575" y="25746"/>
                </a:lnTo>
                <a:cubicBezTo>
                  <a:pt x="21673" y="25746"/>
                  <a:pt x="23345" y="24044"/>
                  <a:pt x="23345" y="21947"/>
                </a:cubicBezTo>
                <a:lnTo>
                  <a:pt x="23345" y="3770"/>
                </a:lnTo>
                <a:cubicBezTo>
                  <a:pt x="23345" y="1691"/>
                  <a:pt x="21702" y="1"/>
                  <a:pt x="1963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1" name="Google Shape;3411;p18"/>
          <p:cNvSpPr/>
          <p:nvPr/>
        </p:nvSpPr>
        <p:spPr>
          <a:xfrm>
            <a:off x="1145296" y="3371945"/>
            <a:ext cx="1231501" cy="247916"/>
          </a:xfrm>
          <a:custGeom>
            <a:avLst/>
            <a:gdLst/>
            <a:ahLst/>
            <a:cxnLst/>
            <a:rect l="l" t="t" r="r" b="b"/>
            <a:pathLst>
              <a:path w="28664" h="6870" extrusionOk="0">
                <a:moveTo>
                  <a:pt x="2584" y="0"/>
                </a:moveTo>
                <a:cubicBezTo>
                  <a:pt x="1155" y="0"/>
                  <a:pt x="0" y="1186"/>
                  <a:pt x="0" y="2614"/>
                </a:cubicBezTo>
                <a:lnTo>
                  <a:pt x="0" y="4256"/>
                </a:lnTo>
                <a:cubicBezTo>
                  <a:pt x="0" y="5684"/>
                  <a:pt x="1155" y="6870"/>
                  <a:pt x="2584" y="6870"/>
                </a:cubicBezTo>
                <a:lnTo>
                  <a:pt x="26080" y="6870"/>
                </a:lnTo>
                <a:cubicBezTo>
                  <a:pt x="27508" y="6870"/>
                  <a:pt x="28663" y="5684"/>
                  <a:pt x="28663" y="4256"/>
                </a:cubicBezTo>
                <a:lnTo>
                  <a:pt x="28663" y="2614"/>
                </a:lnTo>
                <a:cubicBezTo>
                  <a:pt x="28663" y="1186"/>
                  <a:pt x="27508" y="0"/>
                  <a:pt x="26080" y="0"/>
                </a:cubicBezTo>
                <a:close/>
              </a:path>
            </a:pathLst>
          </a:custGeom>
          <a:solidFill>
            <a:srgbClr val="E35C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2" name="Google Shape;3412;p18"/>
          <p:cNvSpPr/>
          <p:nvPr/>
        </p:nvSpPr>
        <p:spPr>
          <a:xfrm>
            <a:off x="1145296" y="2217949"/>
            <a:ext cx="1001647" cy="179928"/>
          </a:xfrm>
          <a:custGeom>
            <a:avLst/>
            <a:gdLst/>
            <a:ahLst/>
            <a:cxnLst/>
            <a:rect l="l" t="t" r="r" b="b"/>
            <a:pathLst>
              <a:path w="23314" h="4986" extrusionOk="0">
                <a:moveTo>
                  <a:pt x="19600" y="1"/>
                </a:moveTo>
                <a:cubicBezTo>
                  <a:pt x="19581" y="1"/>
                  <a:pt x="19563" y="1"/>
                  <a:pt x="19544" y="1"/>
                </a:cubicBezTo>
                <a:lnTo>
                  <a:pt x="3769" y="1"/>
                </a:lnTo>
                <a:cubicBezTo>
                  <a:pt x="1672" y="1"/>
                  <a:pt x="0" y="1673"/>
                  <a:pt x="0" y="3770"/>
                </a:cubicBezTo>
                <a:lnTo>
                  <a:pt x="0" y="4956"/>
                </a:lnTo>
                <a:cubicBezTo>
                  <a:pt x="1125" y="3679"/>
                  <a:pt x="2614" y="2645"/>
                  <a:pt x="4438" y="2645"/>
                </a:cubicBezTo>
                <a:lnTo>
                  <a:pt x="18663" y="2645"/>
                </a:lnTo>
                <a:cubicBezTo>
                  <a:pt x="20791" y="2645"/>
                  <a:pt x="21703" y="3375"/>
                  <a:pt x="23314" y="4986"/>
                </a:cubicBezTo>
                <a:lnTo>
                  <a:pt x="23314" y="3770"/>
                </a:lnTo>
                <a:cubicBezTo>
                  <a:pt x="23314" y="1691"/>
                  <a:pt x="21671" y="1"/>
                  <a:pt x="19600" y="1"/>
                </a:cubicBezTo>
                <a:close/>
              </a:path>
            </a:pathLst>
          </a:custGeom>
          <a:solidFill>
            <a:srgbClr val="7FC39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3" name="Google Shape;3413;p18"/>
          <p:cNvSpPr/>
          <p:nvPr/>
        </p:nvSpPr>
        <p:spPr>
          <a:xfrm>
            <a:off x="1479600" y="2496587"/>
            <a:ext cx="84939" cy="405867"/>
          </a:xfrm>
          <a:custGeom>
            <a:avLst/>
            <a:gdLst/>
            <a:ahLst/>
            <a:cxnLst/>
            <a:rect l="l" t="t" r="r" b="b"/>
            <a:pathLst>
              <a:path w="1977" h="11247" extrusionOk="0">
                <a:moveTo>
                  <a:pt x="1003" y="1"/>
                </a:moveTo>
                <a:cubicBezTo>
                  <a:pt x="426" y="1"/>
                  <a:pt x="0" y="456"/>
                  <a:pt x="0" y="1004"/>
                </a:cubicBezTo>
                <a:lnTo>
                  <a:pt x="0" y="10244"/>
                </a:lnTo>
                <a:cubicBezTo>
                  <a:pt x="0" y="10791"/>
                  <a:pt x="426" y="11247"/>
                  <a:pt x="1003" y="11247"/>
                </a:cubicBezTo>
                <a:cubicBezTo>
                  <a:pt x="1551" y="11247"/>
                  <a:pt x="1976" y="10791"/>
                  <a:pt x="1976" y="10244"/>
                </a:cubicBezTo>
                <a:lnTo>
                  <a:pt x="1976" y="1004"/>
                </a:lnTo>
                <a:cubicBezTo>
                  <a:pt x="1976" y="456"/>
                  <a:pt x="1551" y="1"/>
                  <a:pt x="100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4" name="Google Shape;3414;p18"/>
          <p:cNvSpPr/>
          <p:nvPr/>
        </p:nvSpPr>
        <p:spPr>
          <a:xfrm>
            <a:off x="1760371" y="2496587"/>
            <a:ext cx="86228" cy="405867"/>
          </a:xfrm>
          <a:custGeom>
            <a:avLst/>
            <a:gdLst/>
            <a:ahLst/>
            <a:cxnLst/>
            <a:rect l="l" t="t" r="r" b="b"/>
            <a:pathLst>
              <a:path w="2007" h="11247" extrusionOk="0">
                <a:moveTo>
                  <a:pt x="1003" y="1"/>
                </a:moveTo>
                <a:cubicBezTo>
                  <a:pt x="456" y="1"/>
                  <a:pt x="0" y="456"/>
                  <a:pt x="0" y="1004"/>
                </a:cubicBezTo>
                <a:lnTo>
                  <a:pt x="0" y="10244"/>
                </a:lnTo>
                <a:cubicBezTo>
                  <a:pt x="0" y="10791"/>
                  <a:pt x="456" y="11247"/>
                  <a:pt x="1003" y="11247"/>
                </a:cubicBezTo>
                <a:cubicBezTo>
                  <a:pt x="1551" y="11247"/>
                  <a:pt x="2007" y="10791"/>
                  <a:pt x="2007" y="10244"/>
                </a:cubicBezTo>
                <a:lnTo>
                  <a:pt x="2007" y="1004"/>
                </a:lnTo>
                <a:cubicBezTo>
                  <a:pt x="2007" y="456"/>
                  <a:pt x="1551" y="1"/>
                  <a:pt x="100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5" name="Google Shape;3415;p18"/>
          <p:cNvSpPr/>
          <p:nvPr/>
        </p:nvSpPr>
        <p:spPr>
          <a:xfrm>
            <a:off x="3275245" y="2428598"/>
            <a:ext cx="49665" cy="168921"/>
          </a:xfrm>
          <a:custGeom>
            <a:avLst/>
            <a:gdLst/>
            <a:ahLst/>
            <a:cxnLst/>
            <a:rect l="l" t="t" r="r" b="b"/>
            <a:pathLst>
              <a:path w="1156" h="4681" extrusionOk="0">
                <a:moveTo>
                  <a:pt x="578" y="0"/>
                </a:moveTo>
                <a:lnTo>
                  <a:pt x="0" y="4590"/>
                </a:lnTo>
                <a:lnTo>
                  <a:pt x="578" y="4681"/>
                </a:lnTo>
                <a:lnTo>
                  <a:pt x="1155" y="61"/>
                </a:lnTo>
                <a:lnTo>
                  <a:pt x="5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6" name="Google Shape;3416;p18"/>
          <p:cNvSpPr/>
          <p:nvPr/>
        </p:nvSpPr>
        <p:spPr>
          <a:xfrm>
            <a:off x="3190347" y="2396587"/>
            <a:ext cx="75787" cy="190140"/>
          </a:xfrm>
          <a:custGeom>
            <a:avLst/>
            <a:gdLst/>
            <a:ahLst/>
            <a:cxnLst/>
            <a:rect l="l" t="t" r="r" b="b"/>
            <a:pathLst>
              <a:path w="1764" h="5269" extrusionOk="0">
                <a:moveTo>
                  <a:pt x="369" y="1"/>
                </a:moveTo>
                <a:cubicBezTo>
                  <a:pt x="348" y="1"/>
                  <a:pt x="327" y="2"/>
                  <a:pt x="305" y="6"/>
                </a:cubicBezTo>
                <a:cubicBezTo>
                  <a:pt x="122" y="36"/>
                  <a:pt x="1" y="218"/>
                  <a:pt x="61" y="431"/>
                </a:cubicBezTo>
                <a:lnTo>
                  <a:pt x="1034" y="4990"/>
                </a:lnTo>
                <a:cubicBezTo>
                  <a:pt x="1061" y="5154"/>
                  <a:pt x="1211" y="5269"/>
                  <a:pt x="1395" y="5269"/>
                </a:cubicBezTo>
                <a:cubicBezTo>
                  <a:pt x="1416" y="5269"/>
                  <a:pt x="1438" y="5267"/>
                  <a:pt x="1460" y="5264"/>
                </a:cubicBezTo>
                <a:cubicBezTo>
                  <a:pt x="1642" y="5203"/>
                  <a:pt x="1764" y="5021"/>
                  <a:pt x="1733" y="4838"/>
                </a:cubicBezTo>
                <a:lnTo>
                  <a:pt x="730" y="279"/>
                </a:lnTo>
                <a:cubicBezTo>
                  <a:pt x="703" y="116"/>
                  <a:pt x="553" y="1"/>
                  <a:pt x="369" y="1"/>
                </a:cubicBezTo>
                <a:close/>
              </a:path>
            </a:pathLst>
          </a:custGeom>
          <a:solidFill>
            <a:srgbClr val="476DA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7" name="Google Shape;3417;p18"/>
          <p:cNvSpPr/>
          <p:nvPr/>
        </p:nvSpPr>
        <p:spPr>
          <a:xfrm>
            <a:off x="3134194" y="2534985"/>
            <a:ext cx="233807" cy="322507"/>
          </a:xfrm>
          <a:custGeom>
            <a:avLst/>
            <a:gdLst/>
            <a:ahLst/>
            <a:cxnLst/>
            <a:rect l="l" t="t" r="r" b="b"/>
            <a:pathLst>
              <a:path w="5442" h="8937" extrusionOk="0">
                <a:moveTo>
                  <a:pt x="1" y="0"/>
                </a:moveTo>
                <a:lnTo>
                  <a:pt x="1" y="8937"/>
                </a:lnTo>
                <a:lnTo>
                  <a:pt x="5442" y="8937"/>
                </a:lnTo>
                <a:lnTo>
                  <a:pt x="544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8" name="Google Shape;3418;p18"/>
          <p:cNvSpPr/>
          <p:nvPr/>
        </p:nvSpPr>
        <p:spPr>
          <a:xfrm>
            <a:off x="3134193" y="2629320"/>
            <a:ext cx="75787" cy="144816"/>
          </a:xfrm>
          <a:custGeom>
            <a:avLst/>
            <a:gdLst/>
            <a:ahLst/>
            <a:cxnLst/>
            <a:rect l="l" t="t" r="r" b="b"/>
            <a:pathLst>
              <a:path w="1764" h="4013" extrusionOk="0">
                <a:moveTo>
                  <a:pt x="1" y="0"/>
                </a:moveTo>
                <a:lnTo>
                  <a:pt x="1" y="4013"/>
                </a:lnTo>
                <a:lnTo>
                  <a:pt x="1764" y="4013"/>
                </a:lnTo>
                <a:lnTo>
                  <a:pt x="17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9" name="Google Shape;3419;p18"/>
          <p:cNvSpPr/>
          <p:nvPr/>
        </p:nvSpPr>
        <p:spPr>
          <a:xfrm>
            <a:off x="923258" y="2888182"/>
            <a:ext cx="3796327" cy="1462196"/>
          </a:xfrm>
          <a:custGeom>
            <a:avLst/>
            <a:gdLst/>
            <a:ahLst/>
            <a:cxnLst/>
            <a:rect l="l" t="t" r="r" b="b"/>
            <a:pathLst>
              <a:path w="88362" h="40519" extrusionOk="0">
                <a:moveTo>
                  <a:pt x="1" y="1"/>
                </a:moveTo>
                <a:lnTo>
                  <a:pt x="1" y="40518"/>
                </a:lnTo>
                <a:lnTo>
                  <a:pt x="88361" y="40518"/>
                </a:lnTo>
                <a:lnTo>
                  <a:pt x="8836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0" name="Google Shape;3420;p18"/>
          <p:cNvSpPr/>
          <p:nvPr/>
        </p:nvSpPr>
        <p:spPr>
          <a:xfrm>
            <a:off x="834451" y="2888182"/>
            <a:ext cx="3972604" cy="110823"/>
          </a:xfrm>
          <a:custGeom>
            <a:avLst/>
            <a:gdLst/>
            <a:ahLst/>
            <a:cxnLst/>
            <a:rect l="l" t="t" r="r" b="b"/>
            <a:pathLst>
              <a:path w="92465" h="3071" extrusionOk="0">
                <a:moveTo>
                  <a:pt x="1" y="1"/>
                </a:moveTo>
                <a:lnTo>
                  <a:pt x="1" y="3071"/>
                </a:lnTo>
                <a:lnTo>
                  <a:pt x="92465" y="3071"/>
                </a:lnTo>
                <a:lnTo>
                  <a:pt x="9246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1" name="Google Shape;3421;p18"/>
          <p:cNvSpPr/>
          <p:nvPr/>
        </p:nvSpPr>
        <p:spPr>
          <a:xfrm>
            <a:off x="923258" y="2998973"/>
            <a:ext cx="429676" cy="1351409"/>
          </a:xfrm>
          <a:custGeom>
            <a:avLst/>
            <a:gdLst/>
            <a:ahLst/>
            <a:cxnLst/>
            <a:rect l="l" t="t" r="r" b="b"/>
            <a:pathLst>
              <a:path w="10001" h="37449" extrusionOk="0">
                <a:moveTo>
                  <a:pt x="1" y="1"/>
                </a:moveTo>
                <a:lnTo>
                  <a:pt x="1" y="37448"/>
                </a:lnTo>
                <a:lnTo>
                  <a:pt x="10001" y="37448"/>
                </a:lnTo>
                <a:lnTo>
                  <a:pt x="1000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2" name="Google Shape;3422;p18"/>
          <p:cNvSpPr/>
          <p:nvPr/>
        </p:nvSpPr>
        <p:spPr>
          <a:xfrm>
            <a:off x="923258" y="2998972"/>
            <a:ext cx="429676" cy="153621"/>
          </a:xfrm>
          <a:custGeom>
            <a:avLst/>
            <a:gdLst/>
            <a:ahLst/>
            <a:cxnLst/>
            <a:rect l="l" t="t" r="r" b="b"/>
            <a:pathLst>
              <a:path w="10001" h="4257" extrusionOk="0">
                <a:moveTo>
                  <a:pt x="1" y="1"/>
                </a:moveTo>
                <a:lnTo>
                  <a:pt x="1" y="4256"/>
                </a:lnTo>
                <a:lnTo>
                  <a:pt x="10001" y="4256"/>
                </a:lnTo>
                <a:lnTo>
                  <a:pt x="10001" y="1"/>
                </a:lnTo>
                <a:close/>
              </a:path>
            </a:pathLst>
          </a:custGeom>
          <a:solidFill>
            <a:srgbClr val="54432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3" name="Google Shape;3423;p18"/>
          <p:cNvSpPr/>
          <p:nvPr/>
        </p:nvSpPr>
        <p:spPr>
          <a:xfrm>
            <a:off x="923258" y="3674689"/>
            <a:ext cx="3796327" cy="675723"/>
          </a:xfrm>
          <a:custGeom>
            <a:avLst/>
            <a:gdLst/>
            <a:ahLst/>
            <a:cxnLst/>
            <a:rect l="l" t="t" r="r" b="b"/>
            <a:pathLst>
              <a:path w="88362" h="18725" extrusionOk="0">
                <a:moveTo>
                  <a:pt x="1" y="0"/>
                </a:moveTo>
                <a:lnTo>
                  <a:pt x="1" y="18724"/>
                </a:lnTo>
                <a:lnTo>
                  <a:pt x="88361" y="18724"/>
                </a:lnTo>
                <a:lnTo>
                  <a:pt x="88361" y="0"/>
                </a:lnTo>
                <a:close/>
              </a:path>
            </a:pathLst>
          </a:custGeom>
          <a:solidFill>
            <a:srgbClr val="4D3D2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4" name="Google Shape;3424;p18"/>
          <p:cNvSpPr/>
          <p:nvPr/>
        </p:nvSpPr>
        <p:spPr>
          <a:xfrm>
            <a:off x="834451" y="2857470"/>
            <a:ext cx="3972604" cy="30745"/>
          </a:xfrm>
          <a:custGeom>
            <a:avLst/>
            <a:gdLst/>
            <a:ahLst/>
            <a:cxnLst/>
            <a:rect l="l" t="t" r="r" b="b"/>
            <a:pathLst>
              <a:path w="92465" h="852" extrusionOk="0">
                <a:moveTo>
                  <a:pt x="1" y="1"/>
                </a:moveTo>
                <a:lnTo>
                  <a:pt x="1" y="852"/>
                </a:lnTo>
                <a:lnTo>
                  <a:pt x="92465" y="852"/>
                </a:lnTo>
                <a:lnTo>
                  <a:pt x="92465" y="1"/>
                </a:lnTo>
                <a:close/>
              </a:path>
            </a:pathLst>
          </a:custGeom>
          <a:solidFill>
            <a:srgbClr val="FCEDD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5" name="Google Shape;3425;p18"/>
          <p:cNvSpPr/>
          <p:nvPr/>
        </p:nvSpPr>
        <p:spPr>
          <a:xfrm>
            <a:off x="4632097" y="6125228"/>
            <a:ext cx="3485487" cy="150301"/>
          </a:xfrm>
          <a:custGeom>
            <a:avLst/>
            <a:gdLst/>
            <a:ahLst/>
            <a:cxnLst/>
            <a:rect l="l" t="t" r="r" b="b"/>
            <a:pathLst>
              <a:path w="81127" h="4165" extrusionOk="0">
                <a:moveTo>
                  <a:pt x="40548" y="0"/>
                </a:moveTo>
                <a:cubicBezTo>
                  <a:pt x="18147" y="0"/>
                  <a:pt x="1" y="942"/>
                  <a:pt x="1" y="2097"/>
                </a:cubicBezTo>
                <a:cubicBezTo>
                  <a:pt x="1" y="3252"/>
                  <a:pt x="18147" y="4164"/>
                  <a:pt x="40548" y="4164"/>
                </a:cubicBezTo>
                <a:cubicBezTo>
                  <a:pt x="62950" y="4164"/>
                  <a:pt x="81127" y="3252"/>
                  <a:pt x="81127" y="2097"/>
                </a:cubicBezTo>
                <a:cubicBezTo>
                  <a:pt x="81127" y="942"/>
                  <a:pt x="62950" y="0"/>
                  <a:pt x="4054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6" name="Google Shape;3426;p18"/>
          <p:cNvSpPr/>
          <p:nvPr/>
        </p:nvSpPr>
        <p:spPr>
          <a:xfrm>
            <a:off x="5258943" y="4649867"/>
            <a:ext cx="2461671" cy="198549"/>
          </a:xfrm>
          <a:custGeom>
            <a:avLst/>
            <a:gdLst/>
            <a:ahLst/>
            <a:cxnLst/>
            <a:rect l="l" t="t" r="r" b="b"/>
            <a:pathLst>
              <a:path w="57297" h="5502" extrusionOk="0">
                <a:moveTo>
                  <a:pt x="2584" y="0"/>
                </a:moveTo>
                <a:cubicBezTo>
                  <a:pt x="1156" y="0"/>
                  <a:pt x="1" y="1155"/>
                  <a:pt x="1" y="2584"/>
                </a:cubicBezTo>
                <a:lnTo>
                  <a:pt x="1" y="2918"/>
                </a:lnTo>
                <a:cubicBezTo>
                  <a:pt x="1" y="3161"/>
                  <a:pt x="31" y="3435"/>
                  <a:pt x="92" y="3678"/>
                </a:cubicBezTo>
                <a:cubicBezTo>
                  <a:pt x="426" y="4742"/>
                  <a:pt x="1429" y="5502"/>
                  <a:pt x="2584" y="5502"/>
                </a:cubicBezTo>
                <a:lnTo>
                  <a:pt x="54682" y="5502"/>
                </a:lnTo>
                <a:cubicBezTo>
                  <a:pt x="55868" y="5502"/>
                  <a:pt x="56871" y="4742"/>
                  <a:pt x="57175" y="3678"/>
                </a:cubicBezTo>
                <a:cubicBezTo>
                  <a:pt x="57266" y="3435"/>
                  <a:pt x="57296" y="3161"/>
                  <a:pt x="57296" y="2918"/>
                </a:cubicBezTo>
                <a:lnTo>
                  <a:pt x="57296" y="2584"/>
                </a:lnTo>
                <a:cubicBezTo>
                  <a:pt x="57296" y="1155"/>
                  <a:pt x="56141" y="0"/>
                  <a:pt x="54682" y="0"/>
                </a:cubicBez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7" name="Google Shape;3427;p18"/>
          <p:cNvSpPr/>
          <p:nvPr/>
        </p:nvSpPr>
        <p:spPr>
          <a:xfrm>
            <a:off x="5369964" y="4848388"/>
            <a:ext cx="432297" cy="1343723"/>
          </a:xfrm>
          <a:custGeom>
            <a:avLst/>
            <a:gdLst/>
            <a:ahLst/>
            <a:cxnLst/>
            <a:rect l="l" t="t" r="r" b="b"/>
            <a:pathLst>
              <a:path w="10062" h="37236" extrusionOk="0">
                <a:moveTo>
                  <a:pt x="0" y="1"/>
                </a:moveTo>
                <a:lnTo>
                  <a:pt x="0" y="37235"/>
                </a:lnTo>
                <a:lnTo>
                  <a:pt x="10061" y="37235"/>
                </a:lnTo>
                <a:lnTo>
                  <a:pt x="10061" y="1"/>
                </a:ln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8" name="Google Shape;3428;p18"/>
          <p:cNvSpPr/>
          <p:nvPr/>
        </p:nvSpPr>
        <p:spPr>
          <a:xfrm>
            <a:off x="5369964" y="4848388"/>
            <a:ext cx="336961" cy="1343723"/>
          </a:xfrm>
          <a:custGeom>
            <a:avLst/>
            <a:gdLst/>
            <a:ahLst/>
            <a:cxnLst/>
            <a:rect l="l" t="t" r="r" b="b"/>
            <a:pathLst>
              <a:path w="7843" h="37236" extrusionOk="0">
                <a:moveTo>
                  <a:pt x="0" y="1"/>
                </a:moveTo>
                <a:lnTo>
                  <a:pt x="0" y="37235"/>
                </a:lnTo>
                <a:lnTo>
                  <a:pt x="7842" y="37235"/>
                </a:lnTo>
                <a:lnTo>
                  <a:pt x="784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9" name="Google Shape;3429;p18"/>
          <p:cNvSpPr/>
          <p:nvPr/>
        </p:nvSpPr>
        <p:spPr>
          <a:xfrm>
            <a:off x="7202170" y="4848388"/>
            <a:ext cx="432297" cy="1343723"/>
          </a:xfrm>
          <a:custGeom>
            <a:avLst/>
            <a:gdLst/>
            <a:ahLst/>
            <a:cxnLst/>
            <a:rect l="l" t="t" r="r" b="b"/>
            <a:pathLst>
              <a:path w="10062" h="37236" extrusionOk="0">
                <a:moveTo>
                  <a:pt x="0" y="1"/>
                </a:moveTo>
                <a:lnTo>
                  <a:pt x="0" y="37235"/>
                </a:lnTo>
                <a:lnTo>
                  <a:pt x="10061" y="37235"/>
                </a:lnTo>
                <a:lnTo>
                  <a:pt x="10061" y="1"/>
                </a:ln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0" name="Google Shape;3430;p18"/>
          <p:cNvSpPr/>
          <p:nvPr/>
        </p:nvSpPr>
        <p:spPr>
          <a:xfrm>
            <a:off x="7202170" y="4848388"/>
            <a:ext cx="335629" cy="1343723"/>
          </a:xfrm>
          <a:custGeom>
            <a:avLst/>
            <a:gdLst/>
            <a:ahLst/>
            <a:cxnLst/>
            <a:rect l="l" t="t" r="r" b="b"/>
            <a:pathLst>
              <a:path w="7812" h="37236" extrusionOk="0">
                <a:moveTo>
                  <a:pt x="0" y="1"/>
                </a:moveTo>
                <a:lnTo>
                  <a:pt x="0" y="37235"/>
                </a:lnTo>
                <a:lnTo>
                  <a:pt x="7812" y="37235"/>
                </a:lnTo>
                <a:lnTo>
                  <a:pt x="781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1" name="Google Shape;3431;p18"/>
          <p:cNvSpPr/>
          <p:nvPr/>
        </p:nvSpPr>
        <p:spPr>
          <a:xfrm>
            <a:off x="5262852" y="4782563"/>
            <a:ext cx="2452519" cy="65859"/>
          </a:xfrm>
          <a:custGeom>
            <a:avLst/>
            <a:gdLst/>
            <a:ahLst/>
            <a:cxnLst/>
            <a:rect l="l" t="t" r="r" b="b"/>
            <a:pathLst>
              <a:path w="57084" h="1825" extrusionOk="0">
                <a:moveTo>
                  <a:pt x="1" y="1"/>
                </a:moveTo>
                <a:cubicBezTo>
                  <a:pt x="335" y="1065"/>
                  <a:pt x="1338" y="1825"/>
                  <a:pt x="2493" y="1825"/>
                </a:cubicBezTo>
                <a:lnTo>
                  <a:pt x="54622" y="1825"/>
                </a:lnTo>
                <a:cubicBezTo>
                  <a:pt x="55777" y="1825"/>
                  <a:pt x="56780" y="1065"/>
                  <a:pt x="570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2" name="Google Shape;3432;p18"/>
          <p:cNvSpPr/>
          <p:nvPr/>
        </p:nvSpPr>
        <p:spPr>
          <a:xfrm>
            <a:off x="7249172" y="4985525"/>
            <a:ext cx="83607" cy="372956"/>
          </a:xfrm>
          <a:custGeom>
            <a:avLst/>
            <a:gdLst/>
            <a:ahLst/>
            <a:cxnLst/>
            <a:rect l="l" t="t" r="r" b="b"/>
            <a:pathLst>
              <a:path w="1946" h="10335" extrusionOk="0">
                <a:moveTo>
                  <a:pt x="1" y="0"/>
                </a:moveTo>
                <a:lnTo>
                  <a:pt x="1" y="10335"/>
                </a:lnTo>
                <a:lnTo>
                  <a:pt x="1946" y="10335"/>
                </a:ln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3" name="Google Shape;3433;p18"/>
          <p:cNvSpPr/>
          <p:nvPr/>
        </p:nvSpPr>
        <p:spPr>
          <a:xfrm>
            <a:off x="6756846" y="4985525"/>
            <a:ext cx="83607" cy="372956"/>
          </a:xfrm>
          <a:custGeom>
            <a:avLst/>
            <a:gdLst/>
            <a:ahLst/>
            <a:cxnLst/>
            <a:rect l="l" t="t" r="r" b="b"/>
            <a:pathLst>
              <a:path w="1946" h="10335" extrusionOk="0">
                <a:moveTo>
                  <a:pt x="0" y="0"/>
                </a:moveTo>
                <a:lnTo>
                  <a:pt x="0" y="10335"/>
                </a:lnTo>
                <a:lnTo>
                  <a:pt x="1946" y="10335"/>
                </a:ln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4" name="Google Shape;3434;p18"/>
          <p:cNvSpPr/>
          <p:nvPr/>
        </p:nvSpPr>
        <p:spPr>
          <a:xfrm>
            <a:off x="7290977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61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5" name="Google Shape;3435;p18"/>
          <p:cNvSpPr/>
          <p:nvPr/>
        </p:nvSpPr>
        <p:spPr>
          <a:xfrm>
            <a:off x="7087241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61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6" name="Google Shape;3436;p18"/>
          <p:cNvSpPr/>
          <p:nvPr/>
        </p:nvSpPr>
        <p:spPr>
          <a:xfrm>
            <a:off x="6674570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30" y="20122"/>
                </a:cubicBezTo>
                <a:lnTo>
                  <a:pt x="1186" y="20122"/>
                </a:lnTo>
                <a:cubicBezTo>
                  <a:pt x="158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7" name="Google Shape;3437;p18"/>
          <p:cNvSpPr/>
          <p:nvPr/>
        </p:nvSpPr>
        <p:spPr>
          <a:xfrm>
            <a:off x="6469545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61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8" name="Google Shape;3438;p18"/>
          <p:cNvSpPr/>
          <p:nvPr/>
        </p:nvSpPr>
        <p:spPr>
          <a:xfrm>
            <a:off x="6562262" y="4182561"/>
            <a:ext cx="975525" cy="902780"/>
          </a:xfrm>
          <a:custGeom>
            <a:avLst/>
            <a:gdLst/>
            <a:ahLst/>
            <a:cxnLst/>
            <a:rect l="l" t="t" r="r" b="b"/>
            <a:pathLst>
              <a:path w="22706" h="25017" extrusionOk="0">
                <a:moveTo>
                  <a:pt x="3623" y="0"/>
                </a:moveTo>
                <a:cubicBezTo>
                  <a:pt x="1612" y="0"/>
                  <a:pt x="0" y="1630"/>
                  <a:pt x="0" y="3648"/>
                </a:cubicBezTo>
                <a:lnTo>
                  <a:pt x="0" y="21338"/>
                </a:lnTo>
                <a:cubicBezTo>
                  <a:pt x="0" y="23375"/>
                  <a:pt x="1642" y="25016"/>
                  <a:pt x="3678" y="25016"/>
                </a:cubicBezTo>
                <a:lnTo>
                  <a:pt x="19028" y="25016"/>
                </a:lnTo>
                <a:cubicBezTo>
                  <a:pt x="21034" y="25016"/>
                  <a:pt x="22706" y="23375"/>
                  <a:pt x="22706" y="21338"/>
                </a:cubicBezTo>
                <a:lnTo>
                  <a:pt x="22706" y="3648"/>
                </a:lnTo>
                <a:cubicBezTo>
                  <a:pt x="22706" y="1642"/>
                  <a:pt x="21034" y="1"/>
                  <a:pt x="19028" y="1"/>
                </a:cubicBezTo>
                <a:lnTo>
                  <a:pt x="3678" y="1"/>
                </a:lnTo>
                <a:cubicBezTo>
                  <a:pt x="3660" y="0"/>
                  <a:pt x="3641" y="0"/>
                  <a:pt x="36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9" name="Google Shape;3439;p18"/>
          <p:cNvSpPr/>
          <p:nvPr/>
        </p:nvSpPr>
        <p:spPr>
          <a:xfrm>
            <a:off x="6340266" y="5304724"/>
            <a:ext cx="1196228" cy="239147"/>
          </a:xfrm>
          <a:custGeom>
            <a:avLst/>
            <a:gdLst/>
            <a:ahLst/>
            <a:cxnLst/>
            <a:rect l="l" t="t" r="r" b="b"/>
            <a:pathLst>
              <a:path w="27843" h="6627" extrusionOk="0">
                <a:moveTo>
                  <a:pt x="2675" y="0"/>
                </a:moveTo>
                <a:cubicBezTo>
                  <a:pt x="1186" y="0"/>
                  <a:pt x="0" y="1186"/>
                  <a:pt x="0" y="2645"/>
                </a:cubicBezTo>
                <a:lnTo>
                  <a:pt x="0" y="3982"/>
                </a:lnTo>
                <a:cubicBezTo>
                  <a:pt x="0" y="5441"/>
                  <a:pt x="1186" y="6626"/>
                  <a:pt x="2675" y="6626"/>
                </a:cubicBezTo>
                <a:lnTo>
                  <a:pt x="25198" y="6626"/>
                </a:lnTo>
                <a:cubicBezTo>
                  <a:pt x="26657" y="6626"/>
                  <a:pt x="27843" y="5441"/>
                  <a:pt x="27843" y="3982"/>
                </a:cubicBezTo>
                <a:lnTo>
                  <a:pt x="27843" y="2645"/>
                </a:lnTo>
                <a:cubicBezTo>
                  <a:pt x="27843" y="1186"/>
                  <a:pt x="26657" y="0"/>
                  <a:pt x="251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0" name="Google Shape;3440;p18"/>
          <p:cNvSpPr/>
          <p:nvPr/>
        </p:nvSpPr>
        <p:spPr>
          <a:xfrm>
            <a:off x="6340266" y="5424286"/>
            <a:ext cx="1196228" cy="120673"/>
          </a:xfrm>
          <a:custGeom>
            <a:avLst/>
            <a:gdLst/>
            <a:ahLst/>
            <a:cxnLst/>
            <a:rect l="l" t="t" r="r" b="b"/>
            <a:pathLst>
              <a:path w="27843" h="3344" extrusionOk="0">
                <a:moveTo>
                  <a:pt x="0" y="0"/>
                </a:moveTo>
                <a:lnTo>
                  <a:pt x="0" y="669"/>
                </a:lnTo>
                <a:cubicBezTo>
                  <a:pt x="0" y="2128"/>
                  <a:pt x="1186" y="3344"/>
                  <a:pt x="2675" y="3344"/>
                </a:cubicBezTo>
                <a:lnTo>
                  <a:pt x="25198" y="3344"/>
                </a:lnTo>
                <a:cubicBezTo>
                  <a:pt x="26657" y="3344"/>
                  <a:pt x="27843" y="2128"/>
                  <a:pt x="27843" y="669"/>
                </a:cubicBezTo>
                <a:lnTo>
                  <a:pt x="2784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1" name="Google Shape;3441;p18"/>
          <p:cNvSpPr/>
          <p:nvPr/>
        </p:nvSpPr>
        <p:spPr>
          <a:xfrm>
            <a:off x="6562262" y="4182560"/>
            <a:ext cx="974236" cy="174443"/>
          </a:xfrm>
          <a:custGeom>
            <a:avLst/>
            <a:gdLst/>
            <a:ahLst/>
            <a:cxnLst/>
            <a:rect l="l" t="t" r="r" b="b"/>
            <a:pathLst>
              <a:path w="22676" h="4834" extrusionOk="0">
                <a:moveTo>
                  <a:pt x="3623" y="0"/>
                </a:moveTo>
                <a:cubicBezTo>
                  <a:pt x="1612" y="0"/>
                  <a:pt x="0" y="1630"/>
                  <a:pt x="0" y="3648"/>
                </a:cubicBezTo>
                <a:lnTo>
                  <a:pt x="0" y="4833"/>
                </a:lnTo>
                <a:cubicBezTo>
                  <a:pt x="1581" y="3283"/>
                  <a:pt x="2462" y="2584"/>
                  <a:pt x="4529" y="2584"/>
                </a:cubicBezTo>
                <a:lnTo>
                  <a:pt x="18359" y="2584"/>
                </a:lnTo>
                <a:cubicBezTo>
                  <a:pt x="20122" y="2584"/>
                  <a:pt x="21581" y="3587"/>
                  <a:pt x="22676" y="4803"/>
                </a:cubicBezTo>
                <a:lnTo>
                  <a:pt x="22676" y="3648"/>
                </a:lnTo>
                <a:cubicBezTo>
                  <a:pt x="22676" y="1642"/>
                  <a:pt x="21034" y="1"/>
                  <a:pt x="19028" y="1"/>
                </a:cubicBezTo>
                <a:lnTo>
                  <a:pt x="3678" y="1"/>
                </a:lnTo>
                <a:cubicBezTo>
                  <a:pt x="3660" y="0"/>
                  <a:pt x="3641" y="0"/>
                  <a:pt x="3623" y="0"/>
                </a:cubicBezTo>
                <a:close/>
              </a:path>
            </a:pathLst>
          </a:custGeom>
          <a:solidFill>
            <a:srgbClr val="7FC39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2" name="Google Shape;3442;p18"/>
          <p:cNvSpPr/>
          <p:nvPr/>
        </p:nvSpPr>
        <p:spPr>
          <a:xfrm>
            <a:off x="784827" y="6125228"/>
            <a:ext cx="3484197" cy="150301"/>
          </a:xfrm>
          <a:custGeom>
            <a:avLst/>
            <a:gdLst/>
            <a:ahLst/>
            <a:cxnLst/>
            <a:rect l="l" t="t" r="r" b="b"/>
            <a:pathLst>
              <a:path w="81097" h="4165" extrusionOk="0">
                <a:moveTo>
                  <a:pt x="40549" y="0"/>
                </a:moveTo>
                <a:cubicBezTo>
                  <a:pt x="18147" y="0"/>
                  <a:pt x="1" y="942"/>
                  <a:pt x="1" y="2097"/>
                </a:cubicBezTo>
                <a:cubicBezTo>
                  <a:pt x="1" y="3252"/>
                  <a:pt x="18147" y="4164"/>
                  <a:pt x="40549" y="4164"/>
                </a:cubicBezTo>
                <a:cubicBezTo>
                  <a:pt x="62950" y="4164"/>
                  <a:pt x="81097" y="3252"/>
                  <a:pt x="81097" y="2097"/>
                </a:cubicBezTo>
                <a:cubicBezTo>
                  <a:pt x="81097" y="942"/>
                  <a:pt x="62950" y="0"/>
                  <a:pt x="4054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3" name="Google Shape;3443;p18"/>
          <p:cNvSpPr/>
          <p:nvPr/>
        </p:nvSpPr>
        <p:spPr>
          <a:xfrm>
            <a:off x="1410385" y="4649867"/>
            <a:ext cx="2462959" cy="198549"/>
          </a:xfrm>
          <a:custGeom>
            <a:avLst/>
            <a:gdLst/>
            <a:ahLst/>
            <a:cxnLst/>
            <a:rect l="l" t="t" r="r" b="b"/>
            <a:pathLst>
              <a:path w="57327" h="5502" extrusionOk="0">
                <a:moveTo>
                  <a:pt x="2614" y="0"/>
                </a:moveTo>
                <a:cubicBezTo>
                  <a:pt x="1186" y="0"/>
                  <a:pt x="0" y="1155"/>
                  <a:pt x="0" y="2584"/>
                </a:cubicBezTo>
                <a:lnTo>
                  <a:pt x="0" y="2918"/>
                </a:lnTo>
                <a:cubicBezTo>
                  <a:pt x="0" y="3161"/>
                  <a:pt x="61" y="3435"/>
                  <a:pt x="122" y="3678"/>
                </a:cubicBezTo>
                <a:cubicBezTo>
                  <a:pt x="456" y="4742"/>
                  <a:pt x="1429" y="5502"/>
                  <a:pt x="2614" y="5502"/>
                </a:cubicBezTo>
                <a:lnTo>
                  <a:pt x="54713" y="5502"/>
                </a:lnTo>
                <a:cubicBezTo>
                  <a:pt x="55898" y="5502"/>
                  <a:pt x="56871" y="4742"/>
                  <a:pt x="57205" y="3678"/>
                </a:cubicBezTo>
                <a:cubicBezTo>
                  <a:pt x="57266" y="3435"/>
                  <a:pt x="57327" y="3161"/>
                  <a:pt x="57327" y="2918"/>
                </a:cubicBezTo>
                <a:lnTo>
                  <a:pt x="57327" y="2584"/>
                </a:lnTo>
                <a:cubicBezTo>
                  <a:pt x="57327" y="1155"/>
                  <a:pt x="56141" y="0"/>
                  <a:pt x="54713" y="0"/>
                </a:cubicBez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4" name="Google Shape;3444;p18"/>
          <p:cNvSpPr/>
          <p:nvPr/>
        </p:nvSpPr>
        <p:spPr>
          <a:xfrm>
            <a:off x="1522694" y="4848388"/>
            <a:ext cx="432297" cy="1343723"/>
          </a:xfrm>
          <a:custGeom>
            <a:avLst/>
            <a:gdLst/>
            <a:ahLst/>
            <a:cxnLst/>
            <a:rect l="l" t="t" r="r" b="b"/>
            <a:pathLst>
              <a:path w="10062" h="37236" extrusionOk="0">
                <a:moveTo>
                  <a:pt x="0" y="1"/>
                </a:moveTo>
                <a:lnTo>
                  <a:pt x="0" y="37235"/>
                </a:lnTo>
                <a:lnTo>
                  <a:pt x="10061" y="37235"/>
                </a:lnTo>
                <a:lnTo>
                  <a:pt x="10061" y="1"/>
                </a:ln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5" name="Google Shape;3445;p18"/>
          <p:cNvSpPr/>
          <p:nvPr/>
        </p:nvSpPr>
        <p:spPr>
          <a:xfrm>
            <a:off x="1522694" y="4848388"/>
            <a:ext cx="336961" cy="1343723"/>
          </a:xfrm>
          <a:custGeom>
            <a:avLst/>
            <a:gdLst/>
            <a:ahLst/>
            <a:cxnLst/>
            <a:rect l="l" t="t" r="r" b="b"/>
            <a:pathLst>
              <a:path w="7843" h="37236" extrusionOk="0">
                <a:moveTo>
                  <a:pt x="0" y="1"/>
                </a:moveTo>
                <a:lnTo>
                  <a:pt x="0" y="37235"/>
                </a:lnTo>
                <a:lnTo>
                  <a:pt x="7842" y="37235"/>
                </a:lnTo>
                <a:lnTo>
                  <a:pt x="784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6" name="Google Shape;3446;p18"/>
          <p:cNvSpPr/>
          <p:nvPr/>
        </p:nvSpPr>
        <p:spPr>
          <a:xfrm>
            <a:off x="3353612" y="4848388"/>
            <a:ext cx="432297" cy="1343723"/>
          </a:xfrm>
          <a:custGeom>
            <a:avLst/>
            <a:gdLst/>
            <a:ahLst/>
            <a:cxnLst/>
            <a:rect l="l" t="t" r="r" b="b"/>
            <a:pathLst>
              <a:path w="10062" h="37236" extrusionOk="0">
                <a:moveTo>
                  <a:pt x="0" y="1"/>
                </a:moveTo>
                <a:lnTo>
                  <a:pt x="0" y="37235"/>
                </a:lnTo>
                <a:lnTo>
                  <a:pt x="10061" y="37235"/>
                </a:lnTo>
                <a:lnTo>
                  <a:pt x="10061" y="1"/>
                </a:ln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7" name="Google Shape;3447;p18"/>
          <p:cNvSpPr/>
          <p:nvPr/>
        </p:nvSpPr>
        <p:spPr>
          <a:xfrm>
            <a:off x="3353612" y="4848388"/>
            <a:ext cx="336961" cy="1343723"/>
          </a:xfrm>
          <a:custGeom>
            <a:avLst/>
            <a:gdLst/>
            <a:ahLst/>
            <a:cxnLst/>
            <a:rect l="l" t="t" r="r" b="b"/>
            <a:pathLst>
              <a:path w="7843" h="37236" extrusionOk="0">
                <a:moveTo>
                  <a:pt x="0" y="1"/>
                </a:moveTo>
                <a:lnTo>
                  <a:pt x="0" y="37235"/>
                </a:lnTo>
                <a:lnTo>
                  <a:pt x="7842" y="37235"/>
                </a:lnTo>
                <a:lnTo>
                  <a:pt x="784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8" name="Google Shape;3448;p18"/>
          <p:cNvSpPr/>
          <p:nvPr/>
        </p:nvSpPr>
        <p:spPr>
          <a:xfrm>
            <a:off x="1415584" y="4782563"/>
            <a:ext cx="2452561" cy="65859"/>
          </a:xfrm>
          <a:custGeom>
            <a:avLst/>
            <a:gdLst/>
            <a:ahLst/>
            <a:cxnLst/>
            <a:rect l="l" t="t" r="r" b="b"/>
            <a:pathLst>
              <a:path w="57085" h="1825" extrusionOk="0">
                <a:moveTo>
                  <a:pt x="1" y="1"/>
                </a:moveTo>
                <a:cubicBezTo>
                  <a:pt x="335" y="1065"/>
                  <a:pt x="1308" y="1825"/>
                  <a:pt x="2493" y="1825"/>
                </a:cubicBezTo>
                <a:lnTo>
                  <a:pt x="54592" y="1825"/>
                </a:lnTo>
                <a:cubicBezTo>
                  <a:pt x="55777" y="1825"/>
                  <a:pt x="56750" y="1065"/>
                  <a:pt x="570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9" name="Google Shape;3449;p18"/>
          <p:cNvSpPr/>
          <p:nvPr/>
        </p:nvSpPr>
        <p:spPr>
          <a:xfrm>
            <a:off x="3401904" y="4985525"/>
            <a:ext cx="83649" cy="372956"/>
          </a:xfrm>
          <a:custGeom>
            <a:avLst/>
            <a:gdLst/>
            <a:ahLst/>
            <a:cxnLst/>
            <a:rect l="l" t="t" r="r" b="b"/>
            <a:pathLst>
              <a:path w="1947" h="10335" extrusionOk="0">
                <a:moveTo>
                  <a:pt x="1" y="0"/>
                </a:moveTo>
                <a:lnTo>
                  <a:pt x="1" y="10335"/>
                </a:lnTo>
                <a:lnTo>
                  <a:pt x="1946" y="10335"/>
                </a:ln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0" name="Google Shape;3450;p18"/>
          <p:cNvSpPr/>
          <p:nvPr/>
        </p:nvSpPr>
        <p:spPr>
          <a:xfrm>
            <a:off x="2909577" y="4985525"/>
            <a:ext cx="83607" cy="372956"/>
          </a:xfrm>
          <a:custGeom>
            <a:avLst/>
            <a:gdLst/>
            <a:ahLst/>
            <a:cxnLst/>
            <a:rect l="l" t="t" r="r" b="b"/>
            <a:pathLst>
              <a:path w="1946" h="10335" extrusionOk="0">
                <a:moveTo>
                  <a:pt x="1" y="0"/>
                </a:moveTo>
                <a:lnTo>
                  <a:pt x="1" y="10335"/>
                </a:lnTo>
                <a:lnTo>
                  <a:pt x="1946" y="10335"/>
                </a:ln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1" name="Google Shape;3451;p18"/>
          <p:cNvSpPr/>
          <p:nvPr/>
        </p:nvSpPr>
        <p:spPr>
          <a:xfrm>
            <a:off x="3443707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58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2" name="Google Shape;3452;p18"/>
          <p:cNvSpPr/>
          <p:nvPr/>
        </p:nvSpPr>
        <p:spPr>
          <a:xfrm>
            <a:off x="3238682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61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3" name="Google Shape;3453;p18"/>
          <p:cNvSpPr/>
          <p:nvPr/>
        </p:nvSpPr>
        <p:spPr>
          <a:xfrm>
            <a:off x="2826011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61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4" name="Google Shape;3454;p18"/>
          <p:cNvSpPr/>
          <p:nvPr/>
        </p:nvSpPr>
        <p:spPr>
          <a:xfrm>
            <a:off x="2622275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1" y="0"/>
                </a:moveTo>
                <a:lnTo>
                  <a:pt x="1" y="19362"/>
                </a:lnTo>
                <a:cubicBezTo>
                  <a:pt x="1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612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5" name="Google Shape;3455;p18"/>
          <p:cNvSpPr/>
          <p:nvPr/>
        </p:nvSpPr>
        <p:spPr>
          <a:xfrm>
            <a:off x="2714993" y="4182561"/>
            <a:ext cx="974236" cy="902780"/>
          </a:xfrm>
          <a:custGeom>
            <a:avLst/>
            <a:gdLst/>
            <a:ahLst/>
            <a:cxnLst/>
            <a:rect l="l" t="t" r="r" b="b"/>
            <a:pathLst>
              <a:path w="22676" h="25017" extrusionOk="0">
                <a:moveTo>
                  <a:pt x="3623" y="0"/>
                </a:moveTo>
                <a:cubicBezTo>
                  <a:pt x="1612" y="0"/>
                  <a:pt x="1" y="1630"/>
                  <a:pt x="1" y="3648"/>
                </a:cubicBezTo>
                <a:lnTo>
                  <a:pt x="1" y="21338"/>
                </a:lnTo>
                <a:cubicBezTo>
                  <a:pt x="1" y="23375"/>
                  <a:pt x="1642" y="25016"/>
                  <a:pt x="3679" y="25016"/>
                </a:cubicBezTo>
                <a:lnTo>
                  <a:pt x="18998" y="25016"/>
                </a:lnTo>
                <a:cubicBezTo>
                  <a:pt x="21034" y="25016"/>
                  <a:pt x="22676" y="23375"/>
                  <a:pt x="22676" y="21338"/>
                </a:cubicBezTo>
                <a:lnTo>
                  <a:pt x="22676" y="3648"/>
                </a:lnTo>
                <a:cubicBezTo>
                  <a:pt x="22676" y="1642"/>
                  <a:pt x="21034" y="1"/>
                  <a:pt x="18998" y="1"/>
                </a:cubicBezTo>
                <a:lnTo>
                  <a:pt x="3679" y="1"/>
                </a:lnTo>
                <a:cubicBezTo>
                  <a:pt x="3660" y="0"/>
                  <a:pt x="3641" y="0"/>
                  <a:pt x="36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6" name="Google Shape;3456;p18"/>
          <p:cNvSpPr/>
          <p:nvPr/>
        </p:nvSpPr>
        <p:spPr>
          <a:xfrm>
            <a:off x="2491707" y="5304724"/>
            <a:ext cx="1197517" cy="239147"/>
          </a:xfrm>
          <a:custGeom>
            <a:avLst/>
            <a:gdLst/>
            <a:ahLst/>
            <a:cxnLst/>
            <a:rect l="l" t="t" r="r" b="b"/>
            <a:pathLst>
              <a:path w="27873" h="6627" extrusionOk="0">
                <a:moveTo>
                  <a:pt x="2675" y="0"/>
                </a:moveTo>
                <a:cubicBezTo>
                  <a:pt x="1216" y="0"/>
                  <a:pt x="0" y="1186"/>
                  <a:pt x="0" y="2645"/>
                </a:cubicBezTo>
                <a:lnTo>
                  <a:pt x="0" y="3982"/>
                </a:lnTo>
                <a:cubicBezTo>
                  <a:pt x="0" y="5441"/>
                  <a:pt x="1216" y="6626"/>
                  <a:pt x="2675" y="6626"/>
                </a:cubicBezTo>
                <a:lnTo>
                  <a:pt x="25198" y="6626"/>
                </a:lnTo>
                <a:cubicBezTo>
                  <a:pt x="26687" y="6626"/>
                  <a:pt x="27873" y="5441"/>
                  <a:pt x="27873" y="3982"/>
                </a:cubicBezTo>
                <a:lnTo>
                  <a:pt x="27873" y="2645"/>
                </a:lnTo>
                <a:cubicBezTo>
                  <a:pt x="27873" y="1186"/>
                  <a:pt x="26687" y="0"/>
                  <a:pt x="2519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7" name="Google Shape;3457;p18"/>
          <p:cNvSpPr/>
          <p:nvPr/>
        </p:nvSpPr>
        <p:spPr>
          <a:xfrm>
            <a:off x="2491707" y="5424286"/>
            <a:ext cx="1197517" cy="120673"/>
          </a:xfrm>
          <a:custGeom>
            <a:avLst/>
            <a:gdLst/>
            <a:ahLst/>
            <a:cxnLst/>
            <a:rect l="l" t="t" r="r" b="b"/>
            <a:pathLst>
              <a:path w="27873" h="3344" extrusionOk="0">
                <a:moveTo>
                  <a:pt x="0" y="0"/>
                </a:moveTo>
                <a:lnTo>
                  <a:pt x="0" y="669"/>
                </a:lnTo>
                <a:cubicBezTo>
                  <a:pt x="0" y="2128"/>
                  <a:pt x="1216" y="3344"/>
                  <a:pt x="2675" y="3344"/>
                </a:cubicBezTo>
                <a:lnTo>
                  <a:pt x="25198" y="3344"/>
                </a:lnTo>
                <a:cubicBezTo>
                  <a:pt x="26687" y="3344"/>
                  <a:pt x="27873" y="2128"/>
                  <a:pt x="27873" y="669"/>
                </a:cubicBezTo>
                <a:lnTo>
                  <a:pt x="2787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8" name="Google Shape;3458;p18"/>
          <p:cNvSpPr/>
          <p:nvPr/>
        </p:nvSpPr>
        <p:spPr>
          <a:xfrm>
            <a:off x="2714993" y="4182560"/>
            <a:ext cx="974236" cy="174443"/>
          </a:xfrm>
          <a:custGeom>
            <a:avLst/>
            <a:gdLst/>
            <a:ahLst/>
            <a:cxnLst/>
            <a:rect l="l" t="t" r="r" b="b"/>
            <a:pathLst>
              <a:path w="22676" h="4834" extrusionOk="0">
                <a:moveTo>
                  <a:pt x="3623" y="0"/>
                </a:moveTo>
                <a:cubicBezTo>
                  <a:pt x="1612" y="0"/>
                  <a:pt x="1" y="1630"/>
                  <a:pt x="1" y="3648"/>
                </a:cubicBezTo>
                <a:lnTo>
                  <a:pt x="1" y="4833"/>
                </a:lnTo>
                <a:cubicBezTo>
                  <a:pt x="1581" y="3283"/>
                  <a:pt x="2463" y="2584"/>
                  <a:pt x="4530" y="2584"/>
                </a:cubicBezTo>
                <a:lnTo>
                  <a:pt x="18360" y="2584"/>
                </a:lnTo>
                <a:cubicBezTo>
                  <a:pt x="20123" y="2584"/>
                  <a:pt x="21551" y="3587"/>
                  <a:pt x="22676" y="4803"/>
                </a:cubicBezTo>
                <a:lnTo>
                  <a:pt x="22676" y="3648"/>
                </a:lnTo>
                <a:cubicBezTo>
                  <a:pt x="22676" y="1642"/>
                  <a:pt x="21034" y="1"/>
                  <a:pt x="18998" y="1"/>
                </a:cubicBezTo>
                <a:lnTo>
                  <a:pt x="3679" y="1"/>
                </a:lnTo>
                <a:cubicBezTo>
                  <a:pt x="3660" y="0"/>
                  <a:pt x="3641" y="0"/>
                  <a:pt x="3623" y="0"/>
                </a:cubicBezTo>
                <a:close/>
              </a:path>
            </a:pathLst>
          </a:custGeom>
          <a:solidFill>
            <a:srgbClr val="7FC39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9" name="Google Shape;3459;p18"/>
          <p:cNvSpPr/>
          <p:nvPr/>
        </p:nvSpPr>
        <p:spPr>
          <a:xfrm>
            <a:off x="1691156" y="4541242"/>
            <a:ext cx="777035" cy="105337"/>
          </a:xfrm>
          <a:custGeom>
            <a:avLst/>
            <a:gdLst/>
            <a:ahLst/>
            <a:cxnLst/>
            <a:rect l="l" t="t" r="r" b="b"/>
            <a:pathLst>
              <a:path w="18086" h="2919" extrusionOk="0">
                <a:moveTo>
                  <a:pt x="0" y="1"/>
                </a:moveTo>
                <a:lnTo>
                  <a:pt x="0" y="2919"/>
                </a:lnTo>
                <a:lnTo>
                  <a:pt x="18086" y="2919"/>
                </a:lnTo>
                <a:lnTo>
                  <a:pt x="18086" y="1"/>
                </a:lnTo>
                <a:close/>
              </a:path>
            </a:pathLst>
          </a:custGeom>
          <a:solidFill>
            <a:srgbClr val="BD7CD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0" name="Google Shape;3460;p18"/>
          <p:cNvSpPr/>
          <p:nvPr/>
        </p:nvSpPr>
        <p:spPr>
          <a:xfrm>
            <a:off x="1691157" y="4541242"/>
            <a:ext cx="107108" cy="108657"/>
          </a:xfrm>
          <a:custGeom>
            <a:avLst/>
            <a:gdLst/>
            <a:ahLst/>
            <a:cxnLst/>
            <a:rect l="l" t="t" r="r" b="b"/>
            <a:pathLst>
              <a:path w="2493" h="3011" extrusionOk="0">
                <a:moveTo>
                  <a:pt x="0" y="1"/>
                </a:moveTo>
                <a:lnTo>
                  <a:pt x="0" y="3010"/>
                </a:lnTo>
                <a:lnTo>
                  <a:pt x="2493" y="3010"/>
                </a:lnTo>
                <a:lnTo>
                  <a:pt x="2493" y="1"/>
                </a:lnTo>
                <a:close/>
              </a:path>
            </a:pathLst>
          </a:custGeom>
          <a:solidFill>
            <a:srgbClr val="48284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1" name="Google Shape;3461;p18"/>
          <p:cNvSpPr/>
          <p:nvPr/>
        </p:nvSpPr>
        <p:spPr>
          <a:xfrm>
            <a:off x="1798223" y="4566467"/>
            <a:ext cx="671303" cy="56007"/>
          </a:xfrm>
          <a:custGeom>
            <a:avLst/>
            <a:gdLst/>
            <a:ahLst/>
            <a:cxnLst/>
            <a:rect l="l" t="t" r="r" b="b"/>
            <a:pathLst>
              <a:path w="15625" h="1552" extrusionOk="0">
                <a:moveTo>
                  <a:pt x="1" y="1"/>
                </a:moveTo>
                <a:lnTo>
                  <a:pt x="1" y="1551"/>
                </a:lnTo>
                <a:lnTo>
                  <a:pt x="15624" y="1551"/>
                </a:lnTo>
                <a:lnTo>
                  <a:pt x="156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2" name="Google Shape;3462;p18"/>
          <p:cNvSpPr/>
          <p:nvPr/>
        </p:nvSpPr>
        <p:spPr>
          <a:xfrm>
            <a:off x="8479366" y="6125228"/>
            <a:ext cx="3485487" cy="150301"/>
          </a:xfrm>
          <a:custGeom>
            <a:avLst/>
            <a:gdLst/>
            <a:ahLst/>
            <a:cxnLst/>
            <a:rect l="l" t="t" r="r" b="b"/>
            <a:pathLst>
              <a:path w="81127" h="4165" extrusionOk="0">
                <a:moveTo>
                  <a:pt x="40579" y="0"/>
                </a:moveTo>
                <a:cubicBezTo>
                  <a:pt x="18177" y="0"/>
                  <a:pt x="0" y="942"/>
                  <a:pt x="0" y="2097"/>
                </a:cubicBezTo>
                <a:cubicBezTo>
                  <a:pt x="0" y="3252"/>
                  <a:pt x="18177" y="4164"/>
                  <a:pt x="40579" y="4164"/>
                </a:cubicBezTo>
                <a:cubicBezTo>
                  <a:pt x="62980" y="4164"/>
                  <a:pt x="81126" y="3252"/>
                  <a:pt x="81126" y="2097"/>
                </a:cubicBezTo>
                <a:cubicBezTo>
                  <a:pt x="81126" y="942"/>
                  <a:pt x="62980" y="0"/>
                  <a:pt x="4057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3" name="Google Shape;3463;p18"/>
          <p:cNvSpPr/>
          <p:nvPr/>
        </p:nvSpPr>
        <p:spPr>
          <a:xfrm>
            <a:off x="9106213" y="4649867"/>
            <a:ext cx="2461671" cy="198549"/>
          </a:xfrm>
          <a:custGeom>
            <a:avLst/>
            <a:gdLst/>
            <a:ahLst/>
            <a:cxnLst/>
            <a:rect l="l" t="t" r="r" b="b"/>
            <a:pathLst>
              <a:path w="57297" h="5502" extrusionOk="0">
                <a:moveTo>
                  <a:pt x="2614" y="0"/>
                </a:moveTo>
                <a:cubicBezTo>
                  <a:pt x="1186" y="0"/>
                  <a:pt x="0" y="1155"/>
                  <a:pt x="0" y="2584"/>
                </a:cubicBezTo>
                <a:lnTo>
                  <a:pt x="0" y="2918"/>
                </a:lnTo>
                <a:cubicBezTo>
                  <a:pt x="0" y="3161"/>
                  <a:pt x="31" y="3435"/>
                  <a:pt x="122" y="3678"/>
                </a:cubicBezTo>
                <a:cubicBezTo>
                  <a:pt x="426" y="4742"/>
                  <a:pt x="1429" y="5502"/>
                  <a:pt x="2614" y="5502"/>
                </a:cubicBezTo>
                <a:lnTo>
                  <a:pt x="54713" y="5502"/>
                </a:lnTo>
                <a:cubicBezTo>
                  <a:pt x="55898" y="5502"/>
                  <a:pt x="56871" y="4742"/>
                  <a:pt x="57205" y="3678"/>
                </a:cubicBezTo>
                <a:cubicBezTo>
                  <a:pt x="57266" y="3435"/>
                  <a:pt x="57296" y="3161"/>
                  <a:pt x="57296" y="2918"/>
                </a:cubicBezTo>
                <a:lnTo>
                  <a:pt x="57296" y="2584"/>
                </a:lnTo>
                <a:cubicBezTo>
                  <a:pt x="57296" y="1155"/>
                  <a:pt x="56141" y="0"/>
                  <a:pt x="54713" y="0"/>
                </a:cubicBez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4" name="Google Shape;3464;p18"/>
          <p:cNvSpPr/>
          <p:nvPr/>
        </p:nvSpPr>
        <p:spPr>
          <a:xfrm>
            <a:off x="9218521" y="4848388"/>
            <a:ext cx="432297" cy="1343723"/>
          </a:xfrm>
          <a:custGeom>
            <a:avLst/>
            <a:gdLst/>
            <a:ahLst/>
            <a:cxnLst/>
            <a:rect l="l" t="t" r="r" b="b"/>
            <a:pathLst>
              <a:path w="10062" h="37236" extrusionOk="0">
                <a:moveTo>
                  <a:pt x="0" y="1"/>
                </a:moveTo>
                <a:lnTo>
                  <a:pt x="0" y="37235"/>
                </a:lnTo>
                <a:lnTo>
                  <a:pt x="10061" y="37235"/>
                </a:lnTo>
                <a:lnTo>
                  <a:pt x="10061" y="1"/>
                </a:ln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5" name="Google Shape;3465;p18"/>
          <p:cNvSpPr/>
          <p:nvPr/>
        </p:nvSpPr>
        <p:spPr>
          <a:xfrm>
            <a:off x="9218521" y="4848388"/>
            <a:ext cx="336961" cy="1343723"/>
          </a:xfrm>
          <a:custGeom>
            <a:avLst/>
            <a:gdLst/>
            <a:ahLst/>
            <a:cxnLst/>
            <a:rect l="l" t="t" r="r" b="b"/>
            <a:pathLst>
              <a:path w="7843" h="37236" extrusionOk="0">
                <a:moveTo>
                  <a:pt x="0" y="1"/>
                </a:moveTo>
                <a:lnTo>
                  <a:pt x="0" y="37235"/>
                </a:lnTo>
                <a:lnTo>
                  <a:pt x="7842" y="37235"/>
                </a:lnTo>
                <a:lnTo>
                  <a:pt x="784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6" name="Google Shape;3466;p18"/>
          <p:cNvSpPr/>
          <p:nvPr/>
        </p:nvSpPr>
        <p:spPr>
          <a:xfrm>
            <a:off x="11049440" y="4848388"/>
            <a:ext cx="432297" cy="1343723"/>
          </a:xfrm>
          <a:custGeom>
            <a:avLst/>
            <a:gdLst/>
            <a:ahLst/>
            <a:cxnLst/>
            <a:rect l="l" t="t" r="r" b="b"/>
            <a:pathLst>
              <a:path w="10062" h="37236" extrusionOk="0">
                <a:moveTo>
                  <a:pt x="0" y="1"/>
                </a:moveTo>
                <a:lnTo>
                  <a:pt x="0" y="37235"/>
                </a:lnTo>
                <a:lnTo>
                  <a:pt x="10061" y="37235"/>
                </a:lnTo>
                <a:lnTo>
                  <a:pt x="10061" y="1"/>
                </a:ln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7" name="Google Shape;3467;p18"/>
          <p:cNvSpPr/>
          <p:nvPr/>
        </p:nvSpPr>
        <p:spPr>
          <a:xfrm>
            <a:off x="11049440" y="4848388"/>
            <a:ext cx="336961" cy="1343723"/>
          </a:xfrm>
          <a:custGeom>
            <a:avLst/>
            <a:gdLst/>
            <a:ahLst/>
            <a:cxnLst/>
            <a:rect l="l" t="t" r="r" b="b"/>
            <a:pathLst>
              <a:path w="7843" h="37236" extrusionOk="0">
                <a:moveTo>
                  <a:pt x="0" y="1"/>
                </a:moveTo>
                <a:lnTo>
                  <a:pt x="0" y="37235"/>
                </a:lnTo>
                <a:lnTo>
                  <a:pt x="7842" y="37235"/>
                </a:lnTo>
                <a:lnTo>
                  <a:pt x="784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8" name="Google Shape;3468;p18"/>
          <p:cNvSpPr/>
          <p:nvPr/>
        </p:nvSpPr>
        <p:spPr>
          <a:xfrm>
            <a:off x="9111411" y="4782563"/>
            <a:ext cx="2452519" cy="65859"/>
          </a:xfrm>
          <a:custGeom>
            <a:avLst/>
            <a:gdLst/>
            <a:ahLst/>
            <a:cxnLst/>
            <a:rect l="l" t="t" r="r" b="b"/>
            <a:pathLst>
              <a:path w="57084" h="1825" extrusionOk="0">
                <a:moveTo>
                  <a:pt x="1" y="1"/>
                </a:moveTo>
                <a:cubicBezTo>
                  <a:pt x="305" y="1065"/>
                  <a:pt x="1308" y="1825"/>
                  <a:pt x="2493" y="1825"/>
                </a:cubicBezTo>
                <a:lnTo>
                  <a:pt x="54592" y="1825"/>
                </a:lnTo>
                <a:cubicBezTo>
                  <a:pt x="55777" y="1825"/>
                  <a:pt x="56750" y="1065"/>
                  <a:pt x="5708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9" name="Google Shape;3469;p18"/>
          <p:cNvSpPr/>
          <p:nvPr/>
        </p:nvSpPr>
        <p:spPr>
          <a:xfrm>
            <a:off x="11096442" y="4985525"/>
            <a:ext cx="83607" cy="372956"/>
          </a:xfrm>
          <a:custGeom>
            <a:avLst/>
            <a:gdLst/>
            <a:ahLst/>
            <a:cxnLst/>
            <a:rect l="l" t="t" r="r" b="b"/>
            <a:pathLst>
              <a:path w="1946" h="10335" extrusionOk="0">
                <a:moveTo>
                  <a:pt x="0" y="0"/>
                </a:moveTo>
                <a:lnTo>
                  <a:pt x="0" y="10335"/>
                </a:lnTo>
                <a:lnTo>
                  <a:pt x="1946" y="10335"/>
                </a:ln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0" name="Google Shape;3470;p18"/>
          <p:cNvSpPr/>
          <p:nvPr/>
        </p:nvSpPr>
        <p:spPr>
          <a:xfrm>
            <a:off x="10605405" y="4985525"/>
            <a:ext cx="83607" cy="372956"/>
          </a:xfrm>
          <a:custGeom>
            <a:avLst/>
            <a:gdLst/>
            <a:ahLst/>
            <a:cxnLst/>
            <a:rect l="l" t="t" r="r" b="b"/>
            <a:pathLst>
              <a:path w="1946" h="10335" extrusionOk="0">
                <a:moveTo>
                  <a:pt x="1" y="0"/>
                </a:moveTo>
                <a:lnTo>
                  <a:pt x="1" y="10335"/>
                </a:lnTo>
                <a:lnTo>
                  <a:pt x="1946" y="10335"/>
                </a:ln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1" name="Google Shape;3471;p18"/>
          <p:cNvSpPr/>
          <p:nvPr/>
        </p:nvSpPr>
        <p:spPr>
          <a:xfrm>
            <a:off x="11139534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30" y="20122"/>
                </a:cubicBezTo>
                <a:lnTo>
                  <a:pt x="1186" y="20122"/>
                </a:lnTo>
                <a:cubicBezTo>
                  <a:pt x="158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2" name="Google Shape;3472;p18"/>
          <p:cNvSpPr/>
          <p:nvPr/>
        </p:nvSpPr>
        <p:spPr>
          <a:xfrm>
            <a:off x="10934510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61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3" name="Google Shape;3473;p18"/>
          <p:cNvSpPr/>
          <p:nvPr/>
        </p:nvSpPr>
        <p:spPr>
          <a:xfrm>
            <a:off x="10521839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61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4" name="Google Shape;3474;p18"/>
          <p:cNvSpPr/>
          <p:nvPr/>
        </p:nvSpPr>
        <p:spPr>
          <a:xfrm>
            <a:off x="10318103" y="5504366"/>
            <a:ext cx="83607" cy="726172"/>
          </a:xfrm>
          <a:custGeom>
            <a:avLst/>
            <a:gdLst/>
            <a:ahLst/>
            <a:cxnLst/>
            <a:rect l="l" t="t" r="r" b="b"/>
            <a:pathLst>
              <a:path w="1946" h="20123" extrusionOk="0">
                <a:moveTo>
                  <a:pt x="0" y="0"/>
                </a:moveTo>
                <a:lnTo>
                  <a:pt x="0" y="19362"/>
                </a:lnTo>
                <a:cubicBezTo>
                  <a:pt x="0" y="19788"/>
                  <a:pt x="335" y="20122"/>
                  <a:pt x="760" y="20122"/>
                </a:cubicBezTo>
                <a:lnTo>
                  <a:pt x="1186" y="20122"/>
                </a:lnTo>
                <a:cubicBezTo>
                  <a:pt x="1581" y="20122"/>
                  <a:pt x="1946" y="19788"/>
                  <a:pt x="1946" y="19362"/>
                </a:cubicBezTo>
                <a:lnTo>
                  <a:pt x="1946" y="0"/>
                </a:lnTo>
                <a:close/>
              </a:path>
            </a:pathLst>
          </a:custGeom>
          <a:solidFill>
            <a:srgbClr val="D3EFF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5" name="Google Shape;3475;p18"/>
          <p:cNvSpPr/>
          <p:nvPr/>
        </p:nvSpPr>
        <p:spPr>
          <a:xfrm>
            <a:off x="10410819" y="4182561"/>
            <a:ext cx="974236" cy="902780"/>
          </a:xfrm>
          <a:custGeom>
            <a:avLst/>
            <a:gdLst/>
            <a:ahLst/>
            <a:cxnLst/>
            <a:rect l="l" t="t" r="r" b="b"/>
            <a:pathLst>
              <a:path w="22676" h="25017" extrusionOk="0">
                <a:moveTo>
                  <a:pt x="3623" y="0"/>
                </a:moveTo>
                <a:cubicBezTo>
                  <a:pt x="1612" y="0"/>
                  <a:pt x="1" y="1630"/>
                  <a:pt x="1" y="3648"/>
                </a:cubicBezTo>
                <a:lnTo>
                  <a:pt x="1" y="21338"/>
                </a:lnTo>
                <a:cubicBezTo>
                  <a:pt x="1" y="23375"/>
                  <a:pt x="1642" y="25016"/>
                  <a:pt x="3678" y="25016"/>
                </a:cubicBezTo>
                <a:lnTo>
                  <a:pt x="18998" y="25016"/>
                </a:lnTo>
                <a:cubicBezTo>
                  <a:pt x="21034" y="25016"/>
                  <a:pt x="22676" y="23375"/>
                  <a:pt x="22676" y="21338"/>
                </a:cubicBezTo>
                <a:lnTo>
                  <a:pt x="22676" y="3648"/>
                </a:lnTo>
                <a:cubicBezTo>
                  <a:pt x="22676" y="1642"/>
                  <a:pt x="21034" y="1"/>
                  <a:pt x="18998" y="1"/>
                </a:cubicBezTo>
                <a:lnTo>
                  <a:pt x="3678" y="1"/>
                </a:lnTo>
                <a:cubicBezTo>
                  <a:pt x="3660" y="0"/>
                  <a:pt x="3641" y="0"/>
                  <a:pt x="36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6" name="Google Shape;3476;p18"/>
          <p:cNvSpPr/>
          <p:nvPr/>
        </p:nvSpPr>
        <p:spPr>
          <a:xfrm>
            <a:off x="10187491" y="5304724"/>
            <a:ext cx="1197560" cy="239147"/>
          </a:xfrm>
          <a:custGeom>
            <a:avLst/>
            <a:gdLst/>
            <a:ahLst/>
            <a:cxnLst/>
            <a:rect l="l" t="t" r="r" b="b"/>
            <a:pathLst>
              <a:path w="27874" h="6627" extrusionOk="0">
                <a:moveTo>
                  <a:pt x="2676" y="0"/>
                </a:moveTo>
                <a:cubicBezTo>
                  <a:pt x="1186" y="0"/>
                  <a:pt x="1" y="1186"/>
                  <a:pt x="1" y="2645"/>
                </a:cubicBezTo>
                <a:lnTo>
                  <a:pt x="1" y="3982"/>
                </a:lnTo>
                <a:cubicBezTo>
                  <a:pt x="1" y="5441"/>
                  <a:pt x="1186" y="6626"/>
                  <a:pt x="2676" y="6626"/>
                </a:cubicBezTo>
                <a:lnTo>
                  <a:pt x="25199" y="6626"/>
                </a:lnTo>
                <a:cubicBezTo>
                  <a:pt x="26658" y="6626"/>
                  <a:pt x="27874" y="5441"/>
                  <a:pt x="27874" y="3982"/>
                </a:cubicBezTo>
                <a:lnTo>
                  <a:pt x="27874" y="2645"/>
                </a:lnTo>
                <a:cubicBezTo>
                  <a:pt x="27874" y="1186"/>
                  <a:pt x="26658" y="0"/>
                  <a:pt x="2519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7" name="Google Shape;3477;p18"/>
          <p:cNvSpPr/>
          <p:nvPr/>
        </p:nvSpPr>
        <p:spPr>
          <a:xfrm>
            <a:off x="10187491" y="5424286"/>
            <a:ext cx="1197560" cy="120673"/>
          </a:xfrm>
          <a:custGeom>
            <a:avLst/>
            <a:gdLst/>
            <a:ahLst/>
            <a:cxnLst/>
            <a:rect l="l" t="t" r="r" b="b"/>
            <a:pathLst>
              <a:path w="27874" h="3344" extrusionOk="0">
                <a:moveTo>
                  <a:pt x="1" y="0"/>
                </a:moveTo>
                <a:lnTo>
                  <a:pt x="1" y="669"/>
                </a:lnTo>
                <a:cubicBezTo>
                  <a:pt x="1" y="2128"/>
                  <a:pt x="1186" y="3344"/>
                  <a:pt x="2676" y="3344"/>
                </a:cubicBezTo>
                <a:lnTo>
                  <a:pt x="25199" y="3344"/>
                </a:lnTo>
                <a:cubicBezTo>
                  <a:pt x="26658" y="3344"/>
                  <a:pt x="27874" y="2128"/>
                  <a:pt x="27874" y="669"/>
                </a:cubicBezTo>
                <a:lnTo>
                  <a:pt x="278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8" name="Google Shape;3478;p18"/>
          <p:cNvSpPr/>
          <p:nvPr/>
        </p:nvSpPr>
        <p:spPr>
          <a:xfrm>
            <a:off x="10410819" y="4182560"/>
            <a:ext cx="974236" cy="174443"/>
          </a:xfrm>
          <a:custGeom>
            <a:avLst/>
            <a:gdLst/>
            <a:ahLst/>
            <a:cxnLst/>
            <a:rect l="l" t="t" r="r" b="b"/>
            <a:pathLst>
              <a:path w="22676" h="4834" extrusionOk="0">
                <a:moveTo>
                  <a:pt x="3623" y="0"/>
                </a:moveTo>
                <a:cubicBezTo>
                  <a:pt x="1612" y="0"/>
                  <a:pt x="1" y="1630"/>
                  <a:pt x="1" y="3648"/>
                </a:cubicBezTo>
                <a:lnTo>
                  <a:pt x="1" y="4833"/>
                </a:lnTo>
                <a:cubicBezTo>
                  <a:pt x="1581" y="3283"/>
                  <a:pt x="2463" y="2584"/>
                  <a:pt x="4530" y="2584"/>
                </a:cubicBezTo>
                <a:lnTo>
                  <a:pt x="18360" y="2584"/>
                </a:lnTo>
                <a:cubicBezTo>
                  <a:pt x="20123" y="2584"/>
                  <a:pt x="21551" y="3587"/>
                  <a:pt x="22676" y="4803"/>
                </a:cubicBezTo>
                <a:lnTo>
                  <a:pt x="22676" y="3648"/>
                </a:lnTo>
                <a:cubicBezTo>
                  <a:pt x="22676" y="1642"/>
                  <a:pt x="21034" y="1"/>
                  <a:pt x="18998" y="1"/>
                </a:cubicBezTo>
                <a:lnTo>
                  <a:pt x="3678" y="1"/>
                </a:lnTo>
                <a:cubicBezTo>
                  <a:pt x="3660" y="0"/>
                  <a:pt x="3641" y="0"/>
                  <a:pt x="3623" y="0"/>
                </a:cubicBezTo>
                <a:close/>
              </a:path>
            </a:pathLst>
          </a:custGeom>
          <a:solidFill>
            <a:srgbClr val="7FC39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9" name="Google Shape;3479;p18"/>
          <p:cNvSpPr/>
          <p:nvPr/>
        </p:nvSpPr>
        <p:spPr>
          <a:xfrm>
            <a:off x="9321678" y="4544562"/>
            <a:ext cx="778367" cy="105337"/>
          </a:xfrm>
          <a:custGeom>
            <a:avLst/>
            <a:gdLst/>
            <a:ahLst/>
            <a:cxnLst/>
            <a:rect l="l" t="t" r="r" b="b"/>
            <a:pathLst>
              <a:path w="18117" h="2919" extrusionOk="0">
                <a:moveTo>
                  <a:pt x="1" y="0"/>
                </a:moveTo>
                <a:lnTo>
                  <a:pt x="1" y="2918"/>
                </a:lnTo>
                <a:lnTo>
                  <a:pt x="18116" y="2918"/>
                </a:lnTo>
                <a:lnTo>
                  <a:pt x="18116" y="0"/>
                </a:lnTo>
                <a:close/>
              </a:path>
            </a:pathLst>
          </a:custGeom>
          <a:solidFill>
            <a:srgbClr val="FFDC8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0" name="Google Shape;3480;p18"/>
          <p:cNvSpPr/>
          <p:nvPr/>
        </p:nvSpPr>
        <p:spPr>
          <a:xfrm>
            <a:off x="9830975" y="4544562"/>
            <a:ext cx="35316" cy="105337"/>
          </a:xfrm>
          <a:custGeom>
            <a:avLst/>
            <a:gdLst/>
            <a:ahLst/>
            <a:cxnLst/>
            <a:rect l="l" t="t" r="r" b="b"/>
            <a:pathLst>
              <a:path w="822" h="2919" extrusionOk="0">
                <a:moveTo>
                  <a:pt x="1" y="0"/>
                </a:moveTo>
                <a:lnTo>
                  <a:pt x="1" y="2918"/>
                </a:lnTo>
                <a:lnTo>
                  <a:pt x="822" y="2918"/>
                </a:lnTo>
                <a:lnTo>
                  <a:pt x="8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1" name="Google Shape;3481;p18"/>
          <p:cNvSpPr/>
          <p:nvPr/>
        </p:nvSpPr>
        <p:spPr>
          <a:xfrm>
            <a:off x="9529323" y="4544562"/>
            <a:ext cx="280808" cy="105337"/>
          </a:xfrm>
          <a:custGeom>
            <a:avLst/>
            <a:gdLst/>
            <a:ahLst/>
            <a:cxnLst/>
            <a:rect l="l" t="t" r="r" b="b"/>
            <a:pathLst>
              <a:path w="6536" h="2919" extrusionOk="0">
                <a:moveTo>
                  <a:pt x="0" y="0"/>
                </a:moveTo>
                <a:lnTo>
                  <a:pt x="0" y="2918"/>
                </a:lnTo>
                <a:lnTo>
                  <a:pt x="6536" y="2918"/>
                </a:lnTo>
                <a:lnTo>
                  <a:pt x="65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2" name="Google Shape;3482;p18"/>
          <p:cNvSpPr/>
          <p:nvPr/>
        </p:nvSpPr>
        <p:spPr>
          <a:xfrm>
            <a:off x="9420924" y="4438136"/>
            <a:ext cx="777077" cy="106456"/>
          </a:xfrm>
          <a:custGeom>
            <a:avLst/>
            <a:gdLst/>
            <a:ahLst/>
            <a:cxnLst/>
            <a:rect l="l" t="t" r="r" b="b"/>
            <a:pathLst>
              <a:path w="18087" h="2950" extrusionOk="0">
                <a:moveTo>
                  <a:pt x="1" y="1"/>
                </a:moveTo>
                <a:lnTo>
                  <a:pt x="1" y="2949"/>
                </a:lnTo>
                <a:lnTo>
                  <a:pt x="18086" y="2949"/>
                </a:lnTo>
                <a:lnTo>
                  <a:pt x="18086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3" name="Google Shape;3483;p18"/>
          <p:cNvSpPr/>
          <p:nvPr/>
        </p:nvSpPr>
        <p:spPr>
          <a:xfrm>
            <a:off x="9462728" y="4471050"/>
            <a:ext cx="475389" cy="40633"/>
          </a:xfrm>
          <a:custGeom>
            <a:avLst/>
            <a:gdLst/>
            <a:ahLst/>
            <a:cxnLst/>
            <a:rect l="l" t="t" r="r" b="b"/>
            <a:pathLst>
              <a:path w="11065" h="1126" extrusionOk="0">
                <a:moveTo>
                  <a:pt x="0" y="1"/>
                </a:moveTo>
                <a:lnTo>
                  <a:pt x="0" y="1125"/>
                </a:lnTo>
                <a:lnTo>
                  <a:pt x="11064" y="1125"/>
                </a:lnTo>
                <a:lnTo>
                  <a:pt x="1106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4" name="Google Shape;3484;p18"/>
          <p:cNvSpPr/>
          <p:nvPr/>
        </p:nvSpPr>
        <p:spPr>
          <a:xfrm>
            <a:off x="3861619" y="541866"/>
            <a:ext cx="4754795" cy="2020492"/>
          </a:xfrm>
          <a:custGeom>
            <a:avLst/>
            <a:gdLst/>
            <a:ahLst/>
            <a:cxnLst/>
            <a:rect l="l" t="t" r="r" b="b"/>
            <a:pathLst>
              <a:path w="110671" h="55990" extrusionOk="0">
                <a:moveTo>
                  <a:pt x="0" y="1"/>
                </a:moveTo>
                <a:lnTo>
                  <a:pt x="0" y="55989"/>
                </a:lnTo>
                <a:lnTo>
                  <a:pt x="110671" y="55989"/>
                </a:lnTo>
                <a:lnTo>
                  <a:pt x="11067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5" name="Google Shape;3485;p18"/>
          <p:cNvSpPr/>
          <p:nvPr/>
        </p:nvSpPr>
        <p:spPr>
          <a:xfrm>
            <a:off x="3959535" y="626349"/>
            <a:ext cx="4558968" cy="1851535"/>
          </a:xfrm>
          <a:custGeom>
            <a:avLst/>
            <a:gdLst/>
            <a:ahLst/>
            <a:cxnLst/>
            <a:rect l="l" t="t" r="r" b="b"/>
            <a:pathLst>
              <a:path w="106113" h="51308" extrusionOk="0">
                <a:moveTo>
                  <a:pt x="1" y="0"/>
                </a:moveTo>
                <a:lnTo>
                  <a:pt x="1" y="51308"/>
                </a:lnTo>
                <a:lnTo>
                  <a:pt x="106112" y="51308"/>
                </a:lnTo>
                <a:lnTo>
                  <a:pt x="106112" y="0"/>
                </a:lnTo>
                <a:close/>
              </a:path>
            </a:pathLst>
          </a:custGeom>
          <a:solidFill>
            <a:srgbClr val="31797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6" name="Google Shape;3486;p18"/>
          <p:cNvSpPr/>
          <p:nvPr/>
        </p:nvSpPr>
        <p:spPr>
          <a:xfrm>
            <a:off x="4017020" y="670196"/>
            <a:ext cx="4442709" cy="1763808"/>
          </a:xfrm>
          <a:custGeom>
            <a:avLst/>
            <a:gdLst/>
            <a:ahLst/>
            <a:cxnLst/>
            <a:rect l="l" t="t" r="r" b="b"/>
            <a:pathLst>
              <a:path w="103407" h="48877" extrusionOk="0">
                <a:moveTo>
                  <a:pt x="0" y="1"/>
                </a:moveTo>
                <a:lnTo>
                  <a:pt x="0" y="48877"/>
                </a:lnTo>
                <a:lnTo>
                  <a:pt x="103406" y="48877"/>
                </a:lnTo>
                <a:lnTo>
                  <a:pt x="103406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7" name="Google Shape;3487;p18"/>
          <p:cNvSpPr/>
          <p:nvPr/>
        </p:nvSpPr>
        <p:spPr>
          <a:xfrm>
            <a:off x="5590670" y="670196"/>
            <a:ext cx="2869092" cy="1763808"/>
          </a:xfrm>
          <a:custGeom>
            <a:avLst/>
            <a:gdLst/>
            <a:ahLst/>
            <a:cxnLst/>
            <a:rect l="l" t="t" r="r" b="b"/>
            <a:pathLst>
              <a:path w="66780" h="48877" extrusionOk="0">
                <a:moveTo>
                  <a:pt x="0" y="1"/>
                </a:moveTo>
                <a:cubicBezTo>
                  <a:pt x="17660" y="8086"/>
                  <a:pt x="33223" y="20822"/>
                  <a:pt x="44256" y="36840"/>
                </a:cubicBezTo>
                <a:cubicBezTo>
                  <a:pt x="46901" y="40701"/>
                  <a:pt x="49302" y="44743"/>
                  <a:pt x="51521" y="48877"/>
                </a:cubicBezTo>
                <a:lnTo>
                  <a:pt x="66779" y="48877"/>
                </a:lnTo>
                <a:lnTo>
                  <a:pt x="667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8" name="Google Shape;3488;p18"/>
          <p:cNvSpPr/>
          <p:nvPr/>
        </p:nvSpPr>
        <p:spPr>
          <a:xfrm>
            <a:off x="3774101" y="2600812"/>
            <a:ext cx="4897176" cy="127241"/>
          </a:xfrm>
          <a:custGeom>
            <a:avLst/>
            <a:gdLst/>
            <a:ahLst/>
            <a:cxnLst/>
            <a:rect l="l" t="t" r="r" b="b"/>
            <a:pathLst>
              <a:path w="113985" h="3526" extrusionOk="0">
                <a:moveTo>
                  <a:pt x="1" y="0"/>
                </a:moveTo>
                <a:lnTo>
                  <a:pt x="1" y="3526"/>
                </a:lnTo>
                <a:lnTo>
                  <a:pt x="113984" y="3526"/>
                </a:lnTo>
                <a:lnTo>
                  <a:pt x="113984" y="0"/>
                </a:lnTo>
                <a:close/>
              </a:path>
            </a:pathLst>
          </a:custGeom>
          <a:solidFill>
            <a:srgbClr val="4D3D2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9" name="Google Shape;3489;p18"/>
          <p:cNvSpPr/>
          <p:nvPr/>
        </p:nvSpPr>
        <p:spPr>
          <a:xfrm>
            <a:off x="3699687" y="2556927"/>
            <a:ext cx="5059061" cy="87763"/>
          </a:xfrm>
          <a:custGeom>
            <a:avLst/>
            <a:gdLst/>
            <a:ahLst/>
            <a:cxnLst/>
            <a:rect l="l" t="t" r="r" b="b"/>
            <a:pathLst>
              <a:path w="117753" h="2432" extrusionOk="0">
                <a:moveTo>
                  <a:pt x="1216" y="0"/>
                </a:moveTo>
                <a:cubicBezTo>
                  <a:pt x="547" y="0"/>
                  <a:pt x="0" y="547"/>
                  <a:pt x="0" y="1216"/>
                </a:cubicBezTo>
                <a:cubicBezTo>
                  <a:pt x="0" y="1885"/>
                  <a:pt x="547" y="2432"/>
                  <a:pt x="1216" y="2432"/>
                </a:cubicBezTo>
                <a:lnTo>
                  <a:pt x="116537" y="2432"/>
                </a:lnTo>
                <a:cubicBezTo>
                  <a:pt x="117206" y="2432"/>
                  <a:pt x="117753" y="1915"/>
                  <a:pt x="117753" y="1216"/>
                </a:cubicBezTo>
                <a:cubicBezTo>
                  <a:pt x="117753" y="547"/>
                  <a:pt x="117206" y="0"/>
                  <a:pt x="11653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0" name="Google Shape;3490;p18"/>
          <p:cNvSpPr/>
          <p:nvPr/>
        </p:nvSpPr>
        <p:spPr>
          <a:xfrm>
            <a:off x="7967447" y="2407737"/>
            <a:ext cx="413995" cy="149219"/>
          </a:xfrm>
          <a:custGeom>
            <a:avLst/>
            <a:gdLst/>
            <a:ahLst/>
            <a:cxnLst/>
            <a:rect l="l" t="t" r="r" b="b"/>
            <a:pathLst>
              <a:path w="9636" h="4135" extrusionOk="0">
                <a:moveTo>
                  <a:pt x="1034" y="0"/>
                </a:moveTo>
                <a:cubicBezTo>
                  <a:pt x="456" y="0"/>
                  <a:pt x="0" y="456"/>
                  <a:pt x="0" y="1034"/>
                </a:cubicBezTo>
                <a:lnTo>
                  <a:pt x="0" y="4134"/>
                </a:lnTo>
                <a:lnTo>
                  <a:pt x="9636" y="4134"/>
                </a:lnTo>
                <a:lnTo>
                  <a:pt x="9636" y="1034"/>
                </a:lnTo>
                <a:cubicBezTo>
                  <a:pt x="9636" y="456"/>
                  <a:pt x="9180" y="0"/>
                  <a:pt x="8602" y="0"/>
                </a:cubicBezTo>
                <a:close/>
              </a:path>
            </a:pathLst>
          </a:custGeom>
          <a:solidFill>
            <a:srgbClr val="B2845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1" name="Google Shape;3491;p18"/>
          <p:cNvSpPr/>
          <p:nvPr/>
        </p:nvSpPr>
        <p:spPr>
          <a:xfrm>
            <a:off x="7919113" y="2511961"/>
            <a:ext cx="510663" cy="45000"/>
          </a:xfrm>
          <a:custGeom>
            <a:avLst/>
            <a:gdLst/>
            <a:ahLst/>
            <a:cxnLst/>
            <a:rect l="l" t="t" r="r" b="b"/>
            <a:pathLst>
              <a:path w="11886" h="1247" extrusionOk="0">
                <a:moveTo>
                  <a:pt x="639" y="0"/>
                </a:moveTo>
                <a:cubicBezTo>
                  <a:pt x="305" y="0"/>
                  <a:pt x="1" y="274"/>
                  <a:pt x="1" y="608"/>
                </a:cubicBezTo>
                <a:cubicBezTo>
                  <a:pt x="1" y="973"/>
                  <a:pt x="305" y="1246"/>
                  <a:pt x="639" y="1246"/>
                </a:cubicBezTo>
                <a:lnTo>
                  <a:pt x="11247" y="1246"/>
                </a:lnTo>
                <a:cubicBezTo>
                  <a:pt x="11612" y="1246"/>
                  <a:pt x="11885" y="973"/>
                  <a:pt x="11885" y="608"/>
                </a:cubicBezTo>
                <a:cubicBezTo>
                  <a:pt x="11885" y="274"/>
                  <a:pt x="11612" y="0"/>
                  <a:pt x="11247" y="0"/>
                </a:cubicBezTo>
                <a:close/>
              </a:path>
            </a:pathLst>
          </a:custGeom>
          <a:solidFill>
            <a:srgbClr val="51455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2" name="Google Shape;3492;p18"/>
          <p:cNvSpPr/>
          <p:nvPr/>
        </p:nvSpPr>
        <p:spPr>
          <a:xfrm>
            <a:off x="6952719" y="2069879"/>
            <a:ext cx="676500" cy="408068"/>
          </a:xfrm>
          <a:custGeom>
            <a:avLst/>
            <a:gdLst/>
            <a:ahLst/>
            <a:cxnLst/>
            <a:rect l="l" t="t" r="r" b="b"/>
            <a:pathLst>
              <a:path w="15746" h="11308" extrusionOk="0">
                <a:moveTo>
                  <a:pt x="13344" y="4074"/>
                </a:moveTo>
                <a:lnTo>
                  <a:pt x="13344" y="9119"/>
                </a:lnTo>
                <a:lnTo>
                  <a:pt x="6323" y="9119"/>
                </a:lnTo>
                <a:lnTo>
                  <a:pt x="13344" y="4074"/>
                </a:lnTo>
                <a:close/>
                <a:moveTo>
                  <a:pt x="15746" y="1"/>
                </a:moveTo>
                <a:lnTo>
                  <a:pt x="1" y="11308"/>
                </a:lnTo>
                <a:lnTo>
                  <a:pt x="15746" y="11308"/>
                </a:lnTo>
                <a:lnTo>
                  <a:pt x="15746" y="1"/>
                </a:lnTo>
                <a:close/>
              </a:path>
            </a:pathLst>
          </a:custGeom>
          <a:solidFill>
            <a:srgbClr val="72BCA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3" name="Google Shape;3493;p18"/>
          <p:cNvSpPr/>
          <p:nvPr/>
        </p:nvSpPr>
        <p:spPr>
          <a:xfrm>
            <a:off x="4261230" y="938945"/>
            <a:ext cx="812308" cy="14291"/>
          </a:xfrm>
          <a:custGeom>
            <a:avLst/>
            <a:gdLst/>
            <a:ahLst/>
            <a:cxnLst/>
            <a:rect l="l" t="t" r="r" b="b"/>
            <a:pathLst>
              <a:path w="18907" h="396" extrusionOk="0">
                <a:moveTo>
                  <a:pt x="183" y="1"/>
                </a:moveTo>
                <a:cubicBezTo>
                  <a:pt x="91" y="1"/>
                  <a:pt x="0" y="92"/>
                  <a:pt x="0" y="214"/>
                </a:cubicBezTo>
                <a:cubicBezTo>
                  <a:pt x="0" y="305"/>
                  <a:pt x="91" y="396"/>
                  <a:pt x="183" y="396"/>
                </a:cubicBezTo>
                <a:lnTo>
                  <a:pt x="18724" y="396"/>
                </a:lnTo>
                <a:cubicBezTo>
                  <a:pt x="18846" y="396"/>
                  <a:pt x="18906" y="305"/>
                  <a:pt x="18906" y="214"/>
                </a:cubicBezTo>
                <a:cubicBezTo>
                  <a:pt x="18906" y="92"/>
                  <a:pt x="18846" y="1"/>
                  <a:pt x="1872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4" name="Google Shape;3494;p18"/>
          <p:cNvSpPr/>
          <p:nvPr/>
        </p:nvSpPr>
        <p:spPr>
          <a:xfrm>
            <a:off x="4261229" y="1042086"/>
            <a:ext cx="428344" cy="13172"/>
          </a:xfrm>
          <a:custGeom>
            <a:avLst/>
            <a:gdLst/>
            <a:ahLst/>
            <a:cxnLst/>
            <a:rect l="l" t="t" r="r" b="b"/>
            <a:pathLst>
              <a:path w="9970" h="365" extrusionOk="0">
                <a:moveTo>
                  <a:pt x="183" y="0"/>
                </a:moveTo>
                <a:cubicBezTo>
                  <a:pt x="91" y="0"/>
                  <a:pt x="0" y="91"/>
                  <a:pt x="0" y="182"/>
                </a:cubicBezTo>
                <a:cubicBezTo>
                  <a:pt x="0" y="304"/>
                  <a:pt x="91" y="365"/>
                  <a:pt x="183" y="365"/>
                </a:cubicBezTo>
                <a:lnTo>
                  <a:pt x="9788" y="365"/>
                </a:lnTo>
                <a:cubicBezTo>
                  <a:pt x="9909" y="365"/>
                  <a:pt x="9970" y="304"/>
                  <a:pt x="9970" y="182"/>
                </a:cubicBezTo>
                <a:cubicBezTo>
                  <a:pt x="9970" y="91"/>
                  <a:pt x="9909" y="0"/>
                  <a:pt x="978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5" name="Google Shape;3495;p18"/>
          <p:cNvSpPr/>
          <p:nvPr/>
        </p:nvSpPr>
        <p:spPr>
          <a:xfrm>
            <a:off x="4261229" y="1156160"/>
            <a:ext cx="722171" cy="14291"/>
          </a:xfrm>
          <a:custGeom>
            <a:avLst/>
            <a:gdLst/>
            <a:ahLst/>
            <a:cxnLst/>
            <a:rect l="l" t="t" r="r" b="b"/>
            <a:pathLst>
              <a:path w="16809" h="396" extrusionOk="0">
                <a:moveTo>
                  <a:pt x="183" y="0"/>
                </a:moveTo>
                <a:cubicBezTo>
                  <a:pt x="91" y="0"/>
                  <a:pt x="0" y="91"/>
                  <a:pt x="0" y="183"/>
                </a:cubicBezTo>
                <a:cubicBezTo>
                  <a:pt x="0" y="304"/>
                  <a:pt x="91" y="395"/>
                  <a:pt x="183" y="395"/>
                </a:cubicBezTo>
                <a:lnTo>
                  <a:pt x="16627" y="395"/>
                </a:lnTo>
                <a:cubicBezTo>
                  <a:pt x="16718" y="395"/>
                  <a:pt x="16809" y="304"/>
                  <a:pt x="16809" y="183"/>
                </a:cubicBezTo>
                <a:cubicBezTo>
                  <a:pt x="16809" y="91"/>
                  <a:pt x="16718" y="0"/>
                  <a:pt x="16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6" name="Google Shape;3496;p18"/>
          <p:cNvSpPr/>
          <p:nvPr/>
        </p:nvSpPr>
        <p:spPr>
          <a:xfrm>
            <a:off x="4261230" y="1270235"/>
            <a:ext cx="121457" cy="14291"/>
          </a:xfrm>
          <a:custGeom>
            <a:avLst/>
            <a:gdLst/>
            <a:ahLst/>
            <a:cxnLst/>
            <a:rect l="l" t="t" r="r" b="b"/>
            <a:pathLst>
              <a:path w="2827" h="396" extrusionOk="0">
                <a:moveTo>
                  <a:pt x="183" y="0"/>
                </a:moveTo>
                <a:cubicBezTo>
                  <a:pt x="91" y="0"/>
                  <a:pt x="0" y="91"/>
                  <a:pt x="0" y="213"/>
                </a:cubicBezTo>
                <a:cubicBezTo>
                  <a:pt x="0" y="304"/>
                  <a:pt x="91" y="395"/>
                  <a:pt x="183" y="395"/>
                </a:cubicBezTo>
                <a:lnTo>
                  <a:pt x="2645" y="395"/>
                </a:lnTo>
                <a:cubicBezTo>
                  <a:pt x="2766" y="395"/>
                  <a:pt x="2827" y="304"/>
                  <a:pt x="2827" y="213"/>
                </a:cubicBezTo>
                <a:cubicBezTo>
                  <a:pt x="2827" y="91"/>
                  <a:pt x="2766" y="0"/>
                  <a:pt x="264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7" name="Google Shape;3497;p18"/>
          <p:cNvSpPr/>
          <p:nvPr/>
        </p:nvSpPr>
        <p:spPr>
          <a:xfrm>
            <a:off x="5057829" y="1156160"/>
            <a:ext cx="404887" cy="14291"/>
          </a:xfrm>
          <a:custGeom>
            <a:avLst/>
            <a:gdLst/>
            <a:ahLst/>
            <a:cxnLst/>
            <a:rect l="l" t="t" r="r" b="b"/>
            <a:pathLst>
              <a:path w="9424" h="396" extrusionOk="0">
                <a:moveTo>
                  <a:pt x="183" y="0"/>
                </a:moveTo>
                <a:cubicBezTo>
                  <a:pt x="92" y="0"/>
                  <a:pt x="1" y="91"/>
                  <a:pt x="1" y="183"/>
                </a:cubicBezTo>
                <a:cubicBezTo>
                  <a:pt x="1" y="304"/>
                  <a:pt x="92" y="395"/>
                  <a:pt x="183" y="395"/>
                </a:cubicBezTo>
                <a:lnTo>
                  <a:pt x="9210" y="395"/>
                </a:lnTo>
                <a:cubicBezTo>
                  <a:pt x="9332" y="395"/>
                  <a:pt x="9423" y="304"/>
                  <a:pt x="9423" y="183"/>
                </a:cubicBezTo>
                <a:cubicBezTo>
                  <a:pt x="9423" y="91"/>
                  <a:pt x="9332" y="0"/>
                  <a:pt x="92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8" name="Google Shape;3498;p18"/>
          <p:cNvSpPr/>
          <p:nvPr/>
        </p:nvSpPr>
        <p:spPr>
          <a:xfrm>
            <a:off x="5111361" y="938945"/>
            <a:ext cx="88848" cy="14291"/>
          </a:xfrm>
          <a:custGeom>
            <a:avLst/>
            <a:gdLst/>
            <a:ahLst/>
            <a:cxnLst/>
            <a:rect l="l" t="t" r="r" b="b"/>
            <a:pathLst>
              <a:path w="2068" h="396" extrusionOk="0">
                <a:moveTo>
                  <a:pt x="183" y="1"/>
                </a:moveTo>
                <a:cubicBezTo>
                  <a:pt x="92" y="1"/>
                  <a:pt x="1" y="92"/>
                  <a:pt x="1" y="214"/>
                </a:cubicBezTo>
                <a:cubicBezTo>
                  <a:pt x="1" y="305"/>
                  <a:pt x="92" y="396"/>
                  <a:pt x="183" y="396"/>
                </a:cubicBezTo>
                <a:lnTo>
                  <a:pt x="1885" y="396"/>
                </a:lnTo>
                <a:cubicBezTo>
                  <a:pt x="1977" y="396"/>
                  <a:pt x="2068" y="305"/>
                  <a:pt x="2068" y="214"/>
                </a:cubicBezTo>
                <a:cubicBezTo>
                  <a:pt x="2068" y="92"/>
                  <a:pt x="1977" y="1"/>
                  <a:pt x="188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9" name="Google Shape;3499;p18"/>
          <p:cNvSpPr/>
          <p:nvPr/>
        </p:nvSpPr>
        <p:spPr>
          <a:xfrm>
            <a:off x="4467543" y="1270235"/>
            <a:ext cx="163304" cy="14291"/>
          </a:xfrm>
          <a:custGeom>
            <a:avLst/>
            <a:gdLst/>
            <a:ahLst/>
            <a:cxnLst/>
            <a:rect l="l" t="t" r="r" b="b"/>
            <a:pathLst>
              <a:path w="3801" h="396" extrusionOk="0">
                <a:moveTo>
                  <a:pt x="183" y="0"/>
                </a:moveTo>
                <a:cubicBezTo>
                  <a:pt x="92" y="0"/>
                  <a:pt x="1" y="91"/>
                  <a:pt x="1" y="213"/>
                </a:cubicBezTo>
                <a:cubicBezTo>
                  <a:pt x="1" y="304"/>
                  <a:pt x="92" y="395"/>
                  <a:pt x="183" y="395"/>
                </a:cubicBezTo>
                <a:lnTo>
                  <a:pt x="3587" y="395"/>
                </a:lnTo>
                <a:cubicBezTo>
                  <a:pt x="3709" y="395"/>
                  <a:pt x="3800" y="304"/>
                  <a:pt x="3800" y="213"/>
                </a:cubicBezTo>
                <a:cubicBezTo>
                  <a:pt x="3800" y="91"/>
                  <a:pt x="3709" y="0"/>
                  <a:pt x="358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0" name="Google Shape;3500;p18"/>
          <p:cNvSpPr/>
          <p:nvPr/>
        </p:nvSpPr>
        <p:spPr>
          <a:xfrm>
            <a:off x="4261230" y="1402969"/>
            <a:ext cx="552423" cy="13172"/>
          </a:xfrm>
          <a:custGeom>
            <a:avLst/>
            <a:gdLst/>
            <a:ahLst/>
            <a:cxnLst/>
            <a:rect l="l" t="t" r="r" b="b"/>
            <a:pathLst>
              <a:path w="12858" h="365" extrusionOk="0">
                <a:moveTo>
                  <a:pt x="183" y="0"/>
                </a:moveTo>
                <a:cubicBezTo>
                  <a:pt x="91" y="0"/>
                  <a:pt x="0" y="91"/>
                  <a:pt x="0" y="183"/>
                </a:cubicBezTo>
                <a:cubicBezTo>
                  <a:pt x="0" y="304"/>
                  <a:pt x="91" y="365"/>
                  <a:pt x="183" y="365"/>
                </a:cubicBezTo>
                <a:lnTo>
                  <a:pt x="12675" y="365"/>
                </a:lnTo>
                <a:cubicBezTo>
                  <a:pt x="12797" y="365"/>
                  <a:pt x="12858" y="304"/>
                  <a:pt x="12858" y="183"/>
                </a:cubicBezTo>
                <a:cubicBezTo>
                  <a:pt x="12858" y="91"/>
                  <a:pt x="12797" y="0"/>
                  <a:pt x="1267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1" name="Google Shape;3501;p18"/>
          <p:cNvSpPr/>
          <p:nvPr/>
        </p:nvSpPr>
        <p:spPr>
          <a:xfrm>
            <a:off x="4852803" y="1402969"/>
            <a:ext cx="415327" cy="13172"/>
          </a:xfrm>
          <a:custGeom>
            <a:avLst/>
            <a:gdLst/>
            <a:ahLst/>
            <a:cxnLst/>
            <a:rect l="l" t="t" r="r" b="b"/>
            <a:pathLst>
              <a:path w="9667" h="365" extrusionOk="0">
                <a:moveTo>
                  <a:pt x="183" y="0"/>
                </a:moveTo>
                <a:cubicBezTo>
                  <a:pt x="92" y="0"/>
                  <a:pt x="0" y="91"/>
                  <a:pt x="0" y="183"/>
                </a:cubicBezTo>
                <a:cubicBezTo>
                  <a:pt x="0" y="304"/>
                  <a:pt x="92" y="365"/>
                  <a:pt x="183" y="365"/>
                </a:cubicBezTo>
                <a:lnTo>
                  <a:pt x="9484" y="365"/>
                </a:lnTo>
                <a:cubicBezTo>
                  <a:pt x="9575" y="365"/>
                  <a:pt x="9666" y="304"/>
                  <a:pt x="9666" y="183"/>
                </a:cubicBezTo>
                <a:cubicBezTo>
                  <a:pt x="9666" y="91"/>
                  <a:pt x="9575" y="0"/>
                  <a:pt x="948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674112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9">
  <p:cSld name="Background 9">
    <p:bg>
      <p:bgPr>
        <a:solidFill>
          <a:schemeClr val="lt1"/>
        </a:solidFill>
        <a:effectLst/>
      </p:bgPr>
    </p:bg>
    <p:spTree>
      <p:nvGrpSpPr>
        <p:cNvPr id="1" name="Shape 4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8" name="Google Shape;4408;p23"/>
          <p:cNvSpPr/>
          <p:nvPr/>
        </p:nvSpPr>
        <p:spPr>
          <a:xfrm>
            <a:off x="2386082" y="1916899"/>
            <a:ext cx="7561465" cy="2671783"/>
          </a:xfrm>
          <a:custGeom>
            <a:avLst/>
            <a:gdLst/>
            <a:ahLst/>
            <a:cxnLst/>
            <a:rect l="l" t="t" r="r" b="b"/>
            <a:pathLst>
              <a:path w="151918" h="53679" extrusionOk="0">
                <a:moveTo>
                  <a:pt x="0" y="0"/>
                </a:moveTo>
                <a:lnTo>
                  <a:pt x="3283" y="53679"/>
                </a:lnTo>
                <a:lnTo>
                  <a:pt x="148635" y="53679"/>
                </a:lnTo>
                <a:lnTo>
                  <a:pt x="151918" y="0"/>
                </a:ln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09" name="Google Shape;4409;p23"/>
          <p:cNvSpPr/>
          <p:nvPr/>
        </p:nvSpPr>
        <p:spPr>
          <a:xfrm>
            <a:off x="2501057" y="2043970"/>
            <a:ext cx="7333056" cy="2407039"/>
          </a:xfrm>
          <a:custGeom>
            <a:avLst/>
            <a:gdLst/>
            <a:ahLst/>
            <a:cxnLst/>
            <a:rect l="l" t="t" r="r" b="b"/>
            <a:pathLst>
              <a:path w="147329" h="48360" extrusionOk="0">
                <a:moveTo>
                  <a:pt x="0" y="0"/>
                </a:moveTo>
                <a:lnTo>
                  <a:pt x="3192" y="48360"/>
                </a:lnTo>
                <a:lnTo>
                  <a:pt x="144137" y="48360"/>
                </a:lnTo>
                <a:lnTo>
                  <a:pt x="14732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0" name="Google Shape;4410;p23"/>
          <p:cNvSpPr/>
          <p:nvPr/>
        </p:nvSpPr>
        <p:spPr>
          <a:xfrm>
            <a:off x="2501058" y="2043970"/>
            <a:ext cx="3149905" cy="2407039"/>
          </a:xfrm>
          <a:custGeom>
            <a:avLst/>
            <a:gdLst/>
            <a:ahLst/>
            <a:cxnLst/>
            <a:rect l="l" t="t" r="r" b="b"/>
            <a:pathLst>
              <a:path w="63285" h="48360" extrusionOk="0">
                <a:moveTo>
                  <a:pt x="0" y="0"/>
                </a:moveTo>
                <a:lnTo>
                  <a:pt x="3192" y="48360"/>
                </a:lnTo>
                <a:lnTo>
                  <a:pt x="63284" y="48360"/>
                </a:lnTo>
                <a:cubicBezTo>
                  <a:pt x="39697" y="30031"/>
                  <a:pt x="14864" y="10791"/>
                  <a:pt x="608" y="0"/>
                </a:cubicBezTo>
                <a:close/>
              </a:path>
            </a:pathLst>
          </a:custGeom>
          <a:solidFill>
            <a:srgbClr val="77A48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1" name="Google Shape;4411;p23"/>
          <p:cNvSpPr/>
          <p:nvPr/>
        </p:nvSpPr>
        <p:spPr>
          <a:xfrm>
            <a:off x="4340728" y="1984939"/>
            <a:ext cx="149817" cy="2547748"/>
          </a:xfrm>
          <a:custGeom>
            <a:avLst/>
            <a:gdLst/>
            <a:ahLst/>
            <a:cxnLst/>
            <a:rect l="l" t="t" r="r" b="b"/>
            <a:pathLst>
              <a:path w="3010" h="51187" extrusionOk="0">
                <a:moveTo>
                  <a:pt x="2128" y="1"/>
                </a:moveTo>
                <a:lnTo>
                  <a:pt x="0" y="62"/>
                </a:lnTo>
                <a:lnTo>
                  <a:pt x="882" y="51187"/>
                </a:lnTo>
                <a:lnTo>
                  <a:pt x="3010" y="51126"/>
                </a:lnTo>
                <a:lnTo>
                  <a:pt x="2128" y="1"/>
                </a:ln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2" name="Google Shape;4412;p23"/>
          <p:cNvSpPr/>
          <p:nvPr/>
        </p:nvSpPr>
        <p:spPr>
          <a:xfrm>
            <a:off x="7896033" y="1957712"/>
            <a:ext cx="151311" cy="2574973"/>
          </a:xfrm>
          <a:custGeom>
            <a:avLst/>
            <a:gdLst/>
            <a:ahLst/>
            <a:cxnLst/>
            <a:rect l="l" t="t" r="r" b="b"/>
            <a:pathLst>
              <a:path w="3040" h="51734" extrusionOk="0">
                <a:moveTo>
                  <a:pt x="912" y="1"/>
                </a:moveTo>
                <a:lnTo>
                  <a:pt x="0" y="51673"/>
                </a:lnTo>
                <a:lnTo>
                  <a:pt x="2128" y="51734"/>
                </a:lnTo>
                <a:lnTo>
                  <a:pt x="3040" y="61"/>
                </a:lnTo>
                <a:lnTo>
                  <a:pt x="912" y="1"/>
                </a:ln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3" name="Google Shape;4413;p23"/>
          <p:cNvSpPr/>
          <p:nvPr/>
        </p:nvSpPr>
        <p:spPr>
          <a:xfrm>
            <a:off x="8663038" y="3747464"/>
            <a:ext cx="910852" cy="617339"/>
          </a:xfrm>
          <a:custGeom>
            <a:avLst/>
            <a:gdLst/>
            <a:ahLst/>
            <a:cxnLst/>
            <a:rect l="l" t="t" r="r" b="b"/>
            <a:pathLst>
              <a:path w="18300" h="12403" extrusionOk="0">
                <a:moveTo>
                  <a:pt x="16428" y="4323"/>
                </a:moveTo>
                <a:cubicBezTo>
                  <a:pt x="16489" y="4323"/>
                  <a:pt x="16536" y="4373"/>
                  <a:pt x="16536" y="4438"/>
                </a:cubicBezTo>
                <a:lnTo>
                  <a:pt x="16536" y="9879"/>
                </a:lnTo>
                <a:cubicBezTo>
                  <a:pt x="16506" y="9970"/>
                  <a:pt x="16445" y="10062"/>
                  <a:pt x="16323" y="10062"/>
                </a:cubicBezTo>
                <a:lnTo>
                  <a:pt x="8329" y="10031"/>
                </a:lnTo>
                <a:cubicBezTo>
                  <a:pt x="8208" y="10031"/>
                  <a:pt x="8177" y="9879"/>
                  <a:pt x="8268" y="9818"/>
                </a:cubicBezTo>
                <a:lnTo>
                  <a:pt x="16354" y="4347"/>
                </a:lnTo>
                <a:cubicBezTo>
                  <a:pt x="16379" y="4330"/>
                  <a:pt x="16405" y="4323"/>
                  <a:pt x="16428" y="4323"/>
                </a:cubicBezTo>
                <a:close/>
                <a:moveTo>
                  <a:pt x="17996" y="1"/>
                </a:moveTo>
                <a:cubicBezTo>
                  <a:pt x="17935" y="1"/>
                  <a:pt x="17872" y="19"/>
                  <a:pt x="17813" y="61"/>
                </a:cubicBezTo>
                <a:lnTo>
                  <a:pt x="153" y="11946"/>
                </a:lnTo>
                <a:cubicBezTo>
                  <a:pt x="1" y="12068"/>
                  <a:pt x="92" y="12311"/>
                  <a:pt x="274" y="12311"/>
                </a:cubicBezTo>
                <a:lnTo>
                  <a:pt x="17965" y="12402"/>
                </a:lnTo>
                <a:cubicBezTo>
                  <a:pt x="18147" y="12402"/>
                  <a:pt x="18269" y="12250"/>
                  <a:pt x="18269" y="12068"/>
                </a:cubicBezTo>
                <a:lnTo>
                  <a:pt x="18299" y="305"/>
                </a:lnTo>
                <a:cubicBezTo>
                  <a:pt x="18299" y="129"/>
                  <a:pt x="18156" y="1"/>
                  <a:pt x="17996" y="1"/>
                </a:cubicBez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4" name="Google Shape;4414;p23"/>
          <p:cNvSpPr/>
          <p:nvPr/>
        </p:nvSpPr>
        <p:spPr>
          <a:xfrm>
            <a:off x="2420872" y="4361718"/>
            <a:ext cx="7457091" cy="105917"/>
          </a:xfrm>
          <a:custGeom>
            <a:avLst/>
            <a:gdLst/>
            <a:ahLst/>
            <a:cxnLst/>
            <a:rect l="l" t="t" r="r" b="b"/>
            <a:pathLst>
              <a:path w="149821" h="2128" extrusionOk="0">
                <a:moveTo>
                  <a:pt x="0" y="0"/>
                </a:moveTo>
                <a:lnTo>
                  <a:pt x="0" y="2128"/>
                </a:lnTo>
                <a:lnTo>
                  <a:pt x="149821" y="2128"/>
                </a:lnTo>
                <a:lnTo>
                  <a:pt x="149821" y="0"/>
                </a:lnTo>
                <a:close/>
              </a:path>
            </a:pathLst>
          </a:custGeom>
          <a:solidFill>
            <a:srgbClr val="A0664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5" name="Google Shape;4415;p23"/>
          <p:cNvSpPr/>
          <p:nvPr/>
        </p:nvSpPr>
        <p:spPr>
          <a:xfrm>
            <a:off x="-14367" y="6489046"/>
            <a:ext cx="12242832" cy="347767"/>
          </a:xfrm>
          <a:custGeom>
            <a:avLst/>
            <a:gdLst/>
            <a:ahLst/>
            <a:cxnLst/>
            <a:rect l="l" t="t" r="r" b="b"/>
            <a:pathLst>
              <a:path w="284960" h="9637" extrusionOk="0">
                <a:moveTo>
                  <a:pt x="0" y="1"/>
                </a:moveTo>
                <a:lnTo>
                  <a:pt x="0" y="9636"/>
                </a:lnTo>
                <a:lnTo>
                  <a:pt x="284960" y="9636"/>
                </a:lnTo>
                <a:lnTo>
                  <a:pt x="28496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6" name="Google Shape;4416;p23"/>
          <p:cNvSpPr/>
          <p:nvPr/>
        </p:nvSpPr>
        <p:spPr>
          <a:xfrm>
            <a:off x="493453" y="2142273"/>
            <a:ext cx="865409" cy="895721"/>
          </a:xfrm>
          <a:custGeom>
            <a:avLst/>
            <a:gdLst/>
            <a:ahLst/>
            <a:cxnLst/>
            <a:rect l="l" t="t" r="r" b="b"/>
            <a:pathLst>
              <a:path w="17387" h="17996" extrusionOk="0">
                <a:moveTo>
                  <a:pt x="1155" y="1"/>
                </a:moveTo>
                <a:lnTo>
                  <a:pt x="1155" y="6962"/>
                </a:lnTo>
                <a:cubicBezTo>
                  <a:pt x="1155" y="11217"/>
                  <a:pt x="0" y="17995"/>
                  <a:pt x="0" y="17995"/>
                </a:cubicBezTo>
                <a:lnTo>
                  <a:pt x="16687" y="17995"/>
                </a:lnTo>
                <a:cubicBezTo>
                  <a:pt x="16687" y="17995"/>
                  <a:pt x="17386" y="11521"/>
                  <a:pt x="17386" y="7144"/>
                </a:cubicBezTo>
                <a:lnTo>
                  <a:pt x="17386" y="1"/>
                </a:lnTo>
                <a:close/>
              </a:path>
            </a:pathLst>
          </a:custGeom>
          <a:solidFill>
            <a:srgbClr val="432E0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7" name="Google Shape;4417;p23"/>
          <p:cNvSpPr/>
          <p:nvPr/>
        </p:nvSpPr>
        <p:spPr>
          <a:xfrm>
            <a:off x="457119" y="2068161"/>
            <a:ext cx="901744" cy="904780"/>
          </a:xfrm>
          <a:custGeom>
            <a:avLst/>
            <a:gdLst/>
            <a:ahLst/>
            <a:cxnLst/>
            <a:rect l="l" t="t" r="r" b="b"/>
            <a:pathLst>
              <a:path w="18117" h="18178" extrusionOk="0">
                <a:moveTo>
                  <a:pt x="1885" y="1"/>
                </a:moveTo>
                <a:lnTo>
                  <a:pt x="1885" y="6992"/>
                </a:lnTo>
                <a:cubicBezTo>
                  <a:pt x="1885" y="11247"/>
                  <a:pt x="1" y="18177"/>
                  <a:pt x="1" y="18177"/>
                </a:cubicBezTo>
                <a:lnTo>
                  <a:pt x="16475" y="18177"/>
                </a:lnTo>
                <a:cubicBezTo>
                  <a:pt x="16475" y="18177"/>
                  <a:pt x="18116" y="11551"/>
                  <a:pt x="18116" y="7174"/>
                </a:cubicBezTo>
                <a:lnTo>
                  <a:pt x="18116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8" name="Google Shape;4418;p23"/>
          <p:cNvSpPr/>
          <p:nvPr/>
        </p:nvSpPr>
        <p:spPr>
          <a:xfrm>
            <a:off x="738537" y="1525033"/>
            <a:ext cx="865409" cy="895671"/>
          </a:xfrm>
          <a:custGeom>
            <a:avLst/>
            <a:gdLst/>
            <a:ahLst/>
            <a:cxnLst/>
            <a:rect l="l" t="t" r="r" b="b"/>
            <a:pathLst>
              <a:path w="17387" h="17995" extrusionOk="0">
                <a:moveTo>
                  <a:pt x="1186" y="1"/>
                </a:moveTo>
                <a:lnTo>
                  <a:pt x="1186" y="6961"/>
                </a:lnTo>
                <a:cubicBezTo>
                  <a:pt x="1186" y="11217"/>
                  <a:pt x="0" y="17995"/>
                  <a:pt x="0" y="17995"/>
                </a:cubicBezTo>
                <a:lnTo>
                  <a:pt x="16687" y="17995"/>
                </a:lnTo>
                <a:cubicBezTo>
                  <a:pt x="16687" y="17995"/>
                  <a:pt x="17387" y="11551"/>
                  <a:pt x="17387" y="7144"/>
                </a:cubicBezTo>
                <a:lnTo>
                  <a:pt x="17387" y="1"/>
                </a:lnTo>
                <a:close/>
              </a:path>
            </a:pathLst>
          </a:custGeom>
          <a:solidFill>
            <a:srgbClr val="432E0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9" name="Google Shape;4419;p23"/>
          <p:cNvSpPr/>
          <p:nvPr/>
        </p:nvSpPr>
        <p:spPr>
          <a:xfrm>
            <a:off x="703744" y="1450921"/>
            <a:ext cx="900200" cy="906273"/>
          </a:xfrm>
          <a:custGeom>
            <a:avLst/>
            <a:gdLst/>
            <a:ahLst/>
            <a:cxnLst/>
            <a:rect l="l" t="t" r="r" b="b"/>
            <a:pathLst>
              <a:path w="18086" h="18208" extrusionOk="0">
                <a:moveTo>
                  <a:pt x="1885" y="0"/>
                </a:moveTo>
                <a:lnTo>
                  <a:pt x="1885" y="6991"/>
                </a:lnTo>
                <a:cubicBezTo>
                  <a:pt x="1885" y="11247"/>
                  <a:pt x="0" y="18207"/>
                  <a:pt x="0" y="18207"/>
                </a:cubicBezTo>
                <a:lnTo>
                  <a:pt x="16444" y="18207"/>
                </a:lnTo>
                <a:cubicBezTo>
                  <a:pt x="16444" y="18207"/>
                  <a:pt x="18086" y="11550"/>
                  <a:pt x="18086" y="7174"/>
                </a:cubicBezTo>
                <a:lnTo>
                  <a:pt x="1808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0" name="Google Shape;4420;p23"/>
          <p:cNvSpPr/>
          <p:nvPr/>
        </p:nvSpPr>
        <p:spPr>
          <a:xfrm>
            <a:off x="1702247" y="1576500"/>
            <a:ext cx="319247" cy="219401"/>
          </a:xfrm>
          <a:custGeom>
            <a:avLst/>
            <a:gdLst/>
            <a:ahLst/>
            <a:cxnLst/>
            <a:rect l="l" t="t" r="r" b="b"/>
            <a:pathLst>
              <a:path w="6414" h="4408" extrusionOk="0">
                <a:moveTo>
                  <a:pt x="456" y="0"/>
                </a:moveTo>
                <a:lnTo>
                  <a:pt x="456" y="1702"/>
                </a:lnTo>
                <a:cubicBezTo>
                  <a:pt x="456" y="2766"/>
                  <a:pt x="0" y="4407"/>
                  <a:pt x="0" y="4407"/>
                </a:cubicBezTo>
                <a:lnTo>
                  <a:pt x="6079" y="4407"/>
                </a:lnTo>
                <a:cubicBezTo>
                  <a:pt x="6079" y="4407"/>
                  <a:pt x="6414" y="2827"/>
                  <a:pt x="6414" y="1763"/>
                </a:cubicBezTo>
                <a:lnTo>
                  <a:pt x="6414" y="0"/>
                </a:lnTo>
                <a:close/>
              </a:path>
            </a:pathLst>
          </a:custGeom>
          <a:solidFill>
            <a:srgbClr val="5553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1" name="Google Shape;4421;p23"/>
          <p:cNvSpPr/>
          <p:nvPr/>
        </p:nvSpPr>
        <p:spPr>
          <a:xfrm>
            <a:off x="1690151" y="1461473"/>
            <a:ext cx="331341" cy="307201"/>
          </a:xfrm>
          <a:custGeom>
            <a:avLst/>
            <a:gdLst/>
            <a:ahLst/>
            <a:cxnLst/>
            <a:rect l="l" t="t" r="r" b="b"/>
            <a:pathLst>
              <a:path w="6657" h="6172" extrusionOk="0">
                <a:moveTo>
                  <a:pt x="699" y="1"/>
                </a:moveTo>
                <a:cubicBezTo>
                  <a:pt x="699" y="1"/>
                  <a:pt x="669" y="1764"/>
                  <a:pt x="608" y="3010"/>
                </a:cubicBezTo>
                <a:cubicBezTo>
                  <a:pt x="547" y="4469"/>
                  <a:pt x="0" y="6171"/>
                  <a:pt x="0" y="6171"/>
                </a:cubicBezTo>
                <a:lnTo>
                  <a:pt x="5927" y="6171"/>
                </a:lnTo>
                <a:cubicBezTo>
                  <a:pt x="5927" y="6171"/>
                  <a:pt x="6414" y="4773"/>
                  <a:pt x="6535" y="3071"/>
                </a:cubicBezTo>
                <a:cubicBezTo>
                  <a:pt x="6626" y="1916"/>
                  <a:pt x="6657" y="1"/>
                  <a:pt x="6657" y="1"/>
                </a:cubicBezTo>
                <a:close/>
              </a:path>
            </a:pathLst>
          </a:custGeom>
          <a:solidFill>
            <a:srgbClr val="72AC8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2" name="Google Shape;4422;p23"/>
          <p:cNvSpPr/>
          <p:nvPr/>
        </p:nvSpPr>
        <p:spPr>
          <a:xfrm>
            <a:off x="2552474" y="5118174"/>
            <a:ext cx="686921" cy="745903"/>
          </a:xfrm>
          <a:custGeom>
            <a:avLst/>
            <a:gdLst/>
            <a:ahLst/>
            <a:cxnLst/>
            <a:rect l="l" t="t" r="r" b="b"/>
            <a:pathLst>
              <a:path w="13801" h="14986" extrusionOk="0">
                <a:moveTo>
                  <a:pt x="1" y="0"/>
                </a:moveTo>
                <a:lnTo>
                  <a:pt x="821" y="14985"/>
                </a:lnTo>
                <a:lnTo>
                  <a:pt x="13375" y="14985"/>
                </a:lnTo>
                <a:lnTo>
                  <a:pt x="13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3" name="Google Shape;4423;p23"/>
          <p:cNvSpPr/>
          <p:nvPr/>
        </p:nvSpPr>
        <p:spPr>
          <a:xfrm>
            <a:off x="2911041" y="4868510"/>
            <a:ext cx="597628" cy="608231"/>
          </a:xfrm>
          <a:custGeom>
            <a:avLst/>
            <a:gdLst/>
            <a:ahLst/>
            <a:cxnLst/>
            <a:rect l="l" t="t" r="r" b="b"/>
            <a:pathLst>
              <a:path w="12007" h="12220" extrusionOk="0">
                <a:moveTo>
                  <a:pt x="0" y="1"/>
                </a:moveTo>
                <a:lnTo>
                  <a:pt x="699" y="12220"/>
                </a:lnTo>
                <a:lnTo>
                  <a:pt x="11672" y="12220"/>
                </a:lnTo>
                <a:lnTo>
                  <a:pt x="12007" y="1"/>
                </a:lnTo>
                <a:close/>
              </a:path>
            </a:pathLst>
          </a:custGeom>
          <a:solidFill>
            <a:srgbClr val="72AC8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4" name="Google Shape;4424;p23"/>
          <p:cNvSpPr/>
          <p:nvPr/>
        </p:nvSpPr>
        <p:spPr>
          <a:xfrm>
            <a:off x="8082084" y="4331455"/>
            <a:ext cx="328355" cy="30312"/>
          </a:xfrm>
          <a:custGeom>
            <a:avLst/>
            <a:gdLst/>
            <a:ahLst/>
            <a:cxnLst/>
            <a:rect l="l" t="t" r="r" b="b"/>
            <a:pathLst>
              <a:path w="6597" h="609" extrusionOk="0">
                <a:moveTo>
                  <a:pt x="1" y="0"/>
                </a:moveTo>
                <a:lnTo>
                  <a:pt x="1" y="608"/>
                </a:lnTo>
                <a:lnTo>
                  <a:pt x="6597" y="608"/>
                </a:lnTo>
                <a:lnTo>
                  <a:pt x="6597" y="0"/>
                </a:ln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5" name="Google Shape;4425;p23"/>
          <p:cNvSpPr/>
          <p:nvPr/>
        </p:nvSpPr>
        <p:spPr>
          <a:xfrm>
            <a:off x="7700871" y="4331455"/>
            <a:ext cx="233039" cy="30312"/>
          </a:xfrm>
          <a:custGeom>
            <a:avLst/>
            <a:gdLst/>
            <a:ahLst/>
            <a:cxnLst/>
            <a:rect l="l" t="t" r="r" b="b"/>
            <a:pathLst>
              <a:path w="4682" h="609" extrusionOk="0">
                <a:moveTo>
                  <a:pt x="0" y="0"/>
                </a:moveTo>
                <a:lnTo>
                  <a:pt x="0" y="608"/>
                </a:lnTo>
                <a:lnTo>
                  <a:pt x="4681" y="608"/>
                </a:lnTo>
                <a:lnTo>
                  <a:pt x="4681" y="0"/>
                </a:ln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6" name="Google Shape;4426;p23"/>
          <p:cNvSpPr/>
          <p:nvPr/>
        </p:nvSpPr>
        <p:spPr>
          <a:xfrm>
            <a:off x="2759736" y="232994"/>
            <a:ext cx="1332925" cy="1332925"/>
          </a:xfrm>
          <a:custGeom>
            <a:avLst/>
            <a:gdLst/>
            <a:ahLst/>
            <a:cxnLst/>
            <a:rect l="l" t="t" r="r" b="b"/>
            <a:pathLst>
              <a:path w="16901" h="16901" extrusionOk="0">
                <a:moveTo>
                  <a:pt x="8451" y="0"/>
                </a:moveTo>
                <a:cubicBezTo>
                  <a:pt x="3800" y="0"/>
                  <a:pt x="1" y="3800"/>
                  <a:pt x="1" y="8450"/>
                </a:cubicBezTo>
                <a:cubicBezTo>
                  <a:pt x="1" y="13101"/>
                  <a:pt x="3800" y="16900"/>
                  <a:pt x="8451" y="16900"/>
                </a:cubicBezTo>
                <a:cubicBezTo>
                  <a:pt x="13101" y="16900"/>
                  <a:pt x="16901" y="13101"/>
                  <a:pt x="16901" y="8450"/>
                </a:cubicBezTo>
                <a:cubicBezTo>
                  <a:pt x="16901" y="3800"/>
                  <a:pt x="13101" y="0"/>
                  <a:pt x="8451" y="0"/>
                </a:cubicBez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7" name="Google Shape;4427;p23"/>
          <p:cNvSpPr/>
          <p:nvPr/>
        </p:nvSpPr>
        <p:spPr>
          <a:xfrm>
            <a:off x="2771725" y="305077"/>
            <a:ext cx="1308951" cy="1188600"/>
          </a:xfrm>
          <a:custGeom>
            <a:avLst/>
            <a:gdLst/>
            <a:ahLst/>
            <a:cxnLst/>
            <a:rect l="l" t="t" r="r" b="b"/>
            <a:pathLst>
              <a:path w="16597" h="15071" extrusionOk="0">
                <a:moveTo>
                  <a:pt x="8286" y="1"/>
                </a:moveTo>
                <a:cubicBezTo>
                  <a:pt x="4872" y="1"/>
                  <a:pt x="1804" y="2322"/>
                  <a:pt x="973" y="5773"/>
                </a:cubicBezTo>
                <a:cubicBezTo>
                  <a:pt x="1" y="9846"/>
                  <a:pt x="2524" y="13889"/>
                  <a:pt x="6566" y="14862"/>
                </a:cubicBezTo>
                <a:cubicBezTo>
                  <a:pt x="7153" y="15003"/>
                  <a:pt x="7739" y="15070"/>
                  <a:pt x="8316" y="15070"/>
                </a:cubicBezTo>
                <a:cubicBezTo>
                  <a:pt x="11717" y="15070"/>
                  <a:pt x="14793" y="12725"/>
                  <a:pt x="15624" y="9269"/>
                </a:cubicBezTo>
                <a:cubicBezTo>
                  <a:pt x="16597" y="5226"/>
                  <a:pt x="14104" y="1184"/>
                  <a:pt x="10062" y="211"/>
                </a:cubicBezTo>
                <a:cubicBezTo>
                  <a:pt x="9466" y="69"/>
                  <a:pt x="8871" y="1"/>
                  <a:pt x="8286" y="1"/>
                </a:cubicBez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8" name="Google Shape;4428;p23"/>
          <p:cNvSpPr/>
          <p:nvPr/>
        </p:nvSpPr>
        <p:spPr>
          <a:xfrm>
            <a:off x="2944365" y="1091147"/>
            <a:ext cx="110335" cy="79183"/>
          </a:xfrm>
          <a:custGeom>
            <a:avLst/>
            <a:gdLst/>
            <a:ahLst/>
            <a:cxnLst/>
            <a:rect l="l" t="t" r="r" b="b"/>
            <a:pathLst>
              <a:path w="1399" h="1004" extrusionOk="0">
                <a:moveTo>
                  <a:pt x="1216" y="1"/>
                </a:moveTo>
                <a:lnTo>
                  <a:pt x="0" y="670"/>
                </a:lnTo>
                <a:lnTo>
                  <a:pt x="183" y="1004"/>
                </a:lnTo>
                <a:lnTo>
                  <a:pt x="1398" y="305"/>
                </a:lnTo>
                <a:lnTo>
                  <a:pt x="1216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9" name="Google Shape;4429;p23"/>
          <p:cNvSpPr/>
          <p:nvPr/>
        </p:nvSpPr>
        <p:spPr>
          <a:xfrm>
            <a:off x="3797785" y="611714"/>
            <a:ext cx="110335" cy="79183"/>
          </a:xfrm>
          <a:custGeom>
            <a:avLst/>
            <a:gdLst/>
            <a:ahLst/>
            <a:cxnLst/>
            <a:rect l="l" t="t" r="r" b="b"/>
            <a:pathLst>
              <a:path w="1399" h="1004" extrusionOk="0">
                <a:moveTo>
                  <a:pt x="1246" y="1"/>
                </a:moveTo>
                <a:lnTo>
                  <a:pt x="0" y="669"/>
                </a:lnTo>
                <a:lnTo>
                  <a:pt x="183" y="1004"/>
                </a:lnTo>
                <a:lnTo>
                  <a:pt x="1398" y="305"/>
                </a:lnTo>
                <a:lnTo>
                  <a:pt x="1246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0" name="Google Shape;4430;p23"/>
          <p:cNvSpPr/>
          <p:nvPr/>
        </p:nvSpPr>
        <p:spPr>
          <a:xfrm>
            <a:off x="3109749" y="1242177"/>
            <a:ext cx="86359" cy="107968"/>
          </a:xfrm>
          <a:custGeom>
            <a:avLst/>
            <a:gdLst/>
            <a:ahLst/>
            <a:cxnLst/>
            <a:rect l="l" t="t" r="r" b="b"/>
            <a:pathLst>
              <a:path w="1095" h="1369" extrusionOk="0">
                <a:moveTo>
                  <a:pt x="791" y="1"/>
                </a:moveTo>
                <a:lnTo>
                  <a:pt x="1" y="1186"/>
                </a:lnTo>
                <a:lnTo>
                  <a:pt x="305" y="1369"/>
                </a:lnTo>
                <a:lnTo>
                  <a:pt x="1095" y="214"/>
                </a:lnTo>
                <a:lnTo>
                  <a:pt x="791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1" name="Google Shape;4431;p23"/>
          <p:cNvSpPr/>
          <p:nvPr/>
        </p:nvSpPr>
        <p:spPr>
          <a:xfrm>
            <a:off x="3656296" y="429531"/>
            <a:ext cx="86437" cy="107968"/>
          </a:xfrm>
          <a:custGeom>
            <a:avLst/>
            <a:gdLst/>
            <a:ahLst/>
            <a:cxnLst/>
            <a:rect l="l" t="t" r="r" b="b"/>
            <a:pathLst>
              <a:path w="1096" h="1369" extrusionOk="0">
                <a:moveTo>
                  <a:pt x="791" y="1"/>
                </a:moveTo>
                <a:lnTo>
                  <a:pt x="1" y="1186"/>
                </a:lnTo>
                <a:lnTo>
                  <a:pt x="305" y="1369"/>
                </a:lnTo>
                <a:lnTo>
                  <a:pt x="1095" y="213"/>
                </a:lnTo>
                <a:lnTo>
                  <a:pt x="791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2" name="Google Shape;4432;p23"/>
          <p:cNvSpPr/>
          <p:nvPr/>
        </p:nvSpPr>
        <p:spPr>
          <a:xfrm>
            <a:off x="3661108" y="1242177"/>
            <a:ext cx="83993" cy="105603"/>
          </a:xfrm>
          <a:custGeom>
            <a:avLst/>
            <a:gdLst/>
            <a:ahLst/>
            <a:cxnLst/>
            <a:rect l="l" t="t" r="r" b="b"/>
            <a:pathLst>
              <a:path w="1065" h="1339" extrusionOk="0">
                <a:moveTo>
                  <a:pt x="274" y="1"/>
                </a:moveTo>
                <a:lnTo>
                  <a:pt x="1" y="183"/>
                </a:lnTo>
                <a:lnTo>
                  <a:pt x="791" y="1338"/>
                </a:lnTo>
                <a:lnTo>
                  <a:pt x="1064" y="1156"/>
                </a:lnTo>
                <a:lnTo>
                  <a:pt x="274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3" name="Google Shape;4433;p23"/>
          <p:cNvSpPr/>
          <p:nvPr/>
        </p:nvSpPr>
        <p:spPr>
          <a:xfrm>
            <a:off x="3104937" y="431976"/>
            <a:ext cx="86437" cy="107889"/>
          </a:xfrm>
          <a:custGeom>
            <a:avLst/>
            <a:gdLst/>
            <a:ahLst/>
            <a:cxnLst/>
            <a:rect l="l" t="t" r="r" b="b"/>
            <a:pathLst>
              <a:path w="1096" h="1368" extrusionOk="0">
                <a:moveTo>
                  <a:pt x="305" y="0"/>
                </a:moveTo>
                <a:lnTo>
                  <a:pt x="1" y="213"/>
                </a:lnTo>
                <a:lnTo>
                  <a:pt x="821" y="1368"/>
                </a:lnTo>
                <a:lnTo>
                  <a:pt x="1095" y="1155"/>
                </a:lnTo>
                <a:lnTo>
                  <a:pt x="305" y="0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4" name="Google Shape;4434;p23"/>
          <p:cNvSpPr/>
          <p:nvPr/>
        </p:nvSpPr>
        <p:spPr>
          <a:xfrm>
            <a:off x="3800150" y="1086415"/>
            <a:ext cx="110335" cy="79183"/>
          </a:xfrm>
          <a:custGeom>
            <a:avLst/>
            <a:gdLst/>
            <a:ahLst/>
            <a:cxnLst/>
            <a:rect l="l" t="t" r="r" b="b"/>
            <a:pathLst>
              <a:path w="1399" h="1004" extrusionOk="0">
                <a:moveTo>
                  <a:pt x="183" y="0"/>
                </a:moveTo>
                <a:lnTo>
                  <a:pt x="1" y="334"/>
                </a:lnTo>
                <a:lnTo>
                  <a:pt x="1216" y="1003"/>
                </a:lnTo>
                <a:lnTo>
                  <a:pt x="1399" y="699"/>
                </a:lnTo>
                <a:lnTo>
                  <a:pt x="183" y="0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5" name="Google Shape;4435;p23"/>
          <p:cNvSpPr/>
          <p:nvPr/>
        </p:nvSpPr>
        <p:spPr>
          <a:xfrm>
            <a:off x="2941919" y="616524"/>
            <a:ext cx="110413" cy="76816"/>
          </a:xfrm>
          <a:custGeom>
            <a:avLst/>
            <a:gdLst/>
            <a:ahLst/>
            <a:cxnLst/>
            <a:rect l="l" t="t" r="r" b="b"/>
            <a:pathLst>
              <a:path w="1400" h="974" extrusionOk="0">
                <a:moveTo>
                  <a:pt x="183" y="1"/>
                </a:moveTo>
                <a:lnTo>
                  <a:pt x="1" y="305"/>
                </a:lnTo>
                <a:lnTo>
                  <a:pt x="1217" y="973"/>
                </a:lnTo>
                <a:lnTo>
                  <a:pt x="1399" y="669"/>
                </a:lnTo>
                <a:lnTo>
                  <a:pt x="183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6" name="Google Shape;4436;p23"/>
          <p:cNvSpPr/>
          <p:nvPr/>
        </p:nvSpPr>
        <p:spPr>
          <a:xfrm>
            <a:off x="3857723" y="865824"/>
            <a:ext cx="110335" cy="48029"/>
          </a:xfrm>
          <a:custGeom>
            <a:avLst/>
            <a:gdLst/>
            <a:ahLst/>
            <a:cxnLst/>
            <a:rect l="l" t="t" r="r" b="b"/>
            <a:pathLst>
              <a:path w="1399" h="609" extrusionOk="0">
                <a:moveTo>
                  <a:pt x="0" y="1"/>
                </a:moveTo>
                <a:lnTo>
                  <a:pt x="0" y="609"/>
                </a:lnTo>
                <a:lnTo>
                  <a:pt x="1398" y="609"/>
                </a:lnTo>
                <a:lnTo>
                  <a:pt x="1398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7" name="Google Shape;4437;p23"/>
          <p:cNvSpPr/>
          <p:nvPr/>
        </p:nvSpPr>
        <p:spPr>
          <a:xfrm>
            <a:off x="2882059" y="865824"/>
            <a:ext cx="110335" cy="48029"/>
          </a:xfrm>
          <a:custGeom>
            <a:avLst/>
            <a:gdLst/>
            <a:ahLst/>
            <a:cxnLst/>
            <a:rect l="l" t="t" r="r" b="b"/>
            <a:pathLst>
              <a:path w="1399" h="609" extrusionOk="0">
                <a:moveTo>
                  <a:pt x="0" y="1"/>
                </a:moveTo>
                <a:lnTo>
                  <a:pt x="0" y="609"/>
                </a:lnTo>
                <a:lnTo>
                  <a:pt x="1398" y="609"/>
                </a:lnTo>
                <a:lnTo>
                  <a:pt x="1398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8" name="Google Shape;4438;p23"/>
          <p:cNvSpPr/>
          <p:nvPr/>
        </p:nvSpPr>
        <p:spPr>
          <a:xfrm>
            <a:off x="3402187" y="345615"/>
            <a:ext cx="48029" cy="110413"/>
          </a:xfrm>
          <a:custGeom>
            <a:avLst/>
            <a:gdLst/>
            <a:ahLst/>
            <a:cxnLst/>
            <a:rect l="l" t="t" r="r" b="b"/>
            <a:pathLst>
              <a:path w="609" h="1400" extrusionOk="0">
                <a:moveTo>
                  <a:pt x="1" y="1"/>
                </a:moveTo>
                <a:lnTo>
                  <a:pt x="1" y="1399"/>
                </a:lnTo>
                <a:lnTo>
                  <a:pt x="609" y="1399"/>
                </a:lnTo>
                <a:lnTo>
                  <a:pt x="609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9" name="Google Shape;4439;p23"/>
          <p:cNvSpPr/>
          <p:nvPr/>
        </p:nvSpPr>
        <p:spPr>
          <a:xfrm>
            <a:off x="3402187" y="1326093"/>
            <a:ext cx="48029" cy="110335"/>
          </a:xfrm>
          <a:custGeom>
            <a:avLst/>
            <a:gdLst/>
            <a:ahLst/>
            <a:cxnLst/>
            <a:rect l="l" t="t" r="r" b="b"/>
            <a:pathLst>
              <a:path w="609" h="1399" extrusionOk="0">
                <a:moveTo>
                  <a:pt x="1" y="1"/>
                </a:moveTo>
                <a:lnTo>
                  <a:pt x="1" y="1399"/>
                </a:lnTo>
                <a:lnTo>
                  <a:pt x="609" y="1399"/>
                </a:lnTo>
                <a:lnTo>
                  <a:pt x="609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0" name="Google Shape;4440;p23"/>
          <p:cNvSpPr/>
          <p:nvPr/>
        </p:nvSpPr>
        <p:spPr>
          <a:xfrm>
            <a:off x="3371036" y="851470"/>
            <a:ext cx="115145" cy="115145"/>
          </a:xfrm>
          <a:custGeom>
            <a:avLst/>
            <a:gdLst/>
            <a:ahLst/>
            <a:cxnLst/>
            <a:rect l="l" t="t" r="r" b="b"/>
            <a:pathLst>
              <a:path w="1460" h="1460" extrusionOk="0">
                <a:moveTo>
                  <a:pt x="730" y="0"/>
                </a:moveTo>
                <a:cubicBezTo>
                  <a:pt x="335" y="0"/>
                  <a:pt x="1" y="335"/>
                  <a:pt x="1" y="730"/>
                </a:cubicBezTo>
                <a:cubicBezTo>
                  <a:pt x="1" y="1125"/>
                  <a:pt x="335" y="1459"/>
                  <a:pt x="730" y="1459"/>
                </a:cubicBezTo>
                <a:cubicBezTo>
                  <a:pt x="1125" y="1459"/>
                  <a:pt x="1460" y="1125"/>
                  <a:pt x="1460" y="730"/>
                </a:cubicBezTo>
                <a:cubicBezTo>
                  <a:pt x="1460" y="335"/>
                  <a:pt x="1125" y="0"/>
                  <a:pt x="730" y="0"/>
                </a:cubicBez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1" name="Google Shape;4441;p23"/>
          <p:cNvSpPr/>
          <p:nvPr/>
        </p:nvSpPr>
        <p:spPr>
          <a:xfrm>
            <a:off x="3416619" y="889799"/>
            <a:ext cx="230212" cy="38487"/>
          </a:xfrm>
          <a:custGeom>
            <a:avLst/>
            <a:gdLst/>
            <a:ahLst/>
            <a:cxnLst/>
            <a:rect l="l" t="t" r="r" b="b"/>
            <a:pathLst>
              <a:path w="2919" h="488" extrusionOk="0">
                <a:moveTo>
                  <a:pt x="0" y="1"/>
                </a:moveTo>
                <a:lnTo>
                  <a:pt x="0" y="487"/>
                </a:lnTo>
                <a:lnTo>
                  <a:pt x="2918" y="487"/>
                </a:lnTo>
                <a:lnTo>
                  <a:pt x="2918" y="1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2" name="Google Shape;4442;p23"/>
          <p:cNvSpPr/>
          <p:nvPr/>
        </p:nvSpPr>
        <p:spPr>
          <a:xfrm>
            <a:off x="3406997" y="578195"/>
            <a:ext cx="36043" cy="335656"/>
          </a:xfrm>
          <a:custGeom>
            <a:avLst/>
            <a:gdLst/>
            <a:ahLst/>
            <a:cxnLst/>
            <a:rect l="l" t="t" r="r" b="b"/>
            <a:pathLst>
              <a:path w="457" h="4256" extrusionOk="0">
                <a:moveTo>
                  <a:pt x="1" y="0"/>
                </a:moveTo>
                <a:lnTo>
                  <a:pt x="1" y="4256"/>
                </a:lnTo>
                <a:lnTo>
                  <a:pt x="457" y="4256"/>
                </a:lnTo>
                <a:lnTo>
                  <a:pt x="457" y="0"/>
                </a:ln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3" name="Google Shape;4443;p23"/>
          <p:cNvSpPr/>
          <p:nvPr/>
        </p:nvSpPr>
        <p:spPr>
          <a:xfrm>
            <a:off x="8858200" y="1102954"/>
            <a:ext cx="2833745" cy="1977395"/>
          </a:xfrm>
          <a:custGeom>
            <a:avLst/>
            <a:gdLst/>
            <a:ahLst/>
            <a:cxnLst/>
            <a:rect l="l" t="t" r="r" b="b"/>
            <a:pathLst>
              <a:path w="56933" h="39728" extrusionOk="0">
                <a:moveTo>
                  <a:pt x="457" y="0"/>
                </a:moveTo>
                <a:lnTo>
                  <a:pt x="1186" y="7903"/>
                </a:lnTo>
                <a:cubicBezTo>
                  <a:pt x="1916" y="15593"/>
                  <a:pt x="1855" y="23314"/>
                  <a:pt x="974" y="31004"/>
                </a:cubicBezTo>
                <a:lnTo>
                  <a:pt x="1" y="39727"/>
                </a:lnTo>
                <a:lnTo>
                  <a:pt x="56932" y="39727"/>
                </a:lnTo>
                <a:lnTo>
                  <a:pt x="55777" y="30639"/>
                </a:lnTo>
                <a:cubicBezTo>
                  <a:pt x="54713" y="22402"/>
                  <a:pt x="54622" y="14104"/>
                  <a:pt x="55443" y="5867"/>
                </a:cubicBezTo>
                <a:lnTo>
                  <a:pt x="56020" y="0"/>
                </a:ln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4" name="Google Shape;4444;p23"/>
          <p:cNvSpPr/>
          <p:nvPr/>
        </p:nvSpPr>
        <p:spPr>
          <a:xfrm>
            <a:off x="9023149" y="559827"/>
            <a:ext cx="2447903" cy="553728"/>
          </a:xfrm>
          <a:custGeom>
            <a:avLst/>
            <a:gdLst/>
            <a:ahLst/>
            <a:cxnLst/>
            <a:rect l="l" t="t" r="r" b="b"/>
            <a:pathLst>
              <a:path w="49181" h="11125" fill="none" extrusionOk="0">
                <a:moveTo>
                  <a:pt x="0" y="11125"/>
                </a:moveTo>
                <a:lnTo>
                  <a:pt x="25198" y="0"/>
                </a:lnTo>
                <a:lnTo>
                  <a:pt x="49180" y="10912"/>
                </a:lnTo>
              </a:path>
            </a:pathLst>
          </a:custGeom>
          <a:noFill/>
          <a:ln w="9875" cap="flat" cmpd="sng">
            <a:solidFill>
              <a:srgbClr val="0C1F36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5" name="Google Shape;4445;p23"/>
          <p:cNvSpPr/>
          <p:nvPr/>
        </p:nvSpPr>
        <p:spPr>
          <a:xfrm>
            <a:off x="10228906" y="496268"/>
            <a:ext cx="110497" cy="127121"/>
          </a:xfrm>
          <a:custGeom>
            <a:avLst/>
            <a:gdLst/>
            <a:ahLst/>
            <a:cxnLst/>
            <a:rect l="l" t="t" r="r" b="b"/>
            <a:pathLst>
              <a:path w="2220" h="2554" extrusionOk="0">
                <a:moveTo>
                  <a:pt x="1125" y="1"/>
                </a:moveTo>
                <a:cubicBezTo>
                  <a:pt x="487" y="1"/>
                  <a:pt x="0" y="578"/>
                  <a:pt x="0" y="1277"/>
                </a:cubicBezTo>
                <a:cubicBezTo>
                  <a:pt x="0" y="1976"/>
                  <a:pt x="487" y="2554"/>
                  <a:pt x="1125" y="2554"/>
                </a:cubicBezTo>
                <a:cubicBezTo>
                  <a:pt x="1733" y="2554"/>
                  <a:pt x="2219" y="1976"/>
                  <a:pt x="2219" y="1277"/>
                </a:cubicBezTo>
                <a:cubicBezTo>
                  <a:pt x="2219" y="578"/>
                  <a:pt x="1733" y="1"/>
                  <a:pt x="1125" y="1"/>
                </a:cubicBezTo>
                <a:close/>
              </a:path>
            </a:pathLst>
          </a:custGeom>
          <a:solidFill>
            <a:srgbClr val="635A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6" name="Google Shape;4446;p23"/>
          <p:cNvSpPr/>
          <p:nvPr/>
        </p:nvSpPr>
        <p:spPr>
          <a:xfrm>
            <a:off x="8784088" y="1060598"/>
            <a:ext cx="2953201" cy="105917"/>
          </a:xfrm>
          <a:custGeom>
            <a:avLst/>
            <a:gdLst/>
            <a:ahLst/>
            <a:cxnLst/>
            <a:rect l="l" t="t" r="r" b="b"/>
            <a:pathLst>
              <a:path w="59333" h="2128" extrusionOk="0">
                <a:moveTo>
                  <a:pt x="852" y="0"/>
                </a:moveTo>
                <a:cubicBezTo>
                  <a:pt x="396" y="0"/>
                  <a:pt x="1" y="365"/>
                  <a:pt x="1" y="821"/>
                </a:cubicBezTo>
                <a:lnTo>
                  <a:pt x="1" y="1277"/>
                </a:lnTo>
                <a:cubicBezTo>
                  <a:pt x="1" y="1763"/>
                  <a:pt x="396" y="2128"/>
                  <a:pt x="852" y="2128"/>
                </a:cubicBezTo>
                <a:lnTo>
                  <a:pt x="58512" y="2128"/>
                </a:lnTo>
                <a:cubicBezTo>
                  <a:pt x="58968" y="2128"/>
                  <a:pt x="59333" y="1763"/>
                  <a:pt x="59333" y="1277"/>
                </a:cubicBezTo>
                <a:lnTo>
                  <a:pt x="59333" y="821"/>
                </a:lnTo>
                <a:cubicBezTo>
                  <a:pt x="59333" y="365"/>
                  <a:pt x="58968" y="0"/>
                  <a:pt x="58512" y="0"/>
                </a:cubicBezTo>
                <a:close/>
              </a:path>
            </a:pathLst>
          </a:custGeom>
          <a:solidFill>
            <a:srgbClr val="A0664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7" name="Google Shape;4447;p23"/>
          <p:cNvSpPr/>
          <p:nvPr/>
        </p:nvSpPr>
        <p:spPr>
          <a:xfrm>
            <a:off x="8784088" y="3027343"/>
            <a:ext cx="2953201" cy="107460"/>
          </a:xfrm>
          <a:custGeom>
            <a:avLst/>
            <a:gdLst/>
            <a:ahLst/>
            <a:cxnLst/>
            <a:rect l="l" t="t" r="r" b="b"/>
            <a:pathLst>
              <a:path w="59333" h="2159" extrusionOk="0">
                <a:moveTo>
                  <a:pt x="852" y="0"/>
                </a:moveTo>
                <a:cubicBezTo>
                  <a:pt x="396" y="0"/>
                  <a:pt x="1" y="395"/>
                  <a:pt x="1" y="851"/>
                </a:cubicBezTo>
                <a:lnTo>
                  <a:pt x="1" y="1307"/>
                </a:lnTo>
                <a:cubicBezTo>
                  <a:pt x="1" y="1763"/>
                  <a:pt x="396" y="2158"/>
                  <a:pt x="852" y="2158"/>
                </a:cubicBezTo>
                <a:lnTo>
                  <a:pt x="58512" y="2158"/>
                </a:lnTo>
                <a:cubicBezTo>
                  <a:pt x="58968" y="2158"/>
                  <a:pt x="59333" y="1763"/>
                  <a:pt x="59333" y="1307"/>
                </a:cubicBezTo>
                <a:lnTo>
                  <a:pt x="59333" y="851"/>
                </a:lnTo>
                <a:cubicBezTo>
                  <a:pt x="59333" y="395"/>
                  <a:pt x="58968" y="0"/>
                  <a:pt x="58512" y="0"/>
                </a:cubicBezTo>
                <a:close/>
              </a:path>
            </a:pathLst>
          </a:custGeom>
          <a:solidFill>
            <a:srgbClr val="A0664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8" name="Google Shape;4448;p23"/>
          <p:cNvSpPr/>
          <p:nvPr/>
        </p:nvSpPr>
        <p:spPr>
          <a:xfrm>
            <a:off x="9658553" y="1614127"/>
            <a:ext cx="36235" cy="15331"/>
          </a:xfrm>
          <a:custGeom>
            <a:avLst/>
            <a:gdLst/>
            <a:ahLst/>
            <a:cxnLst/>
            <a:rect l="l" t="t" r="r" b="b"/>
            <a:pathLst>
              <a:path w="728" h="308" extrusionOk="0">
                <a:moveTo>
                  <a:pt x="166" y="1"/>
                </a:moveTo>
                <a:cubicBezTo>
                  <a:pt x="151" y="1"/>
                  <a:pt x="136" y="2"/>
                  <a:pt x="122" y="4"/>
                </a:cubicBezTo>
                <a:cubicBezTo>
                  <a:pt x="0" y="4"/>
                  <a:pt x="213" y="277"/>
                  <a:pt x="365" y="308"/>
                </a:cubicBezTo>
                <a:cubicBezTo>
                  <a:pt x="517" y="308"/>
                  <a:pt x="669" y="217"/>
                  <a:pt x="699" y="217"/>
                </a:cubicBezTo>
                <a:cubicBezTo>
                  <a:pt x="728" y="188"/>
                  <a:pt x="385" y="1"/>
                  <a:pt x="166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9" name="Google Shape;4449;p23"/>
          <p:cNvSpPr/>
          <p:nvPr/>
        </p:nvSpPr>
        <p:spPr>
          <a:xfrm>
            <a:off x="9569261" y="1533295"/>
            <a:ext cx="39420" cy="9955"/>
          </a:xfrm>
          <a:custGeom>
            <a:avLst/>
            <a:gdLst/>
            <a:ahLst/>
            <a:cxnLst/>
            <a:rect l="l" t="t" r="r" b="b"/>
            <a:pathLst>
              <a:path w="792" h="200" extrusionOk="0">
                <a:moveTo>
                  <a:pt x="757" y="1"/>
                </a:moveTo>
                <a:cubicBezTo>
                  <a:pt x="697" y="1"/>
                  <a:pt x="563" y="86"/>
                  <a:pt x="366" y="108"/>
                </a:cubicBezTo>
                <a:cubicBezTo>
                  <a:pt x="214" y="108"/>
                  <a:pt x="1" y="169"/>
                  <a:pt x="122" y="169"/>
                </a:cubicBezTo>
                <a:cubicBezTo>
                  <a:pt x="244" y="169"/>
                  <a:pt x="366" y="199"/>
                  <a:pt x="548" y="199"/>
                </a:cubicBezTo>
                <a:cubicBezTo>
                  <a:pt x="761" y="199"/>
                  <a:pt x="791" y="169"/>
                  <a:pt x="791" y="47"/>
                </a:cubicBezTo>
                <a:cubicBezTo>
                  <a:pt x="791" y="14"/>
                  <a:pt x="779" y="1"/>
                  <a:pt x="757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0" name="Google Shape;4450;p23"/>
          <p:cNvSpPr/>
          <p:nvPr/>
        </p:nvSpPr>
        <p:spPr>
          <a:xfrm>
            <a:off x="9546563" y="1693466"/>
            <a:ext cx="31855" cy="21701"/>
          </a:xfrm>
          <a:custGeom>
            <a:avLst/>
            <a:gdLst/>
            <a:ahLst/>
            <a:cxnLst/>
            <a:rect l="l" t="t" r="r" b="b"/>
            <a:pathLst>
              <a:path w="640" h="436" extrusionOk="0">
                <a:moveTo>
                  <a:pt x="262" y="1"/>
                </a:moveTo>
                <a:cubicBezTo>
                  <a:pt x="249" y="1"/>
                  <a:pt x="244" y="8"/>
                  <a:pt x="244" y="21"/>
                </a:cubicBezTo>
                <a:cubicBezTo>
                  <a:pt x="214" y="21"/>
                  <a:pt x="183" y="173"/>
                  <a:pt x="153" y="173"/>
                </a:cubicBezTo>
                <a:cubicBezTo>
                  <a:pt x="153" y="203"/>
                  <a:pt x="62" y="234"/>
                  <a:pt x="31" y="294"/>
                </a:cubicBezTo>
                <a:cubicBezTo>
                  <a:pt x="1" y="355"/>
                  <a:pt x="123" y="325"/>
                  <a:pt x="153" y="355"/>
                </a:cubicBezTo>
                <a:cubicBezTo>
                  <a:pt x="214" y="355"/>
                  <a:pt x="244" y="416"/>
                  <a:pt x="275" y="416"/>
                </a:cubicBezTo>
                <a:cubicBezTo>
                  <a:pt x="287" y="429"/>
                  <a:pt x="326" y="436"/>
                  <a:pt x="371" y="436"/>
                </a:cubicBezTo>
                <a:cubicBezTo>
                  <a:pt x="435" y="436"/>
                  <a:pt x="512" y="421"/>
                  <a:pt x="548" y="386"/>
                </a:cubicBezTo>
                <a:cubicBezTo>
                  <a:pt x="609" y="355"/>
                  <a:pt x="639" y="355"/>
                  <a:pt x="609" y="325"/>
                </a:cubicBezTo>
                <a:cubicBezTo>
                  <a:pt x="609" y="294"/>
                  <a:pt x="487" y="142"/>
                  <a:pt x="366" y="51"/>
                </a:cubicBezTo>
                <a:cubicBezTo>
                  <a:pt x="312" y="16"/>
                  <a:pt x="280" y="1"/>
                  <a:pt x="262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1" name="Google Shape;4451;p23"/>
          <p:cNvSpPr/>
          <p:nvPr/>
        </p:nvSpPr>
        <p:spPr>
          <a:xfrm>
            <a:off x="9566274" y="1581227"/>
            <a:ext cx="22249" cy="18117"/>
          </a:xfrm>
          <a:custGeom>
            <a:avLst/>
            <a:gdLst/>
            <a:ahLst/>
            <a:cxnLst/>
            <a:rect l="l" t="t" r="r" b="b"/>
            <a:pathLst>
              <a:path w="447" h="364" extrusionOk="0">
                <a:moveTo>
                  <a:pt x="277" y="0"/>
                </a:moveTo>
                <a:cubicBezTo>
                  <a:pt x="257" y="0"/>
                  <a:pt x="236" y="8"/>
                  <a:pt x="213" y="27"/>
                </a:cubicBezTo>
                <a:cubicBezTo>
                  <a:pt x="122" y="57"/>
                  <a:pt x="61" y="118"/>
                  <a:pt x="30" y="179"/>
                </a:cubicBezTo>
                <a:cubicBezTo>
                  <a:pt x="0" y="239"/>
                  <a:pt x="30" y="239"/>
                  <a:pt x="122" y="300"/>
                </a:cubicBezTo>
                <a:cubicBezTo>
                  <a:pt x="197" y="338"/>
                  <a:pt x="260" y="364"/>
                  <a:pt x="312" y="364"/>
                </a:cubicBezTo>
                <a:cubicBezTo>
                  <a:pt x="344" y="364"/>
                  <a:pt x="372" y="354"/>
                  <a:pt x="395" y="331"/>
                </a:cubicBezTo>
                <a:cubicBezTo>
                  <a:pt x="447" y="253"/>
                  <a:pt x="389" y="0"/>
                  <a:pt x="277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2" name="Google Shape;4452;p23"/>
          <p:cNvSpPr/>
          <p:nvPr/>
        </p:nvSpPr>
        <p:spPr>
          <a:xfrm>
            <a:off x="9552238" y="1512589"/>
            <a:ext cx="29217" cy="22547"/>
          </a:xfrm>
          <a:custGeom>
            <a:avLst/>
            <a:gdLst/>
            <a:ahLst/>
            <a:cxnLst/>
            <a:rect l="l" t="t" r="r" b="b"/>
            <a:pathLst>
              <a:path w="587" h="453" extrusionOk="0">
                <a:moveTo>
                  <a:pt x="118" y="0"/>
                </a:moveTo>
                <a:cubicBezTo>
                  <a:pt x="1" y="0"/>
                  <a:pt x="280" y="283"/>
                  <a:pt x="252" y="311"/>
                </a:cubicBezTo>
                <a:cubicBezTo>
                  <a:pt x="221" y="342"/>
                  <a:pt x="130" y="342"/>
                  <a:pt x="191" y="403"/>
                </a:cubicBezTo>
                <a:cubicBezTo>
                  <a:pt x="227" y="438"/>
                  <a:pt x="241" y="453"/>
                  <a:pt x="266" y="453"/>
                </a:cubicBezTo>
                <a:cubicBezTo>
                  <a:pt x="283" y="453"/>
                  <a:pt x="305" y="446"/>
                  <a:pt x="343" y="433"/>
                </a:cubicBezTo>
                <a:cubicBezTo>
                  <a:pt x="434" y="403"/>
                  <a:pt x="556" y="281"/>
                  <a:pt x="556" y="251"/>
                </a:cubicBezTo>
                <a:cubicBezTo>
                  <a:pt x="586" y="220"/>
                  <a:pt x="464" y="190"/>
                  <a:pt x="404" y="159"/>
                </a:cubicBezTo>
                <a:cubicBezTo>
                  <a:pt x="343" y="129"/>
                  <a:pt x="282" y="68"/>
                  <a:pt x="161" y="7"/>
                </a:cubicBezTo>
                <a:cubicBezTo>
                  <a:pt x="143" y="2"/>
                  <a:pt x="129" y="0"/>
                  <a:pt x="118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3" name="Google Shape;4453;p23"/>
          <p:cNvSpPr/>
          <p:nvPr/>
        </p:nvSpPr>
        <p:spPr>
          <a:xfrm>
            <a:off x="9561695" y="1453907"/>
            <a:ext cx="78741" cy="68488"/>
          </a:xfrm>
          <a:custGeom>
            <a:avLst/>
            <a:gdLst/>
            <a:ahLst/>
            <a:cxnLst/>
            <a:rect l="l" t="t" r="r" b="b"/>
            <a:pathLst>
              <a:path w="1582" h="1376" extrusionOk="0">
                <a:moveTo>
                  <a:pt x="487" y="1"/>
                </a:moveTo>
                <a:cubicBezTo>
                  <a:pt x="396" y="1"/>
                  <a:pt x="366" y="62"/>
                  <a:pt x="244" y="214"/>
                </a:cubicBezTo>
                <a:cubicBezTo>
                  <a:pt x="153" y="396"/>
                  <a:pt x="92" y="518"/>
                  <a:pt x="183" y="518"/>
                </a:cubicBezTo>
                <a:cubicBezTo>
                  <a:pt x="244" y="533"/>
                  <a:pt x="290" y="533"/>
                  <a:pt x="320" y="533"/>
                </a:cubicBezTo>
                <a:cubicBezTo>
                  <a:pt x="350" y="533"/>
                  <a:pt x="366" y="533"/>
                  <a:pt x="366" y="548"/>
                </a:cubicBezTo>
                <a:cubicBezTo>
                  <a:pt x="366" y="609"/>
                  <a:pt x="335" y="639"/>
                  <a:pt x="183" y="639"/>
                </a:cubicBezTo>
                <a:cubicBezTo>
                  <a:pt x="1" y="639"/>
                  <a:pt x="62" y="670"/>
                  <a:pt x="153" y="791"/>
                </a:cubicBezTo>
                <a:cubicBezTo>
                  <a:pt x="204" y="876"/>
                  <a:pt x="226" y="894"/>
                  <a:pt x="262" y="894"/>
                </a:cubicBezTo>
                <a:cubicBezTo>
                  <a:pt x="291" y="894"/>
                  <a:pt x="329" y="882"/>
                  <a:pt x="396" y="882"/>
                </a:cubicBezTo>
                <a:cubicBezTo>
                  <a:pt x="518" y="882"/>
                  <a:pt x="561" y="844"/>
                  <a:pt x="636" y="844"/>
                </a:cubicBezTo>
                <a:cubicBezTo>
                  <a:pt x="655" y="844"/>
                  <a:pt x="676" y="846"/>
                  <a:pt x="700" y="852"/>
                </a:cubicBezTo>
                <a:cubicBezTo>
                  <a:pt x="822" y="882"/>
                  <a:pt x="852" y="913"/>
                  <a:pt x="730" y="974"/>
                </a:cubicBezTo>
                <a:cubicBezTo>
                  <a:pt x="639" y="1004"/>
                  <a:pt x="396" y="1065"/>
                  <a:pt x="457" y="1156"/>
                </a:cubicBezTo>
                <a:cubicBezTo>
                  <a:pt x="518" y="1217"/>
                  <a:pt x="670" y="1369"/>
                  <a:pt x="761" y="1369"/>
                </a:cubicBezTo>
                <a:cubicBezTo>
                  <a:pt x="774" y="1373"/>
                  <a:pt x="786" y="1375"/>
                  <a:pt x="796" y="1375"/>
                </a:cubicBezTo>
                <a:cubicBezTo>
                  <a:pt x="846" y="1375"/>
                  <a:pt x="870" y="1332"/>
                  <a:pt x="965" y="1332"/>
                </a:cubicBezTo>
                <a:cubicBezTo>
                  <a:pt x="985" y="1332"/>
                  <a:pt x="1008" y="1334"/>
                  <a:pt x="1034" y="1338"/>
                </a:cubicBezTo>
                <a:cubicBezTo>
                  <a:pt x="1097" y="1351"/>
                  <a:pt x="1129" y="1358"/>
                  <a:pt x="1147" y="1358"/>
                </a:cubicBezTo>
                <a:cubicBezTo>
                  <a:pt x="1172" y="1358"/>
                  <a:pt x="1169" y="1344"/>
                  <a:pt x="1186" y="1308"/>
                </a:cubicBezTo>
                <a:cubicBezTo>
                  <a:pt x="1186" y="1247"/>
                  <a:pt x="1278" y="1126"/>
                  <a:pt x="1308" y="1065"/>
                </a:cubicBezTo>
                <a:cubicBezTo>
                  <a:pt x="1308" y="1004"/>
                  <a:pt x="1369" y="974"/>
                  <a:pt x="1460" y="943"/>
                </a:cubicBezTo>
                <a:cubicBezTo>
                  <a:pt x="1551" y="913"/>
                  <a:pt x="1581" y="882"/>
                  <a:pt x="1490" y="852"/>
                </a:cubicBezTo>
                <a:cubicBezTo>
                  <a:pt x="1399" y="791"/>
                  <a:pt x="1308" y="791"/>
                  <a:pt x="1308" y="761"/>
                </a:cubicBezTo>
                <a:cubicBezTo>
                  <a:pt x="1338" y="730"/>
                  <a:pt x="1369" y="639"/>
                  <a:pt x="1338" y="578"/>
                </a:cubicBezTo>
                <a:cubicBezTo>
                  <a:pt x="1308" y="548"/>
                  <a:pt x="1247" y="548"/>
                  <a:pt x="1186" y="518"/>
                </a:cubicBezTo>
                <a:cubicBezTo>
                  <a:pt x="1156" y="518"/>
                  <a:pt x="1095" y="396"/>
                  <a:pt x="1034" y="335"/>
                </a:cubicBezTo>
                <a:cubicBezTo>
                  <a:pt x="974" y="305"/>
                  <a:pt x="913" y="305"/>
                  <a:pt x="852" y="214"/>
                </a:cubicBezTo>
                <a:cubicBezTo>
                  <a:pt x="761" y="153"/>
                  <a:pt x="639" y="1"/>
                  <a:pt x="487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4" name="Google Shape;4454;p23"/>
          <p:cNvSpPr/>
          <p:nvPr/>
        </p:nvSpPr>
        <p:spPr>
          <a:xfrm>
            <a:off x="9514809" y="1591282"/>
            <a:ext cx="10004" cy="7068"/>
          </a:xfrm>
          <a:custGeom>
            <a:avLst/>
            <a:gdLst/>
            <a:ahLst/>
            <a:cxnLst/>
            <a:rect l="l" t="t" r="r" b="b"/>
            <a:pathLst>
              <a:path w="201" h="142" extrusionOk="0">
                <a:moveTo>
                  <a:pt x="107" y="1"/>
                </a:moveTo>
                <a:cubicBezTo>
                  <a:pt x="94" y="1"/>
                  <a:pt x="78" y="3"/>
                  <a:pt x="61" y="7"/>
                </a:cubicBezTo>
                <a:cubicBezTo>
                  <a:pt x="1" y="37"/>
                  <a:pt x="1" y="98"/>
                  <a:pt x="1" y="129"/>
                </a:cubicBezTo>
                <a:cubicBezTo>
                  <a:pt x="1" y="137"/>
                  <a:pt x="6" y="141"/>
                  <a:pt x="15" y="141"/>
                </a:cubicBezTo>
                <a:cubicBezTo>
                  <a:pt x="36" y="141"/>
                  <a:pt x="79" y="120"/>
                  <a:pt x="122" y="98"/>
                </a:cubicBezTo>
                <a:cubicBezTo>
                  <a:pt x="201" y="72"/>
                  <a:pt x="189" y="1"/>
                  <a:pt x="107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5" name="Google Shape;4455;p23"/>
          <p:cNvSpPr/>
          <p:nvPr/>
        </p:nvSpPr>
        <p:spPr>
          <a:xfrm>
            <a:off x="9525410" y="1618856"/>
            <a:ext cx="43900" cy="43651"/>
          </a:xfrm>
          <a:custGeom>
            <a:avLst/>
            <a:gdLst/>
            <a:ahLst/>
            <a:cxnLst/>
            <a:rect l="l" t="t" r="r" b="b"/>
            <a:pathLst>
              <a:path w="882" h="877" extrusionOk="0">
                <a:moveTo>
                  <a:pt x="396" y="0"/>
                </a:moveTo>
                <a:cubicBezTo>
                  <a:pt x="304" y="0"/>
                  <a:pt x="122" y="122"/>
                  <a:pt x="122" y="152"/>
                </a:cubicBezTo>
                <a:cubicBezTo>
                  <a:pt x="152" y="213"/>
                  <a:pt x="213" y="182"/>
                  <a:pt x="304" y="243"/>
                </a:cubicBezTo>
                <a:cubicBezTo>
                  <a:pt x="365" y="274"/>
                  <a:pt x="396" y="274"/>
                  <a:pt x="335" y="426"/>
                </a:cubicBezTo>
                <a:cubicBezTo>
                  <a:pt x="309" y="469"/>
                  <a:pt x="287" y="485"/>
                  <a:pt x="270" y="485"/>
                </a:cubicBezTo>
                <a:cubicBezTo>
                  <a:pt x="226" y="485"/>
                  <a:pt x="204" y="386"/>
                  <a:pt x="183" y="365"/>
                </a:cubicBezTo>
                <a:cubicBezTo>
                  <a:pt x="161" y="343"/>
                  <a:pt x="170" y="322"/>
                  <a:pt x="145" y="322"/>
                </a:cubicBezTo>
                <a:cubicBezTo>
                  <a:pt x="135" y="322"/>
                  <a:pt x="118" y="326"/>
                  <a:pt x="92" y="334"/>
                </a:cubicBezTo>
                <a:cubicBezTo>
                  <a:pt x="31" y="395"/>
                  <a:pt x="0" y="426"/>
                  <a:pt x="92" y="517"/>
                </a:cubicBezTo>
                <a:cubicBezTo>
                  <a:pt x="213" y="578"/>
                  <a:pt x="244" y="638"/>
                  <a:pt x="335" y="699"/>
                </a:cubicBezTo>
                <a:cubicBezTo>
                  <a:pt x="408" y="748"/>
                  <a:pt x="442" y="876"/>
                  <a:pt x="532" y="876"/>
                </a:cubicBezTo>
                <a:cubicBezTo>
                  <a:pt x="554" y="876"/>
                  <a:pt x="579" y="869"/>
                  <a:pt x="608" y="851"/>
                </a:cubicBezTo>
                <a:cubicBezTo>
                  <a:pt x="760" y="760"/>
                  <a:pt x="851" y="669"/>
                  <a:pt x="851" y="608"/>
                </a:cubicBezTo>
                <a:cubicBezTo>
                  <a:pt x="882" y="517"/>
                  <a:pt x="851" y="486"/>
                  <a:pt x="791" y="426"/>
                </a:cubicBezTo>
                <a:cubicBezTo>
                  <a:pt x="760" y="365"/>
                  <a:pt x="760" y="334"/>
                  <a:pt x="669" y="334"/>
                </a:cubicBezTo>
                <a:cubicBezTo>
                  <a:pt x="578" y="365"/>
                  <a:pt x="548" y="365"/>
                  <a:pt x="548" y="365"/>
                </a:cubicBezTo>
                <a:cubicBezTo>
                  <a:pt x="548" y="365"/>
                  <a:pt x="608" y="274"/>
                  <a:pt x="700" y="213"/>
                </a:cubicBezTo>
                <a:cubicBezTo>
                  <a:pt x="791" y="152"/>
                  <a:pt x="700" y="122"/>
                  <a:pt x="760" y="61"/>
                </a:cubicBezTo>
                <a:cubicBezTo>
                  <a:pt x="791" y="30"/>
                  <a:pt x="639" y="0"/>
                  <a:pt x="578" y="0"/>
                </a:cubicBezTo>
                <a:cubicBezTo>
                  <a:pt x="558" y="10"/>
                  <a:pt x="544" y="14"/>
                  <a:pt x="531" y="14"/>
                </a:cubicBezTo>
                <a:cubicBezTo>
                  <a:pt x="504" y="14"/>
                  <a:pt x="477" y="0"/>
                  <a:pt x="39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6" name="Google Shape;4456;p23"/>
          <p:cNvSpPr/>
          <p:nvPr/>
        </p:nvSpPr>
        <p:spPr>
          <a:xfrm>
            <a:off x="9422529" y="1635480"/>
            <a:ext cx="119556" cy="87800"/>
          </a:xfrm>
          <a:custGeom>
            <a:avLst/>
            <a:gdLst/>
            <a:ahLst/>
            <a:cxnLst/>
            <a:rect l="l" t="t" r="r" b="b"/>
            <a:pathLst>
              <a:path w="2402" h="1764" extrusionOk="0">
                <a:moveTo>
                  <a:pt x="1459" y="0"/>
                </a:moveTo>
                <a:cubicBezTo>
                  <a:pt x="1459" y="0"/>
                  <a:pt x="1429" y="92"/>
                  <a:pt x="1459" y="244"/>
                </a:cubicBezTo>
                <a:cubicBezTo>
                  <a:pt x="1485" y="370"/>
                  <a:pt x="1489" y="539"/>
                  <a:pt x="1455" y="539"/>
                </a:cubicBezTo>
                <a:cubicBezTo>
                  <a:pt x="1448" y="539"/>
                  <a:pt x="1439" y="532"/>
                  <a:pt x="1429" y="517"/>
                </a:cubicBezTo>
                <a:cubicBezTo>
                  <a:pt x="1377" y="439"/>
                  <a:pt x="1324" y="292"/>
                  <a:pt x="1233" y="292"/>
                </a:cubicBezTo>
                <a:cubicBezTo>
                  <a:pt x="1218" y="292"/>
                  <a:pt x="1203" y="296"/>
                  <a:pt x="1186" y="304"/>
                </a:cubicBezTo>
                <a:cubicBezTo>
                  <a:pt x="1131" y="359"/>
                  <a:pt x="1055" y="370"/>
                  <a:pt x="1009" y="370"/>
                </a:cubicBezTo>
                <a:cubicBezTo>
                  <a:pt x="978" y="370"/>
                  <a:pt x="961" y="365"/>
                  <a:pt x="973" y="365"/>
                </a:cubicBezTo>
                <a:cubicBezTo>
                  <a:pt x="1004" y="335"/>
                  <a:pt x="973" y="244"/>
                  <a:pt x="912" y="213"/>
                </a:cubicBezTo>
                <a:cubicBezTo>
                  <a:pt x="901" y="207"/>
                  <a:pt x="890" y="205"/>
                  <a:pt x="880" y="205"/>
                </a:cubicBezTo>
                <a:cubicBezTo>
                  <a:pt x="839" y="205"/>
                  <a:pt x="810" y="249"/>
                  <a:pt x="760" y="274"/>
                </a:cubicBezTo>
                <a:cubicBezTo>
                  <a:pt x="722" y="312"/>
                  <a:pt x="635" y="351"/>
                  <a:pt x="599" y="351"/>
                </a:cubicBezTo>
                <a:cubicBezTo>
                  <a:pt x="578" y="351"/>
                  <a:pt x="575" y="338"/>
                  <a:pt x="608" y="304"/>
                </a:cubicBezTo>
                <a:cubicBezTo>
                  <a:pt x="669" y="244"/>
                  <a:pt x="639" y="183"/>
                  <a:pt x="608" y="92"/>
                </a:cubicBezTo>
                <a:cubicBezTo>
                  <a:pt x="603" y="80"/>
                  <a:pt x="592" y="75"/>
                  <a:pt x="577" y="75"/>
                </a:cubicBezTo>
                <a:cubicBezTo>
                  <a:pt x="512" y="75"/>
                  <a:pt x="373" y="169"/>
                  <a:pt x="274" y="244"/>
                </a:cubicBezTo>
                <a:cubicBezTo>
                  <a:pt x="183" y="335"/>
                  <a:pt x="122" y="487"/>
                  <a:pt x="61" y="578"/>
                </a:cubicBezTo>
                <a:cubicBezTo>
                  <a:pt x="1" y="669"/>
                  <a:pt x="31" y="730"/>
                  <a:pt x="152" y="760"/>
                </a:cubicBezTo>
                <a:cubicBezTo>
                  <a:pt x="244" y="821"/>
                  <a:pt x="396" y="821"/>
                  <a:pt x="274" y="882"/>
                </a:cubicBezTo>
                <a:cubicBezTo>
                  <a:pt x="122" y="943"/>
                  <a:pt x="31" y="973"/>
                  <a:pt x="92" y="1034"/>
                </a:cubicBezTo>
                <a:cubicBezTo>
                  <a:pt x="145" y="1069"/>
                  <a:pt x="199" y="1084"/>
                  <a:pt x="258" y="1084"/>
                </a:cubicBezTo>
                <a:cubicBezTo>
                  <a:pt x="300" y="1084"/>
                  <a:pt x="345" y="1077"/>
                  <a:pt x="396" y="1064"/>
                </a:cubicBezTo>
                <a:cubicBezTo>
                  <a:pt x="477" y="1064"/>
                  <a:pt x="544" y="1037"/>
                  <a:pt x="634" y="1037"/>
                </a:cubicBezTo>
                <a:cubicBezTo>
                  <a:pt x="679" y="1037"/>
                  <a:pt x="730" y="1044"/>
                  <a:pt x="791" y="1064"/>
                </a:cubicBezTo>
                <a:cubicBezTo>
                  <a:pt x="973" y="1125"/>
                  <a:pt x="1064" y="1125"/>
                  <a:pt x="1064" y="1125"/>
                </a:cubicBezTo>
                <a:cubicBezTo>
                  <a:pt x="1064" y="1125"/>
                  <a:pt x="1004" y="1186"/>
                  <a:pt x="882" y="1216"/>
                </a:cubicBezTo>
                <a:cubicBezTo>
                  <a:pt x="821" y="1231"/>
                  <a:pt x="738" y="1231"/>
                  <a:pt x="654" y="1231"/>
                </a:cubicBezTo>
                <a:cubicBezTo>
                  <a:pt x="570" y="1231"/>
                  <a:pt x="487" y="1231"/>
                  <a:pt x="426" y="1247"/>
                </a:cubicBezTo>
                <a:cubicBezTo>
                  <a:pt x="304" y="1277"/>
                  <a:pt x="122" y="1307"/>
                  <a:pt x="183" y="1368"/>
                </a:cubicBezTo>
                <a:cubicBezTo>
                  <a:pt x="213" y="1399"/>
                  <a:pt x="274" y="1490"/>
                  <a:pt x="426" y="1551"/>
                </a:cubicBezTo>
                <a:cubicBezTo>
                  <a:pt x="482" y="1573"/>
                  <a:pt x="522" y="1579"/>
                  <a:pt x="554" y="1579"/>
                </a:cubicBezTo>
                <a:cubicBezTo>
                  <a:pt x="589" y="1579"/>
                  <a:pt x="615" y="1572"/>
                  <a:pt x="645" y="1572"/>
                </a:cubicBezTo>
                <a:cubicBezTo>
                  <a:pt x="661" y="1572"/>
                  <a:pt x="679" y="1574"/>
                  <a:pt x="700" y="1581"/>
                </a:cubicBezTo>
                <a:cubicBezTo>
                  <a:pt x="791" y="1611"/>
                  <a:pt x="730" y="1733"/>
                  <a:pt x="760" y="1763"/>
                </a:cubicBezTo>
                <a:cubicBezTo>
                  <a:pt x="791" y="1763"/>
                  <a:pt x="973" y="1733"/>
                  <a:pt x="1125" y="1703"/>
                </a:cubicBezTo>
                <a:cubicBezTo>
                  <a:pt x="1308" y="1642"/>
                  <a:pt x="1247" y="1611"/>
                  <a:pt x="1368" y="1581"/>
                </a:cubicBezTo>
                <a:cubicBezTo>
                  <a:pt x="1520" y="1551"/>
                  <a:pt x="1520" y="1399"/>
                  <a:pt x="1611" y="1368"/>
                </a:cubicBezTo>
                <a:cubicBezTo>
                  <a:pt x="1620" y="1364"/>
                  <a:pt x="1626" y="1362"/>
                  <a:pt x="1631" y="1362"/>
                </a:cubicBezTo>
                <a:cubicBezTo>
                  <a:pt x="1658" y="1362"/>
                  <a:pt x="1624" y="1433"/>
                  <a:pt x="1703" y="1459"/>
                </a:cubicBezTo>
                <a:cubicBezTo>
                  <a:pt x="1824" y="1490"/>
                  <a:pt x="1763" y="1520"/>
                  <a:pt x="1855" y="1520"/>
                </a:cubicBezTo>
                <a:cubicBezTo>
                  <a:pt x="1953" y="1545"/>
                  <a:pt x="1952" y="1589"/>
                  <a:pt x="1996" y="1589"/>
                </a:cubicBezTo>
                <a:cubicBezTo>
                  <a:pt x="2007" y="1589"/>
                  <a:pt x="2020" y="1587"/>
                  <a:pt x="2037" y="1581"/>
                </a:cubicBezTo>
                <a:cubicBezTo>
                  <a:pt x="2128" y="1581"/>
                  <a:pt x="2250" y="1490"/>
                  <a:pt x="2250" y="1490"/>
                </a:cubicBezTo>
                <a:cubicBezTo>
                  <a:pt x="2219" y="1459"/>
                  <a:pt x="2219" y="1429"/>
                  <a:pt x="2219" y="1368"/>
                </a:cubicBezTo>
                <a:cubicBezTo>
                  <a:pt x="2227" y="1354"/>
                  <a:pt x="2225" y="1348"/>
                  <a:pt x="2218" y="1348"/>
                </a:cubicBezTo>
                <a:cubicBezTo>
                  <a:pt x="2197" y="1348"/>
                  <a:pt x="2121" y="1406"/>
                  <a:pt x="2098" y="1429"/>
                </a:cubicBezTo>
                <a:cubicBezTo>
                  <a:pt x="2037" y="1429"/>
                  <a:pt x="2037" y="1338"/>
                  <a:pt x="2128" y="1277"/>
                </a:cubicBezTo>
                <a:cubicBezTo>
                  <a:pt x="2159" y="1257"/>
                  <a:pt x="2186" y="1250"/>
                  <a:pt x="2210" y="1250"/>
                </a:cubicBezTo>
                <a:cubicBezTo>
                  <a:pt x="2260" y="1250"/>
                  <a:pt x="2300" y="1277"/>
                  <a:pt x="2341" y="1277"/>
                </a:cubicBezTo>
                <a:cubicBezTo>
                  <a:pt x="2402" y="1277"/>
                  <a:pt x="2341" y="1095"/>
                  <a:pt x="2250" y="1064"/>
                </a:cubicBezTo>
                <a:cubicBezTo>
                  <a:pt x="2159" y="1034"/>
                  <a:pt x="2128" y="973"/>
                  <a:pt x="1976" y="882"/>
                </a:cubicBezTo>
                <a:cubicBezTo>
                  <a:pt x="1855" y="791"/>
                  <a:pt x="1915" y="760"/>
                  <a:pt x="1885" y="639"/>
                </a:cubicBezTo>
                <a:cubicBezTo>
                  <a:pt x="1855" y="517"/>
                  <a:pt x="1763" y="152"/>
                  <a:pt x="1672" y="92"/>
                </a:cubicBezTo>
                <a:cubicBezTo>
                  <a:pt x="1611" y="31"/>
                  <a:pt x="1520" y="61"/>
                  <a:pt x="1459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7" name="Google Shape;4457;p23"/>
          <p:cNvSpPr/>
          <p:nvPr/>
        </p:nvSpPr>
        <p:spPr>
          <a:xfrm>
            <a:off x="9514808" y="1564354"/>
            <a:ext cx="13688" cy="12145"/>
          </a:xfrm>
          <a:custGeom>
            <a:avLst/>
            <a:gdLst/>
            <a:ahLst/>
            <a:cxnLst/>
            <a:rect l="l" t="t" r="r" b="b"/>
            <a:pathLst>
              <a:path w="275" h="244" extrusionOk="0">
                <a:moveTo>
                  <a:pt x="153" y="1"/>
                </a:moveTo>
                <a:cubicBezTo>
                  <a:pt x="61" y="1"/>
                  <a:pt x="31" y="31"/>
                  <a:pt x="1" y="62"/>
                </a:cubicBezTo>
                <a:cubicBezTo>
                  <a:pt x="1" y="62"/>
                  <a:pt x="31" y="92"/>
                  <a:pt x="31" y="153"/>
                </a:cubicBezTo>
                <a:cubicBezTo>
                  <a:pt x="61" y="214"/>
                  <a:pt x="61" y="244"/>
                  <a:pt x="153" y="244"/>
                </a:cubicBezTo>
                <a:cubicBezTo>
                  <a:pt x="244" y="244"/>
                  <a:pt x="274" y="244"/>
                  <a:pt x="274" y="153"/>
                </a:cubicBezTo>
                <a:cubicBezTo>
                  <a:pt x="274" y="92"/>
                  <a:pt x="213" y="31"/>
                  <a:pt x="15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8" name="Google Shape;4458;p23"/>
          <p:cNvSpPr/>
          <p:nvPr/>
        </p:nvSpPr>
        <p:spPr>
          <a:xfrm>
            <a:off x="9525011" y="1561367"/>
            <a:ext cx="36733" cy="35240"/>
          </a:xfrm>
          <a:custGeom>
            <a:avLst/>
            <a:gdLst/>
            <a:ahLst/>
            <a:cxnLst/>
            <a:rect l="l" t="t" r="r" b="b"/>
            <a:pathLst>
              <a:path w="738" h="708" extrusionOk="0">
                <a:moveTo>
                  <a:pt x="738" y="456"/>
                </a:moveTo>
                <a:cubicBezTo>
                  <a:pt x="738" y="456"/>
                  <a:pt x="738" y="456"/>
                  <a:pt x="738" y="456"/>
                </a:cubicBezTo>
                <a:lnTo>
                  <a:pt x="738" y="456"/>
                </a:lnTo>
                <a:cubicBezTo>
                  <a:pt x="738" y="456"/>
                  <a:pt x="738" y="456"/>
                  <a:pt x="738" y="456"/>
                </a:cubicBezTo>
                <a:close/>
                <a:moveTo>
                  <a:pt x="586" y="0"/>
                </a:moveTo>
                <a:cubicBezTo>
                  <a:pt x="495" y="0"/>
                  <a:pt x="434" y="30"/>
                  <a:pt x="373" y="30"/>
                </a:cubicBezTo>
                <a:cubicBezTo>
                  <a:pt x="282" y="30"/>
                  <a:pt x="252" y="61"/>
                  <a:pt x="312" y="91"/>
                </a:cubicBezTo>
                <a:cubicBezTo>
                  <a:pt x="373" y="122"/>
                  <a:pt x="373" y="152"/>
                  <a:pt x="404" y="213"/>
                </a:cubicBezTo>
                <a:cubicBezTo>
                  <a:pt x="434" y="243"/>
                  <a:pt x="434" y="334"/>
                  <a:pt x="434" y="334"/>
                </a:cubicBezTo>
                <a:cubicBezTo>
                  <a:pt x="434" y="334"/>
                  <a:pt x="312" y="213"/>
                  <a:pt x="312" y="213"/>
                </a:cubicBezTo>
                <a:cubicBezTo>
                  <a:pt x="268" y="168"/>
                  <a:pt x="240" y="140"/>
                  <a:pt x="204" y="140"/>
                </a:cubicBezTo>
                <a:cubicBezTo>
                  <a:pt x="191" y="140"/>
                  <a:pt x="177" y="144"/>
                  <a:pt x="160" y="152"/>
                </a:cubicBezTo>
                <a:cubicBezTo>
                  <a:pt x="100" y="182"/>
                  <a:pt x="130" y="213"/>
                  <a:pt x="130" y="213"/>
                </a:cubicBezTo>
                <a:cubicBezTo>
                  <a:pt x="130" y="243"/>
                  <a:pt x="221" y="213"/>
                  <a:pt x="221" y="274"/>
                </a:cubicBezTo>
                <a:cubicBezTo>
                  <a:pt x="221" y="334"/>
                  <a:pt x="252" y="334"/>
                  <a:pt x="160" y="334"/>
                </a:cubicBezTo>
                <a:cubicBezTo>
                  <a:pt x="69" y="365"/>
                  <a:pt x="39" y="334"/>
                  <a:pt x="8" y="395"/>
                </a:cubicBezTo>
                <a:cubicBezTo>
                  <a:pt x="2" y="402"/>
                  <a:pt x="1" y="404"/>
                  <a:pt x="4" y="404"/>
                </a:cubicBezTo>
                <a:cubicBezTo>
                  <a:pt x="11" y="404"/>
                  <a:pt x="30" y="397"/>
                  <a:pt x="50" y="397"/>
                </a:cubicBezTo>
                <a:cubicBezTo>
                  <a:pt x="69" y="397"/>
                  <a:pt x="88" y="403"/>
                  <a:pt x="100" y="426"/>
                </a:cubicBezTo>
                <a:cubicBezTo>
                  <a:pt x="117" y="461"/>
                  <a:pt x="146" y="476"/>
                  <a:pt x="178" y="476"/>
                </a:cubicBezTo>
                <a:cubicBezTo>
                  <a:pt x="201" y="476"/>
                  <a:pt x="226" y="469"/>
                  <a:pt x="252" y="456"/>
                </a:cubicBezTo>
                <a:cubicBezTo>
                  <a:pt x="343" y="456"/>
                  <a:pt x="464" y="426"/>
                  <a:pt x="464" y="426"/>
                </a:cubicBezTo>
                <a:lnTo>
                  <a:pt x="464" y="426"/>
                </a:lnTo>
                <a:cubicBezTo>
                  <a:pt x="464" y="426"/>
                  <a:pt x="404" y="486"/>
                  <a:pt x="373" y="547"/>
                </a:cubicBezTo>
                <a:cubicBezTo>
                  <a:pt x="343" y="608"/>
                  <a:pt x="343" y="669"/>
                  <a:pt x="373" y="699"/>
                </a:cubicBezTo>
                <a:cubicBezTo>
                  <a:pt x="385" y="705"/>
                  <a:pt x="395" y="708"/>
                  <a:pt x="404" y="708"/>
                </a:cubicBezTo>
                <a:cubicBezTo>
                  <a:pt x="439" y="708"/>
                  <a:pt x="458" y="669"/>
                  <a:pt x="556" y="669"/>
                </a:cubicBezTo>
                <a:cubicBezTo>
                  <a:pt x="677" y="669"/>
                  <a:pt x="708" y="578"/>
                  <a:pt x="708" y="578"/>
                </a:cubicBezTo>
                <a:cubicBezTo>
                  <a:pt x="708" y="578"/>
                  <a:pt x="677" y="547"/>
                  <a:pt x="677" y="486"/>
                </a:cubicBezTo>
                <a:cubicBezTo>
                  <a:pt x="677" y="395"/>
                  <a:pt x="677" y="395"/>
                  <a:pt x="677" y="395"/>
                </a:cubicBezTo>
                <a:cubicBezTo>
                  <a:pt x="677" y="395"/>
                  <a:pt x="737" y="425"/>
                  <a:pt x="738" y="456"/>
                </a:cubicBezTo>
                <a:lnTo>
                  <a:pt x="738" y="456"/>
                </a:lnTo>
                <a:cubicBezTo>
                  <a:pt x="738" y="451"/>
                  <a:pt x="737" y="391"/>
                  <a:pt x="708" y="304"/>
                </a:cubicBezTo>
                <a:cubicBezTo>
                  <a:pt x="708" y="243"/>
                  <a:pt x="708" y="243"/>
                  <a:pt x="708" y="122"/>
                </a:cubicBezTo>
                <a:cubicBezTo>
                  <a:pt x="677" y="0"/>
                  <a:pt x="677" y="0"/>
                  <a:pt x="58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9" name="Google Shape;4459;p23"/>
          <p:cNvSpPr/>
          <p:nvPr/>
        </p:nvSpPr>
        <p:spPr>
          <a:xfrm>
            <a:off x="9499677" y="1622987"/>
            <a:ext cx="17968" cy="14136"/>
          </a:xfrm>
          <a:custGeom>
            <a:avLst/>
            <a:gdLst/>
            <a:ahLst/>
            <a:cxnLst/>
            <a:rect l="l" t="t" r="r" b="b"/>
            <a:pathLst>
              <a:path w="361" h="284" extrusionOk="0">
                <a:moveTo>
                  <a:pt x="232" y="1"/>
                </a:moveTo>
                <a:cubicBezTo>
                  <a:pt x="209" y="1"/>
                  <a:pt x="183" y="3"/>
                  <a:pt x="153" y="8"/>
                </a:cubicBezTo>
                <a:cubicBezTo>
                  <a:pt x="31" y="8"/>
                  <a:pt x="1" y="130"/>
                  <a:pt x="31" y="130"/>
                </a:cubicBezTo>
                <a:cubicBezTo>
                  <a:pt x="55" y="130"/>
                  <a:pt x="70" y="125"/>
                  <a:pt x="85" y="125"/>
                </a:cubicBezTo>
                <a:cubicBezTo>
                  <a:pt x="106" y="125"/>
                  <a:pt x="128" y="136"/>
                  <a:pt x="183" y="191"/>
                </a:cubicBezTo>
                <a:cubicBezTo>
                  <a:pt x="217" y="242"/>
                  <a:pt x="251" y="283"/>
                  <a:pt x="280" y="283"/>
                </a:cubicBezTo>
                <a:cubicBezTo>
                  <a:pt x="302" y="283"/>
                  <a:pt x="322" y="258"/>
                  <a:pt x="335" y="191"/>
                </a:cubicBezTo>
                <a:cubicBezTo>
                  <a:pt x="360" y="64"/>
                  <a:pt x="343" y="1"/>
                  <a:pt x="232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0" name="Google Shape;4460;p23"/>
          <p:cNvSpPr/>
          <p:nvPr/>
        </p:nvSpPr>
        <p:spPr>
          <a:xfrm>
            <a:off x="9433129" y="1564055"/>
            <a:ext cx="81728" cy="52063"/>
          </a:xfrm>
          <a:custGeom>
            <a:avLst/>
            <a:gdLst/>
            <a:ahLst/>
            <a:cxnLst/>
            <a:rect l="l" t="t" r="r" b="b"/>
            <a:pathLst>
              <a:path w="1642" h="1046" extrusionOk="0">
                <a:moveTo>
                  <a:pt x="1082" y="1"/>
                </a:moveTo>
                <a:cubicBezTo>
                  <a:pt x="1055" y="1"/>
                  <a:pt x="1026" y="80"/>
                  <a:pt x="973" y="159"/>
                </a:cubicBezTo>
                <a:cubicBezTo>
                  <a:pt x="882" y="280"/>
                  <a:pt x="943" y="311"/>
                  <a:pt x="1034" y="341"/>
                </a:cubicBezTo>
                <a:cubicBezTo>
                  <a:pt x="1095" y="402"/>
                  <a:pt x="1155" y="524"/>
                  <a:pt x="1125" y="554"/>
                </a:cubicBezTo>
                <a:cubicBezTo>
                  <a:pt x="1105" y="564"/>
                  <a:pt x="1088" y="567"/>
                  <a:pt x="1069" y="567"/>
                </a:cubicBezTo>
                <a:cubicBezTo>
                  <a:pt x="1030" y="567"/>
                  <a:pt x="983" y="554"/>
                  <a:pt x="882" y="554"/>
                </a:cubicBezTo>
                <a:cubicBezTo>
                  <a:pt x="864" y="558"/>
                  <a:pt x="849" y="560"/>
                  <a:pt x="837" y="560"/>
                </a:cubicBezTo>
                <a:cubicBezTo>
                  <a:pt x="760" y="560"/>
                  <a:pt x="756" y="493"/>
                  <a:pt x="730" y="493"/>
                </a:cubicBezTo>
                <a:cubicBezTo>
                  <a:pt x="669" y="463"/>
                  <a:pt x="791" y="402"/>
                  <a:pt x="639" y="341"/>
                </a:cubicBezTo>
                <a:cubicBezTo>
                  <a:pt x="547" y="286"/>
                  <a:pt x="511" y="276"/>
                  <a:pt x="483" y="276"/>
                </a:cubicBezTo>
                <a:cubicBezTo>
                  <a:pt x="465" y="276"/>
                  <a:pt x="450" y="280"/>
                  <a:pt x="426" y="280"/>
                </a:cubicBezTo>
                <a:cubicBezTo>
                  <a:pt x="365" y="280"/>
                  <a:pt x="335" y="311"/>
                  <a:pt x="213" y="372"/>
                </a:cubicBezTo>
                <a:cubicBezTo>
                  <a:pt x="91" y="432"/>
                  <a:pt x="61" y="584"/>
                  <a:pt x="31" y="676"/>
                </a:cubicBezTo>
                <a:cubicBezTo>
                  <a:pt x="0" y="767"/>
                  <a:pt x="31" y="767"/>
                  <a:pt x="152" y="828"/>
                </a:cubicBezTo>
                <a:cubicBezTo>
                  <a:pt x="168" y="833"/>
                  <a:pt x="185" y="835"/>
                  <a:pt x="204" y="835"/>
                </a:cubicBezTo>
                <a:cubicBezTo>
                  <a:pt x="292" y="835"/>
                  <a:pt x="401" y="776"/>
                  <a:pt x="426" y="676"/>
                </a:cubicBezTo>
                <a:cubicBezTo>
                  <a:pt x="442" y="643"/>
                  <a:pt x="457" y="630"/>
                  <a:pt x="468" y="630"/>
                </a:cubicBezTo>
                <a:cubicBezTo>
                  <a:pt x="499" y="630"/>
                  <a:pt x="509" y="722"/>
                  <a:pt x="487" y="767"/>
                </a:cubicBezTo>
                <a:cubicBezTo>
                  <a:pt x="487" y="786"/>
                  <a:pt x="495" y="793"/>
                  <a:pt x="508" y="793"/>
                </a:cubicBezTo>
                <a:cubicBezTo>
                  <a:pt x="537" y="793"/>
                  <a:pt x="587" y="757"/>
                  <a:pt x="608" y="736"/>
                </a:cubicBezTo>
                <a:cubicBezTo>
                  <a:pt x="669" y="706"/>
                  <a:pt x="791" y="706"/>
                  <a:pt x="821" y="706"/>
                </a:cubicBezTo>
                <a:cubicBezTo>
                  <a:pt x="821" y="706"/>
                  <a:pt x="699" y="797"/>
                  <a:pt x="578" y="858"/>
                </a:cubicBezTo>
                <a:cubicBezTo>
                  <a:pt x="456" y="919"/>
                  <a:pt x="365" y="949"/>
                  <a:pt x="335" y="949"/>
                </a:cubicBezTo>
                <a:cubicBezTo>
                  <a:pt x="304" y="949"/>
                  <a:pt x="365" y="1010"/>
                  <a:pt x="517" y="1040"/>
                </a:cubicBezTo>
                <a:cubicBezTo>
                  <a:pt x="530" y="1043"/>
                  <a:pt x="542" y="1045"/>
                  <a:pt x="555" y="1045"/>
                </a:cubicBezTo>
                <a:cubicBezTo>
                  <a:pt x="659" y="1045"/>
                  <a:pt x="749" y="936"/>
                  <a:pt x="912" y="828"/>
                </a:cubicBezTo>
                <a:cubicBezTo>
                  <a:pt x="1047" y="770"/>
                  <a:pt x="1084" y="749"/>
                  <a:pt x="1117" y="749"/>
                </a:cubicBezTo>
                <a:cubicBezTo>
                  <a:pt x="1135" y="749"/>
                  <a:pt x="1152" y="756"/>
                  <a:pt x="1186" y="767"/>
                </a:cubicBezTo>
                <a:cubicBezTo>
                  <a:pt x="1246" y="767"/>
                  <a:pt x="1307" y="706"/>
                  <a:pt x="1398" y="676"/>
                </a:cubicBezTo>
                <a:cubicBezTo>
                  <a:pt x="1416" y="676"/>
                  <a:pt x="1431" y="678"/>
                  <a:pt x="1444" y="678"/>
                </a:cubicBezTo>
                <a:cubicBezTo>
                  <a:pt x="1477" y="678"/>
                  <a:pt x="1498" y="663"/>
                  <a:pt x="1520" y="554"/>
                </a:cubicBezTo>
                <a:cubicBezTo>
                  <a:pt x="1581" y="402"/>
                  <a:pt x="1642" y="280"/>
                  <a:pt x="1520" y="250"/>
                </a:cubicBezTo>
                <a:cubicBezTo>
                  <a:pt x="1398" y="250"/>
                  <a:pt x="1398" y="250"/>
                  <a:pt x="1398" y="402"/>
                </a:cubicBezTo>
                <a:cubicBezTo>
                  <a:pt x="1385" y="471"/>
                  <a:pt x="1377" y="490"/>
                  <a:pt x="1373" y="490"/>
                </a:cubicBezTo>
                <a:cubicBezTo>
                  <a:pt x="1368" y="490"/>
                  <a:pt x="1368" y="463"/>
                  <a:pt x="1368" y="463"/>
                </a:cubicBezTo>
                <a:cubicBezTo>
                  <a:pt x="1368" y="463"/>
                  <a:pt x="1277" y="341"/>
                  <a:pt x="1246" y="250"/>
                </a:cubicBezTo>
                <a:cubicBezTo>
                  <a:pt x="1186" y="189"/>
                  <a:pt x="1155" y="68"/>
                  <a:pt x="1095" y="7"/>
                </a:cubicBezTo>
                <a:cubicBezTo>
                  <a:pt x="1090" y="3"/>
                  <a:pt x="1086" y="1"/>
                  <a:pt x="1082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1" name="Google Shape;4461;p23"/>
          <p:cNvSpPr/>
          <p:nvPr/>
        </p:nvSpPr>
        <p:spPr>
          <a:xfrm>
            <a:off x="9420140" y="1585357"/>
            <a:ext cx="11697" cy="13339"/>
          </a:xfrm>
          <a:custGeom>
            <a:avLst/>
            <a:gdLst/>
            <a:ahLst/>
            <a:cxnLst/>
            <a:rect l="l" t="t" r="r" b="b"/>
            <a:pathLst>
              <a:path w="235" h="268" extrusionOk="0">
                <a:moveTo>
                  <a:pt x="234" y="1"/>
                </a:moveTo>
                <a:cubicBezTo>
                  <a:pt x="230" y="1"/>
                  <a:pt x="46" y="161"/>
                  <a:pt x="18" y="217"/>
                </a:cubicBezTo>
                <a:cubicBezTo>
                  <a:pt x="0" y="253"/>
                  <a:pt x="14" y="268"/>
                  <a:pt x="40" y="268"/>
                </a:cubicBezTo>
                <a:cubicBezTo>
                  <a:pt x="59" y="268"/>
                  <a:pt x="84" y="260"/>
                  <a:pt x="109" y="248"/>
                </a:cubicBezTo>
                <a:cubicBezTo>
                  <a:pt x="170" y="248"/>
                  <a:pt x="200" y="126"/>
                  <a:pt x="231" y="4"/>
                </a:cubicBezTo>
                <a:cubicBezTo>
                  <a:pt x="233" y="2"/>
                  <a:pt x="234" y="1"/>
                  <a:pt x="234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2" name="Google Shape;4462;p23"/>
          <p:cNvSpPr/>
          <p:nvPr/>
        </p:nvSpPr>
        <p:spPr>
          <a:xfrm>
            <a:off x="9380171" y="1619702"/>
            <a:ext cx="66597" cy="64556"/>
          </a:xfrm>
          <a:custGeom>
            <a:avLst/>
            <a:gdLst/>
            <a:ahLst/>
            <a:cxnLst/>
            <a:rect l="l" t="t" r="r" b="b"/>
            <a:pathLst>
              <a:path w="1338" h="1297" extrusionOk="0">
                <a:moveTo>
                  <a:pt x="593" y="1"/>
                </a:moveTo>
                <a:cubicBezTo>
                  <a:pt x="565" y="1"/>
                  <a:pt x="531" y="5"/>
                  <a:pt x="487" y="13"/>
                </a:cubicBezTo>
                <a:cubicBezTo>
                  <a:pt x="365" y="44"/>
                  <a:pt x="304" y="44"/>
                  <a:pt x="183" y="74"/>
                </a:cubicBezTo>
                <a:cubicBezTo>
                  <a:pt x="92" y="105"/>
                  <a:pt x="213" y="196"/>
                  <a:pt x="244" y="317"/>
                </a:cubicBezTo>
                <a:cubicBezTo>
                  <a:pt x="274" y="409"/>
                  <a:pt x="274" y="348"/>
                  <a:pt x="213" y="469"/>
                </a:cubicBezTo>
                <a:cubicBezTo>
                  <a:pt x="152" y="621"/>
                  <a:pt x="183" y="652"/>
                  <a:pt x="152" y="743"/>
                </a:cubicBezTo>
                <a:cubicBezTo>
                  <a:pt x="122" y="834"/>
                  <a:pt x="0" y="956"/>
                  <a:pt x="31" y="1047"/>
                </a:cubicBezTo>
                <a:cubicBezTo>
                  <a:pt x="61" y="1108"/>
                  <a:pt x="183" y="1138"/>
                  <a:pt x="244" y="1169"/>
                </a:cubicBezTo>
                <a:cubicBezTo>
                  <a:pt x="270" y="1221"/>
                  <a:pt x="319" y="1296"/>
                  <a:pt x="390" y="1296"/>
                </a:cubicBezTo>
                <a:cubicBezTo>
                  <a:pt x="402" y="1296"/>
                  <a:pt x="414" y="1294"/>
                  <a:pt x="426" y="1290"/>
                </a:cubicBezTo>
                <a:cubicBezTo>
                  <a:pt x="517" y="1260"/>
                  <a:pt x="548" y="1229"/>
                  <a:pt x="608" y="1199"/>
                </a:cubicBezTo>
                <a:cubicBezTo>
                  <a:pt x="669" y="1138"/>
                  <a:pt x="730" y="1108"/>
                  <a:pt x="730" y="986"/>
                </a:cubicBezTo>
                <a:cubicBezTo>
                  <a:pt x="700" y="895"/>
                  <a:pt x="700" y="865"/>
                  <a:pt x="730" y="865"/>
                </a:cubicBezTo>
                <a:cubicBezTo>
                  <a:pt x="747" y="865"/>
                  <a:pt x="765" y="884"/>
                  <a:pt x="782" y="884"/>
                </a:cubicBezTo>
                <a:cubicBezTo>
                  <a:pt x="795" y="884"/>
                  <a:pt x="808" y="873"/>
                  <a:pt x="821" y="834"/>
                </a:cubicBezTo>
                <a:cubicBezTo>
                  <a:pt x="852" y="773"/>
                  <a:pt x="882" y="682"/>
                  <a:pt x="912" y="652"/>
                </a:cubicBezTo>
                <a:cubicBezTo>
                  <a:pt x="943" y="591"/>
                  <a:pt x="1064" y="530"/>
                  <a:pt x="1125" y="469"/>
                </a:cubicBezTo>
                <a:cubicBezTo>
                  <a:pt x="1186" y="409"/>
                  <a:pt x="1277" y="348"/>
                  <a:pt x="1307" y="287"/>
                </a:cubicBezTo>
                <a:cubicBezTo>
                  <a:pt x="1338" y="257"/>
                  <a:pt x="1277" y="196"/>
                  <a:pt x="1216" y="196"/>
                </a:cubicBezTo>
                <a:cubicBezTo>
                  <a:pt x="1186" y="165"/>
                  <a:pt x="1125" y="74"/>
                  <a:pt x="1003" y="74"/>
                </a:cubicBezTo>
                <a:cubicBezTo>
                  <a:pt x="925" y="74"/>
                  <a:pt x="869" y="141"/>
                  <a:pt x="855" y="141"/>
                </a:cubicBezTo>
                <a:cubicBezTo>
                  <a:pt x="853" y="141"/>
                  <a:pt x="852" y="139"/>
                  <a:pt x="852" y="135"/>
                </a:cubicBezTo>
                <a:cubicBezTo>
                  <a:pt x="852" y="74"/>
                  <a:pt x="760" y="74"/>
                  <a:pt x="730" y="44"/>
                </a:cubicBezTo>
                <a:cubicBezTo>
                  <a:pt x="687" y="22"/>
                  <a:pt x="659" y="1"/>
                  <a:pt x="59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3" name="Google Shape;4463;p23"/>
          <p:cNvSpPr/>
          <p:nvPr/>
        </p:nvSpPr>
        <p:spPr>
          <a:xfrm>
            <a:off x="9204870" y="1875338"/>
            <a:ext cx="10452" cy="4380"/>
          </a:xfrm>
          <a:custGeom>
            <a:avLst/>
            <a:gdLst/>
            <a:ahLst/>
            <a:cxnLst/>
            <a:rect l="l" t="t" r="r" b="b"/>
            <a:pathLst>
              <a:path w="210" h="88" extrusionOk="0">
                <a:moveTo>
                  <a:pt x="124" y="1"/>
                </a:moveTo>
                <a:cubicBezTo>
                  <a:pt x="101" y="1"/>
                  <a:pt x="78" y="4"/>
                  <a:pt x="57" y="14"/>
                </a:cubicBezTo>
                <a:cubicBezTo>
                  <a:pt x="13" y="59"/>
                  <a:pt x="1" y="87"/>
                  <a:pt x="22" y="87"/>
                </a:cubicBezTo>
                <a:cubicBezTo>
                  <a:pt x="29" y="87"/>
                  <a:pt x="41" y="83"/>
                  <a:pt x="57" y="75"/>
                </a:cubicBezTo>
                <a:cubicBezTo>
                  <a:pt x="118" y="75"/>
                  <a:pt x="118" y="14"/>
                  <a:pt x="149" y="14"/>
                </a:cubicBezTo>
                <a:cubicBezTo>
                  <a:pt x="169" y="24"/>
                  <a:pt x="182" y="28"/>
                  <a:pt x="191" y="28"/>
                </a:cubicBezTo>
                <a:cubicBezTo>
                  <a:pt x="209" y="28"/>
                  <a:pt x="209" y="14"/>
                  <a:pt x="209" y="14"/>
                </a:cubicBezTo>
                <a:cubicBezTo>
                  <a:pt x="209" y="14"/>
                  <a:pt x="169" y="1"/>
                  <a:pt x="124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4" name="Google Shape;4464;p23"/>
          <p:cNvSpPr/>
          <p:nvPr/>
        </p:nvSpPr>
        <p:spPr>
          <a:xfrm>
            <a:off x="9399833" y="1554001"/>
            <a:ext cx="49972" cy="39769"/>
          </a:xfrm>
          <a:custGeom>
            <a:avLst/>
            <a:gdLst/>
            <a:ahLst/>
            <a:cxnLst/>
            <a:rect l="l" t="t" r="r" b="b"/>
            <a:pathLst>
              <a:path w="1004" h="799" extrusionOk="0">
                <a:moveTo>
                  <a:pt x="780" y="0"/>
                </a:moveTo>
                <a:cubicBezTo>
                  <a:pt x="713" y="0"/>
                  <a:pt x="669" y="36"/>
                  <a:pt x="669" y="57"/>
                </a:cubicBezTo>
                <a:cubicBezTo>
                  <a:pt x="639" y="118"/>
                  <a:pt x="578" y="57"/>
                  <a:pt x="335" y="300"/>
                </a:cubicBezTo>
                <a:cubicBezTo>
                  <a:pt x="213" y="422"/>
                  <a:pt x="183" y="513"/>
                  <a:pt x="92" y="604"/>
                </a:cubicBezTo>
                <a:cubicBezTo>
                  <a:pt x="1" y="665"/>
                  <a:pt x="31" y="726"/>
                  <a:pt x="61" y="786"/>
                </a:cubicBezTo>
                <a:cubicBezTo>
                  <a:pt x="70" y="795"/>
                  <a:pt x="84" y="799"/>
                  <a:pt x="101" y="799"/>
                </a:cubicBezTo>
                <a:cubicBezTo>
                  <a:pt x="143" y="799"/>
                  <a:pt x="201" y="777"/>
                  <a:pt x="244" y="756"/>
                </a:cubicBezTo>
                <a:cubicBezTo>
                  <a:pt x="267" y="733"/>
                  <a:pt x="290" y="675"/>
                  <a:pt x="313" y="675"/>
                </a:cubicBezTo>
                <a:cubicBezTo>
                  <a:pt x="320" y="675"/>
                  <a:pt x="328" y="681"/>
                  <a:pt x="335" y="695"/>
                </a:cubicBezTo>
                <a:cubicBezTo>
                  <a:pt x="337" y="697"/>
                  <a:pt x="340" y="699"/>
                  <a:pt x="343" y="699"/>
                </a:cubicBezTo>
                <a:cubicBezTo>
                  <a:pt x="383" y="699"/>
                  <a:pt x="489" y="539"/>
                  <a:pt x="517" y="482"/>
                </a:cubicBezTo>
                <a:cubicBezTo>
                  <a:pt x="578" y="422"/>
                  <a:pt x="639" y="361"/>
                  <a:pt x="669" y="361"/>
                </a:cubicBezTo>
                <a:cubicBezTo>
                  <a:pt x="669" y="361"/>
                  <a:pt x="608" y="422"/>
                  <a:pt x="639" y="482"/>
                </a:cubicBezTo>
                <a:cubicBezTo>
                  <a:pt x="639" y="510"/>
                  <a:pt x="657" y="525"/>
                  <a:pt x="686" y="525"/>
                </a:cubicBezTo>
                <a:cubicBezTo>
                  <a:pt x="721" y="525"/>
                  <a:pt x="771" y="502"/>
                  <a:pt x="821" y="452"/>
                </a:cubicBezTo>
                <a:cubicBezTo>
                  <a:pt x="912" y="330"/>
                  <a:pt x="821" y="239"/>
                  <a:pt x="882" y="178"/>
                </a:cubicBezTo>
                <a:cubicBezTo>
                  <a:pt x="943" y="87"/>
                  <a:pt x="1004" y="87"/>
                  <a:pt x="882" y="26"/>
                </a:cubicBezTo>
                <a:cubicBezTo>
                  <a:pt x="844" y="8"/>
                  <a:pt x="810" y="0"/>
                  <a:pt x="780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5" name="Google Shape;4465;p23"/>
          <p:cNvSpPr/>
          <p:nvPr/>
        </p:nvSpPr>
        <p:spPr>
          <a:xfrm>
            <a:off x="9197106" y="1882605"/>
            <a:ext cx="18217" cy="13289"/>
          </a:xfrm>
          <a:custGeom>
            <a:avLst/>
            <a:gdLst/>
            <a:ahLst/>
            <a:cxnLst/>
            <a:rect l="l" t="t" r="r" b="b"/>
            <a:pathLst>
              <a:path w="366" h="267" extrusionOk="0">
                <a:moveTo>
                  <a:pt x="155" y="0"/>
                </a:moveTo>
                <a:cubicBezTo>
                  <a:pt x="122" y="0"/>
                  <a:pt x="97" y="15"/>
                  <a:pt x="61" y="51"/>
                </a:cubicBezTo>
                <a:cubicBezTo>
                  <a:pt x="1" y="111"/>
                  <a:pt x="1" y="172"/>
                  <a:pt x="31" y="233"/>
                </a:cubicBezTo>
                <a:cubicBezTo>
                  <a:pt x="43" y="256"/>
                  <a:pt x="45" y="266"/>
                  <a:pt x="49" y="266"/>
                </a:cubicBezTo>
                <a:cubicBezTo>
                  <a:pt x="56" y="266"/>
                  <a:pt x="66" y="240"/>
                  <a:pt x="122" y="203"/>
                </a:cubicBezTo>
                <a:cubicBezTo>
                  <a:pt x="183" y="111"/>
                  <a:pt x="153" y="111"/>
                  <a:pt x="244" y="81"/>
                </a:cubicBezTo>
                <a:cubicBezTo>
                  <a:pt x="365" y="51"/>
                  <a:pt x="335" y="20"/>
                  <a:pt x="335" y="20"/>
                </a:cubicBezTo>
                <a:lnTo>
                  <a:pt x="244" y="20"/>
                </a:lnTo>
                <a:cubicBezTo>
                  <a:pt x="206" y="8"/>
                  <a:pt x="179" y="0"/>
                  <a:pt x="155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6" name="Google Shape;4466;p23"/>
          <p:cNvSpPr/>
          <p:nvPr/>
        </p:nvSpPr>
        <p:spPr>
          <a:xfrm>
            <a:off x="9115576" y="1856872"/>
            <a:ext cx="13488" cy="7117"/>
          </a:xfrm>
          <a:custGeom>
            <a:avLst/>
            <a:gdLst/>
            <a:ahLst/>
            <a:cxnLst/>
            <a:rect l="l" t="t" r="r" b="b"/>
            <a:pathLst>
              <a:path w="271" h="143" extrusionOk="0">
                <a:moveTo>
                  <a:pt x="4" y="72"/>
                </a:moveTo>
                <a:cubicBezTo>
                  <a:pt x="1" y="72"/>
                  <a:pt x="7" y="77"/>
                  <a:pt x="22" y="78"/>
                </a:cubicBezTo>
                <a:lnTo>
                  <a:pt x="22" y="78"/>
                </a:lnTo>
                <a:cubicBezTo>
                  <a:pt x="12" y="74"/>
                  <a:pt x="6" y="72"/>
                  <a:pt x="4" y="72"/>
                </a:cubicBezTo>
                <a:close/>
                <a:moveTo>
                  <a:pt x="223" y="1"/>
                </a:moveTo>
                <a:cubicBezTo>
                  <a:pt x="205" y="1"/>
                  <a:pt x="172" y="15"/>
                  <a:pt x="119" y="51"/>
                </a:cubicBezTo>
                <a:cubicBezTo>
                  <a:pt x="85" y="73"/>
                  <a:pt x="56" y="79"/>
                  <a:pt x="35" y="79"/>
                </a:cubicBezTo>
                <a:cubicBezTo>
                  <a:pt x="30" y="79"/>
                  <a:pt x="25" y="79"/>
                  <a:pt x="22" y="78"/>
                </a:cubicBezTo>
                <a:lnTo>
                  <a:pt x="22" y="78"/>
                </a:lnTo>
                <a:cubicBezTo>
                  <a:pt x="23" y="79"/>
                  <a:pt x="25" y="80"/>
                  <a:pt x="28" y="81"/>
                </a:cubicBezTo>
                <a:cubicBezTo>
                  <a:pt x="58" y="112"/>
                  <a:pt x="149" y="142"/>
                  <a:pt x="180" y="142"/>
                </a:cubicBezTo>
                <a:cubicBezTo>
                  <a:pt x="240" y="142"/>
                  <a:pt x="271" y="142"/>
                  <a:pt x="271" y="112"/>
                </a:cubicBezTo>
                <a:cubicBezTo>
                  <a:pt x="240" y="81"/>
                  <a:pt x="240" y="51"/>
                  <a:pt x="240" y="21"/>
                </a:cubicBezTo>
                <a:cubicBezTo>
                  <a:pt x="240" y="8"/>
                  <a:pt x="235" y="1"/>
                  <a:pt x="22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7" name="Google Shape;4467;p23"/>
          <p:cNvSpPr/>
          <p:nvPr/>
        </p:nvSpPr>
        <p:spPr>
          <a:xfrm>
            <a:off x="9564731" y="1552259"/>
            <a:ext cx="115027" cy="46936"/>
          </a:xfrm>
          <a:custGeom>
            <a:avLst/>
            <a:gdLst/>
            <a:ahLst/>
            <a:cxnLst/>
            <a:rect l="l" t="t" r="r" b="b"/>
            <a:pathLst>
              <a:path w="2311" h="943" extrusionOk="0">
                <a:moveTo>
                  <a:pt x="61" y="1"/>
                </a:moveTo>
                <a:cubicBezTo>
                  <a:pt x="1" y="1"/>
                  <a:pt x="31" y="31"/>
                  <a:pt x="92" y="153"/>
                </a:cubicBezTo>
                <a:cubicBezTo>
                  <a:pt x="138" y="246"/>
                  <a:pt x="149" y="285"/>
                  <a:pt x="206" y="285"/>
                </a:cubicBezTo>
                <a:cubicBezTo>
                  <a:pt x="224" y="285"/>
                  <a:pt x="246" y="281"/>
                  <a:pt x="274" y="274"/>
                </a:cubicBezTo>
                <a:cubicBezTo>
                  <a:pt x="324" y="262"/>
                  <a:pt x="368" y="249"/>
                  <a:pt x="408" y="249"/>
                </a:cubicBezTo>
                <a:cubicBezTo>
                  <a:pt x="465" y="249"/>
                  <a:pt x="512" y="275"/>
                  <a:pt x="548" y="365"/>
                </a:cubicBezTo>
                <a:cubicBezTo>
                  <a:pt x="639" y="487"/>
                  <a:pt x="700" y="548"/>
                  <a:pt x="609" y="609"/>
                </a:cubicBezTo>
                <a:cubicBezTo>
                  <a:pt x="548" y="639"/>
                  <a:pt x="578" y="730"/>
                  <a:pt x="609" y="852"/>
                </a:cubicBezTo>
                <a:cubicBezTo>
                  <a:pt x="669" y="943"/>
                  <a:pt x="761" y="943"/>
                  <a:pt x="882" y="943"/>
                </a:cubicBezTo>
                <a:cubicBezTo>
                  <a:pt x="1004" y="943"/>
                  <a:pt x="1794" y="943"/>
                  <a:pt x="1916" y="913"/>
                </a:cubicBezTo>
                <a:cubicBezTo>
                  <a:pt x="2037" y="882"/>
                  <a:pt x="2159" y="761"/>
                  <a:pt x="2220" y="700"/>
                </a:cubicBezTo>
                <a:cubicBezTo>
                  <a:pt x="2280" y="639"/>
                  <a:pt x="2311" y="548"/>
                  <a:pt x="2220" y="487"/>
                </a:cubicBezTo>
                <a:cubicBezTo>
                  <a:pt x="2128" y="426"/>
                  <a:pt x="2007" y="335"/>
                  <a:pt x="1916" y="335"/>
                </a:cubicBezTo>
                <a:cubicBezTo>
                  <a:pt x="1794" y="335"/>
                  <a:pt x="1733" y="426"/>
                  <a:pt x="1551" y="426"/>
                </a:cubicBezTo>
                <a:cubicBezTo>
                  <a:pt x="1399" y="457"/>
                  <a:pt x="1460" y="548"/>
                  <a:pt x="1308" y="548"/>
                </a:cubicBezTo>
                <a:cubicBezTo>
                  <a:pt x="1206" y="548"/>
                  <a:pt x="1213" y="588"/>
                  <a:pt x="1175" y="588"/>
                </a:cubicBezTo>
                <a:cubicBezTo>
                  <a:pt x="1156" y="588"/>
                  <a:pt x="1125" y="578"/>
                  <a:pt x="1065" y="548"/>
                </a:cubicBezTo>
                <a:cubicBezTo>
                  <a:pt x="882" y="457"/>
                  <a:pt x="761" y="365"/>
                  <a:pt x="852" y="335"/>
                </a:cubicBezTo>
                <a:cubicBezTo>
                  <a:pt x="943" y="335"/>
                  <a:pt x="1004" y="305"/>
                  <a:pt x="943" y="274"/>
                </a:cubicBezTo>
                <a:cubicBezTo>
                  <a:pt x="913" y="213"/>
                  <a:pt x="821" y="92"/>
                  <a:pt x="700" y="92"/>
                </a:cubicBezTo>
                <a:cubicBezTo>
                  <a:pt x="630" y="109"/>
                  <a:pt x="610" y="127"/>
                  <a:pt x="577" y="127"/>
                </a:cubicBezTo>
                <a:cubicBezTo>
                  <a:pt x="553" y="127"/>
                  <a:pt x="521" y="118"/>
                  <a:pt x="457" y="92"/>
                </a:cubicBezTo>
                <a:cubicBezTo>
                  <a:pt x="305" y="31"/>
                  <a:pt x="122" y="1"/>
                  <a:pt x="61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8" name="Google Shape;4468;p23"/>
          <p:cNvSpPr/>
          <p:nvPr/>
        </p:nvSpPr>
        <p:spPr>
          <a:xfrm>
            <a:off x="9449755" y="1565249"/>
            <a:ext cx="10652" cy="5227"/>
          </a:xfrm>
          <a:custGeom>
            <a:avLst/>
            <a:gdLst/>
            <a:ahLst/>
            <a:cxnLst/>
            <a:rect l="l" t="t" r="r" b="b"/>
            <a:pathLst>
              <a:path w="214" h="105" extrusionOk="0">
                <a:moveTo>
                  <a:pt x="163" y="1"/>
                </a:moveTo>
                <a:cubicBezTo>
                  <a:pt x="132" y="1"/>
                  <a:pt x="74" y="22"/>
                  <a:pt x="31" y="44"/>
                </a:cubicBezTo>
                <a:cubicBezTo>
                  <a:pt x="1" y="74"/>
                  <a:pt x="1" y="74"/>
                  <a:pt x="61" y="104"/>
                </a:cubicBezTo>
                <a:cubicBezTo>
                  <a:pt x="153" y="104"/>
                  <a:pt x="213" y="44"/>
                  <a:pt x="183" y="13"/>
                </a:cubicBezTo>
                <a:cubicBezTo>
                  <a:pt x="183" y="4"/>
                  <a:pt x="175" y="1"/>
                  <a:pt x="16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9" name="Google Shape;4469;p23"/>
          <p:cNvSpPr/>
          <p:nvPr/>
        </p:nvSpPr>
        <p:spPr>
          <a:xfrm>
            <a:off x="9505750" y="1542205"/>
            <a:ext cx="12145" cy="13140"/>
          </a:xfrm>
          <a:custGeom>
            <a:avLst/>
            <a:gdLst/>
            <a:ahLst/>
            <a:cxnLst/>
            <a:rect l="l" t="t" r="r" b="b"/>
            <a:pathLst>
              <a:path w="244" h="264" extrusionOk="0">
                <a:moveTo>
                  <a:pt x="69" y="0"/>
                </a:moveTo>
                <a:cubicBezTo>
                  <a:pt x="57" y="0"/>
                  <a:pt x="45" y="6"/>
                  <a:pt x="31" y="20"/>
                </a:cubicBezTo>
                <a:cubicBezTo>
                  <a:pt x="0" y="20"/>
                  <a:pt x="31" y="81"/>
                  <a:pt x="31" y="111"/>
                </a:cubicBezTo>
                <a:cubicBezTo>
                  <a:pt x="61" y="172"/>
                  <a:pt x="61" y="172"/>
                  <a:pt x="91" y="172"/>
                </a:cubicBezTo>
                <a:cubicBezTo>
                  <a:pt x="152" y="203"/>
                  <a:pt x="183" y="233"/>
                  <a:pt x="213" y="263"/>
                </a:cubicBezTo>
                <a:cubicBezTo>
                  <a:pt x="213" y="263"/>
                  <a:pt x="213" y="263"/>
                  <a:pt x="243" y="233"/>
                </a:cubicBezTo>
                <a:cubicBezTo>
                  <a:pt x="243" y="172"/>
                  <a:pt x="213" y="172"/>
                  <a:pt x="183" y="111"/>
                </a:cubicBezTo>
                <a:cubicBezTo>
                  <a:pt x="136" y="65"/>
                  <a:pt x="107" y="0"/>
                  <a:pt x="69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0" name="Google Shape;4470;p23"/>
          <p:cNvSpPr/>
          <p:nvPr/>
        </p:nvSpPr>
        <p:spPr>
          <a:xfrm>
            <a:off x="9504207" y="1504775"/>
            <a:ext cx="49972" cy="31805"/>
          </a:xfrm>
          <a:custGeom>
            <a:avLst/>
            <a:gdLst/>
            <a:ahLst/>
            <a:cxnLst/>
            <a:rect l="l" t="t" r="r" b="b"/>
            <a:pathLst>
              <a:path w="1004" h="639" extrusionOk="0">
                <a:moveTo>
                  <a:pt x="341" y="0"/>
                </a:moveTo>
                <a:cubicBezTo>
                  <a:pt x="304" y="0"/>
                  <a:pt x="264" y="26"/>
                  <a:pt x="214" y="43"/>
                </a:cubicBezTo>
                <a:cubicBezTo>
                  <a:pt x="122" y="73"/>
                  <a:pt x="92" y="164"/>
                  <a:pt x="62" y="195"/>
                </a:cubicBezTo>
                <a:cubicBezTo>
                  <a:pt x="1" y="256"/>
                  <a:pt x="244" y="225"/>
                  <a:pt x="335" y="256"/>
                </a:cubicBezTo>
                <a:cubicBezTo>
                  <a:pt x="426" y="286"/>
                  <a:pt x="426" y="316"/>
                  <a:pt x="335" y="347"/>
                </a:cubicBezTo>
                <a:cubicBezTo>
                  <a:pt x="257" y="373"/>
                  <a:pt x="201" y="444"/>
                  <a:pt x="245" y="444"/>
                </a:cubicBezTo>
                <a:cubicBezTo>
                  <a:pt x="252" y="444"/>
                  <a:pt x="262" y="442"/>
                  <a:pt x="274" y="438"/>
                </a:cubicBezTo>
                <a:cubicBezTo>
                  <a:pt x="366" y="438"/>
                  <a:pt x="457" y="468"/>
                  <a:pt x="548" y="468"/>
                </a:cubicBezTo>
                <a:cubicBezTo>
                  <a:pt x="670" y="499"/>
                  <a:pt x="670" y="499"/>
                  <a:pt x="730" y="560"/>
                </a:cubicBezTo>
                <a:cubicBezTo>
                  <a:pt x="750" y="617"/>
                  <a:pt x="781" y="638"/>
                  <a:pt x="825" y="638"/>
                </a:cubicBezTo>
                <a:cubicBezTo>
                  <a:pt x="850" y="638"/>
                  <a:pt x="879" y="631"/>
                  <a:pt x="913" y="620"/>
                </a:cubicBezTo>
                <a:cubicBezTo>
                  <a:pt x="1004" y="620"/>
                  <a:pt x="1004" y="590"/>
                  <a:pt x="943" y="529"/>
                </a:cubicBezTo>
                <a:cubicBezTo>
                  <a:pt x="882" y="468"/>
                  <a:pt x="852" y="316"/>
                  <a:pt x="761" y="286"/>
                </a:cubicBezTo>
                <a:cubicBezTo>
                  <a:pt x="700" y="225"/>
                  <a:pt x="639" y="164"/>
                  <a:pt x="578" y="164"/>
                </a:cubicBezTo>
                <a:cubicBezTo>
                  <a:pt x="487" y="164"/>
                  <a:pt x="487" y="164"/>
                  <a:pt x="426" y="73"/>
                </a:cubicBezTo>
                <a:cubicBezTo>
                  <a:pt x="399" y="18"/>
                  <a:pt x="371" y="0"/>
                  <a:pt x="341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1" name="Google Shape;4471;p23"/>
          <p:cNvSpPr/>
          <p:nvPr/>
        </p:nvSpPr>
        <p:spPr>
          <a:xfrm>
            <a:off x="9532975" y="1486259"/>
            <a:ext cx="21004" cy="14085"/>
          </a:xfrm>
          <a:custGeom>
            <a:avLst/>
            <a:gdLst/>
            <a:ahLst/>
            <a:cxnLst/>
            <a:rect l="l" t="t" r="r" b="b"/>
            <a:pathLst>
              <a:path w="422" h="283" extrusionOk="0">
                <a:moveTo>
                  <a:pt x="306" y="0"/>
                </a:moveTo>
                <a:cubicBezTo>
                  <a:pt x="258" y="0"/>
                  <a:pt x="201" y="34"/>
                  <a:pt x="152" y="50"/>
                </a:cubicBezTo>
                <a:cubicBezTo>
                  <a:pt x="0" y="111"/>
                  <a:pt x="61" y="141"/>
                  <a:pt x="244" y="232"/>
                </a:cubicBezTo>
                <a:cubicBezTo>
                  <a:pt x="309" y="265"/>
                  <a:pt x="351" y="282"/>
                  <a:pt x="376" y="282"/>
                </a:cubicBezTo>
                <a:cubicBezTo>
                  <a:pt x="422" y="282"/>
                  <a:pt x="415" y="228"/>
                  <a:pt x="396" y="111"/>
                </a:cubicBezTo>
                <a:cubicBezTo>
                  <a:pt x="381" y="26"/>
                  <a:pt x="347" y="0"/>
                  <a:pt x="30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2" name="Google Shape;4472;p23"/>
          <p:cNvSpPr/>
          <p:nvPr/>
        </p:nvSpPr>
        <p:spPr>
          <a:xfrm>
            <a:off x="9461849" y="1538870"/>
            <a:ext cx="24539" cy="17471"/>
          </a:xfrm>
          <a:custGeom>
            <a:avLst/>
            <a:gdLst/>
            <a:ahLst/>
            <a:cxnLst/>
            <a:rect l="l" t="t" r="r" b="b"/>
            <a:pathLst>
              <a:path w="493" h="351" extrusionOk="0">
                <a:moveTo>
                  <a:pt x="408" y="0"/>
                </a:moveTo>
                <a:cubicBezTo>
                  <a:pt x="370" y="0"/>
                  <a:pt x="308" y="8"/>
                  <a:pt x="214" y="27"/>
                </a:cubicBezTo>
                <a:cubicBezTo>
                  <a:pt x="153" y="27"/>
                  <a:pt x="1" y="87"/>
                  <a:pt x="1" y="118"/>
                </a:cubicBezTo>
                <a:cubicBezTo>
                  <a:pt x="1" y="178"/>
                  <a:pt x="1" y="239"/>
                  <a:pt x="31" y="300"/>
                </a:cubicBezTo>
                <a:cubicBezTo>
                  <a:pt x="49" y="336"/>
                  <a:pt x="56" y="350"/>
                  <a:pt x="84" y="350"/>
                </a:cubicBezTo>
                <a:cubicBezTo>
                  <a:pt x="103" y="350"/>
                  <a:pt x="133" y="343"/>
                  <a:pt x="183" y="330"/>
                </a:cubicBezTo>
                <a:cubicBezTo>
                  <a:pt x="335" y="270"/>
                  <a:pt x="426" y="178"/>
                  <a:pt x="396" y="178"/>
                </a:cubicBezTo>
                <a:cubicBezTo>
                  <a:pt x="335" y="148"/>
                  <a:pt x="305" y="118"/>
                  <a:pt x="274" y="118"/>
                </a:cubicBezTo>
                <a:cubicBezTo>
                  <a:pt x="214" y="118"/>
                  <a:pt x="305" y="87"/>
                  <a:pt x="396" y="57"/>
                </a:cubicBezTo>
                <a:cubicBezTo>
                  <a:pt x="459" y="36"/>
                  <a:pt x="493" y="0"/>
                  <a:pt x="408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3" name="Google Shape;4473;p23"/>
          <p:cNvSpPr/>
          <p:nvPr/>
        </p:nvSpPr>
        <p:spPr>
          <a:xfrm>
            <a:off x="9458864" y="1523837"/>
            <a:ext cx="28769" cy="13787"/>
          </a:xfrm>
          <a:custGeom>
            <a:avLst/>
            <a:gdLst/>
            <a:ahLst/>
            <a:cxnLst/>
            <a:rect l="l" t="t" r="r" b="b"/>
            <a:pathLst>
              <a:path w="578" h="277" extrusionOk="0">
                <a:moveTo>
                  <a:pt x="518" y="0"/>
                </a:moveTo>
                <a:cubicBezTo>
                  <a:pt x="441" y="0"/>
                  <a:pt x="297" y="50"/>
                  <a:pt x="122" y="116"/>
                </a:cubicBezTo>
                <a:cubicBezTo>
                  <a:pt x="61" y="146"/>
                  <a:pt x="30" y="237"/>
                  <a:pt x="0" y="268"/>
                </a:cubicBezTo>
                <a:cubicBezTo>
                  <a:pt x="0" y="274"/>
                  <a:pt x="4" y="276"/>
                  <a:pt x="10" y="276"/>
                </a:cubicBezTo>
                <a:cubicBezTo>
                  <a:pt x="35" y="276"/>
                  <a:pt x="103" y="237"/>
                  <a:pt x="152" y="237"/>
                </a:cubicBezTo>
                <a:cubicBezTo>
                  <a:pt x="213" y="207"/>
                  <a:pt x="213" y="237"/>
                  <a:pt x="243" y="177"/>
                </a:cubicBezTo>
                <a:cubicBezTo>
                  <a:pt x="263" y="166"/>
                  <a:pt x="287" y="163"/>
                  <a:pt x="313" y="163"/>
                </a:cubicBezTo>
                <a:cubicBezTo>
                  <a:pt x="365" y="163"/>
                  <a:pt x="426" y="177"/>
                  <a:pt x="486" y="177"/>
                </a:cubicBezTo>
                <a:cubicBezTo>
                  <a:pt x="578" y="146"/>
                  <a:pt x="578" y="85"/>
                  <a:pt x="578" y="25"/>
                </a:cubicBezTo>
                <a:cubicBezTo>
                  <a:pt x="569" y="8"/>
                  <a:pt x="549" y="0"/>
                  <a:pt x="518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4" name="Google Shape;4474;p23"/>
          <p:cNvSpPr/>
          <p:nvPr/>
        </p:nvSpPr>
        <p:spPr>
          <a:xfrm>
            <a:off x="9446718" y="1543052"/>
            <a:ext cx="12145" cy="5873"/>
          </a:xfrm>
          <a:custGeom>
            <a:avLst/>
            <a:gdLst/>
            <a:ahLst/>
            <a:cxnLst/>
            <a:rect l="l" t="t" r="r" b="b"/>
            <a:pathLst>
              <a:path w="244" h="118" extrusionOk="0">
                <a:moveTo>
                  <a:pt x="132" y="0"/>
                </a:moveTo>
                <a:cubicBezTo>
                  <a:pt x="110" y="0"/>
                  <a:pt x="86" y="10"/>
                  <a:pt x="62" y="34"/>
                </a:cubicBezTo>
                <a:cubicBezTo>
                  <a:pt x="1" y="34"/>
                  <a:pt x="1" y="34"/>
                  <a:pt x="92" y="94"/>
                </a:cubicBezTo>
                <a:cubicBezTo>
                  <a:pt x="122" y="110"/>
                  <a:pt x="160" y="117"/>
                  <a:pt x="191" y="117"/>
                </a:cubicBezTo>
                <a:cubicBezTo>
                  <a:pt x="221" y="117"/>
                  <a:pt x="244" y="110"/>
                  <a:pt x="244" y="94"/>
                </a:cubicBezTo>
                <a:cubicBezTo>
                  <a:pt x="244" y="72"/>
                  <a:pt x="195" y="0"/>
                  <a:pt x="132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5" name="Google Shape;4475;p23"/>
          <p:cNvSpPr/>
          <p:nvPr/>
        </p:nvSpPr>
        <p:spPr>
          <a:xfrm>
            <a:off x="10514853" y="1526525"/>
            <a:ext cx="121049" cy="129112"/>
          </a:xfrm>
          <a:custGeom>
            <a:avLst/>
            <a:gdLst/>
            <a:ahLst/>
            <a:cxnLst/>
            <a:rect l="l" t="t" r="r" b="b"/>
            <a:pathLst>
              <a:path w="2432" h="2594" extrusionOk="0">
                <a:moveTo>
                  <a:pt x="2163" y="1"/>
                </a:moveTo>
                <a:cubicBezTo>
                  <a:pt x="2123" y="1"/>
                  <a:pt x="2025" y="116"/>
                  <a:pt x="1672" y="305"/>
                </a:cubicBezTo>
                <a:cubicBezTo>
                  <a:pt x="1216" y="548"/>
                  <a:pt x="1216" y="335"/>
                  <a:pt x="790" y="761"/>
                </a:cubicBezTo>
                <a:cubicBezTo>
                  <a:pt x="335" y="1186"/>
                  <a:pt x="456" y="1126"/>
                  <a:pt x="426" y="1369"/>
                </a:cubicBezTo>
                <a:cubicBezTo>
                  <a:pt x="395" y="1612"/>
                  <a:pt x="304" y="1521"/>
                  <a:pt x="243" y="1733"/>
                </a:cubicBezTo>
                <a:cubicBezTo>
                  <a:pt x="213" y="1977"/>
                  <a:pt x="0" y="1977"/>
                  <a:pt x="122" y="2189"/>
                </a:cubicBezTo>
                <a:cubicBezTo>
                  <a:pt x="213" y="2372"/>
                  <a:pt x="365" y="2463"/>
                  <a:pt x="608" y="2554"/>
                </a:cubicBezTo>
                <a:cubicBezTo>
                  <a:pt x="676" y="2583"/>
                  <a:pt x="728" y="2594"/>
                  <a:pt x="767" y="2594"/>
                </a:cubicBezTo>
                <a:cubicBezTo>
                  <a:pt x="850" y="2594"/>
                  <a:pt x="872" y="2545"/>
                  <a:pt x="851" y="2524"/>
                </a:cubicBezTo>
                <a:cubicBezTo>
                  <a:pt x="790" y="2493"/>
                  <a:pt x="608" y="2159"/>
                  <a:pt x="639" y="1764"/>
                </a:cubicBezTo>
                <a:cubicBezTo>
                  <a:pt x="669" y="1399"/>
                  <a:pt x="790" y="1430"/>
                  <a:pt x="882" y="1308"/>
                </a:cubicBezTo>
                <a:cubicBezTo>
                  <a:pt x="1003" y="1156"/>
                  <a:pt x="1246" y="791"/>
                  <a:pt x="1429" y="670"/>
                </a:cubicBezTo>
                <a:cubicBezTo>
                  <a:pt x="1581" y="548"/>
                  <a:pt x="2037" y="366"/>
                  <a:pt x="2249" y="275"/>
                </a:cubicBezTo>
                <a:cubicBezTo>
                  <a:pt x="2249" y="275"/>
                  <a:pt x="2249" y="275"/>
                  <a:pt x="2249" y="244"/>
                </a:cubicBezTo>
                <a:cubicBezTo>
                  <a:pt x="2432" y="1"/>
                  <a:pt x="2249" y="123"/>
                  <a:pt x="2189" y="31"/>
                </a:cubicBezTo>
                <a:cubicBezTo>
                  <a:pt x="2182" y="11"/>
                  <a:pt x="2175" y="1"/>
                  <a:pt x="216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6" name="Google Shape;4476;p23"/>
          <p:cNvSpPr/>
          <p:nvPr/>
        </p:nvSpPr>
        <p:spPr>
          <a:xfrm>
            <a:off x="10749335" y="1435540"/>
            <a:ext cx="36384" cy="15181"/>
          </a:xfrm>
          <a:custGeom>
            <a:avLst/>
            <a:gdLst/>
            <a:ahLst/>
            <a:cxnLst/>
            <a:rect l="l" t="t" r="r" b="b"/>
            <a:pathLst>
              <a:path w="731" h="305" extrusionOk="0">
                <a:moveTo>
                  <a:pt x="456" y="0"/>
                </a:moveTo>
                <a:cubicBezTo>
                  <a:pt x="375" y="0"/>
                  <a:pt x="294" y="96"/>
                  <a:pt x="213" y="96"/>
                </a:cubicBezTo>
                <a:cubicBezTo>
                  <a:pt x="122" y="96"/>
                  <a:pt x="1" y="127"/>
                  <a:pt x="92" y="157"/>
                </a:cubicBezTo>
                <a:cubicBezTo>
                  <a:pt x="165" y="182"/>
                  <a:pt x="160" y="304"/>
                  <a:pt x="249" y="304"/>
                </a:cubicBezTo>
                <a:cubicBezTo>
                  <a:pt x="271" y="304"/>
                  <a:pt x="299" y="297"/>
                  <a:pt x="335" y="279"/>
                </a:cubicBezTo>
                <a:cubicBezTo>
                  <a:pt x="517" y="157"/>
                  <a:pt x="487" y="157"/>
                  <a:pt x="608" y="96"/>
                </a:cubicBezTo>
                <a:cubicBezTo>
                  <a:pt x="730" y="36"/>
                  <a:pt x="639" y="66"/>
                  <a:pt x="487" y="5"/>
                </a:cubicBezTo>
                <a:cubicBezTo>
                  <a:pt x="477" y="2"/>
                  <a:pt x="467" y="0"/>
                  <a:pt x="45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7" name="Google Shape;4477;p23"/>
          <p:cNvSpPr/>
          <p:nvPr/>
        </p:nvSpPr>
        <p:spPr>
          <a:xfrm>
            <a:off x="10564775" y="1431807"/>
            <a:ext cx="24240" cy="17669"/>
          </a:xfrm>
          <a:custGeom>
            <a:avLst/>
            <a:gdLst/>
            <a:ahLst/>
            <a:cxnLst/>
            <a:rect l="l" t="t" r="r" b="b"/>
            <a:pathLst>
              <a:path w="487" h="355" extrusionOk="0">
                <a:moveTo>
                  <a:pt x="323" y="0"/>
                </a:moveTo>
                <a:cubicBezTo>
                  <a:pt x="289" y="0"/>
                  <a:pt x="237" y="24"/>
                  <a:pt x="152" y="80"/>
                </a:cubicBezTo>
                <a:cubicBezTo>
                  <a:pt x="0" y="141"/>
                  <a:pt x="61" y="232"/>
                  <a:pt x="91" y="293"/>
                </a:cubicBezTo>
                <a:cubicBezTo>
                  <a:pt x="100" y="310"/>
                  <a:pt x="113" y="315"/>
                  <a:pt x="128" y="315"/>
                </a:cubicBezTo>
                <a:cubicBezTo>
                  <a:pt x="152" y="315"/>
                  <a:pt x="182" y="301"/>
                  <a:pt x="207" y="301"/>
                </a:cubicBezTo>
                <a:cubicBezTo>
                  <a:pt x="222" y="301"/>
                  <a:pt x="235" y="307"/>
                  <a:pt x="243" y="323"/>
                </a:cubicBezTo>
                <a:cubicBezTo>
                  <a:pt x="243" y="345"/>
                  <a:pt x="247" y="355"/>
                  <a:pt x="256" y="355"/>
                </a:cubicBezTo>
                <a:cubicBezTo>
                  <a:pt x="273" y="355"/>
                  <a:pt x="306" y="321"/>
                  <a:pt x="365" y="263"/>
                </a:cubicBezTo>
                <a:cubicBezTo>
                  <a:pt x="487" y="171"/>
                  <a:pt x="456" y="202"/>
                  <a:pt x="395" y="80"/>
                </a:cubicBezTo>
                <a:cubicBezTo>
                  <a:pt x="379" y="31"/>
                  <a:pt x="363" y="0"/>
                  <a:pt x="323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8" name="Google Shape;4478;p23"/>
          <p:cNvSpPr/>
          <p:nvPr/>
        </p:nvSpPr>
        <p:spPr>
          <a:xfrm>
            <a:off x="10637395" y="1594517"/>
            <a:ext cx="14384" cy="10951"/>
          </a:xfrm>
          <a:custGeom>
            <a:avLst/>
            <a:gdLst/>
            <a:ahLst/>
            <a:cxnLst/>
            <a:rect l="l" t="t" r="r" b="b"/>
            <a:pathLst>
              <a:path w="289" h="220" extrusionOk="0">
                <a:moveTo>
                  <a:pt x="46" y="0"/>
                </a:moveTo>
                <a:cubicBezTo>
                  <a:pt x="35" y="0"/>
                  <a:pt x="31" y="10"/>
                  <a:pt x="31" y="33"/>
                </a:cubicBezTo>
                <a:cubicBezTo>
                  <a:pt x="0" y="124"/>
                  <a:pt x="91" y="216"/>
                  <a:pt x="183" y="216"/>
                </a:cubicBezTo>
                <a:cubicBezTo>
                  <a:pt x="194" y="218"/>
                  <a:pt x="203" y="220"/>
                  <a:pt x="210" y="220"/>
                </a:cubicBezTo>
                <a:cubicBezTo>
                  <a:pt x="288" y="220"/>
                  <a:pt x="208" y="91"/>
                  <a:pt x="152" y="64"/>
                </a:cubicBezTo>
                <a:cubicBezTo>
                  <a:pt x="96" y="26"/>
                  <a:pt x="63" y="0"/>
                  <a:pt x="4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9" name="Google Shape;4479;p23"/>
          <p:cNvSpPr/>
          <p:nvPr/>
        </p:nvSpPr>
        <p:spPr>
          <a:xfrm>
            <a:off x="10543573" y="1445993"/>
            <a:ext cx="25783" cy="7964"/>
          </a:xfrm>
          <a:custGeom>
            <a:avLst/>
            <a:gdLst/>
            <a:ahLst/>
            <a:cxnLst/>
            <a:rect l="l" t="t" r="r" b="b"/>
            <a:pathLst>
              <a:path w="518" h="160" extrusionOk="0">
                <a:moveTo>
                  <a:pt x="278" y="0"/>
                </a:moveTo>
                <a:cubicBezTo>
                  <a:pt x="244" y="0"/>
                  <a:pt x="213" y="8"/>
                  <a:pt x="153" y="8"/>
                </a:cubicBezTo>
                <a:cubicBezTo>
                  <a:pt x="31" y="8"/>
                  <a:pt x="1" y="99"/>
                  <a:pt x="62" y="130"/>
                </a:cubicBezTo>
                <a:cubicBezTo>
                  <a:pt x="153" y="160"/>
                  <a:pt x="213" y="160"/>
                  <a:pt x="274" y="160"/>
                </a:cubicBezTo>
                <a:cubicBezTo>
                  <a:pt x="335" y="130"/>
                  <a:pt x="335" y="99"/>
                  <a:pt x="274" y="99"/>
                </a:cubicBezTo>
                <a:cubicBezTo>
                  <a:pt x="244" y="69"/>
                  <a:pt x="517" y="69"/>
                  <a:pt x="426" y="38"/>
                </a:cubicBezTo>
                <a:cubicBezTo>
                  <a:pt x="350" y="8"/>
                  <a:pt x="312" y="0"/>
                  <a:pt x="278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0" name="Google Shape;4480;p23"/>
          <p:cNvSpPr/>
          <p:nvPr/>
        </p:nvSpPr>
        <p:spPr>
          <a:xfrm>
            <a:off x="10589711" y="1426382"/>
            <a:ext cx="25036" cy="15877"/>
          </a:xfrm>
          <a:custGeom>
            <a:avLst/>
            <a:gdLst/>
            <a:ahLst/>
            <a:cxnLst/>
            <a:rect l="l" t="t" r="r" b="b"/>
            <a:pathLst>
              <a:path w="503" h="319" extrusionOk="0">
                <a:moveTo>
                  <a:pt x="405" y="1"/>
                </a:moveTo>
                <a:cubicBezTo>
                  <a:pt x="379" y="1"/>
                  <a:pt x="285" y="72"/>
                  <a:pt x="259" y="98"/>
                </a:cubicBezTo>
                <a:cubicBezTo>
                  <a:pt x="229" y="128"/>
                  <a:pt x="290" y="159"/>
                  <a:pt x="138" y="189"/>
                </a:cubicBezTo>
                <a:cubicBezTo>
                  <a:pt x="46" y="220"/>
                  <a:pt x="16" y="220"/>
                  <a:pt x="16" y="280"/>
                </a:cubicBezTo>
                <a:cubicBezTo>
                  <a:pt x="1" y="311"/>
                  <a:pt x="1" y="318"/>
                  <a:pt x="24" y="318"/>
                </a:cubicBezTo>
                <a:cubicBezTo>
                  <a:pt x="46" y="318"/>
                  <a:pt x="92" y="311"/>
                  <a:pt x="168" y="311"/>
                </a:cubicBezTo>
                <a:cubicBezTo>
                  <a:pt x="290" y="280"/>
                  <a:pt x="350" y="250"/>
                  <a:pt x="411" y="189"/>
                </a:cubicBezTo>
                <a:cubicBezTo>
                  <a:pt x="502" y="159"/>
                  <a:pt x="411" y="7"/>
                  <a:pt x="411" y="7"/>
                </a:cubicBezTo>
                <a:cubicBezTo>
                  <a:pt x="411" y="3"/>
                  <a:pt x="409" y="1"/>
                  <a:pt x="405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1" name="Google Shape;4481;p23"/>
          <p:cNvSpPr/>
          <p:nvPr/>
        </p:nvSpPr>
        <p:spPr>
          <a:xfrm>
            <a:off x="10558703" y="1656137"/>
            <a:ext cx="14285" cy="13289"/>
          </a:xfrm>
          <a:custGeom>
            <a:avLst/>
            <a:gdLst/>
            <a:ahLst/>
            <a:cxnLst/>
            <a:rect l="l" t="t" r="r" b="b"/>
            <a:pathLst>
              <a:path w="287" h="267" extrusionOk="0">
                <a:moveTo>
                  <a:pt x="136" y="0"/>
                </a:moveTo>
                <a:cubicBezTo>
                  <a:pt x="121" y="0"/>
                  <a:pt x="106" y="4"/>
                  <a:pt x="92" y="11"/>
                </a:cubicBezTo>
                <a:cubicBezTo>
                  <a:pt x="31" y="11"/>
                  <a:pt x="1" y="11"/>
                  <a:pt x="122" y="133"/>
                </a:cubicBezTo>
                <a:cubicBezTo>
                  <a:pt x="176" y="205"/>
                  <a:pt x="230" y="266"/>
                  <a:pt x="259" y="266"/>
                </a:cubicBezTo>
                <a:cubicBezTo>
                  <a:pt x="279" y="266"/>
                  <a:pt x="287" y="237"/>
                  <a:pt x="274" y="163"/>
                </a:cubicBezTo>
                <a:cubicBezTo>
                  <a:pt x="251" y="45"/>
                  <a:pt x="191" y="0"/>
                  <a:pt x="13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2" name="Google Shape;4482;p23"/>
          <p:cNvSpPr/>
          <p:nvPr/>
        </p:nvSpPr>
        <p:spPr>
          <a:xfrm>
            <a:off x="11123033" y="1594616"/>
            <a:ext cx="36335" cy="17819"/>
          </a:xfrm>
          <a:custGeom>
            <a:avLst/>
            <a:gdLst/>
            <a:ahLst/>
            <a:cxnLst/>
            <a:rect l="l" t="t" r="r" b="b"/>
            <a:pathLst>
              <a:path w="730" h="358" extrusionOk="0">
                <a:moveTo>
                  <a:pt x="122" y="1"/>
                </a:moveTo>
                <a:cubicBezTo>
                  <a:pt x="61" y="1"/>
                  <a:pt x="0" y="62"/>
                  <a:pt x="0" y="92"/>
                </a:cubicBezTo>
                <a:cubicBezTo>
                  <a:pt x="31" y="153"/>
                  <a:pt x="213" y="274"/>
                  <a:pt x="274" y="335"/>
                </a:cubicBezTo>
                <a:cubicBezTo>
                  <a:pt x="304" y="350"/>
                  <a:pt x="335" y="358"/>
                  <a:pt x="376" y="358"/>
                </a:cubicBezTo>
                <a:cubicBezTo>
                  <a:pt x="418" y="358"/>
                  <a:pt x="471" y="350"/>
                  <a:pt x="547" y="335"/>
                </a:cubicBezTo>
                <a:cubicBezTo>
                  <a:pt x="669" y="305"/>
                  <a:pt x="699" y="244"/>
                  <a:pt x="699" y="183"/>
                </a:cubicBezTo>
                <a:cubicBezTo>
                  <a:pt x="730" y="153"/>
                  <a:pt x="639" y="153"/>
                  <a:pt x="547" y="153"/>
                </a:cubicBezTo>
                <a:cubicBezTo>
                  <a:pt x="517" y="143"/>
                  <a:pt x="487" y="139"/>
                  <a:pt x="458" y="139"/>
                </a:cubicBezTo>
                <a:cubicBezTo>
                  <a:pt x="402" y="139"/>
                  <a:pt x="355" y="153"/>
                  <a:pt x="335" y="153"/>
                </a:cubicBezTo>
                <a:cubicBezTo>
                  <a:pt x="304" y="122"/>
                  <a:pt x="395" y="92"/>
                  <a:pt x="304" y="62"/>
                </a:cubicBezTo>
                <a:cubicBezTo>
                  <a:pt x="285" y="55"/>
                  <a:pt x="268" y="53"/>
                  <a:pt x="254" y="53"/>
                </a:cubicBezTo>
                <a:cubicBezTo>
                  <a:pt x="216" y="53"/>
                  <a:pt x="195" y="70"/>
                  <a:pt x="187" y="70"/>
                </a:cubicBezTo>
                <a:cubicBezTo>
                  <a:pt x="184" y="70"/>
                  <a:pt x="183" y="68"/>
                  <a:pt x="183" y="62"/>
                </a:cubicBezTo>
                <a:cubicBezTo>
                  <a:pt x="152" y="31"/>
                  <a:pt x="152" y="1"/>
                  <a:pt x="122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3" name="Google Shape;4483;p23"/>
          <p:cNvSpPr/>
          <p:nvPr/>
        </p:nvSpPr>
        <p:spPr>
          <a:xfrm>
            <a:off x="11330288" y="1692968"/>
            <a:ext cx="31805" cy="12941"/>
          </a:xfrm>
          <a:custGeom>
            <a:avLst/>
            <a:gdLst/>
            <a:ahLst/>
            <a:cxnLst/>
            <a:rect l="l" t="t" r="r" b="b"/>
            <a:pathLst>
              <a:path w="639" h="260" extrusionOk="0">
                <a:moveTo>
                  <a:pt x="61" y="31"/>
                </a:moveTo>
                <a:cubicBezTo>
                  <a:pt x="31" y="61"/>
                  <a:pt x="0" y="0"/>
                  <a:pt x="0" y="122"/>
                </a:cubicBezTo>
                <a:cubicBezTo>
                  <a:pt x="21" y="227"/>
                  <a:pt x="28" y="260"/>
                  <a:pt x="80" y="260"/>
                </a:cubicBezTo>
                <a:cubicBezTo>
                  <a:pt x="103" y="260"/>
                  <a:pt x="136" y="253"/>
                  <a:pt x="183" y="244"/>
                </a:cubicBezTo>
                <a:lnTo>
                  <a:pt x="396" y="244"/>
                </a:lnTo>
                <a:cubicBezTo>
                  <a:pt x="578" y="213"/>
                  <a:pt x="639" y="183"/>
                  <a:pt x="639" y="183"/>
                </a:cubicBezTo>
                <a:cubicBezTo>
                  <a:pt x="639" y="183"/>
                  <a:pt x="608" y="122"/>
                  <a:pt x="548" y="61"/>
                </a:cubicBezTo>
                <a:cubicBezTo>
                  <a:pt x="524" y="45"/>
                  <a:pt x="502" y="40"/>
                  <a:pt x="480" y="40"/>
                </a:cubicBezTo>
                <a:cubicBezTo>
                  <a:pt x="431" y="40"/>
                  <a:pt x="381" y="68"/>
                  <a:pt x="306" y="68"/>
                </a:cubicBezTo>
                <a:cubicBezTo>
                  <a:pt x="287" y="68"/>
                  <a:pt x="267" y="66"/>
                  <a:pt x="244" y="61"/>
                </a:cubicBezTo>
                <a:cubicBezTo>
                  <a:pt x="92" y="31"/>
                  <a:pt x="61" y="31"/>
                  <a:pt x="61" y="3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4" name="Google Shape;4484;p23"/>
          <p:cNvSpPr/>
          <p:nvPr/>
        </p:nvSpPr>
        <p:spPr>
          <a:xfrm>
            <a:off x="11061015" y="1576201"/>
            <a:ext cx="59031" cy="29465"/>
          </a:xfrm>
          <a:custGeom>
            <a:avLst/>
            <a:gdLst/>
            <a:ahLst/>
            <a:cxnLst/>
            <a:rect l="l" t="t" r="r" b="b"/>
            <a:pathLst>
              <a:path w="1186" h="592" extrusionOk="0">
                <a:moveTo>
                  <a:pt x="279" y="0"/>
                </a:moveTo>
                <a:cubicBezTo>
                  <a:pt x="226" y="0"/>
                  <a:pt x="170" y="79"/>
                  <a:pt x="91" y="158"/>
                </a:cubicBezTo>
                <a:cubicBezTo>
                  <a:pt x="0" y="280"/>
                  <a:pt x="61" y="310"/>
                  <a:pt x="182" y="462"/>
                </a:cubicBezTo>
                <a:cubicBezTo>
                  <a:pt x="238" y="555"/>
                  <a:pt x="283" y="591"/>
                  <a:pt x="330" y="591"/>
                </a:cubicBezTo>
                <a:cubicBezTo>
                  <a:pt x="359" y="591"/>
                  <a:pt x="390" y="577"/>
                  <a:pt x="426" y="553"/>
                </a:cubicBezTo>
                <a:cubicBezTo>
                  <a:pt x="492" y="509"/>
                  <a:pt x="494" y="480"/>
                  <a:pt x="514" y="480"/>
                </a:cubicBezTo>
                <a:cubicBezTo>
                  <a:pt x="521" y="480"/>
                  <a:pt x="531" y="484"/>
                  <a:pt x="547" y="492"/>
                </a:cubicBezTo>
                <a:cubicBezTo>
                  <a:pt x="559" y="498"/>
                  <a:pt x="578" y="501"/>
                  <a:pt x="599" y="501"/>
                </a:cubicBezTo>
                <a:cubicBezTo>
                  <a:pt x="685" y="501"/>
                  <a:pt x="821" y="462"/>
                  <a:pt x="821" y="462"/>
                </a:cubicBezTo>
                <a:cubicBezTo>
                  <a:pt x="821" y="462"/>
                  <a:pt x="821" y="558"/>
                  <a:pt x="885" y="558"/>
                </a:cubicBezTo>
                <a:cubicBezTo>
                  <a:pt x="893" y="558"/>
                  <a:pt x="902" y="556"/>
                  <a:pt x="912" y="553"/>
                </a:cubicBezTo>
                <a:cubicBezTo>
                  <a:pt x="1003" y="523"/>
                  <a:pt x="1064" y="492"/>
                  <a:pt x="1125" y="432"/>
                </a:cubicBezTo>
                <a:cubicBezTo>
                  <a:pt x="1155" y="371"/>
                  <a:pt x="1185" y="340"/>
                  <a:pt x="1185" y="340"/>
                </a:cubicBezTo>
                <a:cubicBezTo>
                  <a:pt x="1185" y="340"/>
                  <a:pt x="1094" y="280"/>
                  <a:pt x="942" y="158"/>
                </a:cubicBezTo>
                <a:cubicBezTo>
                  <a:pt x="821" y="36"/>
                  <a:pt x="760" y="6"/>
                  <a:pt x="699" y="6"/>
                </a:cubicBezTo>
                <a:cubicBezTo>
                  <a:pt x="669" y="6"/>
                  <a:pt x="669" y="67"/>
                  <a:pt x="638" y="128"/>
                </a:cubicBezTo>
                <a:cubicBezTo>
                  <a:pt x="638" y="158"/>
                  <a:pt x="631" y="173"/>
                  <a:pt x="616" y="173"/>
                </a:cubicBezTo>
                <a:cubicBezTo>
                  <a:pt x="600" y="173"/>
                  <a:pt x="578" y="158"/>
                  <a:pt x="547" y="128"/>
                </a:cubicBezTo>
                <a:cubicBezTo>
                  <a:pt x="456" y="97"/>
                  <a:pt x="395" y="6"/>
                  <a:pt x="304" y="6"/>
                </a:cubicBezTo>
                <a:cubicBezTo>
                  <a:pt x="296" y="2"/>
                  <a:pt x="288" y="0"/>
                  <a:pt x="279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5" name="Google Shape;4485;p23"/>
          <p:cNvSpPr/>
          <p:nvPr/>
        </p:nvSpPr>
        <p:spPr>
          <a:xfrm>
            <a:off x="10772031" y="1438826"/>
            <a:ext cx="60575" cy="54501"/>
          </a:xfrm>
          <a:custGeom>
            <a:avLst/>
            <a:gdLst/>
            <a:ahLst/>
            <a:cxnLst/>
            <a:rect l="l" t="t" r="r" b="b"/>
            <a:pathLst>
              <a:path w="1217" h="1095" extrusionOk="0">
                <a:moveTo>
                  <a:pt x="548" y="0"/>
                </a:moveTo>
                <a:cubicBezTo>
                  <a:pt x="487" y="30"/>
                  <a:pt x="517" y="30"/>
                  <a:pt x="517" y="61"/>
                </a:cubicBezTo>
                <a:cubicBezTo>
                  <a:pt x="487" y="91"/>
                  <a:pt x="304" y="91"/>
                  <a:pt x="244" y="243"/>
                </a:cubicBezTo>
                <a:cubicBezTo>
                  <a:pt x="152" y="395"/>
                  <a:pt x="92" y="274"/>
                  <a:pt x="61" y="395"/>
                </a:cubicBezTo>
                <a:cubicBezTo>
                  <a:pt x="31" y="486"/>
                  <a:pt x="0" y="608"/>
                  <a:pt x="0" y="608"/>
                </a:cubicBezTo>
                <a:cubicBezTo>
                  <a:pt x="0" y="608"/>
                  <a:pt x="61" y="699"/>
                  <a:pt x="152" y="699"/>
                </a:cubicBezTo>
                <a:cubicBezTo>
                  <a:pt x="213" y="699"/>
                  <a:pt x="365" y="729"/>
                  <a:pt x="426" y="851"/>
                </a:cubicBezTo>
                <a:cubicBezTo>
                  <a:pt x="517" y="1003"/>
                  <a:pt x="578" y="1003"/>
                  <a:pt x="760" y="1033"/>
                </a:cubicBezTo>
                <a:cubicBezTo>
                  <a:pt x="943" y="1064"/>
                  <a:pt x="852" y="1094"/>
                  <a:pt x="973" y="1094"/>
                </a:cubicBezTo>
                <a:cubicBezTo>
                  <a:pt x="1064" y="1064"/>
                  <a:pt x="1186" y="1094"/>
                  <a:pt x="1156" y="1033"/>
                </a:cubicBezTo>
                <a:cubicBezTo>
                  <a:pt x="1125" y="973"/>
                  <a:pt x="1095" y="942"/>
                  <a:pt x="1125" y="821"/>
                </a:cubicBezTo>
                <a:cubicBezTo>
                  <a:pt x="1125" y="699"/>
                  <a:pt x="1216" y="729"/>
                  <a:pt x="1125" y="638"/>
                </a:cubicBezTo>
                <a:cubicBezTo>
                  <a:pt x="1080" y="616"/>
                  <a:pt x="1044" y="610"/>
                  <a:pt x="1015" y="610"/>
                </a:cubicBezTo>
                <a:cubicBezTo>
                  <a:pt x="984" y="610"/>
                  <a:pt x="963" y="617"/>
                  <a:pt x="952" y="617"/>
                </a:cubicBezTo>
                <a:cubicBezTo>
                  <a:pt x="946" y="617"/>
                  <a:pt x="943" y="615"/>
                  <a:pt x="943" y="608"/>
                </a:cubicBezTo>
                <a:cubicBezTo>
                  <a:pt x="943" y="608"/>
                  <a:pt x="1034" y="547"/>
                  <a:pt x="1004" y="547"/>
                </a:cubicBezTo>
                <a:cubicBezTo>
                  <a:pt x="973" y="547"/>
                  <a:pt x="791" y="547"/>
                  <a:pt x="760" y="426"/>
                </a:cubicBezTo>
                <a:cubicBezTo>
                  <a:pt x="760" y="304"/>
                  <a:pt x="821" y="304"/>
                  <a:pt x="852" y="274"/>
                </a:cubicBezTo>
                <a:cubicBezTo>
                  <a:pt x="882" y="274"/>
                  <a:pt x="882" y="243"/>
                  <a:pt x="791" y="182"/>
                </a:cubicBezTo>
                <a:cubicBezTo>
                  <a:pt x="669" y="91"/>
                  <a:pt x="548" y="0"/>
                  <a:pt x="548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6" name="Google Shape;4486;p23"/>
          <p:cNvSpPr/>
          <p:nvPr/>
        </p:nvSpPr>
        <p:spPr>
          <a:xfrm>
            <a:off x="10823447" y="1484168"/>
            <a:ext cx="46987" cy="27624"/>
          </a:xfrm>
          <a:custGeom>
            <a:avLst/>
            <a:gdLst/>
            <a:ahLst/>
            <a:cxnLst/>
            <a:rect l="l" t="t" r="r" b="b"/>
            <a:pathLst>
              <a:path w="944" h="555" extrusionOk="0">
                <a:moveTo>
                  <a:pt x="426" y="1"/>
                </a:moveTo>
                <a:cubicBezTo>
                  <a:pt x="335" y="31"/>
                  <a:pt x="274" y="122"/>
                  <a:pt x="244" y="183"/>
                </a:cubicBezTo>
                <a:cubicBezTo>
                  <a:pt x="214" y="274"/>
                  <a:pt x="123" y="396"/>
                  <a:pt x="62" y="457"/>
                </a:cubicBezTo>
                <a:cubicBezTo>
                  <a:pt x="1" y="487"/>
                  <a:pt x="31" y="518"/>
                  <a:pt x="123" y="548"/>
                </a:cubicBezTo>
                <a:cubicBezTo>
                  <a:pt x="136" y="552"/>
                  <a:pt x="150" y="554"/>
                  <a:pt x="165" y="554"/>
                </a:cubicBezTo>
                <a:cubicBezTo>
                  <a:pt x="255" y="554"/>
                  <a:pt x="370" y="487"/>
                  <a:pt x="396" y="487"/>
                </a:cubicBezTo>
                <a:cubicBezTo>
                  <a:pt x="426" y="487"/>
                  <a:pt x="457" y="548"/>
                  <a:pt x="609" y="548"/>
                </a:cubicBezTo>
                <a:cubicBezTo>
                  <a:pt x="730" y="518"/>
                  <a:pt x="943" y="487"/>
                  <a:pt x="852" y="396"/>
                </a:cubicBezTo>
                <a:cubicBezTo>
                  <a:pt x="730" y="305"/>
                  <a:pt x="791" y="366"/>
                  <a:pt x="670" y="244"/>
                </a:cubicBezTo>
                <a:cubicBezTo>
                  <a:pt x="548" y="153"/>
                  <a:pt x="426" y="122"/>
                  <a:pt x="426" y="122"/>
                </a:cubicBezTo>
                <a:cubicBezTo>
                  <a:pt x="426" y="122"/>
                  <a:pt x="639" y="31"/>
                  <a:pt x="578" y="31"/>
                </a:cubicBezTo>
                <a:cubicBezTo>
                  <a:pt x="548" y="31"/>
                  <a:pt x="426" y="1"/>
                  <a:pt x="426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7" name="Google Shape;4487;p23"/>
          <p:cNvSpPr/>
          <p:nvPr/>
        </p:nvSpPr>
        <p:spPr>
          <a:xfrm>
            <a:off x="10546109" y="1414188"/>
            <a:ext cx="28968" cy="14185"/>
          </a:xfrm>
          <a:custGeom>
            <a:avLst/>
            <a:gdLst/>
            <a:ahLst/>
            <a:cxnLst/>
            <a:rect l="l" t="t" r="r" b="b"/>
            <a:pathLst>
              <a:path w="582" h="285" extrusionOk="0">
                <a:moveTo>
                  <a:pt x="388" y="0"/>
                </a:moveTo>
                <a:cubicBezTo>
                  <a:pt x="337" y="0"/>
                  <a:pt x="279" y="11"/>
                  <a:pt x="223" y="39"/>
                </a:cubicBezTo>
                <a:cubicBezTo>
                  <a:pt x="71" y="100"/>
                  <a:pt x="132" y="130"/>
                  <a:pt x="41" y="221"/>
                </a:cubicBezTo>
                <a:cubicBezTo>
                  <a:pt x="3" y="259"/>
                  <a:pt x="1" y="285"/>
                  <a:pt x="47" y="285"/>
                </a:cubicBezTo>
                <a:cubicBezTo>
                  <a:pt x="76" y="285"/>
                  <a:pt x="123" y="275"/>
                  <a:pt x="193" y="252"/>
                </a:cubicBezTo>
                <a:cubicBezTo>
                  <a:pt x="375" y="191"/>
                  <a:pt x="406" y="191"/>
                  <a:pt x="497" y="100"/>
                </a:cubicBezTo>
                <a:cubicBezTo>
                  <a:pt x="581" y="58"/>
                  <a:pt x="504" y="0"/>
                  <a:pt x="388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8" name="Google Shape;4488;p23"/>
          <p:cNvSpPr/>
          <p:nvPr/>
        </p:nvSpPr>
        <p:spPr>
          <a:xfrm>
            <a:off x="9608631" y="1612335"/>
            <a:ext cx="180080" cy="188791"/>
          </a:xfrm>
          <a:custGeom>
            <a:avLst/>
            <a:gdLst/>
            <a:ahLst/>
            <a:cxnLst/>
            <a:rect l="l" t="t" r="r" b="b"/>
            <a:pathLst>
              <a:path w="3618" h="3793" extrusionOk="0">
                <a:moveTo>
                  <a:pt x="549" y="1"/>
                </a:moveTo>
                <a:cubicBezTo>
                  <a:pt x="398" y="1"/>
                  <a:pt x="263" y="40"/>
                  <a:pt x="213" y="192"/>
                </a:cubicBezTo>
                <a:cubicBezTo>
                  <a:pt x="152" y="465"/>
                  <a:pt x="31" y="1043"/>
                  <a:pt x="31" y="1165"/>
                </a:cubicBezTo>
                <a:cubicBezTo>
                  <a:pt x="0" y="1256"/>
                  <a:pt x="335" y="1408"/>
                  <a:pt x="547" y="1438"/>
                </a:cubicBezTo>
                <a:cubicBezTo>
                  <a:pt x="760" y="1438"/>
                  <a:pt x="1094" y="1438"/>
                  <a:pt x="1034" y="1377"/>
                </a:cubicBezTo>
                <a:cubicBezTo>
                  <a:pt x="989" y="1333"/>
                  <a:pt x="1010" y="1305"/>
                  <a:pt x="1096" y="1305"/>
                </a:cubicBezTo>
                <a:cubicBezTo>
                  <a:pt x="1127" y="1305"/>
                  <a:pt x="1167" y="1308"/>
                  <a:pt x="1216" y="1317"/>
                </a:cubicBezTo>
                <a:cubicBezTo>
                  <a:pt x="1429" y="1317"/>
                  <a:pt x="1429" y="1256"/>
                  <a:pt x="1429" y="1195"/>
                </a:cubicBezTo>
                <a:cubicBezTo>
                  <a:pt x="1429" y="1184"/>
                  <a:pt x="1431" y="1179"/>
                  <a:pt x="1435" y="1179"/>
                </a:cubicBezTo>
                <a:cubicBezTo>
                  <a:pt x="1454" y="1179"/>
                  <a:pt x="1512" y="1273"/>
                  <a:pt x="1611" y="1347"/>
                </a:cubicBezTo>
                <a:cubicBezTo>
                  <a:pt x="1763" y="1438"/>
                  <a:pt x="1885" y="1712"/>
                  <a:pt x="2006" y="1864"/>
                </a:cubicBezTo>
                <a:cubicBezTo>
                  <a:pt x="2128" y="1985"/>
                  <a:pt x="2401" y="2198"/>
                  <a:pt x="2341" y="2320"/>
                </a:cubicBezTo>
                <a:cubicBezTo>
                  <a:pt x="2310" y="2441"/>
                  <a:pt x="2401" y="2836"/>
                  <a:pt x="1976" y="2927"/>
                </a:cubicBezTo>
                <a:cubicBezTo>
                  <a:pt x="1550" y="3019"/>
                  <a:pt x="1520" y="2958"/>
                  <a:pt x="1550" y="3079"/>
                </a:cubicBezTo>
                <a:cubicBezTo>
                  <a:pt x="1550" y="3201"/>
                  <a:pt x="1550" y="3231"/>
                  <a:pt x="1733" y="3231"/>
                </a:cubicBezTo>
                <a:cubicBezTo>
                  <a:pt x="1863" y="3231"/>
                  <a:pt x="2009" y="3154"/>
                  <a:pt x="2115" y="3154"/>
                </a:cubicBezTo>
                <a:cubicBezTo>
                  <a:pt x="2157" y="3154"/>
                  <a:pt x="2193" y="3166"/>
                  <a:pt x="2219" y="3201"/>
                </a:cubicBezTo>
                <a:cubicBezTo>
                  <a:pt x="2280" y="3323"/>
                  <a:pt x="2401" y="3353"/>
                  <a:pt x="2462" y="3383"/>
                </a:cubicBezTo>
                <a:cubicBezTo>
                  <a:pt x="2523" y="3414"/>
                  <a:pt x="2371" y="3475"/>
                  <a:pt x="2341" y="3505"/>
                </a:cubicBezTo>
                <a:cubicBezTo>
                  <a:pt x="2310" y="3505"/>
                  <a:pt x="2432" y="3535"/>
                  <a:pt x="2675" y="3657"/>
                </a:cubicBezTo>
                <a:cubicBezTo>
                  <a:pt x="2817" y="3746"/>
                  <a:pt x="2979" y="3793"/>
                  <a:pt x="3060" y="3793"/>
                </a:cubicBezTo>
                <a:cubicBezTo>
                  <a:pt x="3118" y="3793"/>
                  <a:pt x="3134" y="3769"/>
                  <a:pt x="3070" y="3718"/>
                </a:cubicBezTo>
                <a:cubicBezTo>
                  <a:pt x="2918" y="3627"/>
                  <a:pt x="2857" y="3444"/>
                  <a:pt x="2797" y="3383"/>
                </a:cubicBezTo>
                <a:cubicBezTo>
                  <a:pt x="2771" y="3358"/>
                  <a:pt x="2767" y="3348"/>
                  <a:pt x="2778" y="3348"/>
                </a:cubicBezTo>
                <a:cubicBezTo>
                  <a:pt x="2793" y="3348"/>
                  <a:pt x="2835" y="3366"/>
                  <a:pt x="2888" y="3383"/>
                </a:cubicBezTo>
                <a:cubicBezTo>
                  <a:pt x="3009" y="3414"/>
                  <a:pt x="3131" y="3535"/>
                  <a:pt x="3161" y="3596"/>
                </a:cubicBezTo>
                <a:cubicBezTo>
                  <a:pt x="3171" y="3601"/>
                  <a:pt x="3180" y="3604"/>
                  <a:pt x="3189" y="3604"/>
                </a:cubicBezTo>
                <a:cubicBezTo>
                  <a:pt x="3232" y="3604"/>
                  <a:pt x="3257" y="3536"/>
                  <a:pt x="3283" y="3383"/>
                </a:cubicBezTo>
                <a:cubicBezTo>
                  <a:pt x="3313" y="3171"/>
                  <a:pt x="3253" y="3171"/>
                  <a:pt x="3070" y="3019"/>
                </a:cubicBezTo>
                <a:cubicBezTo>
                  <a:pt x="2888" y="2867"/>
                  <a:pt x="2827" y="2715"/>
                  <a:pt x="2797" y="2624"/>
                </a:cubicBezTo>
                <a:cubicBezTo>
                  <a:pt x="2766" y="2502"/>
                  <a:pt x="2888" y="2472"/>
                  <a:pt x="2949" y="2411"/>
                </a:cubicBezTo>
                <a:cubicBezTo>
                  <a:pt x="2954" y="2396"/>
                  <a:pt x="2962" y="2389"/>
                  <a:pt x="2973" y="2389"/>
                </a:cubicBezTo>
                <a:cubicBezTo>
                  <a:pt x="3028" y="2389"/>
                  <a:pt x="3146" y="2558"/>
                  <a:pt x="3222" y="2684"/>
                </a:cubicBezTo>
                <a:cubicBezTo>
                  <a:pt x="3291" y="2776"/>
                  <a:pt x="3360" y="2919"/>
                  <a:pt x="3415" y="2919"/>
                </a:cubicBezTo>
                <a:cubicBezTo>
                  <a:pt x="3434" y="2919"/>
                  <a:pt x="3450" y="2904"/>
                  <a:pt x="3465" y="2867"/>
                </a:cubicBezTo>
                <a:cubicBezTo>
                  <a:pt x="3556" y="2684"/>
                  <a:pt x="3617" y="2320"/>
                  <a:pt x="3617" y="2228"/>
                </a:cubicBezTo>
                <a:cubicBezTo>
                  <a:pt x="3617" y="2168"/>
                  <a:pt x="3556" y="2259"/>
                  <a:pt x="3222" y="2046"/>
                </a:cubicBezTo>
                <a:cubicBezTo>
                  <a:pt x="2918" y="1864"/>
                  <a:pt x="2736" y="1803"/>
                  <a:pt x="2705" y="1803"/>
                </a:cubicBezTo>
                <a:cubicBezTo>
                  <a:pt x="2705" y="1772"/>
                  <a:pt x="2797" y="1712"/>
                  <a:pt x="2949" y="1620"/>
                </a:cubicBezTo>
                <a:cubicBezTo>
                  <a:pt x="3101" y="1529"/>
                  <a:pt x="3131" y="1560"/>
                  <a:pt x="2857" y="1195"/>
                </a:cubicBezTo>
                <a:cubicBezTo>
                  <a:pt x="2553" y="861"/>
                  <a:pt x="2462" y="769"/>
                  <a:pt x="2249" y="769"/>
                </a:cubicBezTo>
                <a:cubicBezTo>
                  <a:pt x="2067" y="739"/>
                  <a:pt x="2006" y="496"/>
                  <a:pt x="1885" y="405"/>
                </a:cubicBezTo>
                <a:cubicBezTo>
                  <a:pt x="1855" y="387"/>
                  <a:pt x="1818" y="379"/>
                  <a:pt x="1777" y="379"/>
                </a:cubicBezTo>
                <a:cubicBezTo>
                  <a:pt x="1611" y="379"/>
                  <a:pt x="1380" y="502"/>
                  <a:pt x="1307" y="526"/>
                </a:cubicBezTo>
                <a:cubicBezTo>
                  <a:pt x="1268" y="539"/>
                  <a:pt x="1251" y="558"/>
                  <a:pt x="1235" y="558"/>
                </a:cubicBezTo>
                <a:cubicBezTo>
                  <a:pt x="1214" y="558"/>
                  <a:pt x="1194" y="526"/>
                  <a:pt x="1125" y="405"/>
                </a:cubicBezTo>
                <a:cubicBezTo>
                  <a:pt x="1003" y="192"/>
                  <a:pt x="912" y="40"/>
                  <a:pt x="912" y="40"/>
                </a:cubicBezTo>
                <a:cubicBezTo>
                  <a:pt x="804" y="26"/>
                  <a:pt x="671" y="1"/>
                  <a:pt x="549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9" name="Google Shape;4489;p23"/>
          <p:cNvSpPr/>
          <p:nvPr/>
        </p:nvSpPr>
        <p:spPr>
          <a:xfrm>
            <a:off x="9598030" y="1404881"/>
            <a:ext cx="193717" cy="157233"/>
          </a:xfrm>
          <a:custGeom>
            <a:avLst/>
            <a:gdLst/>
            <a:ahLst/>
            <a:cxnLst/>
            <a:rect l="l" t="t" r="r" b="b"/>
            <a:pathLst>
              <a:path w="3892" h="3159" extrusionOk="0">
                <a:moveTo>
                  <a:pt x="3538" y="577"/>
                </a:moveTo>
                <a:cubicBezTo>
                  <a:pt x="3535" y="577"/>
                  <a:pt x="3526" y="579"/>
                  <a:pt x="3515" y="583"/>
                </a:cubicBezTo>
                <a:lnTo>
                  <a:pt x="3515" y="583"/>
                </a:lnTo>
                <a:cubicBezTo>
                  <a:pt x="3536" y="580"/>
                  <a:pt x="3542" y="577"/>
                  <a:pt x="3538" y="577"/>
                </a:cubicBezTo>
                <a:close/>
                <a:moveTo>
                  <a:pt x="2686" y="1"/>
                </a:moveTo>
                <a:cubicBezTo>
                  <a:pt x="2658" y="1"/>
                  <a:pt x="2624" y="4"/>
                  <a:pt x="2584" y="13"/>
                </a:cubicBezTo>
                <a:cubicBezTo>
                  <a:pt x="2462" y="28"/>
                  <a:pt x="2310" y="28"/>
                  <a:pt x="2174" y="28"/>
                </a:cubicBezTo>
                <a:cubicBezTo>
                  <a:pt x="2037" y="28"/>
                  <a:pt x="1915" y="28"/>
                  <a:pt x="1855" y="44"/>
                </a:cubicBezTo>
                <a:cubicBezTo>
                  <a:pt x="1733" y="74"/>
                  <a:pt x="1915" y="135"/>
                  <a:pt x="1976" y="196"/>
                </a:cubicBezTo>
                <a:cubicBezTo>
                  <a:pt x="1986" y="200"/>
                  <a:pt x="1985" y="202"/>
                  <a:pt x="1976" y="202"/>
                </a:cubicBezTo>
                <a:cubicBezTo>
                  <a:pt x="1946" y="202"/>
                  <a:pt x="1833" y="184"/>
                  <a:pt x="1693" y="184"/>
                </a:cubicBezTo>
                <a:cubicBezTo>
                  <a:pt x="1592" y="184"/>
                  <a:pt x="1476" y="194"/>
                  <a:pt x="1368" y="226"/>
                </a:cubicBezTo>
                <a:cubicBezTo>
                  <a:pt x="1095" y="317"/>
                  <a:pt x="912" y="378"/>
                  <a:pt x="1216" y="530"/>
                </a:cubicBezTo>
                <a:cubicBezTo>
                  <a:pt x="1520" y="652"/>
                  <a:pt x="1551" y="712"/>
                  <a:pt x="1551" y="712"/>
                </a:cubicBezTo>
                <a:cubicBezTo>
                  <a:pt x="1551" y="712"/>
                  <a:pt x="1155" y="621"/>
                  <a:pt x="1003" y="530"/>
                </a:cubicBezTo>
                <a:cubicBezTo>
                  <a:pt x="935" y="503"/>
                  <a:pt x="916" y="488"/>
                  <a:pt x="885" y="488"/>
                </a:cubicBezTo>
                <a:cubicBezTo>
                  <a:pt x="847" y="488"/>
                  <a:pt x="792" y="510"/>
                  <a:pt x="608" y="560"/>
                </a:cubicBezTo>
                <a:cubicBezTo>
                  <a:pt x="304" y="682"/>
                  <a:pt x="0" y="743"/>
                  <a:pt x="31" y="864"/>
                </a:cubicBezTo>
                <a:cubicBezTo>
                  <a:pt x="31" y="986"/>
                  <a:pt x="274" y="1138"/>
                  <a:pt x="426" y="1168"/>
                </a:cubicBezTo>
                <a:cubicBezTo>
                  <a:pt x="448" y="1173"/>
                  <a:pt x="473" y="1175"/>
                  <a:pt x="501" y="1175"/>
                </a:cubicBezTo>
                <a:cubicBezTo>
                  <a:pt x="652" y="1175"/>
                  <a:pt x="872" y="1119"/>
                  <a:pt x="930" y="1109"/>
                </a:cubicBezTo>
                <a:lnTo>
                  <a:pt x="930" y="1109"/>
                </a:lnTo>
                <a:cubicBezTo>
                  <a:pt x="894" y="1136"/>
                  <a:pt x="791" y="1260"/>
                  <a:pt x="791" y="1260"/>
                </a:cubicBezTo>
                <a:cubicBezTo>
                  <a:pt x="791" y="1260"/>
                  <a:pt x="973" y="1199"/>
                  <a:pt x="1155" y="1168"/>
                </a:cubicBezTo>
                <a:cubicBezTo>
                  <a:pt x="1307" y="1108"/>
                  <a:pt x="1459" y="1047"/>
                  <a:pt x="1642" y="956"/>
                </a:cubicBezTo>
                <a:cubicBezTo>
                  <a:pt x="1793" y="895"/>
                  <a:pt x="1824" y="865"/>
                  <a:pt x="1824" y="864"/>
                </a:cubicBezTo>
                <a:lnTo>
                  <a:pt x="1824" y="864"/>
                </a:lnTo>
                <a:cubicBezTo>
                  <a:pt x="1823" y="866"/>
                  <a:pt x="1550" y="1138"/>
                  <a:pt x="1338" y="1229"/>
                </a:cubicBezTo>
                <a:cubicBezTo>
                  <a:pt x="1125" y="1351"/>
                  <a:pt x="851" y="1411"/>
                  <a:pt x="730" y="1411"/>
                </a:cubicBezTo>
                <a:cubicBezTo>
                  <a:pt x="608" y="1411"/>
                  <a:pt x="639" y="1503"/>
                  <a:pt x="760" y="1594"/>
                </a:cubicBezTo>
                <a:cubicBezTo>
                  <a:pt x="882" y="1685"/>
                  <a:pt x="973" y="1837"/>
                  <a:pt x="1034" y="1898"/>
                </a:cubicBezTo>
                <a:cubicBezTo>
                  <a:pt x="1095" y="1959"/>
                  <a:pt x="1125" y="2050"/>
                  <a:pt x="1125" y="2050"/>
                </a:cubicBezTo>
                <a:cubicBezTo>
                  <a:pt x="1125" y="2050"/>
                  <a:pt x="1030" y="1969"/>
                  <a:pt x="904" y="1969"/>
                </a:cubicBezTo>
                <a:cubicBezTo>
                  <a:pt x="841" y="1969"/>
                  <a:pt x="770" y="1989"/>
                  <a:pt x="700" y="2050"/>
                </a:cubicBezTo>
                <a:cubicBezTo>
                  <a:pt x="487" y="2232"/>
                  <a:pt x="517" y="2323"/>
                  <a:pt x="578" y="2354"/>
                </a:cubicBezTo>
                <a:cubicBezTo>
                  <a:pt x="639" y="2384"/>
                  <a:pt x="821" y="2415"/>
                  <a:pt x="851" y="2475"/>
                </a:cubicBezTo>
                <a:cubicBezTo>
                  <a:pt x="858" y="2496"/>
                  <a:pt x="878" y="2504"/>
                  <a:pt x="905" y="2504"/>
                </a:cubicBezTo>
                <a:cubicBezTo>
                  <a:pt x="994" y="2504"/>
                  <a:pt x="1155" y="2415"/>
                  <a:pt x="1155" y="2415"/>
                </a:cubicBezTo>
                <a:lnTo>
                  <a:pt x="1155" y="2415"/>
                </a:lnTo>
                <a:cubicBezTo>
                  <a:pt x="1155" y="2415"/>
                  <a:pt x="1034" y="2597"/>
                  <a:pt x="912" y="2597"/>
                </a:cubicBezTo>
                <a:cubicBezTo>
                  <a:pt x="804" y="2597"/>
                  <a:pt x="792" y="2501"/>
                  <a:pt x="663" y="2501"/>
                </a:cubicBezTo>
                <a:cubicBezTo>
                  <a:pt x="647" y="2501"/>
                  <a:pt x="629" y="2502"/>
                  <a:pt x="608" y="2506"/>
                </a:cubicBezTo>
                <a:cubicBezTo>
                  <a:pt x="426" y="2506"/>
                  <a:pt x="456" y="2567"/>
                  <a:pt x="517" y="2627"/>
                </a:cubicBezTo>
                <a:cubicBezTo>
                  <a:pt x="608" y="2719"/>
                  <a:pt x="669" y="2749"/>
                  <a:pt x="517" y="2810"/>
                </a:cubicBezTo>
                <a:cubicBezTo>
                  <a:pt x="396" y="2901"/>
                  <a:pt x="335" y="2901"/>
                  <a:pt x="335" y="2992"/>
                </a:cubicBezTo>
                <a:cubicBezTo>
                  <a:pt x="335" y="3083"/>
                  <a:pt x="517" y="3083"/>
                  <a:pt x="608" y="3083"/>
                </a:cubicBezTo>
                <a:lnTo>
                  <a:pt x="1034" y="3083"/>
                </a:lnTo>
                <a:cubicBezTo>
                  <a:pt x="1216" y="3053"/>
                  <a:pt x="1216" y="2992"/>
                  <a:pt x="1277" y="2992"/>
                </a:cubicBezTo>
                <a:cubicBezTo>
                  <a:pt x="1368" y="2992"/>
                  <a:pt x="1429" y="3022"/>
                  <a:pt x="1399" y="3114"/>
                </a:cubicBezTo>
                <a:cubicBezTo>
                  <a:pt x="1388" y="3145"/>
                  <a:pt x="1388" y="3159"/>
                  <a:pt x="1403" y="3159"/>
                </a:cubicBezTo>
                <a:cubicBezTo>
                  <a:pt x="1429" y="3159"/>
                  <a:pt x="1503" y="3112"/>
                  <a:pt x="1642" y="3053"/>
                </a:cubicBezTo>
                <a:cubicBezTo>
                  <a:pt x="1885" y="2931"/>
                  <a:pt x="1763" y="2810"/>
                  <a:pt x="1763" y="2749"/>
                </a:cubicBezTo>
                <a:cubicBezTo>
                  <a:pt x="1733" y="2688"/>
                  <a:pt x="1672" y="2688"/>
                  <a:pt x="1611" y="2658"/>
                </a:cubicBezTo>
                <a:cubicBezTo>
                  <a:pt x="1551" y="2627"/>
                  <a:pt x="1763" y="2384"/>
                  <a:pt x="1733" y="2293"/>
                </a:cubicBezTo>
                <a:cubicBezTo>
                  <a:pt x="1703" y="2202"/>
                  <a:pt x="1976" y="2263"/>
                  <a:pt x="2098" y="2080"/>
                </a:cubicBezTo>
                <a:cubicBezTo>
                  <a:pt x="2219" y="1867"/>
                  <a:pt x="2189" y="1715"/>
                  <a:pt x="2098" y="1685"/>
                </a:cubicBezTo>
                <a:cubicBezTo>
                  <a:pt x="2007" y="1655"/>
                  <a:pt x="2250" y="1685"/>
                  <a:pt x="2341" y="1624"/>
                </a:cubicBezTo>
                <a:cubicBezTo>
                  <a:pt x="2402" y="1563"/>
                  <a:pt x="2584" y="1503"/>
                  <a:pt x="2645" y="1381"/>
                </a:cubicBezTo>
                <a:cubicBezTo>
                  <a:pt x="2691" y="1288"/>
                  <a:pt x="2720" y="1249"/>
                  <a:pt x="2663" y="1249"/>
                </a:cubicBezTo>
                <a:cubicBezTo>
                  <a:pt x="2646" y="1249"/>
                  <a:pt x="2620" y="1252"/>
                  <a:pt x="2584" y="1260"/>
                </a:cubicBezTo>
                <a:cubicBezTo>
                  <a:pt x="2565" y="1263"/>
                  <a:pt x="2553" y="1264"/>
                  <a:pt x="2546" y="1264"/>
                </a:cubicBezTo>
                <a:cubicBezTo>
                  <a:pt x="2487" y="1264"/>
                  <a:pt x="2846" y="1150"/>
                  <a:pt x="3010" y="986"/>
                </a:cubicBezTo>
                <a:cubicBezTo>
                  <a:pt x="3222" y="834"/>
                  <a:pt x="3435" y="652"/>
                  <a:pt x="3496" y="591"/>
                </a:cubicBezTo>
                <a:cubicBezTo>
                  <a:pt x="3503" y="587"/>
                  <a:pt x="3509" y="585"/>
                  <a:pt x="3515" y="583"/>
                </a:cubicBezTo>
                <a:lnTo>
                  <a:pt x="3515" y="583"/>
                </a:lnTo>
                <a:cubicBezTo>
                  <a:pt x="3487" y="587"/>
                  <a:pt x="3435" y="591"/>
                  <a:pt x="3344" y="591"/>
                </a:cubicBezTo>
                <a:cubicBezTo>
                  <a:pt x="3282" y="600"/>
                  <a:pt x="3214" y="603"/>
                  <a:pt x="3154" y="603"/>
                </a:cubicBezTo>
                <a:cubicBezTo>
                  <a:pt x="3007" y="603"/>
                  <a:pt x="2902" y="582"/>
                  <a:pt x="3010" y="560"/>
                </a:cubicBezTo>
                <a:cubicBezTo>
                  <a:pt x="3162" y="530"/>
                  <a:pt x="3617" y="469"/>
                  <a:pt x="3739" y="348"/>
                </a:cubicBezTo>
                <a:cubicBezTo>
                  <a:pt x="3861" y="226"/>
                  <a:pt x="3891" y="196"/>
                  <a:pt x="3891" y="196"/>
                </a:cubicBezTo>
                <a:cubicBezTo>
                  <a:pt x="3764" y="170"/>
                  <a:pt x="3361" y="60"/>
                  <a:pt x="3125" y="60"/>
                </a:cubicBezTo>
                <a:cubicBezTo>
                  <a:pt x="3079" y="60"/>
                  <a:pt x="3039" y="64"/>
                  <a:pt x="3010" y="74"/>
                </a:cubicBezTo>
                <a:cubicBezTo>
                  <a:pt x="2983" y="83"/>
                  <a:pt x="2961" y="87"/>
                  <a:pt x="2942" y="87"/>
                </a:cubicBezTo>
                <a:cubicBezTo>
                  <a:pt x="2849" y="87"/>
                  <a:pt x="2825" y="1"/>
                  <a:pt x="2686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0" name="Google Shape;4490;p23"/>
          <p:cNvSpPr/>
          <p:nvPr/>
        </p:nvSpPr>
        <p:spPr>
          <a:xfrm>
            <a:off x="9691802" y="1712927"/>
            <a:ext cx="16276" cy="21253"/>
          </a:xfrm>
          <a:custGeom>
            <a:avLst/>
            <a:gdLst/>
            <a:ahLst/>
            <a:cxnLst/>
            <a:rect l="l" t="t" r="r" b="b"/>
            <a:pathLst>
              <a:path w="327" h="427" extrusionOk="0">
                <a:moveTo>
                  <a:pt x="217" y="1"/>
                </a:moveTo>
                <a:cubicBezTo>
                  <a:pt x="200" y="1"/>
                  <a:pt x="178" y="8"/>
                  <a:pt x="153" y="25"/>
                </a:cubicBezTo>
                <a:cubicBezTo>
                  <a:pt x="62" y="55"/>
                  <a:pt x="1" y="116"/>
                  <a:pt x="92" y="238"/>
                </a:cubicBezTo>
                <a:cubicBezTo>
                  <a:pt x="158" y="348"/>
                  <a:pt x="208" y="426"/>
                  <a:pt x="242" y="426"/>
                </a:cubicBezTo>
                <a:cubicBezTo>
                  <a:pt x="255" y="426"/>
                  <a:pt x="266" y="415"/>
                  <a:pt x="274" y="390"/>
                </a:cubicBezTo>
                <a:cubicBezTo>
                  <a:pt x="301" y="285"/>
                  <a:pt x="327" y="1"/>
                  <a:pt x="217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1" name="Google Shape;4491;p23"/>
          <p:cNvSpPr/>
          <p:nvPr/>
        </p:nvSpPr>
        <p:spPr>
          <a:xfrm>
            <a:off x="10105766" y="1869863"/>
            <a:ext cx="36932" cy="55299"/>
          </a:xfrm>
          <a:custGeom>
            <a:avLst/>
            <a:gdLst/>
            <a:ahLst/>
            <a:cxnLst/>
            <a:rect l="l" t="t" r="r" b="b"/>
            <a:pathLst>
              <a:path w="742" h="1111" extrusionOk="0">
                <a:moveTo>
                  <a:pt x="500" y="0"/>
                </a:moveTo>
                <a:cubicBezTo>
                  <a:pt x="495" y="0"/>
                  <a:pt x="484" y="10"/>
                  <a:pt x="438" y="33"/>
                </a:cubicBezTo>
                <a:cubicBezTo>
                  <a:pt x="256" y="124"/>
                  <a:pt x="286" y="185"/>
                  <a:pt x="316" y="216"/>
                </a:cubicBezTo>
                <a:cubicBezTo>
                  <a:pt x="377" y="246"/>
                  <a:pt x="408" y="185"/>
                  <a:pt x="256" y="307"/>
                </a:cubicBezTo>
                <a:cubicBezTo>
                  <a:pt x="73" y="428"/>
                  <a:pt x="73" y="580"/>
                  <a:pt x="164" y="611"/>
                </a:cubicBezTo>
                <a:cubicBezTo>
                  <a:pt x="193" y="611"/>
                  <a:pt x="210" y="602"/>
                  <a:pt x="216" y="597"/>
                </a:cubicBezTo>
                <a:lnTo>
                  <a:pt x="216" y="597"/>
                </a:lnTo>
                <a:cubicBezTo>
                  <a:pt x="207" y="607"/>
                  <a:pt x="177" y="647"/>
                  <a:pt x="134" y="763"/>
                </a:cubicBezTo>
                <a:cubicBezTo>
                  <a:pt x="56" y="970"/>
                  <a:pt x="1" y="1110"/>
                  <a:pt x="98" y="1110"/>
                </a:cubicBezTo>
                <a:cubicBezTo>
                  <a:pt x="115" y="1110"/>
                  <a:pt x="137" y="1106"/>
                  <a:pt x="164" y="1097"/>
                </a:cubicBezTo>
                <a:cubicBezTo>
                  <a:pt x="377" y="1036"/>
                  <a:pt x="438" y="915"/>
                  <a:pt x="529" y="884"/>
                </a:cubicBezTo>
                <a:cubicBezTo>
                  <a:pt x="620" y="884"/>
                  <a:pt x="651" y="763"/>
                  <a:pt x="651" y="641"/>
                </a:cubicBezTo>
                <a:cubicBezTo>
                  <a:pt x="651" y="489"/>
                  <a:pt x="590" y="489"/>
                  <a:pt x="651" y="367"/>
                </a:cubicBezTo>
                <a:cubicBezTo>
                  <a:pt x="742" y="246"/>
                  <a:pt x="742" y="124"/>
                  <a:pt x="590" y="64"/>
                </a:cubicBezTo>
                <a:cubicBezTo>
                  <a:pt x="496" y="26"/>
                  <a:pt x="507" y="0"/>
                  <a:pt x="500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2" name="Google Shape;4492;p23"/>
          <p:cNvSpPr/>
          <p:nvPr/>
        </p:nvSpPr>
        <p:spPr>
          <a:xfrm>
            <a:off x="9672141" y="1799483"/>
            <a:ext cx="10104" cy="10403"/>
          </a:xfrm>
          <a:custGeom>
            <a:avLst/>
            <a:gdLst/>
            <a:ahLst/>
            <a:cxnLst/>
            <a:rect l="l" t="t" r="r" b="b"/>
            <a:pathLst>
              <a:path w="203" h="209" extrusionOk="0">
                <a:moveTo>
                  <a:pt x="147" y="0"/>
                </a:moveTo>
                <a:cubicBezTo>
                  <a:pt x="124" y="0"/>
                  <a:pt x="95" y="7"/>
                  <a:pt x="62" y="19"/>
                </a:cubicBezTo>
                <a:cubicBezTo>
                  <a:pt x="31" y="49"/>
                  <a:pt x="1" y="110"/>
                  <a:pt x="62" y="171"/>
                </a:cubicBezTo>
                <a:cubicBezTo>
                  <a:pt x="70" y="197"/>
                  <a:pt x="82" y="208"/>
                  <a:pt x="95" y="208"/>
                </a:cubicBezTo>
                <a:cubicBezTo>
                  <a:pt x="125" y="208"/>
                  <a:pt x="162" y="144"/>
                  <a:pt x="183" y="79"/>
                </a:cubicBezTo>
                <a:cubicBezTo>
                  <a:pt x="202" y="22"/>
                  <a:pt x="185" y="0"/>
                  <a:pt x="147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3" name="Google Shape;4493;p23"/>
          <p:cNvSpPr/>
          <p:nvPr/>
        </p:nvSpPr>
        <p:spPr>
          <a:xfrm>
            <a:off x="9631327" y="1752697"/>
            <a:ext cx="39520" cy="39620"/>
          </a:xfrm>
          <a:custGeom>
            <a:avLst/>
            <a:gdLst/>
            <a:ahLst/>
            <a:cxnLst/>
            <a:rect l="l" t="t" r="r" b="b"/>
            <a:pathLst>
              <a:path w="794" h="796" extrusionOk="0">
                <a:moveTo>
                  <a:pt x="161" y="1"/>
                </a:moveTo>
                <a:cubicBezTo>
                  <a:pt x="150" y="1"/>
                  <a:pt x="138" y="14"/>
                  <a:pt x="122" y="47"/>
                </a:cubicBezTo>
                <a:cubicBezTo>
                  <a:pt x="122" y="107"/>
                  <a:pt x="61" y="290"/>
                  <a:pt x="61" y="411"/>
                </a:cubicBezTo>
                <a:cubicBezTo>
                  <a:pt x="61" y="503"/>
                  <a:pt x="31" y="533"/>
                  <a:pt x="0" y="594"/>
                </a:cubicBezTo>
                <a:cubicBezTo>
                  <a:pt x="0" y="685"/>
                  <a:pt x="61" y="594"/>
                  <a:pt x="122" y="715"/>
                </a:cubicBezTo>
                <a:cubicBezTo>
                  <a:pt x="154" y="764"/>
                  <a:pt x="161" y="796"/>
                  <a:pt x="174" y="796"/>
                </a:cubicBezTo>
                <a:cubicBezTo>
                  <a:pt x="185" y="796"/>
                  <a:pt x="201" y="772"/>
                  <a:pt x="243" y="715"/>
                </a:cubicBezTo>
                <a:cubicBezTo>
                  <a:pt x="310" y="626"/>
                  <a:pt x="393" y="570"/>
                  <a:pt x="480" y="570"/>
                </a:cubicBezTo>
                <a:cubicBezTo>
                  <a:pt x="512" y="570"/>
                  <a:pt x="545" y="578"/>
                  <a:pt x="578" y="594"/>
                </a:cubicBezTo>
                <a:cubicBezTo>
                  <a:pt x="632" y="621"/>
                  <a:pt x="687" y="636"/>
                  <a:pt x="725" y="636"/>
                </a:cubicBezTo>
                <a:cubicBezTo>
                  <a:pt x="772" y="636"/>
                  <a:pt x="793" y="614"/>
                  <a:pt x="760" y="563"/>
                </a:cubicBezTo>
                <a:cubicBezTo>
                  <a:pt x="730" y="472"/>
                  <a:pt x="669" y="472"/>
                  <a:pt x="578" y="351"/>
                </a:cubicBezTo>
                <a:cubicBezTo>
                  <a:pt x="486" y="199"/>
                  <a:pt x="426" y="168"/>
                  <a:pt x="304" y="138"/>
                </a:cubicBezTo>
                <a:cubicBezTo>
                  <a:pt x="215" y="94"/>
                  <a:pt x="191" y="1"/>
                  <a:pt x="161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4" name="Google Shape;4494;p23"/>
          <p:cNvSpPr/>
          <p:nvPr/>
        </p:nvSpPr>
        <p:spPr>
          <a:xfrm>
            <a:off x="10493650" y="1673010"/>
            <a:ext cx="23244" cy="10303"/>
          </a:xfrm>
          <a:custGeom>
            <a:avLst/>
            <a:gdLst/>
            <a:ahLst/>
            <a:cxnLst/>
            <a:rect l="l" t="t" r="r" b="b"/>
            <a:pathLst>
              <a:path w="467" h="207" extrusionOk="0">
                <a:moveTo>
                  <a:pt x="235" y="0"/>
                </a:moveTo>
                <a:cubicBezTo>
                  <a:pt x="217" y="0"/>
                  <a:pt x="200" y="2"/>
                  <a:pt x="183" y="6"/>
                </a:cubicBezTo>
                <a:cubicBezTo>
                  <a:pt x="61" y="67"/>
                  <a:pt x="1" y="158"/>
                  <a:pt x="92" y="189"/>
                </a:cubicBezTo>
                <a:cubicBezTo>
                  <a:pt x="125" y="200"/>
                  <a:pt x="146" y="207"/>
                  <a:pt x="167" y="207"/>
                </a:cubicBezTo>
                <a:cubicBezTo>
                  <a:pt x="203" y="207"/>
                  <a:pt x="239" y="186"/>
                  <a:pt x="335" y="128"/>
                </a:cubicBezTo>
                <a:cubicBezTo>
                  <a:pt x="466" y="75"/>
                  <a:pt x="348" y="0"/>
                  <a:pt x="235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5" name="Google Shape;4495;p23"/>
          <p:cNvSpPr/>
          <p:nvPr/>
        </p:nvSpPr>
        <p:spPr>
          <a:xfrm>
            <a:off x="10508780" y="1444849"/>
            <a:ext cx="30312" cy="6321"/>
          </a:xfrm>
          <a:custGeom>
            <a:avLst/>
            <a:gdLst/>
            <a:ahLst/>
            <a:cxnLst/>
            <a:rect l="l" t="t" r="r" b="b"/>
            <a:pathLst>
              <a:path w="609" h="127" extrusionOk="0">
                <a:moveTo>
                  <a:pt x="365" y="1"/>
                </a:moveTo>
                <a:cubicBezTo>
                  <a:pt x="274" y="1"/>
                  <a:pt x="1" y="61"/>
                  <a:pt x="244" y="92"/>
                </a:cubicBezTo>
                <a:cubicBezTo>
                  <a:pt x="367" y="109"/>
                  <a:pt x="408" y="127"/>
                  <a:pt x="439" y="127"/>
                </a:cubicBezTo>
                <a:cubicBezTo>
                  <a:pt x="462" y="127"/>
                  <a:pt x="479" y="117"/>
                  <a:pt x="517" y="92"/>
                </a:cubicBezTo>
                <a:cubicBezTo>
                  <a:pt x="609" y="61"/>
                  <a:pt x="487" y="1"/>
                  <a:pt x="365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6" name="Google Shape;4496;p23"/>
          <p:cNvSpPr/>
          <p:nvPr/>
        </p:nvSpPr>
        <p:spPr>
          <a:xfrm>
            <a:off x="10534513" y="1432505"/>
            <a:ext cx="24240" cy="8113"/>
          </a:xfrm>
          <a:custGeom>
            <a:avLst/>
            <a:gdLst/>
            <a:ahLst/>
            <a:cxnLst/>
            <a:rect l="l" t="t" r="r" b="b"/>
            <a:pathLst>
              <a:path w="487" h="163" extrusionOk="0">
                <a:moveTo>
                  <a:pt x="179" y="1"/>
                </a:moveTo>
                <a:cubicBezTo>
                  <a:pt x="138" y="1"/>
                  <a:pt x="100" y="10"/>
                  <a:pt x="61" y="36"/>
                </a:cubicBezTo>
                <a:cubicBezTo>
                  <a:pt x="0" y="66"/>
                  <a:pt x="0" y="66"/>
                  <a:pt x="61" y="127"/>
                </a:cubicBezTo>
                <a:cubicBezTo>
                  <a:pt x="96" y="145"/>
                  <a:pt x="172" y="162"/>
                  <a:pt x="247" y="162"/>
                </a:cubicBezTo>
                <a:cubicBezTo>
                  <a:pt x="302" y="162"/>
                  <a:pt x="357" y="153"/>
                  <a:pt x="395" y="127"/>
                </a:cubicBezTo>
                <a:cubicBezTo>
                  <a:pt x="487" y="36"/>
                  <a:pt x="487" y="66"/>
                  <a:pt x="365" y="36"/>
                </a:cubicBezTo>
                <a:cubicBezTo>
                  <a:pt x="295" y="18"/>
                  <a:pt x="235" y="1"/>
                  <a:pt x="179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7" name="Google Shape;4497;p23"/>
          <p:cNvSpPr/>
          <p:nvPr/>
        </p:nvSpPr>
        <p:spPr>
          <a:xfrm>
            <a:off x="10461893" y="1434246"/>
            <a:ext cx="65104" cy="18217"/>
          </a:xfrm>
          <a:custGeom>
            <a:avLst/>
            <a:gdLst/>
            <a:ahLst/>
            <a:cxnLst/>
            <a:rect l="l" t="t" r="r" b="b"/>
            <a:pathLst>
              <a:path w="1308" h="366" extrusionOk="0">
                <a:moveTo>
                  <a:pt x="639" y="1"/>
                </a:moveTo>
                <a:cubicBezTo>
                  <a:pt x="517" y="1"/>
                  <a:pt x="395" y="62"/>
                  <a:pt x="274" y="92"/>
                </a:cubicBezTo>
                <a:cubicBezTo>
                  <a:pt x="0" y="153"/>
                  <a:pt x="244" y="183"/>
                  <a:pt x="365" y="183"/>
                </a:cubicBezTo>
                <a:cubicBezTo>
                  <a:pt x="426" y="168"/>
                  <a:pt x="487" y="160"/>
                  <a:pt x="544" y="160"/>
                </a:cubicBezTo>
                <a:cubicBezTo>
                  <a:pt x="601" y="160"/>
                  <a:pt x="654" y="168"/>
                  <a:pt x="699" y="183"/>
                </a:cubicBezTo>
                <a:cubicBezTo>
                  <a:pt x="791" y="183"/>
                  <a:pt x="760" y="274"/>
                  <a:pt x="578" y="305"/>
                </a:cubicBezTo>
                <a:cubicBezTo>
                  <a:pt x="395" y="335"/>
                  <a:pt x="608" y="366"/>
                  <a:pt x="730" y="366"/>
                </a:cubicBezTo>
                <a:cubicBezTo>
                  <a:pt x="851" y="335"/>
                  <a:pt x="760" y="214"/>
                  <a:pt x="882" y="183"/>
                </a:cubicBezTo>
                <a:cubicBezTo>
                  <a:pt x="973" y="122"/>
                  <a:pt x="1064" y="153"/>
                  <a:pt x="1186" y="92"/>
                </a:cubicBezTo>
                <a:cubicBezTo>
                  <a:pt x="1307" y="31"/>
                  <a:pt x="1095" y="1"/>
                  <a:pt x="94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8" name="Google Shape;4498;p23"/>
          <p:cNvSpPr/>
          <p:nvPr/>
        </p:nvSpPr>
        <p:spPr>
          <a:xfrm>
            <a:off x="10136875" y="1822678"/>
            <a:ext cx="66149" cy="121497"/>
          </a:xfrm>
          <a:custGeom>
            <a:avLst/>
            <a:gdLst/>
            <a:ahLst/>
            <a:cxnLst/>
            <a:rect l="l" t="t" r="r" b="b"/>
            <a:pathLst>
              <a:path w="1329" h="2441" extrusionOk="0">
                <a:moveTo>
                  <a:pt x="473" y="0"/>
                </a:moveTo>
                <a:cubicBezTo>
                  <a:pt x="460" y="0"/>
                  <a:pt x="443" y="3"/>
                  <a:pt x="421" y="8"/>
                </a:cubicBezTo>
                <a:cubicBezTo>
                  <a:pt x="330" y="39"/>
                  <a:pt x="299" y="39"/>
                  <a:pt x="208" y="100"/>
                </a:cubicBezTo>
                <a:cubicBezTo>
                  <a:pt x="86" y="191"/>
                  <a:pt x="178" y="282"/>
                  <a:pt x="117" y="495"/>
                </a:cubicBezTo>
                <a:cubicBezTo>
                  <a:pt x="68" y="664"/>
                  <a:pt x="1" y="756"/>
                  <a:pt x="21" y="756"/>
                </a:cubicBezTo>
                <a:cubicBezTo>
                  <a:pt x="26" y="756"/>
                  <a:pt x="37" y="750"/>
                  <a:pt x="56" y="738"/>
                </a:cubicBezTo>
                <a:cubicBezTo>
                  <a:pt x="143" y="694"/>
                  <a:pt x="231" y="588"/>
                  <a:pt x="273" y="588"/>
                </a:cubicBezTo>
                <a:cubicBezTo>
                  <a:pt x="290" y="588"/>
                  <a:pt x="299" y="604"/>
                  <a:pt x="299" y="647"/>
                </a:cubicBezTo>
                <a:cubicBezTo>
                  <a:pt x="299" y="799"/>
                  <a:pt x="178" y="768"/>
                  <a:pt x="208" y="920"/>
                </a:cubicBezTo>
                <a:cubicBezTo>
                  <a:pt x="238" y="1072"/>
                  <a:pt x="208" y="1042"/>
                  <a:pt x="390" y="1103"/>
                </a:cubicBezTo>
                <a:cubicBezTo>
                  <a:pt x="603" y="1164"/>
                  <a:pt x="451" y="1133"/>
                  <a:pt x="482" y="1285"/>
                </a:cubicBezTo>
                <a:cubicBezTo>
                  <a:pt x="542" y="1407"/>
                  <a:pt x="573" y="1467"/>
                  <a:pt x="512" y="1498"/>
                </a:cubicBezTo>
                <a:cubicBezTo>
                  <a:pt x="509" y="1501"/>
                  <a:pt x="505" y="1502"/>
                  <a:pt x="501" y="1502"/>
                </a:cubicBezTo>
                <a:cubicBezTo>
                  <a:pt x="463" y="1502"/>
                  <a:pt x="374" y="1423"/>
                  <a:pt x="341" y="1423"/>
                </a:cubicBezTo>
                <a:cubicBezTo>
                  <a:pt x="334" y="1423"/>
                  <a:pt x="330" y="1427"/>
                  <a:pt x="330" y="1437"/>
                </a:cubicBezTo>
                <a:cubicBezTo>
                  <a:pt x="299" y="1528"/>
                  <a:pt x="330" y="1559"/>
                  <a:pt x="360" y="1650"/>
                </a:cubicBezTo>
                <a:cubicBezTo>
                  <a:pt x="421" y="1771"/>
                  <a:pt x="360" y="1832"/>
                  <a:pt x="238" y="1893"/>
                </a:cubicBezTo>
                <a:cubicBezTo>
                  <a:pt x="117" y="1954"/>
                  <a:pt x="238" y="1984"/>
                  <a:pt x="299" y="1984"/>
                </a:cubicBezTo>
                <a:cubicBezTo>
                  <a:pt x="351" y="1984"/>
                  <a:pt x="443" y="1964"/>
                  <a:pt x="507" y="1964"/>
                </a:cubicBezTo>
                <a:cubicBezTo>
                  <a:pt x="554" y="1964"/>
                  <a:pt x="586" y="1976"/>
                  <a:pt x="573" y="2015"/>
                </a:cubicBezTo>
                <a:cubicBezTo>
                  <a:pt x="542" y="2106"/>
                  <a:pt x="451" y="2015"/>
                  <a:pt x="360" y="2167"/>
                </a:cubicBezTo>
                <a:cubicBezTo>
                  <a:pt x="299" y="2319"/>
                  <a:pt x="26" y="2440"/>
                  <a:pt x="178" y="2440"/>
                </a:cubicBezTo>
                <a:cubicBezTo>
                  <a:pt x="299" y="2410"/>
                  <a:pt x="299" y="2379"/>
                  <a:pt x="694" y="2288"/>
                </a:cubicBezTo>
                <a:cubicBezTo>
                  <a:pt x="1120" y="2227"/>
                  <a:pt x="846" y="2288"/>
                  <a:pt x="1120" y="2197"/>
                </a:cubicBezTo>
                <a:cubicBezTo>
                  <a:pt x="1329" y="2104"/>
                  <a:pt x="1325" y="2064"/>
                  <a:pt x="1244" y="2064"/>
                </a:cubicBezTo>
                <a:cubicBezTo>
                  <a:pt x="1219" y="2064"/>
                  <a:pt x="1186" y="2068"/>
                  <a:pt x="1150" y="2075"/>
                </a:cubicBezTo>
                <a:cubicBezTo>
                  <a:pt x="1140" y="2077"/>
                  <a:pt x="1132" y="2078"/>
                  <a:pt x="1126" y="2078"/>
                </a:cubicBezTo>
                <a:cubicBezTo>
                  <a:pt x="1029" y="2078"/>
                  <a:pt x="1240" y="1881"/>
                  <a:pt x="1211" y="1711"/>
                </a:cubicBezTo>
                <a:cubicBezTo>
                  <a:pt x="1198" y="1617"/>
                  <a:pt x="1166" y="1600"/>
                  <a:pt x="1130" y="1600"/>
                </a:cubicBezTo>
                <a:cubicBezTo>
                  <a:pt x="1110" y="1600"/>
                  <a:pt x="1089" y="1605"/>
                  <a:pt x="1068" y="1605"/>
                </a:cubicBezTo>
                <a:cubicBezTo>
                  <a:pt x="1042" y="1605"/>
                  <a:pt x="1017" y="1597"/>
                  <a:pt x="998" y="1559"/>
                </a:cubicBezTo>
                <a:cubicBezTo>
                  <a:pt x="952" y="1466"/>
                  <a:pt x="941" y="1426"/>
                  <a:pt x="1006" y="1426"/>
                </a:cubicBezTo>
                <a:cubicBezTo>
                  <a:pt x="1026" y="1426"/>
                  <a:pt x="1054" y="1430"/>
                  <a:pt x="1090" y="1437"/>
                </a:cubicBezTo>
                <a:cubicBezTo>
                  <a:pt x="1115" y="1450"/>
                  <a:pt x="1134" y="1456"/>
                  <a:pt x="1145" y="1456"/>
                </a:cubicBezTo>
                <a:cubicBezTo>
                  <a:pt x="1189" y="1456"/>
                  <a:pt x="1130" y="1369"/>
                  <a:pt x="938" y="1224"/>
                </a:cubicBezTo>
                <a:cubicBezTo>
                  <a:pt x="694" y="1042"/>
                  <a:pt x="846" y="1072"/>
                  <a:pt x="755" y="920"/>
                </a:cubicBezTo>
                <a:cubicBezTo>
                  <a:pt x="668" y="812"/>
                  <a:pt x="550" y="796"/>
                  <a:pt x="490" y="796"/>
                </a:cubicBezTo>
                <a:cubicBezTo>
                  <a:pt x="466" y="796"/>
                  <a:pt x="451" y="799"/>
                  <a:pt x="451" y="799"/>
                </a:cubicBezTo>
                <a:cubicBezTo>
                  <a:pt x="451" y="799"/>
                  <a:pt x="542" y="738"/>
                  <a:pt x="573" y="616"/>
                </a:cubicBezTo>
                <a:cubicBezTo>
                  <a:pt x="634" y="495"/>
                  <a:pt x="634" y="495"/>
                  <a:pt x="694" y="373"/>
                </a:cubicBezTo>
                <a:cubicBezTo>
                  <a:pt x="712" y="283"/>
                  <a:pt x="688" y="257"/>
                  <a:pt x="640" y="257"/>
                </a:cubicBezTo>
                <a:cubicBezTo>
                  <a:pt x="606" y="257"/>
                  <a:pt x="562" y="270"/>
                  <a:pt x="512" y="282"/>
                </a:cubicBezTo>
                <a:cubicBezTo>
                  <a:pt x="442" y="300"/>
                  <a:pt x="392" y="317"/>
                  <a:pt x="368" y="317"/>
                </a:cubicBezTo>
                <a:cubicBezTo>
                  <a:pt x="351" y="317"/>
                  <a:pt x="347" y="308"/>
                  <a:pt x="360" y="282"/>
                </a:cubicBezTo>
                <a:cubicBezTo>
                  <a:pt x="390" y="221"/>
                  <a:pt x="421" y="191"/>
                  <a:pt x="482" y="100"/>
                </a:cubicBezTo>
                <a:cubicBezTo>
                  <a:pt x="506" y="50"/>
                  <a:pt x="531" y="0"/>
                  <a:pt x="473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9" name="Google Shape;4499;p23"/>
          <p:cNvSpPr/>
          <p:nvPr/>
        </p:nvSpPr>
        <p:spPr>
          <a:xfrm>
            <a:off x="9647951" y="1792565"/>
            <a:ext cx="17520" cy="11497"/>
          </a:xfrm>
          <a:custGeom>
            <a:avLst/>
            <a:gdLst/>
            <a:ahLst/>
            <a:cxnLst/>
            <a:rect l="l" t="t" r="r" b="b"/>
            <a:pathLst>
              <a:path w="352" h="231" extrusionOk="0">
                <a:moveTo>
                  <a:pt x="255" y="1"/>
                </a:moveTo>
                <a:cubicBezTo>
                  <a:pt x="243" y="1"/>
                  <a:pt x="229" y="2"/>
                  <a:pt x="213" y="6"/>
                </a:cubicBezTo>
                <a:cubicBezTo>
                  <a:pt x="61" y="36"/>
                  <a:pt x="0" y="36"/>
                  <a:pt x="31" y="158"/>
                </a:cubicBezTo>
                <a:cubicBezTo>
                  <a:pt x="48" y="208"/>
                  <a:pt x="64" y="230"/>
                  <a:pt x="91" y="230"/>
                </a:cubicBezTo>
                <a:cubicBezTo>
                  <a:pt x="113" y="230"/>
                  <a:pt x="142" y="215"/>
                  <a:pt x="183" y="188"/>
                </a:cubicBezTo>
                <a:cubicBezTo>
                  <a:pt x="291" y="106"/>
                  <a:pt x="352" y="1"/>
                  <a:pt x="255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0" name="Google Shape;4500;p23"/>
          <p:cNvSpPr/>
          <p:nvPr/>
        </p:nvSpPr>
        <p:spPr>
          <a:xfrm>
            <a:off x="11083662" y="1612733"/>
            <a:ext cx="25783" cy="26480"/>
          </a:xfrm>
          <a:custGeom>
            <a:avLst/>
            <a:gdLst/>
            <a:ahLst/>
            <a:cxnLst/>
            <a:rect l="l" t="t" r="r" b="b"/>
            <a:pathLst>
              <a:path w="518" h="532" extrusionOk="0">
                <a:moveTo>
                  <a:pt x="146" y="0"/>
                </a:moveTo>
                <a:cubicBezTo>
                  <a:pt x="123" y="0"/>
                  <a:pt x="94" y="10"/>
                  <a:pt x="62" y="32"/>
                </a:cubicBezTo>
                <a:cubicBezTo>
                  <a:pt x="1" y="62"/>
                  <a:pt x="1" y="93"/>
                  <a:pt x="92" y="184"/>
                </a:cubicBezTo>
                <a:cubicBezTo>
                  <a:pt x="153" y="245"/>
                  <a:pt x="123" y="214"/>
                  <a:pt x="92" y="275"/>
                </a:cubicBezTo>
                <a:cubicBezTo>
                  <a:pt x="77" y="305"/>
                  <a:pt x="77" y="305"/>
                  <a:pt x="96" y="305"/>
                </a:cubicBezTo>
                <a:cubicBezTo>
                  <a:pt x="115" y="305"/>
                  <a:pt x="153" y="305"/>
                  <a:pt x="214" y="336"/>
                </a:cubicBezTo>
                <a:cubicBezTo>
                  <a:pt x="305" y="397"/>
                  <a:pt x="366" y="488"/>
                  <a:pt x="427" y="518"/>
                </a:cubicBezTo>
                <a:cubicBezTo>
                  <a:pt x="447" y="528"/>
                  <a:pt x="464" y="532"/>
                  <a:pt x="477" y="532"/>
                </a:cubicBezTo>
                <a:cubicBezTo>
                  <a:pt x="504" y="532"/>
                  <a:pt x="518" y="518"/>
                  <a:pt x="518" y="518"/>
                </a:cubicBezTo>
                <a:cubicBezTo>
                  <a:pt x="518" y="518"/>
                  <a:pt x="518" y="427"/>
                  <a:pt x="457" y="336"/>
                </a:cubicBezTo>
                <a:cubicBezTo>
                  <a:pt x="396" y="214"/>
                  <a:pt x="244" y="184"/>
                  <a:pt x="214" y="93"/>
                </a:cubicBezTo>
                <a:cubicBezTo>
                  <a:pt x="214" y="34"/>
                  <a:pt x="188" y="0"/>
                  <a:pt x="14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1" name="Google Shape;4501;p23"/>
          <p:cNvSpPr/>
          <p:nvPr/>
        </p:nvSpPr>
        <p:spPr>
          <a:xfrm>
            <a:off x="11006513" y="2396466"/>
            <a:ext cx="9159" cy="28769"/>
          </a:xfrm>
          <a:custGeom>
            <a:avLst/>
            <a:gdLst/>
            <a:ahLst/>
            <a:cxnLst/>
            <a:rect l="l" t="t" r="r" b="b"/>
            <a:pathLst>
              <a:path w="184" h="578" extrusionOk="0">
                <a:moveTo>
                  <a:pt x="183" y="0"/>
                </a:moveTo>
                <a:lnTo>
                  <a:pt x="183" y="0"/>
                </a:lnTo>
                <a:cubicBezTo>
                  <a:pt x="161" y="22"/>
                  <a:pt x="56" y="128"/>
                  <a:pt x="31" y="152"/>
                </a:cubicBezTo>
                <a:cubicBezTo>
                  <a:pt x="1" y="183"/>
                  <a:pt x="31" y="213"/>
                  <a:pt x="31" y="274"/>
                </a:cubicBezTo>
                <a:cubicBezTo>
                  <a:pt x="62" y="304"/>
                  <a:pt x="62" y="487"/>
                  <a:pt x="62" y="517"/>
                </a:cubicBezTo>
                <a:cubicBezTo>
                  <a:pt x="62" y="548"/>
                  <a:pt x="153" y="578"/>
                  <a:pt x="153" y="578"/>
                </a:cubicBezTo>
                <a:cubicBezTo>
                  <a:pt x="153" y="578"/>
                  <a:pt x="153" y="456"/>
                  <a:pt x="183" y="426"/>
                </a:cubicBezTo>
                <a:cubicBezTo>
                  <a:pt x="183" y="365"/>
                  <a:pt x="183" y="304"/>
                  <a:pt x="183" y="213"/>
                </a:cubicBezTo>
                <a:cubicBezTo>
                  <a:pt x="183" y="122"/>
                  <a:pt x="122" y="92"/>
                  <a:pt x="183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2" name="Google Shape;4502;p23"/>
          <p:cNvSpPr/>
          <p:nvPr/>
        </p:nvSpPr>
        <p:spPr>
          <a:xfrm>
            <a:off x="11118552" y="2741097"/>
            <a:ext cx="27227" cy="26977"/>
          </a:xfrm>
          <a:custGeom>
            <a:avLst/>
            <a:gdLst/>
            <a:ahLst/>
            <a:cxnLst/>
            <a:rect l="l" t="t" r="r" b="b"/>
            <a:pathLst>
              <a:path w="547" h="542" extrusionOk="0">
                <a:moveTo>
                  <a:pt x="541" y="0"/>
                </a:moveTo>
                <a:cubicBezTo>
                  <a:pt x="522" y="0"/>
                  <a:pt x="451" y="72"/>
                  <a:pt x="425" y="98"/>
                </a:cubicBezTo>
                <a:cubicBezTo>
                  <a:pt x="375" y="122"/>
                  <a:pt x="326" y="167"/>
                  <a:pt x="277" y="167"/>
                </a:cubicBezTo>
                <a:cubicBezTo>
                  <a:pt x="265" y="167"/>
                  <a:pt x="254" y="164"/>
                  <a:pt x="242" y="159"/>
                </a:cubicBezTo>
                <a:cubicBezTo>
                  <a:pt x="151" y="128"/>
                  <a:pt x="121" y="98"/>
                  <a:pt x="90" y="98"/>
                </a:cubicBezTo>
                <a:cubicBezTo>
                  <a:pt x="73" y="86"/>
                  <a:pt x="59" y="81"/>
                  <a:pt x="48" y="81"/>
                </a:cubicBezTo>
                <a:cubicBezTo>
                  <a:pt x="0" y="81"/>
                  <a:pt x="5" y="176"/>
                  <a:pt x="29" y="250"/>
                </a:cubicBezTo>
                <a:cubicBezTo>
                  <a:pt x="29" y="341"/>
                  <a:pt x="60" y="402"/>
                  <a:pt x="90" y="463"/>
                </a:cubicBezTo>
                <a:cubicBezTo>
                  <a:pt x="110" y="520"/>
                  <a:pt x="178" y="541"/>
                  <a:pt x="240" y="541"/>
                </a:cubicBezTo>
                <a:cubicBezTo>
                  <a:pt x="277" y="541"/>
                  <a:pt x="311" y="534"/>
                  <a:pt x="333" y="523"/>
                </a:cubicBezTo>
                <a:cubicBezTo>
                  <a:pt x="364" y="493"/>
                  <a:pt x="425" y="402"/>
                  <a:pt x="485" y="280"/>
                </a:cubicBezTo>
                <a:cubicBezTo>
                  <a:pt x="516" y="189"/>
                  <a:pt x="546" y="67"/>
                  <a:pt x="546" y="7"/>
                </a:cubicBezTo>
                <a:cubicBezTo>
                  <a:pt x="546" y="2"/>
                  <a:pt x="544" y="0"/>
                  <a:pt x="541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3" name="Google Shape;4503;p23"/>
          <p:cNvSpPr/>
          <p:nvPr/>
        </p:nvSpPr>
        <p:spPr>
          <a:xfrm>
            <a:off x="10918763" y="2498949"/>
            <a:ext cx="255736" cy="229207"/>
          </a:xfrm>
          <a:custGeom>
            <a:avLst/>
            <a:gdLst/>
            <a:ahLst/>
            <a:cxnLst/>
            <a:rect l="l" t="t" r="r" b="b"/>
            <a:pathLst>
              <a:path w="5138" h="4605" extrusionOk="0">
                <a:moveTo>
                  <a:pt x="3712" y="0"/>
                </a:moveTo>
                <a:cubicBezTo>
                  <a:pt x="3691" y="0"/>
                  <a:pt x="3669" y="57"/>
                  <a:pt x="3648" y="99"/>
                </a:cubicBezTo>
                <a:cubicBezTo>
                  <a:pt x="3618" y="130"/>
                  <a:pt x="3588" y="251"/>
                  <a:pt x="3588" y="373"/>
                </a:cubicBezTo>
                <a:cubicBezTo>
                  <a:pt x="3588" y="495"/>
                  <a:pt x="3618" y="555"/>
                  <a:pt x="3618" y="707"/>
                </a:cubicBezTo>
                <a:cubicBezTo>
                  <a:pt x="3618" y="859"/>
                  <a:pt x="3527" y="981"/>
                  <a:pt x="3496" y="1072"/>
                </a:cubicBezTo>
                <a:cubicBezTo>
                  <a:pt x="3473" y="1108"/>
                  <a:pt x="3453" y="1120"/>
                  <a:pt x="3435" y="1120"/>
                </a:cubicBezTo>
                <a:cubicBezTo>
                  <a:pt x="3407" y="1120"/>
                  <a:pt x="3381" y="1091"/>
                  <a:pt x="3344" y="1072"/>
                </a:cubicBezTo>
                <a:cubicBezTo>
                  <a:pt x="3314" y="1042"/>
                  <a:pt x="3284" y="951"/>
                  <a:pt x="3192" y="890"/>
                </a:cubicBezTo>
                <a:cubicBezTo>
                  <a:pt x="3101" y="859"/>
                  <a:pt x="2919" y="799"/>
                  <a:pt x="2858" y="707"/>
                </a:cubicBezTo>
                <a:cubicBezTo>
                  <a:pt x="2767" y="616"/>
                  <a:pt x="2828" y="616"/>
                  <a:pt x="2858" y="525"/>
                </a:cubicBezTo>
                <a:cubicBezTo>
                  <a:pt x="2888" y="434"/>
                  <a:pt x="2919" y="343"/>
                  <a:pt x="2980" y="282"/>
                </a:cubicBezTo>
                <a:cubicBezTo>
                  <a:pt x="3040" y="221"/>
                  <a:pt x="3010" y="221"/>
                  <a:pt x="2919" y="160"/>
                </a:cubicBezTo>
                <a:cubicBezTo>
                  <a:pt x="2858" y="99"/>
                  <a:pt x="2767" y="99"/>
                  <a:pt x="2615" y="99"/>
                </a:cubicBezTo>
                <a:cubicBezTo>
                  <a:pt x="2493" y="99"/>
                  <a:pt x="2433" y="99"/>
                  <a:pt x="2433" y="191"/>
                </a:cubicBezTo>
                <a:cubicBezTo>
                  <a:pt x="2433" y="259"/>
                  <a:pt x="2484" y="293"/>
                  <a:pt x="2458" y="293"/>
                </a:cubicBezTo>
                <a:cubicBezTo>
                  <a:pt x="2450" y="293"/>
                  <a:pt x="2433" y="289"/>
                  <a:pt x="2402" y="282"/>
                </a:cubicBezTo>
                <a:cubicBezTo>
                  <a:pt x="2364" y="269"/>
                  <a:pt x="2327" y="262"/>
                  <a:pt x="2291" y="262"/>
                </a:cubicBezTo>
                <a:cubicBezTo>
                  <a:pt x="2241" y="262"/>
                  <a:pt x="2195" y="277"/>
                  <a:pt x="2159" y="312"/>
                </a:cubicBezTo>
                <a:cubicBezTo>
                  <a:pt x="2129" y="373"/>
                  <a:pt x="2098" y="403"/>
                  <a:pt x="2068" y="555"/>
                </a:cubicBezTo>
                <a:cubicBezTo>
                  <a:pt x="2037" y="677"/>
                  <a:pt x="2098" y="707"/>
                  <a:pt x="2037" y="707"/>
                </a:cubicBezTo>
                <a:cubicBezTo>
                  <a:pt x="2007" y="707"/>
                  <a:pt x="1825" y="586"/>
                  <a:pt x="1764" y="555"/>
                </a:cubicBezTo>
                <a:cubicBezTo>
                  <a:pt x="1742" y="544"/>
                  <a:pt x="1723" y="537"/>
                  <a:pt x="1705" y="537"/>
                </a:cubicBezTo>
                <a:cubicBezTo>
                  <a:pt x="1673" y="537"/>
                  <a:pt x="1639" y="558"/>
                  <a:pt x="1581" y="616"/>
                </a:cubicBezTo>
                <a:cubicBezTo>
                  <a:pt x="1521" y="677"/>
                  <a:pt x="1277" y="951"/>
                  <a:pt x="1186" y="1011"/>
                </a:cubicBezTo>
                <a:cubicBezTo>
                  <a:pt x="1125" y="1072"/>
                  <a:pt x="1125" y="1072"/>
                  <a:pt x="1034" y="1406"/>
                </a:cubicBezTo>
                <a:cubicBezTo>
                  <a:pt x="1034" y="1406"/>
                  <a:pt x="1004" y="1406"/>
                  <a:pt x="1004" y="1437"/>
                </a:cubicBezTo>
                <a:cubicBezTo>
                  <a:pt x="913" y="1558"/>
                  <a:pt x="822" y="1528"/>
                  <a:pt x="639" y="1589"/>
                </a:cubicBezTo>
                <a:cubicBezTo>
                  <a:pt x="457" y="1650"/>
                  <a:pt x="153" y="1862"/>
                  <a:pt x="122" y="1984"/>
                </a:cubicBezTo>
                <a:cubicBezTo>
                  <a:pt x="92" y="2075"/>
                  <a:pt x="122" y="2075"/>
                  <a:pt x="92" y="2075"/>
                </a:cubicBezTo>
                <a:cubicBezTo>
                  <a:pt x="92" y="2075"/>
                  <a:pt x="31" y="2014"/>
                  <a:pt x="31" y="2014"/>
                </a:cubicBezTo>
                <a:cubicBezTo>
                  <a:pt x="31" y="2014"/>
                  <a:pt x="1" y="2136"/>
                  <a:pt x="1" y="2227"/>
                </a:cubicBezTo>
                <a:cubicBezTo>
                  <a:pt x="31" y="2349"/>
                  <a:pt x="62" y="2410"/>
                  <a:pt x="62" y="2531"/>
                </a:cubicBezTo>
                <a:cubicBezTo>
                  <a:pt x="62" y="2683"/>
                  <a:pt x="1" y="2744"/>
                  <a:pt x="1" y="2835"/>
                </a:cubicBezTo>
                <a:cubicBezTo>
                  <a:pt x="31" y="2957"/>
                  <a:pt x="153" y="3109"/>
                  <a:pt x="183" y="3230"/>
                </a:cubicBezTo>
                <a:cubicBezTo>
                  <a:pt x="214" y="3352"/>
                  <a:pt x="244" y="3321"/>
                  <a:pt x="274" y="3504"/>
                </a:cubicBezTo>
                <a:cubicBezTo>
                  <a:pt x="274" y="3717"/>
                  <a:pt x="366" y="3838"/>
                  <a:pt x="274" y="3929"/>
                </a:cubicBezTo>
                <a:cubicBezTo>
                  <a:pt x="183" y="4051"/>
                  <a:pt x="122" y="4021"/>
                  <a:pt x="244" y="4142"/>
                </a:cubicBezTo>
                <a:cubicBezTo>
                  <a:pt x="308" y="4207"/>
                  <a:pt x="373" y="4271"/>
                  <a:pt x="470" y="4271"/>
                </a:cubicBezTo>
                <a:cubicBezTo>
                  <a:pt x="510" y="4271"/>
                  <a:pt x="555" y="4260"/>
                  <a:pt x="609" y="4233"/>
                </a:cubicBezTo>
                <a:cubicBezTo>
                  <a:pt x="761" y="4172"/>
                  <a:pt x="730" y="4112"/>
                  <a:pt x="852" y="4081"/>
                </a:cubicBezTo>
                <a:cubicBezTo>
                  <a:pt x="974" y="4051"/>
                  <a:pt x="1004" y="3990"/>
                  <a:pt x="1125" y="3990"/>
                </a:cubicBezTo>
                <a:cubicBezTo>
                  <a:pt x="1217" y="3990"/>
                  <a:pt x="1308" y="3990"/>
                  <a:pt x="1338" y="3899"/>
                </a:cubicBezTo>
                <a:cubicBezTo>
                  <a:pt x="1399" y="3808"/>
                  <a:pt x="1369" y="3808"/>
                  <a:pt x="1460" y="3747"/>
                </a:cubicBezTo>
                <a:cubicBezTo>
                  <a:pt x="1581" y="3656"/>
                  <a:pt x="1581" y="3656"/>
                  <a:pt x="1642" y="3625"/>
                </a:cubicBezTo>
                <a:cubicBezTo>
                  <a:pt x="1688" y="3625"/>
                  <a:pt x="1718" y="3641"/>
                  <a:pt x="1752" y="3641"/>
                </a:cubicBezTo>
                <a:cubicBezTo>
                  <a:pt x="1787" y="3641"/>
                  <a:pt x="1825" y="3625"/>
                  <a:pt x="1885" y="3565"/>
                </a:cubicBezTo>
                <a:cubicBezTo>
                  <a:pt x="1977" y="3473"/>
                  <a:pt x="1885" y="3473"/>
                  <a:pt x="2129" y="3473"/>
                </a:cubicBezTo>
                <a:cubicBezTo>
                  <a:pt x="2341" y="3473"/>
                  <a:pt x="2433" y="3504"/>
                  <a:pt x="2524" y="3534"/>
                </a:cubicBezTo>
                <a:cubicBezTo>
                  <a:pt x="2615" y="3565"/>
                  <a:pt x="2736" y="3656"/>
                  <a:pt x="2767" y="3717"/>
                </a:cubicBezTo>
                <a:cubicBezTo>
                  <a:pt x="2797" y="3808"/>
                  <a:pt x="2858" y="3869"/>
                  <a:pt x="2858" y="3869"/>
                </a:cubicBezTo>
                <a:cubicBezTo>
                  <a:pt x="2888" y="3869"/>
                  <a:pt x="2888" y="3869"/>
                  <a:pt x="2949" y="3808"/>
                </a:cubicBezTo>
                <a:cubicBezTo>
                  <a:pt x="3010" y="3747"/>
                  <a:pt x="3162" y="3625"/>
                  <a:pt x="3162" y="3625"/>
                </a:cubicBezTo>
                <a:lnTo>
                  <a:pt x="3162" y="3625"/>
                </a:lnTo>
                <a:cubicBezTo>
                  <a:pt x="3162" y="3625"/>
                  <a:pt x="3162" y="3747"/>
                  <a:pt x="3101" y="3808"/>
                </a:cubicBezTo>
                <a:cubicBezTo>
                  <a:pt x="3071" y="3869"/>
                  <a:pt x="3071" y="3929"/>
                  <a:pt x="3071" y="3960"/>
                </a:cubicBezTo>
                <a:cubicBezTo>
                  <a:pt x="3071" y="3963"/>
                  <a:pt x="3072" y="3965"/>
                  <a:pt x="3074" y="3965"/>
                </a:cubicBezTo>
                <a:cubicBezTo>
                  <a:pt x="3090" y="3965"/>
                  <a:pt x="3162" y="3869"/>
                  <a:pt x="3162" y="3869"/>
                </a:cubicBezTo>
                <a:cubicBezTo>
                  <a:pt x="3192" y="3869"/>
                  <a:pt x="3192" y="4051"/>
                  <a:pt x="3223" y="4081"/>
                </a:cubicBezTo>
                <a:cubicBezTo>
                  <a:pt x="3223" y="4081"/>
                  <a:pt x="3253" y="4081"/>
                  <a:pt x="3284" y="4142"/>
                </a:cubicBezTo>
                <a:cubicBezTo>
                  <a:pt x="3314" y="4203"/>
                  <a:pt x="3375" y="4233"/>
                  <a:pt x="3405" y="4355"/>
                </a:cubicBezTo>
                <a:cubicBezTo>
                  <a:pt x="3436" y="4446"/>
                  <a:pt x="3588" y="4568"/>
                  <a:pt x="3679" y="4568"/>
                </a:cubicBezTo>
                <a:cubicBezTo>
                  <a:pt x="3724" y="4583"/>
                  <a:pt x="3762" y="4590"/>
                  <a:pt x="3800" y="4590"/>
                </a:cubicBezTo>
                <a:cubicBezTo>
                  <a:pt x="3838" y="4590"/>
                  <a:pt x="3876" y="4583"/>
                  <a:pt x="3922" y="4568"/>
                </a:cubicBezTo>
                <a:cubicBezTo>
                  <a:pt x="3974" y="4568"/>
                  <a:pt x="3981" y="4501"/>
                  <a:pt x="4021" y="4501"/>
                </a:cubicBezTo>
                <a:cubicBezTo>
                  <a:pt x="4027" y="4501"/>
                  <a:pt x="4035" y="4503"/>
                  <a:pt x="4043" y="4507"/>
                </a:cubicBezTo>
                <a:cubicBezTo>
                  <a:pt x="4122" y="4533"/>
                  <a:pt x="4065" y="4604"/>
                  <a:pt x="4164" y="4604"/>
                </a:cubicBezTo>
                <a:cubicBezTo>
                  <a:pt x="4180" y="4604"/>
                  <a:pt x="4200" y="4602"/>
                  <a:pt x="4226" y="4598"/>
                </a:cubicBezTo>
                <a:cubicBezTo>
                  <a:pt x="4378" y="4598"/>
                  <a:pt x="4408" y="4507"/>
                  <a:pt x="4499" y="4476"/>
                </a:cubicBezTo>
                <a:cubicBezTo>
                  <a:pt x="4514" y="4462"/>
                  <a:pt x="4525" y="4458"/>
                  <a:pt x="4534" y="4458"/>
                </a:cubicBezTo>
                <a:cubicBezTo>
                  <a:pt x="4548" y="4458"/>
                  <a:pt x="4558" y="4466"/>
                  <a:pt x="4571" y="4466"/>
                </a:cubicBezTo>
                <a:cubicBezTo>
                  <a:pt x="4589" y="4466"/>
                  <a:pt x="4612" y="4452"/>
                  <a:pt x="4651" y="4385"/>
                </a:cubicBezTo>
                <a:cubicBezTo>
                  <a:pt x="4743" y="4264"/>
                  <a:pt x="4743" y="4294"/>
                  <a:pt x="4773" y="4112"/>
                </a:cubicBezTo>
                <a:cubicBezTo>
                  <a:pt x="4773" y="3929"/>
                  <a:pt x="4773" y="3899"/>
                  <a:pt x="4864" y="3717"/>
                </a:cubicBezTo>
                <a:cubicBezTo>
                  <a:pt x="4925" y="3565"/>
                  <a:pt x="4955" y="3656"/>
                  <a:pt x="5016" y="3413"/>
                </a:cubicBezTo>
                <a:cubicBezTo>
                  <a:pt x="5077" y="3169"/>
                  <a:pt x="5138" y="2926"/>
                  <a:pt x="5138" y="2714"/>
                </a:cubicBezTo>
                <a:cubicBezTo>
                  <a:pt x="5107" y="2531"/>
                  <a:pt x="5138" y="2653"/>
                  <a:pt x="5107" y="2410"/>
                </a:cubicBezTo>
                <a:cubicBezTo>
                  <a:pt x="5077" y="2197"/>
                  <a:pt x="5107" y="2227"/>
                  <a:pt x="4986" y="2136"/>
                </a:cubicBezTo>
                <a:cubicBezTo>
                  <a:pt x="4864" y="2045"/>
                  <a:pt x="4834" y="2075"/>
                  <a:pt x="4803" y="1923"/>
                </a:cubicBezTo>
                <a:cubicBezTo>
                  <a:pt x="4773" y="1802"/>
                  <a:pt x="4803" y="1771"/>
                  <a:pt x="4743" y="1771"/>
                </a:cubicBezTo>
                <a:cubicBezTo>
                  <a:pt x="4718" y="1771"/>
                  <a:pt x="4699" y="1776"/>
                  <a:pt x="4682" y="1776"/>
                </a:cubicBezTo>
                <a:cubicBezTo>
                  <a:pt x="4657" y="1776"/>
                  <a:pt x="4639" y="1765"/>
                  <a:pt x="4621" y="1710"/>
                </a:cubicBezTo>
                <a:cubicBezTo>
                  <a:pt x="4560" y="1619"/>
                  <a:pt x="4591" y="1558"/>
                  <a:pt x="4499" y="1498"/>
                </a:cubicBezTo>
                <a:cubicBezTo>
                  <a:pt x="4439" y="1406"/>
                  <a:pt x="4378" y="1406"/>
                  <a:pt x="4287" y="1346"/>
                </a:cubicBezTo>
                <a:cubicBezTo>
                  <a:pt x="4165" y="1285"/>
                  <a:pt x="4226" y="1285"/>
                  <a:pt x="4226" y="1163"/>
                </a:cubicBezTo>
                <a:cubicBezTo>
                  <a:pt x="4226" y="1042"/>
                  <a:pt x="4226" y="920"/>
                  <a:pt x="4135" y="890"/>
                </a:cubicBezTo>
                <a:cubicBezTo>
                  <a:pt x="4043" y="829"/>
                  <a:pt x="4104" y="920"/>
                  <a:pt x="4104" y="738"/>
                </a:cubicBezTo>
                <a:cubicBezTo>
                  <a:pt x="4104" y="555"/>
                  <a:pt x="4104" y="555"/>
                  <a:pt x="4013" y="525"/>
                </a:cubicBezTo>
                <a:cubicBezTo>
                  <a:pt x="3952" y="495"/>
                  <a:pt x="3922" y="495"/>
                  <a:pt x="3861" y="403"/>
                </a:cubicBezTo>
                <a:cubicBezTo>
                  <a:pt x="3831" y="282"/>
                  <a:pt x="3770" y="99"/>
                  <a:pt x="3740" y="39"/>
                </a:cubicBezTo>
                <a:cubicBezTo>
                  <a:pt x="3730" y="11"/>
                  <a:pt x="3721" y="0"/>
                  <a:pt x="3712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4" name="Google Shape;4504;p23"/>
          <p:cNvSpPr/>
          <p:nvPr/>
        </p:nvSpPr>
        <p:spPr>
          <a:xfrm>
            <a:off x="11020151" y="2056066"/>
            <a:ext cx="80235" cy="105669"/>
          </a:xfrm>
          <a:custGeom>
            <a:avLst/>
            <a:gdLst/>
            <a:ahLst/>
            <a:cxnLst/>
            <a:rect l="l" t="t" r="r" b="b"/>
            <a:pathLst>
              <a:path w="1612" h="2123" extrusionOk="0">
                <a:moveTo>
                  <a:pt x="1551" y="0"/>
                </a:moveTo>
                <a:cubicBezTo>
                  <a:pt x="1551" y="0"/>
                  <a:pt x="1459" y="61"/>
                  <a:pt x="1429" y="92"/>
                </a:cubicBezTo>
                <a:lnTo>
                  <a:pt x="1429" y="122"/>
                </a:lnTo>
                <a:cubicBezTo>
                  <a:pt x="1429" y="122"/>
                  <a:pt x="1415" y="108"/>
                  <a:pt x="1397" y="108"/>
                </a:cubicBezTo>
                <a:cubicBezTo>
                  <a:pt x="1388" y="108"/>
                  <a:pt x="1378" y="112"/>
                  <a:pt x="1368" y="122"/>
                </a:cubicBezTo>
                <a:cubicBezTo>
                  <a:pt x="1338" y="152"/>
                  <a:pt x="1307" y="213"/>
                  <a:pt x="1338" y="304"/>
                </a:cubicBezTo>
                <a:cubicBezTo>
                  <a:pt x="1338" y="396"/>
                  <a:pt x="1399" y="304"/>
                  <a:pt x="1307" y="548"/>
                </a:cubicBezTo>
                <a:cubicBezTo>
                  <a:pt x="1247" y="821"/>
                  <a:pt x="1216" y="851"/>
                  <a:pt x="1125" y="943"/>
                </a:cubicBezTo>
                <a:cubicBezTo>
                  <a:pt x="1089" y="978"/>
                  <a:pt x="1054" y="993"/>
                  <a:pt x="1024" y="993"/>
                </a:cubicBezTo>
                <a:cubicBezTo>
                  <a:pt x="1003" y="993"/>
                  <a:pt x="986" y="986"/>
                  <a:pt x="973" y="973"/>
                </a:cubicBezTo>
                <a:cubicBezTo>
                  <a:pt x="943" y="973"/>
                  <a:pt x="973" y="912"/>
                  <a:pt x="1003" y="882"/>
                </a:cubicBezTo>
                <a:lnTo>
                  <a:pt x="882" y="882"/>
                </a:lnTo>
                <a:cubicBezTo>
                  <a:pt x="851" y="882"/>
                  <a:pt x="882" y="943"/>
                  <a:pt x="882" y="973"/>
                </a:cubicBezTo>
                <a:cubicBezTo>
                  <a:pt x="882" y="1003"/>
                  <a:pt x="821" y="1125"/>
                  <a:pt x="821" y="1186"/>
                </a:cubicBezTo>
                <a:cubicBezTo>
                  <a:pt x="851" y="1216"/>
                  <a:pt x="851" y="1216"/>
                  <a:pt x="791" y="1247"/>
                </a:cubicBezTo>
                <a:cubicBezTo>
                  <a:pt x="785" y="1252"/>
                  <a:pt x="778" y="1255"/>
                  <a:pt x="771" y="1255"/>
                </a:cubicBezTo>
                <a:cubicBezTo>
                  <a:pt x="739" y="1255"/>
                  <a:pt x="699" y="1210"/>
                  <a:pt x="699" y="1186"/>
                </a:cubicBezTo>
                <a:cubicBezTo>
                  <a:pt x="699" y="1186"/>
                  <a:pt x="608" y="1216"/>
                  <a:pt x="547" y="1216"/>
                </a:cubicBezTo>
                <a:cubicBezTo>
                  <a:pt x="456" y="1247"/>
                  <a:pt x="426" y="1277"/>
                  <a:pt x="396" y="1368"/>
                </a:cubicBezTo>
                <a:cubicBezTo>
                  <a:pt x="335" y="1429"/>
                  <a:pt x="274" y="1459"/>
                  <a:pt x="183" y="1490"/>
                </a:cubicBezTo>
                <a:cubicBezTo>
                  <a:pt x="122" y="1520"/>
                  <a:pt x="152" y="1611"/>
                  <a:pt x="92" y="1672"/>
                </a:cubicBezTo>
                <a:cubicBezTo>
                  <a:pt x="31" y="1703"/>
                  <a:pt x="31" y="1763"/>
                  <a:pt x="0" y="1824"/>
                </a:cubicBezTo>
                <a:cubicBezTo>
                  <a:pt x="0" y="1855"/>
                  <a:pt x="16" y="1862"/>
                  <a:pt x="31" y="1862"/>
                </a:cubicBezTo>
                <a:cubicBezTo>
                  <a:pt x="46" y="1862"/>
                  <a:pt x="61" y="1855"/>
                  <a:pt x="61" y="1855"/>
                </a:cubicBezTo>
                <a:cubicBezTo>
                  <a:pt x="61" y="1824"/>
                  <a:pt x="61" y="1763"/>
                  <a:pt x="122" y="1763"/>
                </a:cubicBezTo>
                <a:cubicBezTo>
                  <a:pt x="152" y="1763"/>
                  <a:pt x="152" y="1794"/>
                  <a:pt x="152" y="1855"/>
                </a:cubicBezTo>
                <a:cubicBezTo>
                  <a:pt x="122" y="1915"/>
                  <a:pt x="92" y="1946"/>
                  <a:pt x="92" y="1976"/>
                </a:cubicBezTo>
                <a:cubicBezTo>
                  <a:pt x="61" y="2037"/>
                  <a:pt x="92" y="2067"/>
                  <a:pt x="122" y="2098"/>
                </a:cubicBezTo>
                <a:cubicBezTo>
                  <a:pt x="130" y="2115"/>
                  <a:pt x="139" y="2122"/>
                  <a:pt x="149" y="2122"/>
                </a:cubicBezTo>
                <a:cubicBezTo>
                  <a:pt x="174" y="2122"/>
                  <a:pt x="208" y="2072"/>
                  <a:pt x="274" y="2007"/>
                </a:cubicBezTo>
                <a:cubicBezTo>
                  <a:pt x="335" y="1915"/>
                  <a:pt x="335" y="1885"/>
                  <a:pt x="335" y="1794"/>
                </a:cubicBezTo>
                <a:cubicBezTo>
                  <a:pt x="335" y="1672"/>
                  <a:pt x="304" y="1672"/>
                  <a:pt x="244" y="1642"/>
                </a:cubicBezTo>
                <a:cubicBezTo>
                  <a:pt x="183" y="1611"/>
                  <a:pt x="183" y="1642"/>
                  <a:pt x="244" y="1551"/>
                </a:cubicBezTo>
                <a:cubicBezTo>
                  <a:pt x="266" y="1528"/>
                  <a:pt x="284" y="1522"/>
                  <a:pt x="300" y="1522"/>
                </a:cubicBezTo>
                <a:cubicBezTo>
                  <a:pt x="317" y="1522"/>
                  <a:pt x="331" y="1529"/>
                  <a:pt x="344" y="1529"/>
                </a:cubicBezTo>
                <a:cubicBezTo>
                  <a:pt x="351" y="1529"/>
                  <a:pt x="358" y="1527"/>
                  <a:pt x="365" y="1520"/>
                </a:cubicBezTo>
                <a:cubicBezTo>
                  <a:pt x="365" y="1551"/>
                  <a:pt x="365" y="1581"/>
                  <a:pt x="365" y="1611"/>
                </a:cubicBezTo>
                <a:cubicBezTo>
                  <a:pt x="365" y="1703"/>
                  <a:pt x="396" y="1763"/>
                  <a:pt x="396" y="1824"/>
                </a:cubicBezTo>
                <a:cubicBezTo>
                  <a:pt x="404" y="1832"/>
                  <a:pt x="412" y="1836"/>
                  <a:pt x="421" y="1836"/>
                </a:cubicBezTo>
                <a:cubicBezTo>
                  <a:pt x="444" y="1836"/>
                  <a:pt x="473" y="1808"/>
                  <a:pt x="517" y="1763"/>
                </a:cubicBezTo>
                <a:cubicBezTo>
                  <a:pt x="578" y="1733"/>
                  <a:pt x="578" y="1611"/>
                  <a:pt x="639" y="1611"/>
                </a:cubicBezTo>
                <a:cubicBezTo>
                  <a:pt x="675" y="1611"/>
                  <a:pt x="679" y="1644"/>
                  <a:pt x="696" y="1644"/>
                </a:cubicBezTo>
                <a:cubicBezTo>
                  <a:pt x="707" y="1644"/>
                  <a:pt x="724" y="1630"/>
                  <a:pt x="760" y="1581"/>
                </a:cubicBezTo>
                <a:cubicBezTo>
                  <a:pt x="791" y="1551"/>
                  <a:pt x="791" y="1520"/>
                  <a:pt x="791" y="1490"/>
                </a:cubicBezTo>
                <a:cubicBezTo>
                  <a:pt x="791" y="1551"/>
                  <a:pt x="821" y="1611"/>
                  <a:pt x="821" y="1611"/>
                </a:cubicBezTo>
                <a:cubicBezTo>
                  <a:pt x="821" y="1617"/>
                  <a:pt x="823" y="1620"/>
                  <a:pt x="827" y="1620"/>
                </a:cubicBezTo>
                <a:cubicBezTo>
                  <a:pt x="844" y="1620"/>
                  <a:pt x="893" y="1575"/>
                  <a:pt x="943" y="1551"/>
                </a:cubicBezTo>
                <a:cubicBezTo>
                  <a:pt x="1003" y="1520"/>
                  <a:pt x="943" y="1520"/>
                  <a:pt x="943" y="1459"/>
                </a:cubicBezTo>
                <a:cubicBezTo>
                  <a:pt x="943" y="1399"/>
                  <a:pt x="973" y="1399"/>
                  <a:pt x="973" y="1399"/>
                </a:cubicBezTo>
                <a:cubicBezTo>
                  <a:pt x="973" y="1399"/>
                  <a:pt x="987" y="1426"/>
                  <a:pt x="1023" y="1426"/>
                </a:cubicBezTo>
                <a:cubicBezTo>
                  <a:pt x="1041" y="1426"/>
                  <a:pt x="1064" y="1419"/>
                  <a:pt x="1095" y="1399"/>
                </a:cubicBezTo>
                <a:cubicBezTo>
                  <a:pt x="1186" y="1338"/>
                  <a:pt x="1186" y="1338"/>
                  <a:pt x="1216" y="1338"/>
                </a:cubicBezTo>
                <a:cubicBezTo>
                  <a:pt x="1236" y="1338"/>
                  <a:pt x="1257" y="1351"/>
                  <a:pt x="1277" y="1351"/>
                </a:cubicBezTo>
                <a:cubicBezTo>
                  <a:pt x="1287" y="1351"/>
                  <a:pt x="1297" y="1348"/>
                  <a:pt x="1307" y="1338"/>
                </a:cubicBezTo>
                <a:cubicBezTo>
                  <a:pt x="1316" y="1329"/>
                  <a:pt x="1325" y="1325"/>
                  <a:pt x="1333" y="1325"/>
                </a:cubicBezTo>
                <a:cubicBezTo>
                  <a:pt x="1350" y="1325"/>
                  <a:pt x="1359" y="1347"/>
                  <a:pt x="1338" y="1368"/>
                </a:cubicBezTo>
                <a:cubicBezTo>
                  <a:pt x="1338" y="1373"/>
                  <a:pt x="1340" y="1374"/>
                  <a:pt x="1345" y="1374"/>
                </a:cubicBezTo>
                <a:cubicBezTo>
                  <a:pt x="1371" y="1374"/>
                  <a:pt x="1464" y="1307"/>
                  <a:pt x="1490" y="1307"/>
                </a:cubicBezTo>
                <a:cubicBezTo>
                  <a:pt x="1520" y="1277"/>
                  <a:pt x="1520" y="1277"/>
                  <a:pt x="1490" y="1216"/>
                </a:cubicBezTo>
                <a:cubicBezTo>
                  <a:pt x="1490" y="1125"/>
                  <a:pt x="1459" y="1095"/>
                  <a:pt x="1459" y="1003"/>
                </a:cubicBezTo>
                <a:cubicBezTo>
                  <a:pt x="1490" y="882"/>
                  <a:pt x="1490" y="851"/>
                  <a:pt x="1490" y="791"/>
                </a:cubicBezTo>
                <a:cubicBezTo>
                  <a:pt x="1490" y="730"/>
                  <a:pt x="1520" y="699"/>
                  <a:pt x="1520" y="699"/>
                </a:cubicBezTo>
                <a:cubicBezTo>
                  <a:pt x="1551" y="699"/>
                  <a:pt x="1551" y="608"/>
                  <a:pt x="1581" y="548"/>
                </a:cubicBezTo>
                <a:cubicBezTo>
                  <a:pt x="1611" y="487"/>
                  <a:pt x="1611" y="487"/>
                  <a:pt x="1611" y="365"/>
                </a:cubicBezTo>
                <a:cubicBezTo>
                  <a:pt x="1611" y="244"/>
                  <a:pt x="1551" y="274"/>
                  <a:pt x="1551" y="183"/>
                </a:cubicBezTo>
                <a:cubicBezTo>
                  <a:pt x="1551" y="92"/>
                  <a:pt x="1551" y="0"/>
                  <a:pt x="1551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5" name="Google Shape;4505;p23"/>
          <p:cNvSpPr/>
          <p:nvPr/>
        </p:nvSpPr>
        <p:spPr>
          <a:xfrm>
            <a:off x="9334778" y="1917496"/>
            <a:ext cx="12692" cy="24240"/>
          </a:xfrm>
          <a:custGeom>
            <a:avLst/>
            <a:gdLst/>
            <a:ahLst/>
            <a:cxnLst/>
            <a:rect l="l" t="t" r="r" b="b"/>
            <a:pathLst>
              <a:path w="255" h="487" extrusionOk="0">
                <a:moveTo>
                  <a:pt x="48" y="0"/>
                </a:moveTo>
                <a:cubicBezTo>
                  <a:pt x="21" y="0"/>
                  <a:pt x="1" y="7"/>
                  <a:pt x="1" y="18"/>
                </a:cubicBezTo>
                <a:cubicBezTo>
                  <a:pt x="1" y="170"/>
                  <a:pt x="92" y="383"/>
                  <a:pt x="183" y="444"/>
                </a:cubicBezTo>
                <a:cubicBezTo>
                  <a:pt x="212" y="473"/>
                  <a:pt x="229" y="487"/>
                  <a:pt x="237" y="487"/>
                </a:cubicBezTo>
                <a:cubicBezTo>
                  <a:pt x="255" y="487"/>
                  <a:pt x="234" y="426"/>
                  <a:pt x="213" y="322"/>
                </a:cubicBezTo>
                <a:cubicBezTo>
                  <a:pt x="153" y="170"/>
                  <a:pt x="183" y="170"/>
                  <a:pt x="183" y="79"/>
                </a:cubicBezTo>
                <a:cubicBezTo>
                  <a:pt x="164" y="21"/>
                  <a:pt x="96" y="0"/>
                  <a:pt x="48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6" name="Google Shape;4506;p23"/>
          <p:cNvSpPr/>
          <p:nvPr/>
        </p:nvSpPr>
        <p:spPr>
          <a:xfrm>
            <a:off x="11097299" y="1902215"/>
            <a:ext cx="19711" cy="103479"/>
          </a:xfrm>
          <a:custGeom>
            <a:avLst/>
            <a:gdLst/>
            <a:ahLst/>
            <a:cxnLst/>
            <a:rect l="l" t="t" r="r" b="b"/>
            <a:pathLst>
              <a:path w="396" h="2079" extrusionOk="0">
                <a:moveTo>
                  <a:pt x="394" y="1415"/>
                </a:moveTo>
                <a:cubicBezTo>
                  <a:pt x="395" y="1423"/>
                  <a:pt x="395" y="1427"/>
                  <a:pt x="396" y="1427"/>
                </a:cubicBezTo>
                <a:cubicBezTo>
                  <a:pt x="396" y="1427"/>
                  <a:pt x="396" y="1425"/>
                  <a:pt x="396" y="1420"/>
                </a:cubicBezTo>
                <a:cubicBezTo>
                  <a:pt x="396" y="1420"/>
                  <a:pt x="395" y="1418"/>
                  <a:pt x="394" y="1415"/>
                </a:cubicBezTo>
                <a:close/>
                <a:moveTo>
                  <a:pt x="143" y="1"/>
                </a:moveTo>
                <a:cubicBezTo>
                  <a:pt x="126" y="1"/>
                  <a:pt x="92" y="52"/>
                  <a:pt x="92" y="52"/>
                </a:cubicBezTo>
                <a:lnTo>
                  <a:pt x="122" y="82"/>
                </a:lnTo>
                <a:cubicBezTo>
                  <a:pt x="153" y="173"/>
                  <a:pt x="153" y="295"/>
                  <a:pt x="122" y="295"/>
                </a:cubicBezTo>
                <a:cubicBezTo>
                  <a:pt x="61" y="325"/>
                  <a:pt x="61" y="417"/>
                  <a:pt x="31" y="508"/>
                </a:cubicBezTo>
                <a:cubicBezTo>
                  <a:pt x="31" y="599"/>
                  <a:pt x="1" y="721"/>
                  <a:pt x="61" y="781"/>
                </a:cubicBezTo>
                <a:cubicBezTo>
                  <a:pt x="92" y="873"/>
                  <a:pt x="61" y="873"/>
                  <a:pt x="61" y="933"/>
                </a:cubicBezTo>
                <a:cubicBezTo>
                  <a:pt x="61" y="994"/>
                  <a:pt x="61" y="1146"/>
                  <a:pt x="61" y="1268"/>
                </a:cubicBezTo>
                <a:cubicBezTo>
                  <a:pt x="31" y="1359"/>
                  <a:pt x="1" y="1359"/>
                  <a:pt x="31" y="1480"/>
                </a:cubicBezTo>
                <a:cubicBezTo>
                  <a:pt x="31" y="1572"/>
                  <a:pt x="31" y="1602"/>
                  <a:pt x="31" y="1724"/>
                </a:cubicBezTo>
                <a:cubicBezTo>
                  <a:pt x="31" y="1876"/>
                  <a:pt x="31" y="1997"/>
                  <a:pt x="31" y="2058"/>
                </a:cubicBezTo>
                <a:cubicBezTo>
                  <a:pt x="31" y="2073"/>
                  <a:pt x="33" y="2078"/>
                  <a:pt x="35" y="2078"/>
                </a:cubicBezTo>
                <a:cubicBezTo>
                  <a:pt x="44" y="2078"/>
                  <a:pt x="61" y="2020"/>
                  <a:pt x="61" y="1997"/>
                </a:cubicBezTo>
                <a:cubicBezTo>
                  <a:pt x="74" y="1985"/>
                  <a:pt x="92" y="1977"/>
                  <a:pt x="110" y="1977"/>
                </a:cubicBezTo>
                <a:cubicBezTo>
                  <a:pt x="137" y="1977"/>
                  <a:pt x="165" y="1992"/>
                  <a:pt x="183" y="2028"/>
                </a:cubicBezTo>
                <a:lnTo>
                  <a:pt x="244" y="2058"/>
                </a:lnTo>
                <a:cubicBezTo>
                  <a:pt x="244" y="2058"/>
                  <a:pt x="247" y="2059"/>
                  <a:pt x="250" y="2059"/>
                </a:cubicBezTo>
                <a:cubicBezTo>
                  <a:pt x="263" y="2059"/>
                  <a:pt x="284" y="2041"/>
                  <a:pt x="213" y="1876"/>
                </a:cubicBezTo>
                <a:cubicBezTo>
                  <a:pt x="122" y="1663"/>
                  <a:pt x="122" y="1693"/>
                  <a:pt x="122" y="1511"/>
                </a:cubicBezTo>
                <a:cubicBezTo>
                  <a:pt x="153" y="1298"/>
                  <a:pt x="183" y="1298"/>
                  <a:pt x="244" y="1298"/>
                </a:cubicBezTo>
                <a:cubicBezTo>
                  <a:pt x="252" y="1295"/>
                  <a:pt x="260" y="1294"/>
                  <a:pt x="268" y="1294"/>
                </a:cubicBezTo>
                <a:cubicBezTo>
                  <a:pt x="337" y="1294"/>
                  <a:pt x="384" y="1393"/>
                  <a:pt x="394" y="1415"/>
                </a:cubicBezTo>
                <a:lnTo>
                  <a:pt x="394" y="1415"/>
                </a:lnTo>
                <a:cubicBezTo>
                  <a:pt x="391" y="1393"/>
                  <a:pt x="384" y="1342"/>
                  <a:pt x="365" y="1268"/>
                </a:cubicBezTo>
                <a:cubicBezTo>
                  <a:pt x="335" y="1146"/>
                  <a:pt x="305" y="1116"/>
                  <a:pt x="274" y="964"/>
                </a:cubicBezTo>
                <a:cubicBezTo>
                  <a:pt x="274" y="842"/>
                  <a:pt x="244" y="721"/>
                  <a:pt x="183" y="690"/>
                </a:cubicBezTo>
                <a:cubicBezTo>
                  <a:pt x="153" y="629"/>
                  <a:pt x="183" y="569"/>
                  <a:pt x="183" y="508"/>
                </a:cubicBezTo>
                <a:cubicBezTo>
                  <a:pt x="213" y="477"/>
                  <a:pt x="213" y="386"/>
                  <a:pt x="213" y="295"/>
                </a:cubicBezTo>
                <a:cubicBezTo>
                  <a:pt x="183" y="204"/>
                  <a:pt x="183" y="52"/>
                  <a:pt x="153" y="21"/>
                </a:cubicBezTo>
                <a:cubicBezTo>
                  <a:pt x="153" y="6"/>
                  <a:pt x="149" y="1"/>
                  <a:pt x="14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7" name="Google Shape;4507;p23"/>
          <p:cNvSpPr/>
          <p:nvPr/>
        </p:nvSpPr>
        <p:spPr>
          <a:xfrm>
            <a:off x="10964156" y="2317774"/>
            <a:ext cx="21253" cy="27724"/>
          </a:xfrm>
          <a:custGeom>
            <a:avLst/>
            <a:gdLst/>
            <a:ahLst/>
            <a:cxnLst/>
            <a:rect l="l" t="t" r="r" b="b"/>
            <a:pathLst>
              <a:path w="427" h="557" extrusionOk="0">
                <a:moveTo>
                  <a:pt x="153" y="1"/>
                </a:moveTo>
                <a:cubicBezTo>
                  <a:pt x="62" y="1"/>
                  <a:pt x="1" y="31"/>
                  <a:pt x="31" y="122"/>
                </a:cubicBezTo>
                <a:cubicBezTo>
                  <a:pt x="62" y="244"/>
                  <a:pt x="62" y="244"/>
                  <a:pt x="122" y="274"/>
                </a:cubicBezTo>
                <a:cubicBezTo>
                  <a:pt x="213" y="274"/>
                  <a:pt x="243" y="244"/>
                  <a:pt x="244" y="244"/>
                </a:cubicBezTo>
                <a:lnTo>
                  <a:pt x="244" y="244"/>
                </a:lnTo>
                <a:cubicBezTo>
                  <a:pt x="244" y="244"/>
                  <a:pt x="241" y="246"/>
                  <a:pt x="183" y="305"/>
                </a:cubicBezTo>
                <a:cubicBezTo>
                  <a:pt x="122" y="366"/>
                  <a:pt x="122" y="457"/>
                  <a:pt x="183" y="487"/>
                </a:cubicBezTo>
                <a:cubicBezTo>
                  <a:pt x="208" y="512"/>
                  <a:pt x="212" y="556"/>
                  <a:pt x="229" y="556"/>
                </a:cubicBezTo>
                <a:cubicBezTo>
                  <a:pt x="233" y="556"/>
                  <a:pt x="238" y="554"/>
                  <a:pt x="244" y="548"/>
                </a:cubicBezTo>
                <a:cubicBezTo>
                  <a:pt x="274" y="518"/>
                  <a:pt x="305" y="426"/>
                  <a:pt x="365" y="366"/>
                </a:cubicBezTo>
                <a:cubicBezTo>
                  <a:pt x="426" y="274"/>
                  <a:pt x="426" y="274"/>
                  <a:pt x="426" y="214"/>
                </a:cubicBezTo>
                <a:cubicBezTo>
                  <a:pt x="426" y="122"/>
                  <a:pt x="426" y="62"/>
                  <a:pt x="426" y="62"/>
                </a:cubicBezTo>
                <a:lnTo>
                  <a:pt x="335" y="214"/>
                </a:lnTo>
                <a:cubicBezTo>
                  <a:pt x="335" y="214"/>
                  <a:pt x="335" y="183"/>
                  <a:pt x="305" y="122"/>
                </a:cubicBezTo>
                <a:cubicBezTo>
                  <a:pt x="244" y="62"/>
                  <a:pt x="244" y="31"/>
                  <a:pt x="15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8" name="Google Shape;4508;p23"/>
          <p:cNvSpPr/>
          <p:nvPr/>
        </p:nvSpPr>
        <p:spPr>
          <a:xfrm>
            <a:off x="10932400" y="2484216"/>
            <a:ext cx="22747" cy="6072"/>
          </a:xfrm>
          <a:custGeom>
            <a:avLst/>
            <a:gdLst/>
            <a:ahLst/>
            <a:cxnLst/>
            <a:rect l="l" t="t" r="r" b="b"/>
            <a:pathLst>
              <a:path w="457" h="122" extrusionOk="0">
                <a:moveTo>
                  <a:pt x="122" y="0"/>
                </a:moveTo>
                <a:cubicBezTo>
                  <a:pt x="92" y="31"/>
                  <a:pt x="0" y="61"/>
                  <a:pt x="31" y="92"/>
                </a:cubicBezTo>
                <a:cubicBezTo>
                  <a:pt x="92" y="122"/>
                  <a:pt x="61" y="122"/>
                  <a:pt x="183" y="122"/>
                </a:cubicBezTo>
                <a:cubicBezTo>
                  <a:pt x="304" y="92"/>
                  <a:pt x="426" y="61"/>
                  <a:pt x="456" y="31"/>
                </a:cubicBezTo>
                <a:cubicBezTo>
                  <a:pt x="456" y="16"/>
                  <a:pt x="449" y="16"/>
                  <a:pt x="434" y="16"/>
                </a:cubicBezTo>
                <a:cubicBezTo>
                  <a:pt x="418" y="16"/>
                  <a:pt x="396" y="16"/>
                  <a:pt x="365" y="0"/>
                </a:cubicBezTo>
                <a:cubicBezTo>
                  <a:pt x="304" y="0"/>
                  <a:pt x="335" y="31"/>
                  <a:pt x="244" y="31"/>
                </a:cubicBezTo>
                <a:cubicBezTo>
                  <a:pt x="152" y="31"/>
                  <a:pt x="122" y="0"/>
                  <a:pt x="122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9" name="Google Shape;4509;p23"/>
          <p:cNvSpPr/>
          <p:nvPr/>
        </p:nvSpPr>
        <p:spPr>
          <a:xfrm>
            <a:off x="10992925" y="2441809"/>
            <a:ext cx="19711" cy="9159"/>
          </a:xfrm>
          <a:custGeom>
            <a:avLst/>
            <a:gdLst/>
            <a:ahLst/>
            <a:cxnLst/>
            <a:rect l="l" t="t" r="r" b="b"/>
            <a:pathLst>
              <a:path w="396" h="184" extrusionOk="0">
                <a:moveTo>
                  <a:pt x="85" y="0"/>
                </a:moveTo>
                <a:cubicBezTo>
                  <a:pt x="43" y="0"/>
                  <a:pt x="31" y="34"/>
                  <a:pt x="31" y="92"/>
                </a:cubicBezTo>
                <a:cubicBezTo>
                  <a:pt x="31" y="153"/>
                  <a:pt x="0" y="184"/>
                  <a:pt x="122" y="184"/>
                </a:cubicBezTo>
                <a:cubicBezTo>
                  <a:pt x="243" y="184"/>
                  <a:pt x="395" y="123"/>
                  <a:pt x="183" y="32"/>
                </a:cubicBezTo>
                <a:cubicBezTo>
                  <a:pt x="140" y="10"/>
                  <a:pt x="108" y="0"/>
                  <a:pt x="85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0" name="Google Shape;4510;p23"/>
          <p:cNvSpPr/>
          <p:nvPr/>
        </p:nvSpPr>
        <p:spPr>
          <a:xfrm>
            <a:off x="10958134" y="2482672"/>
            <a:ext cx="34841" cy="6123"/>
          </a:xfrm>
          <a:custGeom>
            <a:avLst/>
            <a:gdLst/>
            <a:ahLst/>
            <a:cxnLst/>
            <a:rect l="l" t="t" r="r" b="b"/>
            <a:pathLst>
              <a:path w="700" h="123" extrusionOk="0">
                <a:moveTo>
                  <a:pt x="486" y="1"/>
                </a:moveTo>
                <a:cubicBezTo>
                  <a:pt x="456" y="1"/>
                  <a:pt x="365" y="62"/>
                  <a:pt x="334" y="62"/>
                </a:cubicBezTo>
                <a:cubicBezTo>
                  <a:pt x="294" y="62"/>
                  <a:pt x="253" y="48"/>
                  <a:pt x="222" y="48"/>
                </a:cubicBezTo>
                <a:cubicBezTo>
                  <a:pt x="206" y="48"/>
                  <a:pt x="193" y="52"/>
                  <a:pt x="183" y="62"/>
                </a:cubicBezTo>
                <a:cubicBezTo>
                  <a:pt x="183" y="62"/>
                  <a:pt x="183" y="31"/>
                  <a:pt x="91" y="31"/>
                </a:cubicBezTo>
                <a:cubicBezTo>
                  <a:pt x="0" y="62"/>
                  <a:pt x="0" y="62"/>
                  <a:pt x="61" y="92"/>
                </a:cubicBezTo>
                <a:cubicBezTo>
                  <a:pt x="152" y="123"/>
                  <a:pt x="213" y="123"/>
                  <a:pt x="274" y="123"/>
                </a:cubicBezTo>
                <a:cubicBezTo>
                  <a:pt x="304" y="92"/>
                  <a:pt x="334" y="92"/>
                  <a:pt x="426" y="62"/>
                </a:cubicBezTo>
                <a:cubicBezTo>
                  <a:pt x="517" y="31"/>
                  <a:pt x="547" y="31"/>
                  <a:pt x="608" y="31"/>
                </a:cubicBezTo>
                <a:lnTo>
                  <a:pt x="699" y="31"/>
                </a:lnTo>
                <a:cubicBezTo>
                  <a:pt x="699" y="31"/>
                  <a:pt x="699" y="1"/>
                  <a:pt x="638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1" name="Google Shape;4511;p23"/>
          <p:cNvSpPr/>
          <p:nvPr/>
        </p:nvSpPr>
        <p:spPr>
          <a:xfrm>
            <a:off x="10942007" y="2327978"/>
            <a:ext cx="17669" cy="24140"/>
          </a:xfrm>
          <a:custGeom>
            <a:avLst/>
            <a:gdLst/>
            <a:ahLst/>
            <a:cxnLst/>
            <a:rect l="l" t="t" r="r" b="b"/>
            <a:pathLst>
              <a:path w="355" h="485" extrusionOk="0">
                <a:moveTo>
                  <a:pt x="308" y="1"/>
                </a:moveTo>
                <a:cubicBezTo>
                  <a:pt x="304" y="1"/>
                  <a:pt x="299" y="3"/>
                  <a:pt x="294" y="9"/>
                </a:cubicBezTo>
                <a:cubicBezTo>
                  <a:pt x="263" y="9"/>
                  <a:pt x="263" y="39"/>
                  <a:pt x="233" y="100"/>
                </a:cubicBezTo>
                <a:cubicBezTo>
                  <a:pt x="233" y="191"/>
                  <a:pt x="203" y="221"/>
                  <a:pt x="172" y="282"/>
                </a:cubicBezTo>
                <a:cubicBezTo>
                  <a:pt x="111" y="313"/>
                  <a:pt x="20" y="434"/>
                  <a:pt x="20" y="465"/>
                </a:cubicBezTo>
                <a:cubicBezTo>
                  <a:pt x="8" y="477"/>
                  <a:pt x="0" y="485"/>
                  <a:pt x="2" y="485"/>
                </a:cubicBezTo>
                <a:cubicBezTo>
                  <a:pt x="5" y="485"/>
                  <a:pt x="28" y="470"/>
                  <a:pt x="81" y="434"/>
                </a:cubicBezTo>
                <a:cubicBezTo>
                  <a:pt x="172" y="373"/>
                  <a:pt x="233" y="313"/>
                  <a:pt x="233" y="252"/>
                </a:cubicBezTo>
                <a:cubicBezTo>
                  <a:pt x="233" y="221"/>
                  <a:pt x="233" y="252"/>
                  <a:pt x="294" y="191"/>
                </a:cubicBezTo>
                <a:cubicBezTo>
                  <a:pt x="355" y="161"/>
                  <a:pt x="324" y="161"/>
                  <a:pt x="324" y="100"/>
                </a:cubicBezTo>
                <a:cubicBezTo>
                  <a:pt x="324" y="50"/>
                  <a:pt x="324" y="1"/>
                  <a:pt x="308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2" name="Google Shape;4512;p23"/>
          <p:cNvSpPr/>
          <p:nvPr/>
        </p:nvSpPr>
        <p:spPr>
          <a:xfrm>
            <a:off x="11141199" y="2442107"/>
            <a:ext cx="27276" cy="19461"/>
          </a:xfrm>
          <a:custGeom>
            <a:avLst/>
            <a:gdLst/>
            <a:ahLst/>
            <a:cxnLst/>
            <a:rect l="l" t="t" r="r" b="b"/>
            <a:pathLst>
              <a:path w="548" h="391" extrusionOk="0">
                <a:moveTo>
                  <a:pt x="438" y="0"/>
                </a:moveTo>
                <a:cubicBezTo>
                  <a:pt x="430" y="0"/>
                  <a:pt x="426" y="8"/>
                  <a:pt x="426" y="26"/>
                </a:cubicBezTo>
                <a:cubicBezTo>
                  <a:pt x="426" y="117"/>
                  <a:pt x="456" y="147"/>
                  <a:pt x="395" y="208"/>
                </a:cubicBezTo>
                <a:cubicBezTo>
                  <a:pt x="334" y="238"/>
                  <a:pt x="243" y="269"/>
                  <a:pt x="182" y="269"/>
                </a:cubicBezTo>
                <a:cubicBezTo>
                  <a:pt x="122" y="269"/>
                  <a:pt x="182" y="269"/>
                  <a:pt x="91" y="238"/>
                </a:cubicBezTo>
                <a:cubicBezTo>
                  <a:pt x="30" y="238"/>
                  <a:pt x="0" y="269"/>
                  <a:pt x="30" y="299"/>
                </a:cubicBezTo>
                <a:cubicBezTo>
                  <a:pt x="61" y="360"/>
                  <a:pt x="61" y="390"/>
                  <a:pt x="182" y="390"/>
                </a:cubicBezTo>
                <a:cubicBezTo>
                  <a:pt x="304" y="390"/>
                  <a:pt x="395" y="299"/>
                  <a:pt x="456" y="269"/>
                </a:cubicBezTo>
                <a:cubicBezTo>
                  <a:pt x="547" y="238"/>
                  <a:pt x="547" y="178"/>
                  <a:pt x="547" y="147"/>
                </a:cubicBezTo>
                <a:cubicBezTo>
                  <a:pt x="547" y="123"/>
                  <a:pt x="469" y="0"/>
                  <a:pt x="438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3" name="Google Shape;4513;p23"/>
          <p:cNvSpPr/>
          <p:nvPr/>
        </p:nvSpPr>
        <p:spPr>
          <a:xfrm>
            <a:off x="10952061" y="2402489"/>
            <a:ext cx="53008" cy="75705"/>
          </a:xfrm>
          <a:custGeom>
            <a:avLst/>
            <a:gdLst/>
            <a:ahLst/>
            <a:cxnLst/>
            <a:rect l="l" t="t" r="r" b="b"/>
            <a:pathLst>
              <a:path w="1065" h="1521" extrusionOk="0">
                <a:moveTo>
                  <a:pt x="1064" y="1"/>
                </a:moveTo>
                <a:cubicBezTo>
                  <a:pt x="1064" y="1"/>
                  <a:pt x="943" y="123"/>
                  <a:pt x="882" y="183"/>
                </a:cubicBezTo>
                <a:cubicBezTo>
                  <a:pt x="843" y="209"/>
                  <a:pt x="821" y="218"/>
                  <a:pt x="804" y="218"/>
                </a:cubicBezTo>
                <a:cubicBezTo>
                  <a:pt x="780" y="218"/>
                  <a:pt x="765" y="201"/>
                  <a:pt x="730" y="183"/>
                </a:cubicBezTo>
                <a:cubicBezTo>
                  <a:pt x="717" y="171"/>
                  <a:pt x="707" y="166"/>
                  <a:pt x="698" y="166"/>
                </a:cubicBezTo>
                <a:cubicBezTo>
                  <a:pt x="673" y="166"/>
                  <a:pt x="655" y="201"/>
                  <a:pt x="610" y="201"/>
                </a:cubicBezTo>
                <a:cubicBezTo>
                  <a:pt x="594" y="201"/>
                  <a:pt x="573" y="196"/>
                  <a:pt x="548" y="183"/>
                </a:cubicBezTo>
                <a:cubicBezTo>
                  <a:pt x="487" y="153"/>
                  <a:pt x="449" y="130"/>
                  <a:pt x="407" y="130"/>
                </a:cubicBezTo>
                <a:cubicBezTo>
                  <a:pt x="365" y="130"/>
                  <a:pt x="320" y="153"/>
                  <a:pt x="244" y="214"/>
                </a:cubicBezTo>
                <a:cubicBezTo>
                  <a:pt x="122" y="335"/>
                  <a:pt x="213" y="366"/>
                  <a:pt x="213" y="457"/>
                </a:cubicBezTo>
                <a:cubicBezTo>
                  <a:pt x="183" y="548"/>
                  <a:pt x="92" y="791"/>
                  <a:pt x="61" y="882"/>
                </a:cubicBezTo>
                <a:cubicBezTo>
                  <a:pt x="1" y="974"/>
                  <a:pt x="1" y="1004"/>
                  <a:pt x="31" y="1065"/>
                </a:cubicBezTo>
                <a:cubicBezTo>
                  <a:pt x="61" y="1126"/>
                  <a:pt x="122" y="1095"/>
                  <a:pt x="122" y="1126"/>
                </a:cubicBezTo>
                <a:cubicBezTo>
                  <a:pt x="153" y="1156"/>
                  <a:pt x="122" y="1369"/>
                  <a:pt x="122" y="1460"/>
                </a:cubicBezTo>
                <a:cubicBezTo>
                  <a:pt x="92" y="1521"/>
                  <a:pt x="183" y="1521"/>
                  <a:pt x="244" y="1521"/>
                </a:cubicBezTo>
                <a:cubicBezTo>
                  <a:pt x="335" y="1490"/>
                  <a:pt x="244" y="1490"/>
                  <a:pt x="244" y="1399"/>
                </a:cubicBezTo>
                <a:cubicBezTo>
                  <a:pt x="244" y="1338"/>
                  <a:pt x="305" y="1308"/>
                  <a:pt x="305" y="1156"/>
                </a:cubicBezTo>
                <a:lnTo>
                  <a:pt x="305" y="943"/>
                </a:lnTo>
                <a:cubicBezTo>
                  <a:pt x="305" y="943"/>
                  <a:pt x="305" y="936"/>
                  <a:pt x="308" y="936"/>
                </a:cubicBezTo>
                <a:cubicBezTo>
                  <a:pt x="312" y="936"/>
                  <a:pt x="320" y="943"/>
                  <a:pt x="335" y="974"/>
                </a:cubicBezTo>
                <a:cubicBezTo>
                  <a:pt x="365" y="1034"/>
                  <a:pt x="396" y="1156"/>
                  <a:pt x="456" y="1217"/>
                </a:cubicBezTo>
                <a:cubicBezTo>
                  <a:pt x="478" y="1283"/>
                  <a:pt x="500" y="1332"/>
                  <a:pt x="534" y="1332"/>
                </a:cubicBezTo>
                <a:cubicBezTo>
                  <a:pt x="546" y="1332"/>
                  <a:pt x="561" y="1325"/>
                  <a:pt x="578" y="1308"/>
                </a:cubicBezTo>
                <a:cubicBezTo>
                  <a:pt x="608" y="1247"/>
                  <a:pt x="669" y="1186"/>
                  <a:pt x="669" y="1186"/>
                </a:cubicBezTo>
                <a:cubicBezTo>
                  <a:pt x="669" y="1186"/>
                  <a:pt x="578" y="1156"/>
                  <a:pt x="578" y="1126"/>
                </a:cubicBezTo>
                <a:cubicBezTo>
                  <a:pt x="578" y="1065"/>
                  <a:pt x="608" y="1034"/>
                  <a:pt x="548" y="882"/>
                </a:cubicBezTo>
                <a:cubicBezTo>
                  <a:pt x="456" y="761"/>
                  <a:pt x="426" y="761"/>
                  <a:pt x="517" y="730"/>
                </a:cubicBezTo>
                <a:cubicBezTo>
                  <a:pt x="608" y="730"/>
                  <a:pt x="608" y="609"/>
                  <a:pt x="669" y="579"/>
                </a:cubicBezTo>
                <a:cubicBezTo>
                  <a:pt x="679" y="568"/>
                  <a:pt x="696" y="565"/>
                  <a:pt x="714" y="565"/>
                </a:cubicBezTo>
                <a:cubicBezTo>
                  <a:pt x="750" y="565"/>
                  <a:pt x="791" y="579"/>
                  <a:pt x="791" y="579"/>
                </a:cubicBezTo>
                <a:cubicBezTo>
                  <a:pt x="791" y="579"/>
                  <a:pt x="746" y="512"/>
                  <a:pt x="676" y="512"/>
                </a:cubicBezTo>
                <a:cubicBezTo>
                  <a:pt x="664" y="512"/>
                  <a:pt x="652" y="513"/>
                  <a:pt x="639" y="518"/>
                </a:cubicBezTo>
                <a:cubicBezTo>
                  <a:pt x="578" y="548"/>
                  <a:pt x="487" y="579"/>
                  <a:pt x="426" y="609"/>
                </a:cubicBezTo>
                <a:cubicBezTo>
                  <a:pt x="393" y="642"/>
                  <a:pt x="359" y="666"/>
                  <a:pt x="336" y="666"/>
                </a:cubicBezTo>
                <a:cubicBezTo>
                  <a:pt x="317" y="666"/>
                  <a:pt x="305" y="650"/>
                  <a:pt x="305" y="609"/>
                </a:cubicBezTo>
                <a:cubicBezTo>
                  <a:pt x="274" y="518"/>
                  <a:pt x="274" y="518"/>
                  <a:pt x="274" y="396"/>
                </a:cubicBezTo>
                <a:cubicBezTo>
                  <a:pt x="274" y="343"/>
                  <a:pt x="297" y="331"/>
                  <a:pt x="330" y="331"/>
                </a:cubicBezTo>
                <a:cubicBezTo>
                  <a:pt x="361" y="331"/>
                  <a:pt x="402" y="342"/>
                  <a:pt x="441" y="342"/>
                </a:cubicBezTo>
                <a:cubicBezTo>
                  <a:pt x="457" y="342"/>
                  <a:pt x="472" y="340"/>
                  <a:pt x="487" y="335"/>
                </a:cubicBezTo>
                <a:cubicBezTo>
                  <a:pt x="548" y="305"/>
                  <a:pt x="548" y="305"/>
                  <a:pt x="730" y="305"/>
                </a:cubicBezTo>
                <a:cubicBezTo>
                  <a:pt x="762" y="310"/>
                  <a:pt x="789" y="313"/>
                  <a:pt x="811" y="313"/>
                </a:cubicBezTo>
                <a:cubicBezTo>
                  <a:pt x="914" y="313"/>
                  <a:pt x="923" y="258"/>
                  <a:pt x="973" y="183"/>
                </a:cubicBezTo>
                <a:cubicBezTo>
                  <a:pt x="1034" y="92"/>
                  <a:pt x="1064" y="1"/>
                  <a:pt x="1064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4" name="Google Shape;4514;p23"/>
          <p:cNvSpPr/>
          <p:nvPr/>
        </p:nvSpPr>
        <p:spPr>
          <a:xfrm>
            <a:off x="10983816" y="2482673"/>
            <a:ext cx="22747" cy="16724"/>
          </a:xfrm>
          <a:custGeom>
            <a:avLst/>
            <a:gdLst/>
            <a:ahLst/>
            <a:cxnLst/>
            <a:rect l="l" t="t" r="r" b="b"/>
            <a:pathLst>
              <a:path w="457" h="336" extrusionOk="0">
                <a:moveTo>
                  <a:pt x="335" y="1"/>
                </a:moveTo>
                <a:cubicBezTo>
                  <a:pt x="274" y="1"/>
                  <a:pt x="214" y="62"/>
                  <a:pt x="183" y="62"/>
                </a:cubicBezTo>
                <a:cubicBezTo>
                  <a:pt x="183" y="92"/>
                  <a:pt x="214" y="92"/>
                  <a:pt x="62" y="183"/>
                </a:cubicBezTo>
                <a:cubicBezTo>
                  <a:pt x="1" y="214"/>
                  <a:pt x="1" y="244"/>
                  <a:pt x="1" y="275"/>
                </a:cubicBezTo>
                <a:cubicBezTo>
                  <a:pt x="1" y="335"/>
                  <a:pt x="1" y="335"/>
                  <a:pt x="1" y="335"/>
                </a:cubicBezTo>
                <a:cubicBezTo>
                  <a:pt x="1" y="335"/>
                  <a:pt x="92" y="335"/>
                  <a:pt x="153" y="244"/>
                </a:cubicBezTo>
                <a:cubicBezTo>
                  <a:pt x="214" y="153"/>
                  <a:pt x="244" y="153"/>
                  <a:pt x="305" y="123"/>
                </a:cubicBezTo>
                <a:cubicBezTo>
                  <a:pt x="366" y="92"/>
                  <a:pt x="457" y="1"/>
                  <a:pt x="457" y="1"/>
                </a:cubicBezTo>
                <a:lnTo>
                  <a:pt x="457" y="1"/>
                </a:lnTo>
                <a:cubicBezTo>
                  <a:pt x="457" y="1"/>
                  <a:pt x="430" y="14"/>
                  <a:pt x="394" y="14"/>
                </a:cubicBezTo>
                <a:cubicBezTo>
                  <a:pt x="376" y="14"/>
                  <a:pt x="355" y="11"/>
                  <a:pt x="335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5" name="Google Shape;4515;p23"/>
          <p:cNvSpPr/>
          <p:nvPr/>
        </p:nvSpPr>
        <p:spPr>
          <a:xfrm>
            <a:off x="10200136" y="2068161"/>
            <a:ext cx="13688" cy="5873"/>
          </a:xfrm>
          <a:custGeom>
            <a:avLst/>
            <a:gdLst/>
            <a:ahLst/>
            <a:cxnLst/>
            <a:rect l="l" t="t" r="r" b="b"/>
            <a:pathLst>
              <a:path w="275" h="118" extrusionOk="0">
                <a:moveTo>
                  <a:pt x="122" y="1"/>
                </a:moveTo>
                <a:cubicBezTo>
                  <a:pt x="1" y="31"/>
                  <a:pt x="1" y="61"/>
                  <a:pt x="92" y="92"/>
                </a:cubicBezTo>
                <a:cubicBezTo>
                  <a:pt x="120" y="111"/>
                  <a:pt x="140" y="118"/>
                  <a:pt x="154" y="118"/>
                </a:cubicBezTo>
                <a:cubicBezTo>
                  <a:pt x="186" y="118"/>
                  <a:pt x="193" y="82"/>
                  <a:pt x="214" y="61"/>
                </a:cubicBezTo>
                <a:cubicBezTo>
                  <a:pt x="274" y="1"/>
                  <a:pt x="183" y="1"/>
                  <a:pt x="122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6" name="Google Shape;4516;p23"/>
          <p:cNvSpPr/>
          <p:nvPr/>
        </p:nvSpPr>
        <p:spPr>
          <a:xfrm>
            <a:off x="11029210" y="2421153"/>
            <a:ext cx="127519" cy="74809"/>
          </a:xfrm>
          <a:custGeom>
            <a:avLst/>
            <a:gdLst/>
            <a:ahLst/>
            <a:cxnLst/>
            <a:rect l="l" t="t" r="r" b="b"/>
            <a:pathLst>
              <a:path w="2562" h="1503" extrusionOk="0">
                <a:moveTo>
                  <a:pt x="303" y="0"/>
                </a:moveTo>
                <a:cubicBezTo>
                  <a:pt x="268" y="0"/>
                  <a:pt x="221" y="17"/>
                  <a:pt x="153" y="52"/>
                </a:cubicBezTo>
                <a:cubicBezTo>
                  <a:pt x="1" y="112"/>
                  <a:pt x="1" y="82"/>
                  <a:pt x="122" y="143"/>
                </a:cubicBezTo>
                <a:cubicBezTo>
                  <a:pt x="244" y="204"/>
                  <a:pt x="244" y="204"/>
                  <a:pt x="274" y="204"/>
                </a:cubicBezTo>
                <a:cubicBezTo>
                  <a:pt x="274" y="204"/>
                  <a:pt x="426" y="234"/>
                  <a:pt x="396" y="264"/>
                </a:cubicBezTo>
                <a:cubicBezTo>
                  <a:pt x="365" y="295"/>
                  <a:pt x="214" y="325"/>
                  <a:pt x="305" y="416"/>
                </a:cubicBezTo>
                <a:cubicBezTo>
                  <a:pt x="396" y="477"/>
                  <a:pt x="365" y="447"/>
                  <a:pt x="609" y="599"/>
                </a:cubicBezTo>
                <a:cubicBezTo>
                  <a:pt x="852" y="751"/>
                  <a:pt x="913" y="629"/>
                  <a:pt x="973" y="811"/>
                </a:cubicBezTo>
                <a:cubicBezTo>
                  <a:pt x="1065" y="1024"/>
                  <a:pt x="1065" y="994"/>
                  <a:pt x="1004" y="1055"/>
                </a:cubicBezTo>
                <a:cubicBezTo>
                  <a:pt x="943" y="1085"/>
                  <a:pt x="852" y="1146"/>
                  <a:pt x="882" y="1146"/>
                </a:cubicBezTo>
                <a:cubicBezTo>
                  <a:pt x="913" y="1146"/>
                  <a:pt x="973" y="1176"/>
                  <a:pt x="1156" y="1176"/>
                </a:cubicBezTo>
                <a:cubicBezTo>
                  <a:pt x="1338" y="1207"/>
                  <a:pt x="1156" y="1328"/>
                  <a:pt x="1369" y="1328"/>
                </a:cubicBezTo>
                <a:cubicBezTo>
                  <a:pt x="1551" y="1328"/>
                  <a:pt x="1612" y="1237"/>
                  <a:pt x="1673" y="1115"/>
                </a:cubicBezTo>
                <a:cubicBezTo>
                  <a:pt x="1708" y="1080"/>
                  <a:pt x="1730" y="1067"/>
                  <a:pt x="1752" y="1067"/>
                </a:cubicBezTo>
                <a:cubicBezTo>
                  <a:pt x="1787" y="1067"/>
                  <a:pt x="1823" y="1097"/>
                  <a:pt x="1916" y="1115"/>
                </a:cubicBezTo>
                <a:cubicBezTo>
                  <a:pt x="2098" y="1176"/>
                  <a:pt x="2128" y="1328"/>
                  <a:pt x="2341" y="1419"/>
                </a:cubicBezTo>
                <a:cubicBezTo>
                  <a:pt x="2468" y="1456"/>
                  <a:pt x="2541" y="1502"/>
                  <a:pt x="2553" y="1502"/>
                </a:cubicBezTo>
                <a:cubicBezTo>
                  <a:pt x="2562" y="1502"/>
                  <a:pt x="2542" y="1481"/>
                  <a:pt x="2493" y="1419"/>
                </a:cubicBezTo>
                <a:cubicBezTo>
                  <a:pt x="2372" y="1267"/>
                  <a:pt x="2341" y="1176"/>
                  <a:pt x="2159" y="994"/>
                </a:cubicBezTo>
                <a:cubicBezTo>
                  <a:pt x="2007" y="842"/>
                  <a:pt x="1976" y="842"/>
                  <a:pt x="1946" y="690"/>
                </a:cubicBezTo>
                <a:cubicBezTo>
                  <a:pt x="1885" y="568"/>
                  <a:pt x="1703" y="416"/>
                  <a:pt x="1521" y="325"/>
                </a:cubicBezTo>
                <a:cubicBezTo>
                  <a:pt x="1308" y="234"/>
                  <a:pt x="1217" y="234"/>
                  <a:pt x="973" y="143"/>
                </a:cubicBezTo>
                <a:cubicBezTo>
                  <a:pt x="949" y="137"/>
                  <a:pt x="927" y="134"/>
                  <a:pt x="907" y="134"/>
                </a:cubicBezTo>
                <a:cubicBezTo>
                  <a:pt x="724" y="134"/>
                  <a:pt x="691" y="359"/>
                  <a:pt x="609" y="386"/>
                </a:cubicBezTo>
                <a:cubicBezTo>
                  <a:pt x="601" y="390"/>
                  <a:pt x="593" y="392"/>
                  <a:pt x="585" y="392"/>
                </a:cubicBezTo>
                <a:cubicBezTo>
                  <a:pt x="532" y="392"/>
                  <a:pt x="479" y="302"/>
                  <a:pt x="426" y="143"/>
                </a:cubicBezTo>
                <a:cubicBezTo>
                  <a:pt x="388" y="48"/>
                  <a:pt x="362" y="0"/>
                  <a:pt x="303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7" name="Google Shape;4517;p23"/>
          <p:cNvSpPr/>
          <p:nvPr/>
        </p:nvSpPr>
        <p:spPr>
          <a:xfrm>
            <a:off x="11392306" y="1806600"/>
            <a:ext cx="24289" cy="11448"/>
          </a:xfrm>
          <a:custGeom>
            <a:avLst/>
            <a:gdLst/>
            <a:ahLst/>
            <a:cxnLst/>
            <a:rect l="l" t="t" r="r" b="b"/>
            <a:pathLst>
              <a:path w="488" h="230" extrusionOk="0">
                <a:moveTo>
                  <a:pt x="43" y="1"/>
                </a:moveTo>
                <a:cubicBezTo>
                  <a:pt x="34" y="1"/>
                  <a:pt x="31" y="7"/>
                  <a:pt x="31" y="28"/>
                </a:cubicBezTo>
                <a:cubicBezTo>
                  <a:pt x="1" y="88"/>
                  <a:pt x="1" y="88"/>
                  <a:pt x="61" y="149"/>
                </a:cubicBezTo>
                <a:cubicBezTo>
                  <a:pt x="82" y="156"/>
                  <a:pt x="100" y="158"/>
                  <a:pt x="115" y="158"/>
                </a:cubicBezTo>
                <a:cubicBezTo>
                  <a:pt x="143" y="158"/>
                  <a:pt x="164" y="151"/>
                  <a:pt x="184" y="151"/>
                </a:cubicBezTo>
                <a:cubicBezTo>
                  <a:pt x="203" y="151"/>
                  <a:pt x="221" y="157"/>
                  <a:pt x="244" y="180"/>
                </a:cubicBezTo>
                <a:cubicBezTo>
                  <a:pt x="297" y="215"/>
                  <a:pt x="319" y="230"/>
                  <a:pt x="341" y="230"/>
                </a:cubicBezTo>
                <a:cubicBezTo>
                  <a:pt x="356" y="230"/>
                  <a:pt x="371" y="222"/>
                  <a:pt x="396" y="210"/>
                </a:cubicBezTo>
                <a:cubicBezTo>
                  <a:pt x="457" y="210"/>
                  <a:pt x="487" y="180"/>
                  <a:pt x="487" y="180"/>
                </a:cubicBezTo>
                <a:cubicBezTo>
                  <a:pt x="487" y="180"/>
                  <a:pt x="274" y="58"/>
                  <a:pt x="183" y="28"/>
                </a:cubicBezTo>
                <a:cubicBezTo>
                  <a:pt x="102" y="28"/>
                  <a:pt x="61" y="1"/>
                  <a:pt x="4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8" name="Google Shape;4518;p23"/>
          <p:cNvSpPr/>
          <p:nvPr/>
        </p:nvSpPr>
        <p:spPr>
          <a:xfrm>
            <a:off x="10390022" y="2118730"/>
            <a:ext cx="18465" cy="10153"/>
          </a:xfrm>
          <a:custGeom>
            <a:avLst/>
            <a:gdLst/>
            <a:ahLst/>
            <a:cxnLst/>
            <a:rect l="l" t="t" r="r" b="b"/>
            <a:pathLst>
              <a:path w="371" h="204" extrusionOk="0">
                <a:moveTo>
                  <a:pt x="360" y="1"/>
                </a:moveTo>
                <a:cubicBezTo>
                  <a:pt x="340" y="1"/>
                  <a:pt x="268" y="53"/>
                  <a:pt x="179" y="53"/>
                </a:cubicBezTo>
                <a:cubicBezTo>
                  <a:pt x="166" y="53"/>
                  <a:pt x="152" y="51"/>
                  <a:pt x="137" y="48"/>
                </a:cubicBezTo>
                <a:cubicBezTo>
                  <a:pt x="120" y="42"/>
                  <a:pt x="106" y="39"/>
                  <a:pt x="93" y="39"/>
                </a:cubicBezTo>
                <a:cubicBezTo>
                  <a:pt x="0" y="39"/>
                  <a:pt x="28" y="203"/>
                  <a:pt x="142" y="203"/>
                </a:cubicBezTo>
                <a:cubicBezTo>
                  <a:pt x="150" y="203"/>
                  <a:pt x="159" y="202"/>
                  <a:pt x="168" y="200"/>
                </a:cubicBezTo>
                <a:cubicBezTo>
                  <a:pt x="350" y="170"/>
                  <a:pt x="289" y="200"/>
                  <a:pt x="350" y="48"/>
                </a:cubicBezTo>
                <a:cubicBezTo>
                  <a:pt x="368" y="13"/>
                  <a:pt x="370" y="1"/>
                  <a:pt x="360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9" name="Google Shape;4519;p23"/>
          <p:cNvSpPr/>
          <p:nvPr/>
        </p:nvSpPr>
        <p:spPr>
          <a:xfrm>
            <a:off x="10073066" y="1525033"/>
            <a:ext cx="1332929" cy="1203369"/>
          </a:xfrm>
          <a:custGeom>
            <a:avLst/>
            <a:gdLst/>
            <a:ahLst/>
            <a:cxnLst/>
            <a:rect l="l" t="t" r="r" b="b"/>
            <a:pathLst>
              <a:path w="26780" h="24177" extrusionOk="0">
                <a:moveTo>
                  <a:pt x="1649" y="8990"/>
                </a:moveTo>
                <a:cubicBezTo>
                  <a:pt x="1624" y="8992"/>
                  <a:pt x="1615" y="8998"/>
                  <a:pt x="1642" y="8998"/>
                </a:cubicBezTo>
                <a:cubicBezTo>
                  <a:pt x="1644" y="8995"/>
                  <a:pt x="1647" y="8993"/>
                  <a:pt x="1649" y="8990"/>
                </a:cubicBezTo>
                <a:close/>
                <a:moveTo>
                  <a:pt x="8753" y="9175"/>
                </a:moveTo>
                <a:cubicBezTo>
                  <a:pt x="8807" y="9175"/>
                  <a:pt x="8839" y="9228"/>
                  <a:pt x="8887" y="9228"/>
                </a:cubicBezTo>
                <a:cubicBezTo>
                  <a:pt x="8902" y="9228"/>
                  <a:pt x="8918" y="9223"/>
                  <a:pt x="8937" y="9210"/>
                </a:cubicBezTo>
                <a:cubicBezTo>
                  <a:pt x="8937" y="9180"/>
                  <a:pt x="8967" y="9180"/>
                  <a:pt x="8967" y="9180"/>
                </a:cubicBezTo>
                <a:cubicBezTo>
                  <a:pt x="8998" y="9180"/>
                  <a:pt x="9028" y="9180"/>
                  <a:pt x="9059" y="9210"/>
                </a:cubicBezTo>
                <a:cubicBezTo>
                  <a:pt x="9089" y="9302"/>
                  <a:pt x="9119" y="9302"/>
                  <a:pt x="9089" y="9393"/>
                </a:cubicBezTo>
                <a:cubicBezTo>
                  <a:pt x="9089" y="9484"/>
                  <a:pt x="9089" y="9514"/>
                  <a:pt x="9150" y="9545"/>
                </a:cubicBezTo>
                <a:cubicBezTo>
                  <a:pt x="9159" y="9549"/>
                  <a:pt x="9171" y="9551"/>
                  <a:pt x="9183" y="9551"/>
                </a:cubicBezTo>
                <a:cubicBezTo>
                  <a:pt x="9223" y="9551"/>
                  <a:pt x="9272" y="9533"/>
                  <a:pt x="9291" y="9533"/>
                </a:cubicBezTo>
                <a:cubicBezTo>
                  <a:pt x="9305" y="9533"/>
                  <a:pt x="9304" y="9543"/>
                  <a:pt x="9271" y="9575"/>
                </a:cubicBezTo>
                <a:cubicBezTo>
                  <a:pt x="9198" y="9630"/>
                  <a:pt x="9180" y="9641"/>
                  <a:pt x="9177" y="9641"/>
                </a:cubicBezTo>
                <a:cubicBezTo>
                  <a:pt x="9175" y="9641"/>
                  <a:pt x="9180" y="9636"/>
                  <a:pt x="9180" y="9636"/>
                </a:cubicBezTo>
                <a:lnTo>
                  <a:pt x="9150" y="9636"/>
                </a:lnTo>
                <a:cubicBezTo>
                  <a:pt x="9089" y="9636"/>
                  <a:pt x="8967" y="9606"/>
                  <a:pt x="8876" y="9606"/>
                </a:cubicBezTo>
                <a:cubicBezTo>
                  <a:pt x="8859" y="9601"/>
                  <a:pt x="8845" y="9599"/>
                  <a:pt x="8834" y="9599"/>
                </a:cubicBezTo>
                <a:cubicBezTo>
                  <a:pt x="8764" y="9599"/>
                  <a:pt x="8794" y="9671"/>
                  <a:pt x="8846" y="9697"/>
                </a:cubicBezTo>
                <a:cubicBezTo>
                  <a:pt x="8876" y="9758"/>
                  <a:pt x="8907" y="9758"/>
                  <a:pt x="8846" y="9758"/>
                </a:cubicBezTo>
                <a:cubicBezTo>
                  <a:pt x="8805" y="9758"/>
                  <a:pt x="8777" y="9746"/>
                  <a:pt x="8763" y="9746"/>
                </a:cubicBezTo>
                <a:cubicBezTo>
                  <a:pt x="8746" y="9746"/>
                  <a:pt x="8751" y="9764"/>
                  <a:pt x="8785" y="9849"/>
                </a:cubicBezTo>
                <a:cubicBezTo>
                  <a:pt x="8846" y="9970"/>
                  <a:pt x="8815" y="9970"/>
                  <a:pt x="8876" y="10092"/>
                </a:cubicBezTo>
                <a:cubicBezTo>
                  <a:pt x="8917" y="10173"/>
                  <a:pt x="8944" y="10173"/>
                  <a:pt x="8966" y="10173"/>
                </a:cubicBezTo>
                <a:lnTo>
                  <a:pt x="8966" y="10173"/>
                </a:lnTo>
                <a:cubicBezTo>
                  <a:pt x="8978" y="10173"/>
                  <a:pt x="8988" y="10173"/>
                  <a:pt x="8998" y="10183"/>
                </a:cubicBezTo>
                <a:cubicBezTo>
                  <a:pt x="9008" y="10188"/>
                  <a:pt x="9016" y="10190"/>
                  <a:pt x="9022" y="10190"/>
                </a:cubicBezTo>
                <a:cubicBezTo>
                  <a:pt x="9031" y="10190"/>
                  <a:pt x="9034" y="10186"/>
                  <a:pt x="9035" y="10186"/>
                </a:cubicBezTo>
                <a:lnTo>
                  <a:pt x="9035" y="10186"/>
                </a:lnTo>
                <a:cubicBezTo>
                  <a:pt x="9038" y="10186"/>
                  <a:pt x="9028" y="10203"/>
                  <a:pt x="9028" y="10305"/>
                </a:cubicBezTo>
                <a:cubicBezTo>
                  <a:pt x="8998" y="10487"/>
                  <a:pt x="9028" y="10548"/>
                  <a:pt x="9028" y="10548"/>
                </a:cubicBezTo>
                <a:cubicBezTo>
                  <a:pt x="9028" y="10548"/>
                  <a:pt x="9054" y="10392"/>
                  <a:pt x="9106" y="10392"/>
                </a:cubicBezTo>
                <a:cubicBezTo>
                  <a:pt x="9110" y="10392"/>
                  <a:pt x="9115" y="10393"/>
                  <a:pt x="9119" y="10396"/>
                </a:cubicBezTo>
                <a:cubicBezTo>
                  <a:pt x="9180" y="10457"/>
                  <a:pt x="9150" y="10487"/>
                  <a:pt x="9211" y="10578"/>
                </a:cubicBezTo>
                <a:cubicBezTo>
                  <a:pt x="9271" y="10669"/>
                  <a:pt x="9241" y="10669"/>
                  <a:pt x="9150" y="10669"/>
                </a:cubicBezTo>
                <a:cubicBezTo>
                  <a:pt x="9059" y="10669"/>
                  <a:pt x="9028" y="10730"/>
                  <a:pt x="9059" y="10821"/>
                </a:cubicBezTo>
                <a:cubicBezTo>
                  <a:pt x="9089" y="10913"/>
                  <a:pt x="9119" y="10882"/>
                  <a:pt x="9150" y="11034"/>
                </a:cubicBezTo>
                <a:cubicBezTo>
                  <a:pt x="9150" y="11156"/>
                  <a:pt x="9150" y="11247"/>
                  <a:pt x="9180" y="11399"/>
                </a:cubicBezTo>
                <a:cubicBezTo>
                  <a:pt x="9211" y="11520"/>
                  <a:pt x="9332" y="11612"/>
                  <a:pt x="9119" y="11612"/>
                </a:cubicBezTo>
                <a:cubicBezTo>
                  <a:pt x="8937" y="11612"/>
                  <a:pt x="8846" y="11581"/>
                  <a:pt x="8724" y="11551"/>
                </a:cubicBezTo>
                <a:cubicBezTo>
                  <a:pt x="8603" y="11490"/>
                  <a:pt x="8633" y="11429"/>
                  <a:pt x="8511" y="11429"/>
                </a:cubicBezTo>
                <a:cubicBezTo>
                  <a:pt x="8390" y="11399"/>
                  <a:pt x="8542" y="11217"/>
                  <a:pt x="8542" y="11034"/>
                </a:cubicBezTo>
                <a:cubicBezTo>
                  <a:pt x="8542" y="10852"/>
                  <a:pt x="8633" y="10761"/>
                  <a:pt x="8633" y="10639"/>
                </a:cubicBezTo>
                <a:cubicBezTo>
                  <a:pt x="8633" y="10609"/>
                  <a:pt x="8633" y="10578"/>
                  <a:pt x="8633" y="10578"/>
                </a:cubicBezTo>
                <a:cubicBezTo>
                  <a:pt x="8633" y="10548"/>
                  <a:pt x="8633" y="10487"/>
                  <a:pt x="8603" y="10487"/>
                </a:cubicBezTo>
                <a:cubicBezTo>
                  <a:pt x="8572" y="10457"/>
                  <a:pt x="8542" y="10426"/>
                  <a:pt x="8511" y="10426"/>
                </a:cubicBezTo>
                <a:cubicBezTo>
                  <a:pt x="8451" y="10396"/>
                  <a:pt x="8420" y="10426"/>
                  <a:pt x="8359" y="10183"/>
                </a:cubicBezTo>
                <a:cubicBezTo>
                  <a:pt x="8329" y="9940"/>
                  <a:pt x="8359" y="9970"/>
                  <a:pt x="8299" y="9910"/>
                </a:cubicBezTo>
                <a:cubicBezTo>
                  <a:pt x="8299" y="9879"/>
                  <a:pt x="8268" y="9879"/>
                  <a:pt x="8268" y="9849"/>
                </a:cubicBezTo>
                <a:cubicBezTo>
                  <a:pt x="8238" y="9818"/>
                  <a:pt x="8238" y="9727"/>
                  <a:pt x="8268" y="9697"/>
                </a:cubicBezTo>
                <a:cubicBezTo>
                  <a:pt x="8299" y="9666"/>
                  <a:pt x="8359" y="9636"/>
                  <a:pt x="8359" y="9575"/>
                </a:cubicBezTo>
                <a:cubicBezTo>
                  <a:pt x="8390" y="9423"/>
                  <a:pt x="8451" y="9545"/>
                  <a:pt x="8481" y="9362"/>
                </a:cubicBezTo>
                <a:cubicBezTo>
                  <a:pt x="8542" y="9210"/>
                  <a:pt x="8633" y="9241"/>
                  <a:pt x="8724" y="9180"/>
                </a:cubicBezTo>
                <a:cubicBezTo>
                  <a:pt x="8735" y="9177"/>
                  <a:pt x="8744" y="9175"/>
                  <a:pt x="8753" y="9175"/>
                </a:cubicBezTo>
                <a:close/>
                <a:moveTo>
                  <a:pt x="15533" y="1"/>
                </a:moveTo>
                <a:cubicBezTo>
                  <a:pt x="15411" y="1"/>
                  <a:pt x="15290" y="31"/>
                  <a:pt x="15229" y="183"/>
                </a:cubicBezTo>
                <a:cubicBezTo>
                  <a:pt x="15168" y="365"/>
                  <a:pt x="15442" y="335"/>
                  <a:pt x="15016" y="456"/>
                </a:cubicBezTo>
                <a:cubicBezTo>
                  <a:pt x="14560" y="578"/>
                  <a:pt x="14287" y="578"/>
                  <a:pt x="14074" y="608"/>
                </a:cubicBezTo>
                <a:cubicBezTo>
                  <a:pt x="13831" y="669"/>
                  <a:pt x="13344" y="669"/>
                  <a:pt x="13375" y="912"/>
                </a:cubicBezTo>
                <a:cubicBezTo>
                  <a:pt x="13375" y="1125"/>
                  <a:pt x="13618" y="1460"/>
                  <a:pt x="13375" y="1460"/>
                </a:cubicBezTo>
                <a:cubicBezTo>
                  <a:pt x="13132" y="1460"/>
                  <a:pt x="12797" y="1490"/>
                  <a:pt x="12676" y="1490"/>
                </a:cubicBezTo>
                <a:cubicBezTo>
                  <a:pt x="12606" y="1490"/>
                  <a:pt x="12557" y="1470"/>
                  <a:pt x="12527" y="1470"/>
                </a:cubicBezTo>
                <a:cubicBezTo>
                  <a:pt x="12504" y="1470"/>
                  <a:pt x="12493" y="1481"/>
                  <a:pt x="12493" y="1520"/>
                </a:cubicBezTo>
                <a:cubicBezTo>
                  <a:pt x="12524" y="1612"/>
                  <a:pt x="12554" y="1824"/>
                  <a:pt x="12584" y="1885"/>
                </a:cubicBezTo>
                <a:cubicBezTo>
                  <a:pt x="12615" y="1976"/>
                  <a:pt x="12676" y="1915"/>
                  <a:pt x="12736" y="1976"/>
                </a:cubicBezTo>
                <a:cubicBezTo>
                  <a:pt x="12797" y="2037"/>
                  <a:pt x="12828" y="2067"/>
                  <a:pt x="12858" y="2159"/>
                </a:cubicBezTo>
                <a:cubicBezTo>
                  <a:pt x="12888" y="2250"/>
                  <a:pt x="12888" y="2250"/>
                  <a:pt x="12828" y="2250"/>
                </a:cubicBezTo>
                <a:cubicBezTo>
                  <a:pt x="12736" y="2250"/>
                  <a:pt x="12706" y="2219"/>
                  <a:pt x="12463" y="2159"/>
                </a:cubicBezTo>
                <a:cubicBezTo>
                  <a:pt x="12327" y="2120"/>
                  <a:pt x="12278" y="2068"/>
                  <a:pt x="12220" y="2068"/>
                </a:cubicBezTo>
                <a:cubicBezTo>
                  <a:pt x="12188" y="2068"/>
                  <a:pt x="12153" y="2085"/>
                  <a:pt x="12098" y="2128"/>
                </a:cubicBezTo>
                <a:cubicBezTo>
                  <a:pt x="11946" y="2219"/>
                  <a:pt x="12007" y="2280"/>
                  <a:pt x="12159" y="2341"/>
                </a:cubicBezTo>
                <a:cubicBezTo>
                  <a:pt x="12235" y="2371"/>
                  <a:pt x="12197" y="2379"/>
                  <a:pt x="12132" y="2379"/>
                </a:cubicBezTo>
                <a:cubicBezTo>
                  <a:pt x="12068" y="2379"/>
                  <a:pt x="11977" y="2371"/>
                  <a:pt x="11946" y="2371"/>
                </a:cubicBezTo>
                <a:cubicBezTo>
                  <a:pt x="11885" y="2371"/>
                  <a:pt x="11855" y="2280"/>
                  <a:pt x="11885" y="2128"/>
                </a:cubicBezTo>
                <a:cubicBezTo>
                  <a:pt x="11916" y="1946"/>
                  <a:pt x="11855" y="1824"/>
                  <a:pt x="11855" y="1824"/>
                </a:cubicBezTo>
                <a:cubicBezTo>
                  <a:pt x="11855" y="1824"/>
                  <a:pt x="11855" y="1946"/>
                  <a:pt x="11794" y="2067"/>
                </a:cubicBezTo>
                <a:cubicBezTo>
                  <a:pt x="11703" y="2219"/>
                  <a:pt x="11733" y="2371"/>
                  <a:pt x="11764" y="2554"/>
                </a:cubicBezTo>
                <a:cubicBezTo>
                  <a:pt x="11764" y="2706"/>
                  <a:pt x="11703" y="2919"/>
                  <a:pt x="11703" y="3071"/>
                </a:cubicBezTo>
                <a:cubicBezTo>
                  <a:pt x="11703" y="3127"/>
                  <a:pt x="11737" y="3137"/>
                  <a:pt x="11787" y="3137"/>
                </a:cubicBezTo>
                <a:cubicBezTo>
                  <a:pt x="11815" y="3137"/>
                  <a:pt x="11849" y="3134"/>
                  <a:pt x="11886" y="3134"/>
                </a:cubicBezTo>
                <a:cubicBezTo>
                  <a:pt x="11956" y="3134"/>
                  <a:pt x="12035" y="3147"/>
                  <a:pt x="12098" y="3222"/>
                </a:cubicBezTo>
                <a:cubicBezTo>
                  <a:pt x="12220" y="3374"/>
                  <a:pt x="12250" y="3678"/>
                  <a:pt x="12250" y="3678"/>
                </a:cubicBezTo>
                <a:cubicBezTo>
                  <a:pt x="12250" y="3680"/>
                  <a:pt x="12250" y="3681"/>
                  <a:pt x="12249" y="3681"/>
                </a:cubicBezTo>
                <a:cubicBezTo>
                  <a:pt x="12239" y="3681"/>
                  <a:pt x="12123" y="3401"/>
                  <a:pt x="12007" y="3314"/>
                </a:cubicBezTo>
                <a:cubicBezTo>
                  <a:pt x="11986" y="3300"/>
                  <a:pt x="11968" y="3294"/>
                  <a:pt x="11952" y="3294"/>
                </a:cubicBezTo>
                <a:cubicBezTo>
                  <a:pt x="11898" y="3294"/>
                  <a:pt x="11864" y="3358"/>
                  <a:pt x="11794" y="3405"/>
                </a:cubicBezTo>
                <a:cubicBezTo>
                  <a:pt x="11733" y="3466"/>
                  <a:pt x="11825" y="3587"/>
                  <a:pt x="11855" y="3678"/>
                </a:cubicBezTo>
                <a:cubicBezTo>
                  <a:pt x="11855" y="3770"/>
                  <a:pt x="11642" y="3952"/>
                  <a:pt x="11551" y="4043"/>
                </a:cubicBezTo>
                <a:cubicBezTo>
                  <a:pt x="11483" y="4112"/>
                  <a:pt x="11500" y="4146"/>
                  <a:pt x="11461" y="4146"/>
                </a:cubicBezTo>
                <a:cubicBezTo>
                  <a:pt x="11448" y="4146"/>
                  <a:pt x="11429" y="4142"/>
                  <a:pt x="11399" y="4134"/>
                </a:cubicBezTo>
                <a:cubicBezTo>
                  <a:pt x="11308" y="4104"/>
                  <a:pt x="11186" y="4074"/>
                  <a:pt x="11125" y="4013"/>
                </a:cubicBezTo>
                <a:cubicBezTo>
                  <a:pt x="11034" y="3922"/>
                  <a:pt x="11247" y="3982"/>
                  <a:pt x="11429" y="3891"/>
                </a:cubicBezTo>
                <a:cubicBezTo>
                  <a:pt x="11581" y="3830"/>
                  <a:pt x="11612" y="3739"/>
                  <a:pt x="11673" y="3587"/>
                </a:cubicBezTo>
                <a:cubicBezTo>
                  <a:pt x="11703" y="3435"/>
                  <a:pt x="11581" y="3344"/>
                  <a:pt x="11521" y="3253"/>
                </a:cubicBezTo>
                <a:cubicBezTo>
                  <a:pt x="11460" y="3192"/>
                  <a:pt x="11460" y="3131"/>
                  <a:pt x="11490" y="2797"/>
                </a:cubicBezTo>
                <a:cubicBezTo>
                  <a:pt x="11490" y="2463"/>
                  <a:pt x="11369" y="2432"/>
                  <a:pt x="11460" y="2159"/>
                </a:cubicBezTo>
                <a:cubicBezTo>
                  <a:pt x="11521" y="2007"/>
                  <a:pt x="11521" y="1885"/>
                  <a:pt x="11551" y="1824"/>
                </a:cubicBezTo>
                <a:cubicBezTo>
                  <a:pt x="11551" y="1763"/>
                  <a:pt x="11521" y="1703"/>
                  <a:pt x="11460" y="1703"/>
                </a:cubicBezTo>
                <a:cubicBezTo>
                  <a:pt x="11399" y="1703"/>
                  <a:pt x="11247" y="1672"/>
                  <a:pt x="11186" y="1672"/>
                </a:cubicBezTo>
                <a:cubicBezTo>
                  <a:pt x="11065" y="1672"/>
                  <a:pt x="11034" y="1824"/>
                  <a:pt x="11004" y="2037"/>
                </a:cubicBezTo>
                <a:cubicBezTo>
                  <a:pt x="10974" y="2250"/>
                  <a:pt x="10852" y="2311"/>
                  <a:pt x="10791" y="2463"/>
                </a:cubicBezTo>
                <a:cubicBezTo>
                  <a:pt x="10761" y="2615"/>
                  <a:pt x="10882" y="2554"/>
                  <a:pt x="10882" y="2797"/>
                </a:cubicBezTo>
                <a:cubicBezTo>
                  <a:pt x="10882" y="3010"/>
                  <a:pt x="11034" y="2949"/>
                  <a:pt x="11065" y="3192"/>
                </a:cubicBezTo>
                <a:cubicBezTo>
                  <a:pt x="11095" y="3253"/>
                  <a:pt x="11095" y="3314"/>
                  <a:pt x="11095" y="3374"/>
                </a:cubicBezTo>
                <a:cubicBezTo>
                  <a:pt x="11095" y="3417"/>
                  <a:pt x="11049" y="3460"/>
                  <a:pt x="11012" y="3460"/>
                </a:cubicBezTo>
                <a:cubicBezTo>
                  <a:pt x="10997" y="3460"/>
                  <a:pt x="10982" y="3453"/>
                  <a:pt x="10974" y="3435"/>
                </a:cubicBezTo>
                <a:cubicBezTo>
                  <a:pt x="10913" y="3344"/>
                  <a:pt x="10822" y="3222"/>
                  <a:pt x="10730" y="3162"/>
                </a:cubicBezTo>
                <a:cubicBezTo>
                  <a:pt x="10578" y="3040"/>
                  <a:pt x="10335" y="2858"/>
                  <a:pt x="10183" y="2858"/>
                </a:cubicBezTo>
                <a:cubicBezTo>
                  <a:pt x="10159" y="2850"/>
                  <a:pt x="10139" y="2846"/>
                  <a:pt x="10122" y="2846"/>
                </a:cubicBezTo>
                <a:cubicBezTo>
                  <a:pt x="10076" y="2846"/>
                  <a:pt x="10053" y="2874"/>
                  <a:pt x="10031" y="2919"/>
                </a:cubicBezTo>
                <a:cubicBezTo>
                  <a:pt x="9970" y="2949"/>
                  <a:pt x="9970" y="3010"/>
                  <a:pt x="10031" y="3040"/>
                </a:cubicBezTo>
                <a:cubicBezTo>
                  <a:pt x="10031" y="3071"/>
                  <a:pt x="10062" y="3101"/>
                  <a:pt x="10092" y="3131"/>
                </a:cubicBezTo>
                <a:cubicBezTo>
                  <a:pt x="10183" y="3192"/>
                  <a:pt x="10001" y="3283"/>
                  <a:pt x="9940" y="3314"/>
                </a:cubicBezTo>
                <a:cubicBezTo>
                  <a:pt x="9914" y="3339"/>
                  <a:pt x="9900" y="3349"/>
                  <a:pt x="9886" y="3349"/>
                </a:cubicBezTo>
                <a:cubicBezTo>
                  <a:pt x="9868" y="3349"/>
                  <a:pt x="9854" y="3331"/>
                  <a:pt x="9818" y="3314"/>
                </a:cubicBezTo>
                <a:cubicBezTo>
                  <a:pt x="9740" y="3288"/>
                  <a:pt x="9864" y="3216"/>
                  <a:pt x="9803" y="3216"/>
                </a:cubicBezTo>
                <a:cubicBezTo>
                  <a:pt x="9794" y="3216"/>
                  <a:pt x="9779" y="3218"/>
                  <a:pt x="9758" y="3222"/>
                </a:cubicBezTo>
                <a:cubicBezTo>
                  <a:pt x="9575" y="3253"/>
                  <a:pt x="9545" y="3314"/>
                  <a:pt x="9363" y="3344"/>
                </a:cubicBezTo>
                <a:cubicBezTo>
                  <a:pt x="9328" y="3350"/>
                  <a:pt x="9300" y="3352"/>
                  <a:pt x="9276" y="3352"/>
                </a:cubicBezTo>
                <a:cubicBezTo>
                  <a:pt x="9178" y="3352"/>
                  <a:pt x="9169" y="3308"/>
                  <a:pt x="9119" y="3283"/>
                </a:cubicBezTo>
                <a:cubicBezTo>
                  <a:pt x="9094" y="3271"/>
                  <a:pt x="9074" y="3263"/>
                  <a:pt x="9047" y="3263"/>
                </a:cubicBezTo>
                <a:cubicBezTo>
                  <a:pt x="9007" y="3263"/>
                  <a:pt x="8953" y="3278"/>
                  <a:pt x="8846" y="3314"/>
                </a:cubicBezTo>
                <a:cubicBezTo>
                  <a:pt x="8694" y="3374"/>
                  <a:pt x="8481" y="3618"/>
                  <a:pt x="8359" y="3678"/>
                </a:cubicBezTo>
                <a:cubicBezTo>
                  <a:pt x="8238" y="3739"/>
                  <a:pt x="8238" y="3800"/>
                  <a:pt x="8116" y="3830"/>
                </a:cubicBezTo>
                <a:cubicBezTo>
                  <a:pt x="7972" y="3830"/>
                  <a:pt x="7854" y="3555"/>
                  <a:pt x="8001" y="3555"/>
                </a:cubicBezTo>
                <a:cubicBezTo>
                  <a:pt x="8008" y="3555"/>
                  <a:pt x="8016" y="3555"/>
                  <a:pt x="8025" y="3557"/>
                </a:cubicBezTo>
                <a:cubicBezTo>
                  <a:pt x="8177" y="3557"/>
                  <a:pt x="8056" y="3466"/>
                  <a:pt x="7995" y="3374"/>
                </a:cubicBezTo>
                <a:cubicBezTo>
                  <a:pt x="7983" y="3357"/>
                  <a:pt x="7970" y="3349"/>
                  <a:pt x="7956" y="3349"/>
                </a:cubicBezTo>
                <a:cubicBezTo>
                  <a:pt x="7900" y="3349"/>
                  <a:pt x="7831" y="3477"/>
                  <a:pt x="7782" y="3526"/>
                </a:cubicBezTo>
                <a:cubicBezTo>
                  <a:pt x="7752" y="3557"/>
                  <a:pt x="7812" y="3618"/>
                  <a:pt x="7904" y="3739"/>
                </a:cubicBezTo>
                <a:cubicBezTo>
                  <a:pt x="7995" y="3861"/>
                  <a:pt x="7934" y="3952"/>
                  <a:pt x="7904" y="4043"/>
                </a:cubicBezTo>
                <a:cubicBezTo>
                  <a:pt x="7887" y="4060"/>
                  <a:pt x="7863" y="4065"/>
                  <a:pt x="7834" y="4065"/>
                </a:cubicBezTo>
                <a:cubicBezTo>
                  <a:pt x="7788" y="4065"/>
                  <a:pt x="7728" y="4052"/>
                  <a:pt x="7663" y="4052"/>
                </a:cubicBezTo>
                <a:cubicBezTo>
                  <a:pt x="7623" y="4052"/>
                  <a:pt x="7581" y="4057"/>
                  <a:pt x="7539" y="4074"/>
                </a:cubicBezTo>
                <a:cubicBezTo>
                  <a:pt x="7387" y="4165"/>
                  <a:pt x="7387" y="4286"/>
                  <a:pt x="7326" y="4378"/>
                </a:cubicBezTo>
                <a:cubicBezTo>
                  <a:pt x="7235" y="4469"/>
                  <a:pt x="7387" y="4499"/>
                  <a:pt x="7235" y="4529"/>
                </a:cubicBezTo>
                <a:cubicBezTo>
                  <a:pt x="7138" y="4529"/>
                  <a:pt x="7079" y="4491"/>
                  <a:pt x="7029" y="4491"/>
                </a:cubicBezTo>
                <a:cubicBezTo>
                  <a:pt x="7016" y="4491"/>
                  <a:pt x="7004" y="4493"/>
                  <a:pt x="6992" y="4499"/>
                </a:cubicBezTo>
                <a:cubicBezTo>
                  <a:pt x="6931" y="4529"/>
                  <a:pt x="6931" y="4621"/>
                  <a:pt x="6992" y="4651"/>
                </a:cubicBezTo>
                <a:cubicBezTo>
                  <a:pt x="7052" y="4681"/>
                  <a:pt x="7083" y="4742"/>
                  <a:pt x="7113" y="4773"/>
                </a:cubicBezTo>
                <a:cubicBezTo>
                  <a:pt x="7144" y="4833"/>
                  <a:pt x="7022" y="4833"/>
                  <a:pt x="6992" y="4864"/>
                </a:cubicBezTo>
                <a:cubicBezTo>
                  <a:pt x="6967" y="4864"/>
                  <a:pt x="6958" y="4869"/>
                  <a:pt x="6943" y="4869"/>
                </a:cubicBezTo>
                <a:cubicBezTo>
                  <a:pt x="6921" y="4869"/>
                  <a:pt x="6888" y="4858"/>
                  <a:pt x="6779" y="4803"/>
                </a:cubicBezTo>
                <a:cubicBezTo>
                  <a:pt x="6597" y="4681"/>
                  <a:pt x="6627" y="4621"/>
                  <a:pt x="6657" y="4408"/>
                </a:cubicBezTo>
                <a:cubicBezTo>
                  <a:pt x="6657" y="4195"/>
                  <a:pt x="6657" y="4074"/>
                  <a:pt x="6536" y="3952"/>
                </a:cubicBezTo>
                <a:cubicBezTo>
                  <a:pt x="6445" y="3830"/>
                  <a:pt x="6384" y="3739"/>
                  <a:pt x="6384" y="3739"/>
                </a:cubicBezTo>
                <a:lnTo>
                  <a:pt x="6384" y="3739"/>
                </a:lnTo>
                <a:cubicBezTo>
                  <a:pt x="6384" y="3739"/>
                  <a:pt x="6536" y="3830"/>
                  <a:pt x="6779" y="3922"/>
                </a:cubicBezTo>
                <a:cubicBezTo>
                  <a:pt x="6929" y="3986"/>
                  <a:pt x="6973" y="4051"/>
                  <a:pt x="7083" y="4051"/>
                </a:cubicBezTo>
                <a:cubicBezTo>
                  <a:pt x="7128" y="4051"/>
                  <a:pt x="7185" y="4039"/>
                  <a:pt x="7265" y="4013"/>
                </a:cubicBezTo>
                <a:cubicBezTo>
                  <a:pt x="7539" y="3952"/>
                  <a:pt x="7448" y="3770"/>
                  <a:pt x="7508" y="3587"/>
                </a:cubicBezTo>
                <a:cubicBezTo>
                  <a:pt x="7539" y="3435"/>
                  <a:pt x="7356" y="3496"/>
                  <a:pt x="7204" y="3405"/>
                </a:cubicBezTo>
                <a:cubicBezTo>
                  <a:pt x="7052" y="3344"/>
                  <a:pt x="6961" y="3131"/>
                  <a:pt x="6749" y="3101"/>
                </a:cubicBezTo>
                <a:cubicBezTo>
                  <a:pt x="6566" y="3071"/>
                  <a:pt x="6536" y="3071"/>
                  <a:pt x="6384" y="3010"/>
                </a:cubicBezTo>
                <a:cubicBezTo>
                  <a:pt x="6252" y="2931"/>
                  <a:pt x="6257" y="2852"/>
                  <a:pt x="6340" y="2852"/>
                </a:cubicBezTo>
                <a:cubicBezTo>
                  <a:pt x="6353" y="2852"/>
                  <a:pt x="6367" y="2854"/>
                  <a:pt x="6384" y="2858"/>
                </a:cubicBezTo>
                <a:cubicBezTo>
                  <a:pt x="6505" y="2858"/>
                  <a:pt x="6475" y="2827"/>
                  <a:pt x="6384" y="2767"/>
                </a:cubicBezTo>
                <a:cubicBezTo>
                  <a:pt x="6368" y="2756"/>
                  <a:pt x="6354" y="2752"/>
                  <a:pt x="6339" y="2752"/>
                </a:cubicBezTo>
                <a:cubicBezTo>
                  <a:pt x="6277" y="2752"/>
                  <a:pt x="6220" y="2831"/>
                  <a:pt x="6120" y="2831"/>
                </a:cubicBezTo>
                <a:cubicBezTo>
                  <a:pt x="6107" y="2831"/>
                  <a:pt x="6094" y="2830"/>
                  <a:pt x="6080" y="2827"/>
                </a:cubicBezTo>
                <a:cubicBezTo>
                  <a:pt x="5989" y="2827"/>
                  <a:pt x="5989" y="2675"/>
                  <a:pt x="6080" y="2645"/>
                </a:cubicBezTo>
                <a:cubicBezTo>
                  <a:pt x="6080" y="2645"/>
                  <a:pt x="6110" y="2645"/>
                  <a:pt x="6110" y="2615"/>
                </a:cubicBezTo>
                <a:cubicBezTo>
                  <a:pt x="6201" y="2554"/>
                  <a:pt x="6171" y="2554"/>
                  <a:pt x="6019" y="2463"/>
                </a:cubicBezTo>
                <a:cubicBezTo>
                  <a:pt x="5867" y="2371"/>
                  <a:pt x="5928" y="2371"/>
                  <a:pt x="5776" y="2371"/>
                </a:cubicBezTo>
                <a:cubicBezTo>
                  <a:pt x="5624" y="2371"/>
                  <a:pt x="5533" y="2493"/>
                  <a:pt x="5441" y="2615"/>
                </a:cubicBezTo>
                <a:cubicBezTo>
                  <a:pt x="5418" y="2646"/>
                  <a:pt x="5403" y="2659"/>
                  <a:pt x="5395" y="2659"/>
                </a:cubicBezTo>
                <a:cubicBezTo>
                  <a:pt x="5372" y="2659"/>
                  <a:pt x="5412" y="2545"/>
                  <a:pt x="5502" y="2432"/>
                </a:cubicBezTo>
                <a:cubicBezTo>
                  <a:pt x="5597" y="2314"/>
                  <a:pt x="5636" y="2270"/>
                  <a:pt x="5592" y="2270"/>
                </a:cubicBezTo>
                <a:cubicBezTo>
                  <a:pt x="5580" y="2270"/>
                  <a:pt x="5560" y="2273"/>
                  <a:pt x="5533" y="2280"/>
                </a:cubicBezTo>
                <a:cubicBezTo>
                  <a:pt x="5411" y="2311"/>
                  <a:pt x="5381" y="2250"/>
                  <a:pt x="5320" y="2371"/>
                </a:cubicBezTo>
                <a:cubicBezTo>
                  <a:pt x="5229" y="2493"/>
                  <a:pt x="5290" y="2523"/>
                  <a:pt x="4986" y="2675"/>
                </a:cubicBezTo>
                <a:cubicBezTo>
                  <a:pt x="4682" y="2827"/>
                  <a:pt x="4438" y="3040"/>
                  <a:pt x="4317" y="3314"/>
                </a:cubicBezTo>
                <a:cubicBezTo>
                  <a:pt x="4165" y="3557"/>
                  <a:pt x="4043" y="3709"/>
                  <a:pt x="3952" y="3922"/>
                </a:cubicBezTo>
                <a:cubicBezTo>
                  <a:pt x="3891" y="4165"/>
                  <a:pt x="3739" y="4499"/>
                  <a:pt x="3679" y="4560"/>
                </a:cubicBezTo>
                <a:cubicBezTo>
                  <a:pt x="3587" y="4651"/>
                  <a:pt x="3435" y="4803"/>
                  <a:pt x="3405" y="4894"/>
                </a:cubicBezTo>
                <a:cubicBezTo>
                  <a:pt x="3344" y="4985"/>
                  <a:pt x="3344" y="4985"/>
                  <a:pt x="3131" y="5107"/>
                </a:cubicBezTo>
                <a:cubicBezTo>
                  <a:pt x="2949" y="5259"/>
                  <a:pt x="2888" y="5259"/>
                  <a:pt x="2888" y="5472"/>
                </a:cubicBezTo>
                <a:cubicBezTo>
                  <a:pt x="2858" y="5715"/>
                  <a:pt x="2888" y="5897"/>
                  <a:pt x="2888" y="6019"/>
                </a:cubicBezTo>
                <a:cubicBezTo>
                  <a:pt x="2888" y="6171"/>
                  <a:pt x="2858" y="6292"/>
                  <a:pt x="2949" y="6323"/>
                </a:cubicBezTo>
                <a:cubicBezTo>
                  <a:pt x="2977" y="6341"/>
                  <a:pt x="3015" y="6351"/>
                  <a:pt x="3059" y="6351"/>
                </a:cubicBezTo>
                <a:cubicBezTo>
                  <a:pt x="3161" y="6351"/>
                  <a:pt x="3290" y="6298"/>
                  <a:pt x="3375" y="6171"/>
                </a:cubicBezTo>
                <a:cubicBezTo>
                  <a:pt x="3496" y="5988"/>
                  <a:pt x="3496" y="5928"/>
                  <a:pt x="3496" y="5867"/>
                </a:cubicBezTo>
                <a:lnTo>
                  <a:pt x="3527" y="5806"/>
                </a:lnTo>
                <a:cubicBezTo>
                  <a:pt x="3527" y="5806"/>
                  <a:pt x="3557" y="5958"/>
                  <a:pt x="3618" y="6019"/>
                </a:cubicBezTo>
                <a:cubicBezTo>
                  <a:pt x="3679" y="6080"/>
                  <a:pt x="3618" y="6201"/>
                  <a:pt x="3679" y="6353"/>
                </a:cubicBezTo>
                <a:cubicBezTo>
                  <a:pt x="3770" y="6475"/>
                  <a:pt x="3800" y="6566"/>
                  <a:pt x="3861" y="6688"/>
                </a:cubicBezTo>
                <a:cubicBezTo>
                  <a:pt x="3922" y="6779"/>
                  <a:pt x="3831" y="6992"/>
                  <a:pt x="3982" y="7022"/>
                </a:cubicBezTo>
                <a:cubicBezTo>
                  <a:pt x="3992" y="7024"/>
                  <a:pt x="4000" y="7025"/>
                  <a:pt x="4008" y="7025"/>
                </a:cubicBezTo>
                <a:cubicBezTo>
                  <a:pt x="4104" y="7025"/>
                  <a:pt x="4106" y="6865"/>
                  <a:pt x="4134" y="6809"/>
                </a:cubicBezTo>
                <a:cubicBezTo>
                  <a:pt x="4165" y="6718"/>
                  <a:pt x="4256" y="6657"/>
                  <a:pt x="4286" y="6596"/>
                </a:cubicBezTo>
                <a:cubicBezTo>
                  <a:pt x="4317" y="6505"/>
                  <a:pt x="4286" y="6414"/>
                  <a:pt x="4378" y="6201"/>
                </a:cubicBezTo>
                <a:cubicBezTo>
                  <a:pt x="4469" y="6019"/>
                  <a:pt x="4590" y="6019"/>
                  <a:pt x="4651" y="5928"/>
                </a:cubicBezTo>
                <a:cubicBezTo>
                  <a:pt x="4712" y="5867"/>
                  <a:pt x="4682" y="5806"/>
                  <a:pt x="4560" y="5715"/>
                </a:cubicBezTo>
                <a:cubicBezTo>
                  <a:pt x="4408" y="5624"/>
                  <a:pt x="4438" y="5624"/>
                  <a:pt x="4499" y="5350"/>
                </a:cubicBezTo>
                <a:cubicBezTo>
                  <a:pt x="4530" y="5077"/>
                  <a:pt x="4560" y="5077"/>
                  <a:pt x="4682" y="4985"/>
                </a:cubicBezTo>
                <a:cubicBezTo>
                  <a:pt x="4803" y="4864"/>
                  <a:pt x="4986" y="4803"/>
                  <a:pt x="4955" y="4681"/>
                </a:cubicBezTo>
                <a:cubicBezTo>
                  <a:pt x="4955" y="4560"/>
                  <a:pt x="4834" y="4529"/>
                  <a:pt x="4925" y="4317"/>
                </a:cubicBezTo>
                <a:cubicBezTo>
                  <a:pt x="4986" y="4195"/>
                  <a:pt x="5039" y="4165"/>
                  <a:pt x="5084" y="4165"/>
                </a:cubicBezTo>
                <a:cubicBezTo>
                  <a:pt x="5130" y="4165"/>
                  <a:pt x="5168" y="4195"/>
                  <a:pt x="5198" y="4195"/>
                </a:cubicBezTo>
                <a:cubicBezTo>
                  <a:pt x="5290" y="4226"/>
                  <a:pt x="5411" y="4378"/>
                  <a:pt x="5441" y="4438"/>
                </a:cubicBezTo>
                <a:cubicBezTo>
                  <a:pt x="5502" y="4469"/>
                  <a:pt x="5472" y="4529"/>
                  <a:pt x="5381" y="4529"/>
                </a:cubicBezTo>
                <a:cubicBezTo>
                  <a:pt x="5290" y="4529"/>
                  <a:pt x="5350" y="4651"/>
                  <a:pt x="5198" y="4803"/>
                </a:cubicBezTo>
                <a:cubicBezTo>
                  <a:pt x="5077" y="4955"/>
                  <a:pt x="4894" y="5077"/>
                  <a:pt x="4955" y="5198"/>
                </a:cubicBezTo>
                <a:cubicBezTo>
                  <a:pt x="5016" y="5350"/>
                  <a:pt x="4986" y="5411"/>
                  <a:pt x="4986" y="5533"/>
                </a:cubicBezTo>
                <a:cubicBezTo>
                  <a:pt x="4986" y="5685"/>
                  <a:pt x="5046" y="5715"/>
                  <a:pt x="5077" y="5745"/>
                </a:cubicBezTo>
                <a:cubicBezTo>
                  <a:pt x="5107" y="5776"/>
                  <a:pt x="5198" y="5806"/>
                  <a:pt x="5229" y="5806"/>
                </a:cubicBezTo>
                <a:cubicBezTo>
                  <a:pt x="5290" y="5806"/>
                  <a:pt x="5593" y="5745"/>
                  <a:pt x="5745" y="5745"/>
                </a:cubicBezTo>
                <a:cubicBezTo>
                  <a:pt x="5769" y="5740"/>
                  <a:pt x="5794" y="5737"/>
                  <a:pt x="5820" y="5737"/>
                </a:cubicBezTo>
                <a:cubicBezTo>
                  <a:pt x="5931" y="5737"/>
                  <a:pt x="6055" y="5782"/>
                  <a:pt x="6080" y="5806"/>
                </a:cubicBezTo>
                <a:cubicBezTo>
                  <a:pt x="6097" y="5823"/>
                  <a:pt x="6090" y="5828"/>
                  <a:pt x="6071" y="5828"/>
                </a:cubicBezTo>
                <a:cubicBezTo>
                  <a:pt x="6039" y="5828"/>
                  <a:pt x="5974" y="5815"/>
                  <a:pt x="5919" y="5815"/>
                </a:cubicBezTo>
                <a:cubicBezTo>
                  <a:pt x="5884" y="5815"/>
                  <a:pt x="5853" y="5820"/>
                  <a:pt x="5837" y="5837"/>
                </a:cubicBezTo>
                <a:cubicBezTo>
                  <a:pt x="5776" y="5897"/>
                  <a:pt x="5806" y="5928"/>
                  <a:pt x="5806" y="5958"/>
                </a:cubicBezTo>
                <a:cubicBezTo>
                  <a:pt x="5806" y="5958"/>
                  <a:pt x="5745" y="5958"/>
                  <a:pt x="5533" y="5928"/>
                </a:cubicBezTo>
                <a:cubicBezTo>
                  <a:pt x="5350" y="5928"/>
                  <a:pt x="5198" y="5988"/>
                  <a:pt x="5168" y="5988"/>
                </a:cubicBezTo>
                <a:cubicBezTo>
                  <a:pt x="5107" y="5988"/>
                  <a:pt x="5168" y="6019"/>
                  <a:pt x="5229" y="6110"/>
                </a:cubicBezTo>
                <a:cubicBezTo>
                  <a:pt x="5275" y="6203"/>
                  <a:pt x="5286" y="6243"/>
                  <a:pt x="5329" y="6243"/>
                </a:cubicBezTo>
                <a:cubicBezTo>
                  <a:pt x="5343" y="6243"/>
                  <a:pt x="5359" y="6239"/>
                  <a:pt x="5381" y="6232"/>
                </a:cubicBezTo>
                <a:cubicBezTo>
                  <a:pt x="5441" y="6232"/>
                  <a:pt x="5350" y="6384"/>
                  <a:pt x="5350" y="6505"/>
                </a:cubicBezTo>
                <a:cubicBezTo>
                  <a:pt x="5332" y="6595"/>
                  <a:pt x="5325" y="6621"/>
                  <a:pt x="5297" y="6621"/>
                </a:cubicBezTo>
                <a:cubicBezTo>
                  <a:pt x="5277" y="6621"/>
                  <a:pt x="5248" y="6609"/>
                  <a:pt x="5198" y="6596"/>
                </a:cubicBezTo>
                <a:cubicBezTo>
                  <a:pt x="5096" y="6545"/>
                  <a:pt x="5123" y="6430"/>
                  <a:pt x="5080" y="6430"/>
                </a:cubicBezTo>
                <a:cubicBezTo>
                  <a:pt x="5072" y="6430"/>
                  <a:pt x="5061" y="6435"/>
                  <a:pt x="5046" y="6444"/>
                </a:cubicBezTo>
                <a:cubicBezTo>
                  <a:pt x="4925" y="6475"/>
                  <a:pt x="4955" y="6475"/>
                  <a:pt x="4955" y="6596"/>
                </a:cubicBezTo>
                <a:cubicBezTo>
                  <a:pt x="4925" y="6688"/>
                  <a:pt x="4925" y="6627"/>
                  <a:pt x="4925" y="6748"/>
                </a:cubicBezTo>
                <a:cubicBezTo>
                  <a:pt x="4894" y="6870"/>
                  <a:pt x="4955" y="6840"/>
                  <a:pt x="4955" y="7022"/>
                </a:cubicBezTo>
                <a:cubicBezTo>
                  <a:pt x="4955" y="7130"/>
                  <a:pt x="4924" y="7146"/>
                  <a:pt x="4873" y="7146"/>
                </a:cubicBezTo>
                <a:cubicBezTo>
                  <a:pt x="4853" y="7146"/>
                  <a:pt x="4829" y="7144"/>
                  <a:pt x="4803" y="7144"/>
                </a:cubicBezTo>
                <a:cubicBezTo>
                  <a:pt x="4712" y="7174"/>
                  <a:pt x="4712" y="7235"/>
                  <a:pt x="4651" y="7265"/>
                </a:cubicBezTo>
                <a:cubicBezTo>
                  <a:pt x="4621" y="7295"/>
                  <a:pt x="4651" y="7295"/>
                  <a:pt x="4651" y="7295"/>
                </a:cubicBezTo>
                <a:cubicBezTo>
                  <a:pt x="4651" y="7295"/>
                  <a:pt x="4621" y="7295"/>
                  <a:pt x="4530" y="7326"/>
                </a:cubicBezTo>
                <a:cubicBezTo>
                  <a:pt x="4472" y="7332"/>
                  <a:pt x="4428" y="7335"/>
                  <a:pt x="4393" y="7335"/>
                </a:cubicBezTo>
                <a:cubicBezTo>
                  <a:pt x="4298" y="7335"/>
                  <a:pt x="4275" y="7317"/>
                  <a:pt x="4241" y="7317"/>
                </a:cubicBezTo>
                <a:cubicBezTo>
                  <a:pt x="4228" y="7317"/>
                  <a:pt x="4215" y="7319"/>
                  <a:pt x="4195" y="7326"/>
                </a:cubicBezTo>
                <a:cubicBezTo>
                  <a:pt x="4087" y="7380"/>
                  <a:pt x="4099" y="7483"/>
                  <a:pt x="4039" y="7483"/>
                </a:cubicBezTo>
                <a:cubicBezTo>
                  <a:pt x="4031" y="7483"/>
                  <a:pt x="4023" y="7481"/>
                  <a:pt x="4013" y="7478"/>
                </a:cubicBezTo>
                <a:cubicBezTo>
                  <a:pt x="3891" y="7417"/>
                  <a:pt x="3922" y="7387"/>
                  <a:pt x="3770" y="7387"/>
                </a:cubicBezTo>
                <a:cubicBezTo>
                  <a:pt x="3689" y="7387"/>
                  <a:pt x="3644" y="7399"/>
                  <a:pt x="3613" y="7399"/>
                </a:cubicBezTo>
                <a:cubicBezTo>
                  <a:pt x="3575" y="7399"/>
                  <a:pt x="3560" y="7380"/>
                  <a:pt x="3527" y="7295"/>
                </a:cubicBezTo>
                <a:cubicBezTo>
                  <a:pt x="3435" y="7144"/>
                  <a:pt x="3435" y="7022"/>
                  <a:pt x="3435" y="6870"/>
                </a:cubicBezTo>
                <a:cubicBezTo>
                  <a:pt x="3466" y="6718"/>
                  <a:pt x="3557" y="6718"/>
                  <a:pt x="3557" y="6505"/>
                </a:cubicBezTo>
                <a:cubicBezTo>
                  <a:pt x="3557" y="6367"/>
                  <a:pt x="3583" y="6318"/>
                  <a:pt x="3550" y="6318"/>
                </a:cubicBezTo>
                <a:cubicBezTo>
                  <a:pt x="3533" y="6318"/>
                  <a:pt x="3499" y="6332"/>
                  <a:pt x="3435" y="6353"/>
                </a:cubicBezTo>
                <a:cubicBezTo>
                  <a:pt x="3223" y="6414"/>
                  <a:pt x="3223" y="6414"/>
                  <a:pt x="3253" y="6809"/>
                </a:cubicBezTo>
                <a:cubicBezTo>
                  <a:pt x="3283" y="7174"/>
                  <a:pt x="3344" y="7235"/>
                  <a:pt x="3375" y="7295"/>
                </a:cubicBezTo>
                <a:cubicBezTo>
                  <a:pt x="3405" y="7387"/>
                  <a:pt x="3405" y="7387"/>
                  <a:pt x="3375" y="7417"/>
                </a:cubicBezTo>
                <a:cubicBezTo>
                  <a:pt x="3344" y="7417"/>
                  <a:pt x="3162" y="7478"/>
                  <a:pt x="3131" y="7478"/>
                </a:cubicBezTo>
                <a:cubicBezTo>
                  <a:pt x="3101" y="7508"/>
                  <a:pt x="3192" y="7539"/>
                  <a:pt x="3040" y="7569"/>
                </a:cubicBezTo>
                <a:cubicBezTo>
                  <a:pt x="2964" y="7569"/>
                  <a:pt x="2934" y="7561"/>
                  <a:pt x="2911" y="7561"/>
                </a:cubicBezTo>
                <a:cubicBezTo>
                  <a:pt x="2888" y="7561"/>
                  <a:pt x="2873" y="7569"/>
                  <a:pt x="2827" y="7599"/>
                </a:cubicBezTo>
                <a:cubicBezTo>
                  <a:pt x="2767" y="7660"/>
                  <a:pt x="2767" y="7691"/>
                  <a:pt x="2767" y="7812"/>
                </a:cubicBezTo>
                <a:cubicBezTo>
                  <a:pt x="2767" y="7934"/>
                  <a:pt x="2736" y="8025"/>
                  <a:pt x="2767" y="8055"/>
                </a:cubicBezTo>
                <a:cubicBezTo>
                  <a:pt x="2767" y="8055"/>
                  <a:pt x="2797" y="8086"/>
                  <a:pt x="2645" y="8116"/>
                </a:cubicBezTo>
                <a:cubicBezTo>
                  <a:pt x="2493" y="8116"/>
                  <a:pt x="2432" y="8147"/>
                  <a:pt x="2402" y="8207"/>
                </a:cubicBezTo>
                <a:cubicBezTo>
                  <a:pt x="2402" y="8268"/>
                  <a:pt x="2493" y="8329"/>
                  <a:pt x="2432" y="8390"/>
                </a:cubicBezTo>
                <a:cubicBezTo>
                  <a:pt x="2341" y="8451"/>
                  <a:pt x="2250" y="8451"/>
                  <a:pt x="2250" y="8542"/>
                </a:cubicBezTo>
                <a:cubicBezTo>
                  <a:pt x="2280" y="8602"/>
                  <a:pt x="2280" y="8633"/>
                  <a:pt x="2128" y="8633"/>
                </a:cubicBezTo>
                <a:cubicBezTo>
                  <a:pt x="2007" y="8633"/>
                  <a:pt x="1976" y="8542"/>
                  <a:pt x="1946" y="8542"/>
                </a:cubicBezTo>
                <a:lnTo>
                  <a:pt x="1946" y="8542"/>
                </a:lnTo>
                <a:cubicBezTo>
                  <a:pt x="1946" y="8542"/>
                  <a:pt x="1976" y="8633"/>
                  <a:pt x="2007" y="8663"/>
                </a:cubicBezTo>
                <a:cubicBezTo>
                  <a:pt x="2007" y="8724"/>
                  <a:pt x="1946" y="8754"/>
                  <a:pt x="1855" y="8815"/>
                </a:cubicBezTo>
                <a:cubicBezTo>
                  <a:pt x="1824" y="8815"/>
                  <a:pt x="1824" y="8815"/>
                  <a:pt x="1794" y="8785"/>
                </a:cubicBezTo>
                <a:cubicBezTo>
                  <a:pt x="1794" y="8785"/>
                  <a:pt x="1764" y="8754"/>
                  <a:pt x="1733" y="8754"/>
                </a:cubicBezTo>
                <a:lnTo>
                  <a:pt x="1612" y="8754"/>
                </a:lnTo>
                <a:cubicBezTo>
                  <a:pt x="1581" y="8785"/>
                  <a:pt x="1581" y="8846"/>
                  <a:pt x="1642" y="8906"/>
                </a:cubicBezTo>
                <a:cubicBezTo>
                  <a:pt x="1698" y="8934"/>
                  <a:pt x="1677" y="8962"/>
                  <a:pt x="1649" y="8990"/>
                </a:cubicBezTo>
                <a:lnTo>
                  <a:pt x="1649" y="8990"/>
                </a:lnTo>
                <a:cubicBezTo>
                  <a:pt x="1653" y="8990"/>
                  <a:pt x="1657" y="8990"/>
                  <a:pt x="1661" y="8990"/>
                </a:cubicBezTo>
                <a:cubicBezTo>
                  <a:pt x="1695" y="8990"/>
                  <a:pt x="1748" y="8998"/>
                  <a:pt x="1794" y="9028"/>
                </a:cubicBezTo>
                <a:cubicBezTo>
                  <a:pt x="1885" y="9058"/>
                  <a:pt x="1855" y="9150"/>
                  <a:pt x="1916" y="9241"/>
                </a:cubicBezTo>
                <a:cubicBezTo>
                  <a:pt x="1946" y="9302"/>
                  <a:pt x="2007" y="9302"/>
                  <a:pt x="2037" y="9362"/>
                </a:cubicBezTo>
                <a:cubicBezTo>
                  <a:pt x="2098" y="9423"/>
                  <a:pt x="2068" y="9545"/>
                  <a:pt x="2098" y="9818"/>
                </a:cubicBezTo>
                <a:cubicBezTo>
                  <a:pt x="2098" y="10050"/>
                  <a:pt x="2098" y="10129"/>
                  <a:pt x="2005" y="10129"/>
                </a:cubicBezTo>
                <a:cubicBezTo>
                  <a:pt x="1989" y="10129"/>
                  <a:pt x="1969" y="10127"/>
                  <a:pt x="1946" y="10122"/>
                </a:cubicBezTo>
                <a:cubicBezTo>
                  <a:pt x="1794" y="10092"/>
                  <a:pt x="1642" y="10031"/>
                  <a:pt x="1581" y="10031"/>
                </a:cubicBezTo>
                <a:cubicBezTo>
                  <a:pt x="1520" y="10031"/>
                  <a:pt x="1399" y="10061"/>
                  <a:pt x="1277" y="10061"/>
                </a:cubicBezTo>
                <a:cubicBezTo>
                  <a:pt x="1156" y="10031"/>
                  <a:pt x="1065" y="10031"/>
                  <a:pt x="1034" y="10031"/>
                </a:cubicBezTo>
                <a:cubicBezTo>
                  <a:pt x="1004" y="10031"/>
                  <a:pt x="1034" y="10061"/>
                  <a:pt x="1065" y="10122"/>
                </a:cubicBezTo>
                <a:cubicBezTo>
                  <a:pt x="1095" y="10153"/>
                  <a:pt x="1034" y="10213"/>
                  <a:pt x="1065" y="10305"/>
                </a:cubicBezTo>
                <a:cubicBezTo>
                  <a:pt x="1095" y="10365"/>
                  <a:pt x="1065" y="10548"/>
                  <a:pt x="1065" y="10669"/>
                </a:cubicBezTo>
                <a:cubicBezTo>
                  <a:pt x="1095" y="10791"/>
                  <a:pt x="1095" y="10821"/>
                  <a:pt x="1034" y="11034"/>
                </a:cubicBezTo>
                <a:cubicBezTo>
                  <a:pt x="1004" y="11247"/>
                  <a:pt x="1065" y="11247"/>
                  <a:pt x="1095" y="11247"/>
                </a:cubicBezTo>
                <a:cubicBezTo>
                  <a:pt x="1095" y="11247"/>
                  <a:pt x="1095" y="11277"/>
                  <a:pt x="1065" y="11399"/>
                </a:cubicBezTo>
                <a:cubicBezTo>
                  <a:pt x="1034" y="11520"/>
                  <a:pt x="1034" y="11551"/>
                  <a:pt x="1034" y="11581"/>
                </a:cubicBezTo>
                <a:cubicBezTo>
                  <a:pt x="1025" y="11590"/>
                  <a:pt x="1024" y="11594"/>
                  <a:pt x="1032" y="11594"/>
                </a:cubicBezTo>
                <a:cubicBezTo>
                  <a:pt x="1050" y="11594"/>
                  <a:pt x="1118" y="11572"/>
                  <a:pt x="1247" y="11551"/>
                </a:cubicBezTo>
                <a:cubicBezTo>
                  <a:pt x="1290" y="11551"/>
                  <a:pt x="1324" y="11548"/>
                  <a:pt x="1349" y="11548"/>
                </a:cubicBezTo>
                <a:cubicBezTo>
                  <a:pt x="1411" y="11548"/>
                  <a:pt x="1421" y="11564"/>
                  <a:pt x="1399" y="11672"/>
                </a:cubicBezTo>
                <a:cubicBezTo>
                  <a:pt x="1384" y="11733"/>
                  <a:pt x="1391" y="11748"/>
                  <a:pt x="1414" y="11748"/>
                </a:cubicBezTo>
                <a:cubicBezTo>
                  <a:pt x="1437" y="11748"/>
                  <a:pt x="1475" y="11733"/>
                  <a:pt x="1520" y="11733"/>
                </a:cubicBezTo>
                <a:cubicBezTo>
                  <a:pt x="1599" y="11707"/>
                  <a:pt x="1587" y="11636"/>
                  <a:pt x="1660" y="11636"/>
                </a:cubicBezTo>
                <a:cubicBezTo>
                  <a:pt x="1672" y="11636"/>
                  <a:pt x="1686" y="11638"/>
                  <a:pt x="1703" y="11642"/>
                </a:cubicBezTo>
                <a:cubicBezTo>
                  <a:pt x="1723" y="11646"/>
                  <a:pt x="1742" y="11648"/>
                  <a:pt x="1761" y="11648"/>
                </a:cubicBezTo>
                <a:cubicBezTo>
                  <a:pt x="1879" y="11648"/>
                  <a:pt x="1954" y="11569"/>
                  <a:pt x="2007" y="11490"/>
                </a:cubicBezTo>
                <a:cubicBezTo>
                  <a:pt x="2022" y="11467"/>
                  <a:pt x="2030" y="11459"/>
                  <a:pt x="2034" y="11459"/>
                </a:cubicBezTo>
                <a:cubicBezTo>
                  <a:pt x="2041" y="11459"/>
                  <a:pt x="2039" y="11479"/>
                  <a:pt x="2048" y="11479"/>
                </a:cubicBezTo>
                <a:cubicBezTo>
                  <a:pt x="2055" y="11479"/>
                  <a:pt x="2069" y="11468"/>
                  <a:pt x="2098" y="11429"/>
                </a:cubicBezTo>
                <a:cubicBezTo>
                  <a:pt x="2220" y="11308"/>
                  <a:pt x="2189" y="11247"/>
                  <a:pt x="2189" y="11156"/>
                </a:cubicBezTo>
                <a:cubicBezTo>
                  <a:pt x="2220" y="11065"/>
                  <a:pt x="2098" y="11186"/>
                  <a:pt x="2220" y="10943"/>
                </a:cubicBezTo>
                <a:cubicBezTo>
                  <a:pt x="2311" y="10700"/>
                  <a:pt x="2402" y="10578"/>
                  <a:pt x="2463" y="10548"/>
                </a:cubicBezTo>
                <a:cubicBezTo>
                  <a:pt x="2523" y="10487"/>
                  <a:pt x="2615" y="10548"/>
                  <a:pt x="2615" y="10396"/>
                </a:cubicBezTo>
                <a:cubicBezTo>
                  <a:pt x="2615" y="10244"/>
                  <a:pt x="2645" y="10183"/>
                  <a:pt x="2706" y="10092"/>
                </a:cubicBezTo>
                <a:cubicBezTo>
                  <a:pt x="2756" y="10059"/>
                  <a:pt x="2788" y="10034"/>
                  <a:pt x="2821" y="10034"/>
                </a:cubicBezTo>
                <a:cubicBezTo>
                  <a:pt x="2849" y="10034"/>
                  <a:pt x="2877" y="10051"/>
                  <a:pt x="2919" y="10092"/>
                </a:cubicBezTo>
                <a:cubicBezTo>
                  <a:pt x="2959" y="10122"/>
                  <a:pt x="2983" y="10136"/>
                  <a:pt x="3000" y="10136"/>
                </a:cubicBezTo>
                <a:cubicBezTo>
                  <a:pt x="3033" y="10136"/>
                  <a:pt x="3040" y="10082"/>
                  <a:pt x="3101" y="10001"/>
                </a:cubicBezTo>
                <a:cubicBezTo>
                  <a:pt x="3192" y="9910"/>
                  <a:pt x="3253" y="9818"/>
                  <a:pt x="3344" y="9818"/>
                </a:cubicBezTo>
                <a:cubicBezTo>
                  <a:pt x="3435" y="9818"/>
                  <a:pt x="3466" y="9910"/>
                  <a:pt x="3527" y="10001"/>
                </a:cubicBezTo>
                <a:cubicBezTo>
                  <a:pt x="3557" y="10092"/>
                  <a:pt x="3527" y="10153"/>
                  <a:pt x="3618" y="10244"/>
                </a:cubicBezTo>
                <a:cubicBezTo>
                  <a:pt x="3709" y="10365"/>
                  <a:pt x="3739" y="10426"/>
                  <a:pt x="3770" y="10457"/>
                </a:cubicBezTo>
                <a:cubicBezTo>
                  <a:pt x="3831" y="10487"/>
                  <a:pt x="3800" y="10548"/>
                  <a:pt x="3891" y="10578"/>
                </a:cubicBezTo>
                <a:cubicBezTo>
                  <a:pt x="3952" y="10609"/>
                  <a:pt x="3982" y="10609"/>
                  <a:pt x="4043" y="10669"/>
                </a:cubicBezTo>
                <a:cubicBezTo>
                  <a:pt x="4074" y="10730"/>
                  <a:pt x="4134" y="10761"/>
                  <a:pt x="4134" y="10791"/>
                </a:cubicBezTo>
                <a:cubicBezTo>
                  <a:pt x="4165" y="10821"/>
                  <a:pt x="4226" y="10852"/>
                  <a:pt x="4256" y="10943"/>
                </a:cubicBezTo>
                <a:cubicBezTo>
                  <a:pt x="4286" y="11065"/>
                  <a:pt x="4347" y="11095"/>
                  <a:pt x="4286" y="11156"/>
                </a:cubicBezTo>
                <a:cubicBezTo>
                  <a:pt x="4256" y="11247"/>
                  <a:pt x="4256" y="11247"/>
                  <a:pt x="4226" y="11308"/>
                </a:cubicBezTo>
                <a:cubicBezTo>
                  <a:pt x="4165" y="11338"/>
                  <a:pt x="4165" y="11368"/>
                  <a:pt x="4013" y="11368"/>
                </a:cubicBezTo>
                <a:cubicBezTo>
                  <a:pt x="3891" y="11399"/>
                  <a:pt x="3800" y="11429"/>
                  <a:pt x="3861" y="11460"/>
                </a:cubicBezTo>
                <a:cubicBezTo>
                  <a:pt x="3922" y="11490"/>
                  <a:pt x="3952" y="11490"/>
                  <a:pt x="4013" y="11551"/>
                </a:cubicBezTo>
                <a:cubicBezTo>
                  <a:pt x="4074" y="11581"/>
                  <a:pt x="4074" y="11672"/>
                  <a:pt x="4134" y="11672"/>
                </a:cubicBezTo>
                <a:cubicBezTo>
                  <a:pt x="4226" y="11672"/>
                  <a:pt x="4195" y="11672"/>
                  <a:pt x="4195" y="11581"/>
                </a:cubicBezTo>
                <a:cubicBezTo>
                  <a:pt x="4165" y="11520"/>
                  <a:pt x="4134" y="11490"/>
                  <a:pt x="4165" y="11429"/>
                </a:cubicBezTo>
                <a:cubicBezTo>
                  <a:pt x="4195" y="11368"/>
                  <a:pt x="4195" y="11338"/>
                  <a:pt x="4226" y="11338"/>
                </a:cubicBezTo>
                <a:cubicBezTo>
                  <a:pt x="4250" y="11338"/>
                  <a:pt x="4235" y="11377"/>
                  <a:pt x="4260" y="11377"/>
                </a:cubicBezTo>
                <a:cubicBezTo>
                  <a:pt x="4266" y="11377"/>
                  <a:pt x="4274" y="11375"/>
                  <a:pt x="4286" y="11368"/>
                </a:cubicBezTo>
                <a:cubicBezTo>
                  <a:pt x="4317" y="11338"/>
                  <a:pt x="4317" y="11277"/>
                  <a:pt x="4347" y="11217"/>
                </a:cubicBezTo>
                <a:cubicBezTo>
                  <a:pt x="4378" y="11156"/>
                  <a:pt x="4438" y="11186"/>
                  <a:pt x="4438" y="11125"/>
                </a:cubicBezTo>
                <a:cubicBezTo>
                  <a:pt x="4438" y="11065"/>
                  <a:pt x="4408" y="10973"/>
                  <a:pt x="4408" y="10882"/>
                </a:cubicBezTo>
                <a:cubicBezTo>
                  <a:pt x="4425" y="10831"/>
                  <a:pt x="4433" y="10790"/>
                  <a:pt x="4457" y="10790"/>
                </a:cubicBezTo>
                <a:cubicBezTo>
                  <a:pt x="4477" y="10790"/>
                  <a:pt x="4506" y="10815"/>
                  <a:pt x="4560" y="10882"/>
                </a:cubicBezTo>
                <a:cubicBezTo>
                  <a:pt x="4582" y="10912"/>
                  <a:pt x="4596" y="10924"/>
                  <a:pt x="4602" y="10924"/>
                </a:cubicBezTo>
                <a:cubicBezTo>
                  <a:pt x="4623" y="10924"/>
                  <a:pt x="4583" y="10814"/>
                  <a:pt x="4560" y="10791"/>
                </a:cubicBezTo>
                <a:cubicBezTo>
                  <a:pt x="4530" y="10730"/>
                  <a:pt x="4469" y="10669"/>
                  <a:pt x="4378" y="10609"/>
                </a:cubicBezTo>
                <a:cubicBezTo>
                  <a:pt x="4317" y="10548"/>
                  <a:pt x="4286" y="10517"/>
                  <a:pt x="4256" y="10517"/>
                </a:cubicBezTo>
                <a:cubicBezTo>
                  <a:pt x="4256" y="10487"/>
                  <a:pt x="4347" y="10487"/>
                  <a:pt x="4317" y="10457"/>
                </a:cubicBezTo>
                <a:cubicBezTo>
                  <a:pt x="4302" y="10441"/>
                  <a:pt x="4302" y="10441"/>
                  <a:pt x="4294" y="10441"/>
                </a:cubicBezTo>
                <a:cubicBezTo>
                  <a:pt x="4286" y="10441"/>
                  <a:pt x="4271" y="10441"/>
                  <a:pt x="4226" y="10426"/>
                </a:cubicBezTo>
                <a:cubicBezTo>
                  <a:pt x="4104" y="10396"/>
                  <a:pt x="4104" y="10365"/>
                  <a:pt x="4074" y="10305"/>
                </a:cubicBezTo>
                <a:cubicBezTo>
                  <a:pt x="4043" y="10244"/>
                  <a:pt x="4013" y="10244"/>
                  <a:pt x="3982" y="10092"/>
                </a:cubicBezTo>
                <a:cubicBezTo>
                  <a:pt x="3922" y="9970"/>
                  <a:pt x="3982" y="10001"/>
                  <a:pt x="3861" y="9940"/>
                </a:cubicBezTo>
                <a:cubicBezTo>
                  <a:pt x="3770" y="9849"/>
                  <a:pt x="3800" y="9879"/>
                  <a:pt x="3800" y="9788"/>
                </a:cubicBezTo>
                <a:cubicBezTo>
                  <a:pt x="3831" y="9697"/>
                  <a:pt x="3800" y="9666"/>
                  <a:pt x="3800" y="9636"/>
                </a:cubicBezTo>
                <a:cubicBezTo>
                  <a:pt x="3800" y="9606"/>
                  <a:pt x="3800" y="9575"/>
                  <a:pt x="3891" y="9545"/>
                </a:cubicBezTo>
                <a:cubicBezTo>
                  <a:pt x="3929" y="9532"/>
                  <a:pt x="3941" y="9525"/>
                  <a:pt x="3948" y="9525"/>
                </a:cubicBezTo>
                <a:cubicBezTo>
                  <a:pt x="3958" y="9525"/>
                  <a:pt x="3959" y="9540"/>
                  <a:pt x="4013" y="9575"/>
                </a:cubicBezTo>
                <a:cubicBezTo>
                  <a:pt x="4104" y="9666"/>
                  <a:pt x="4134" y="9818"/>
                  <a:pt x="4195" y="9940"/>
                </a:cubicBezTo>
                <a:cubicBezTo>
                  <a:pt x="4256" y="10061"/>
                  <a:pt x="4286" y="10001"/>
                  <a:pt x="4408" y="10092"/>
                </a:cubicBezTo>
                <a:cubicBezTo>
                  <a:pt x="4530" y="10183"/>
                  <a:pt x="4682" y="10365"/>
                  <a:pt x="4712" y="10426"/>
                </a:cubicBezTo>
                <a:cubicBezTo>
                  <a:pt x="4773" y="10487"/>
                  <a:pt x="4742" y="10609"/>
                  <a:pt x="4742" y="10700"/>
                </a:cubicBezTo>
                <a:cubicBezTo>
                  <a:pt x="4712" y="10791"/>
                  <a:pt x="4712" y="10761"/>
                  <a:pt x="4773" y="10852"/>
                </a:cubicBezTo>
                <a:cubicBezTo>
                  <a:pt x="4834" y="10943"/>
                  <a:pt x="4834" y="10973"/>
                  <a:pt x="4864" y="11065"/>
                </a:cubicBezTo>
                <a:cubicBezTo>
                  <a:pt x="4894" y="11156"/>
                  <a:pt x="4894" y="11156"/>
                  <a:pt x="4925" y="11186"/>
                </a:cubicBezTo>
                <a:cubicBezTo>
                  <a:pt x="4986" y="11247"/>
                  <a:pt x="4986" y="11308"/>
                  <a:pt x="4986" y="11399"/>
                </a:cubicBezTo>
                <a:cubicBezTo>
                  <a:pt x="4955" y="11490"/>
                  <a:pt x="5016" y="11551"/>
                  <a:pt x="5016" y="11581"/>
                </a:cubicBezTo>
                <a:cubicBezTo>
                  <a:pt x="5016" y="11588"/>
                  <a:pt x="5018" y="11590"/>
                  <a:pt x="5021" y="11590"/>
                </a:cubicBezTo>
                <a:cubicBezTo>
                  <a:pt x="5026" y="11590"/>
                  <a:pt x="5037" y="11583"/>
                  <a:pt x="5052" y="11583"/>
                </a:cubicBezTo>
                <a:cubicBezTo>
                  <a:pt x="5066" y="11583"/>
                  <a:pt x="5085" y="11589"/>
                  <a:pt x="5107" y="11612"/>
                </a:cubicBezTo>
                <a:cubicBezTo>
                  <a:pt x="5125" y="11666"/>
                  <a:pt x="5144" y="11677"/>
                  <a:pt x="5155" y="11677"/>
                </a:cubicBezTo>
                <a:cubicBezTo>
                  <a:pt x="5163" y="11677"/>
                  <a:pt x="5168" y="11672"/>
                  <a:pt x="5168" y="11672"/>
                </a:cubicBezTo>
                <a:cubicBezTo>
                  <a:pt x="5198" y="11672"/>
                  <a:pt x="5168" y="11672"/>
                  <a:pt x="5198" y="11581"/>
                </a:cubicBezTo>
                <a:cubicBezTo>
                  <a:pt x="5198" y="11490"/>
                  <a:pt x="5229" y="11429"/>
                  <a:pt x="5259" y="11399"/>
                </a:cubicBezTo>
                <a:cubicBezTo>
                  <a:pt x="5290" y="11399"/>
                  <a:pt x="5320" y="11399"/>
                  <a:pt x="5290" y="11277"/>
                </a:cubicBezTo>
                <a:cubicBezTo>
                  <a:pt x="5229" y="11186"/>
                  <a:pt x="5138" y="11277"/>
                  <a:pt x="5168" y="11095"/>
                </a:cubicBezTo>
                <a:cubicBezTo>
                  <a:pt x="5198" y="10913"/>
                  <a:pt x="5138" y="10913"/>
                  <a:pt x="5107" y="10821"/>
                </a:cubicBezTo>
                <a:cubicBezTo>
                  <a:pt x="5107" y="10761"/>
                  <a:pt x="5107" y="10730"/>
                  <a:pt x="5168" y="10669"/>
                </a:cubicBezTo>
                <a:cubicBezTo>
                  <a:pt x="5214" y="10639"/>
                  <a:pt x="5244" y="10631"/>
                  <a:pt x="5267" y="10631"/>
                </a:cubicBezTo>
                <a:cubicBezTo>
                  <a:pt x="5290" y="10631"/>
                  <a:pt x="5305" y="10639"/>
                  <a:pt x="5320" y="10639"/>
                </a:cubicBezTo>
                <a:cubicBezTo>
                  <a:pt x="5320" y="10639"/>
                  <a:pt x="5350" y="10639"/>
                  <a:pt x="5441" y="10669"/>
                </a:cubicBezTo>
                <a:cubicBezTo>
                  <a:pt x="5502" y="10700"/>
                  <a:pt x="5624" y="10700"/>
                  <a:pt x="5624" y="10730"/>
                </a:cubicBezTo>
                <a:cubicBezTo>
                  <a:pt x="5654" y="10761"/>
                  <a:pt x="5624" y="10821"/>
                  <a:pt x="5654" y="10821"/>
                </a:cubicBezTo>
                <a:cubicBezTo>
                  <a:pt x="5685" y="10791"/>
                  <a:pt x="5715" y="10730"/>
                  <a:pt x="5806" y="10639"/>
                </a:cubicBezTo>
                <a:lnTo>
                  <a:pt x="5837" y="10639"/>
                </a:lnTo>
                <a:cubicBezTo>
                  <a:pt x="5897" y="10639"/>
                  <a:pt x="5920" y="10647"/>
                  <a:pt x="5932" y="10647"/>
                </a:cubicBezTo>
                <a:cubicBezTo>
                  <a:pt x="5943" y="10647"/>
                  <a:pt x="5943" y="10639"/>
                  <a:pt x="5958" y="10609"/>
                </a:cubicBezTo>
                <a:cubicBezTo>
                  <a:pt x="5989" y="10578"/>
                  <a:pt x="5958" y="10609"/>
                  <a:pt x="5897" y="10517"/>
                </a:cubicBezTo>
                <a:cubicBezTo>
                  <a:pt x="5837" y="10426"/>
                  <a:pt x="5806" y="10457"/>
                  <a:pt x="5806" y="10365"/>
                </a:cubicBezTo>
                <a:cubicBezTo>
                  <a:pt x="5806" y="10274"/>
                  <a:pt x="5806" y="10244"/>
                  <a:pt x="5806" y="10213"/>
                </a:cubicBezTo>
                <a:cubicBezTo>
                  <a:pt x="5806" y="10153"/>
                  <a:pt x="5837" y="10153"/>
                  <a:pt x="5867" y="10122"/>
                </a:cubicBezTo>
                <a:cubicBezTo>
                  <a:pt x="5897" y="10061"/>
                  <a:pt x="5928" y="10061"/>
                  <a:pt x="5928" y="10001"/>
                </a:cubicBezTo>
                <a:cubicBezTo>
                  <a:pt x="5928" y="9940"/>
                  <a:pt x="5928" y="9910"/>
                  <a:pt x="5928" y="9879"/>
                </a:cubicBezTo>
                <a:cubicBezTo>
                  <a:pt x="5928" y="9818"/>
                  <a:pt x="5928" y="9818"/>
                  <a:pt x="5958" y="9788"/>
                </a:cubicBezTo>
                <a:cubicBezTo>
                  <a:pt x="5989" y="9758"/>
                  <a:pt x="5989" y="9788"/>
                  <a:pt x="6019" y="9727"/>
                </a:cubicBezTo>
                <a:cubicBezTo>
                  <a:pt x="6049" y="9697"/>
                  <a:pt x="6049" y="9666"/>
                  <a:pt x="6049" y="9636"/>
                </a:cubicBezTo>
                <a:cubicBezTo>
                  <a:pt x="6049" y="9575"/>
                  <a:pt x="6049" y="9514"/>
                  <a:pt x="6080" y="9484"/>
                </a:cubicBezTo>
                <a:cubicBezTo>
                  <a:pt x="6080" y="9454"/>
                  <a:pt x="6080" y="9454"/>
                  <a:pt x="6110" y="9423"/>
                </a:cubicBezTo>
                <a:cubicBezTo>
                  <a:pt x="6110" y="9362"/>
                  <a:pt x="6141" y="9362"/>
                  <a:pt x="6171" y="9332"/>
                </a:cubicBezTo>
                <a:cubicBezTo>
                  <a:pt x="6201" y="9302"/>
                  <a:pt x="6171" y="9271"/>
                  <a:pt x="6232" y="9271"/>
                </a:cubicBezTo>
                <a:lnTo>
                  <a:pt x="6445" y="9271"/>
                </a:lnTo>
                <a:cubicBezTo>
                  <a:pt x="6445" y="9271"/>
                  <a:pt x="6445" y="9271"/>
                  <a:pt x="6414" y="9302"/>
                </a:cubicBezTo>
                <a:cubicBezTo>
                  <a:pt x="6414" y="9302"/>
                  <a:pt x="6414" y="9332"/>
                  <a:pt x="6384" y="9332"/>
                </a:cubicBezTo>
                <a:lnTo>
                  <a:pt x="6323" y="9332"/>
                </a:lnTo>
                <a:cubicBezTo>
                  <a:pt x="6323" y="9332"/>
                  <a:pt x="6323" y="9362"/>
                  <a:pt x="6384" y="9393"/>
                </a:cubicBezTo>
                <a:lnTo>
                  <a:pt x="6475" y="9393"/>
                </a:lnTo>
                <a:cubicBezTo>
                  <a:pt x="6490" y="9400"/>
                  <a:pt x="6505" y="9402"/>
                  <a:pt x="6519" y="9402"/>
                </a:cubicBezTo>
                <a:cubicBezTo>
                  <a:pt x="6533" y="9402"/>
                  <a:pt x="6545" y="9400"/>
                  <a:pt x="6555" y="9400"/>
                </a:cubicBezTo>
                <a:cubicBezTo>
                  <a:pt x="6574" y="9400"/>
                  <a:pt x="6581" y="9408"/>
                  <a:pt x="6566" y="9454"/>
                </a:cubicBezTo>
                <a:cubicBezTo>
                  <a:pt x="6536" y="9514"/>
                  <a:pt x="6536" y="9545"/>
                  <a:pt x="6475" y="9575"/>
                </a:cubicBezTo>
                <a:cubicBezTo>
                  <a:pt x="6445" y="9606"/>
                  <a:pt x="6384" y="9636"/>
                  <a:pt x="6384" y="9636"/>
                </a:cubicBezTo>
                <a:cubicBezTo>
                  <a:pt x="6384" y="9636"/>
                  <a:pt x="6414" y="9636"/>
                  <a:pt x="6445" y="9666"/>
                </a:cubicBezTo>
                <a:cubicBezTo>
                  <a:pt x="6460" y="9674"/>
                  <a:pt x="6473" y="9676"/>
                  <a:pt x="6484" y="9676"/>
                </a:cubicBezTo>
                <a:cubicBezTo>
                  <a:pt x="6496" y="9676"/>
                  <a:pt x="6505" y="9674"/>
                  <a:pt x="6513" y="9674"/>
                </a:cubicBezTo>
                <a:cubicBezTo>
                  <a:pt x="6528" y="9674"/>
                  <a:pt x="6536" y="9682"/>
                  <a:pt x="6536" y="9727"/>
                </a:cubicBezTo>
                <a:cubicBezTo>
                  <a:pt x="6505" y="9818"/>
                  <a:pt x="6536" y="9818"/>
                  <a:pt x="6597" y="9818"/>
                </a:cubicBezTo>
                <a:cubicBezTo>
                  <a:pt x="6627" y="9818"/>
                  <a:pt x="6657" y="9818"/>
                  <a:pt x="6718" y="9758"/>
                </a:cubicBezTo>
                <a:cubicBezTo>
                  <a:pt x="6779" y="9727"/>
                  <a:pt x="6809" y="9666"/>
                  <a:pt x="6840" y="9666"/>
                </a:cubicBezTo>
                <a:cubicBezTo>
                  <a:pt x="6870" y="9666"/>
                  <a:pt x="6900" y="9636"/>
                  <a:pt x="6900" y="9636"/>
                </a:cubicBezTo>
                <a:cubicBezTo>
                  <a:pt x="6931" y="9606"/>
                  <a:pt x="6870" y="9606"/>
                  <a:pt x="6870" y="9606"/>
                </a:cubicBezTo>
                <a:cubicBezTo>
                  <a:pt x="6840" y="9575"/>
                  <a:pt x="6870" y="9575"/>
                  <a:pt x="6779" y="9545"/>
                </a:cubicBezTo>
                <a:cubicBezTo>
                  <a:pt x="6718" y="9484"/>
                  <a:pt x="6718" y="9454"/>
                  <a:pt x="6688" y="9423"/>
                </a:cubicBezTo>
                <a:cubicBezTo>
                  <a:pt x="6688" y="9362"/>
                  <a:pt x="6688" y="9393"/>
                  <a:pt x="6779" y="9332"/>
                </a:cubicBezTo>
                <a:cubicBezTo>
                  <a:pt x="6840" y="9241"/>
                  <a:pt x="6779" y="9241"/>
                  <a:pt x="6931" y="9210"/>
                </a:cubicBezTo>
                <a:cubicBezTo>
                  <a:pt x="7052" y="9180"/>
                  <a:pt x="7144" y="9119"/>
                  <a:pt x="7204" y="9119"/>
                </a:cubicBezTo>
                <a:cubicBezTo>
                  <a:pt x="7296" y="9119"/>
                  <a:pt x="7296" y="9150"/>
                  <a:pt x="7296" y="9180"/>
                </a:cubicBezTo>
                <a:cubicBezTo>
                  <a:pt x="7265" y="9210"/>
                  <a:pt x="7265" y="9241"/>
                  <a:pt x="7204" y="9271"/>
                </a:cubicBezTo>
                <a:cubicBezTo>
                  <a:pt x="7144" y="9271"/>
                  <a:pt x="7083" y="9271"/>
                  <a:pt x="7113" y="9302"/>
                </a:cubicBezTo>
                <a:cubicBezTo>
                  <a:pt x="7113" y="9332"/>
                  <a:pt x="7265" y="9393"/>
                  <a:pt x="7204" y="9423"/>
                </a:cubicBezTo>
                <a:cubicBezTo>
                  <a:pt x="7113" y="9454"/>
                  <a:pt x="7113" y="9454"/>
                  <a:pt x="7113" y="9484"/>
                </a:cubicBezTo>
                <a:cubicBezTo>
                  <a:pt x="7083" y="9545"/>
                  <a:pt x="7113" y="9575"/>
                  <a:pt x="7052" y="9606"/>
                </a:cubicBezTo>
                <a:cubicBezTo>
                  <a:pt x="6961" y="9606"/>
                  <a:pt x="6931" y="9606"/>
                  <a:pt x="6931" y="9666"/>
                </a:cubicBezTo>
                <a:cubicBezTo>
                  <a:pt x="6961" y="9697"/>
                  <a:pt x="7052" y="9758"/>
                  <a:pt x="7083" y="9818"/>
                </a:cubicBezTo>
                <a:cubicBezTo>
                  <a:pt x="7144" y="9849"/>
                  <a:pt x="7204" y="9849"/>
                  <a:pt x="7265" y="9910"/>
                </a:cubicBezTo>
                <a:cubicBezTo>
                  <a:pt x="7296" y="9940"/>
                  <a:pt x="7387" y="10061"/>
                  <a:pt x="7417" y="10122"/>
                </a:cubicBezTo>
                <a:cubicBezTo>
                  <a:pt x="7478" y="10153"/>
                  <a:pt x="7569" y="10213"/>
                  <a:pt x="7569" y="10305"/>
                </a:cubicBezTo>
                <a:cubicBezTo>
                  <a:pt x="7600" y="10365"/>
                  <a:pt x="7630" y="10487"/>
                  <a:pt x="7600" y="10548"/>
                </a:cubicBezTo>
                <a:cubicBezTo>
                  <a:pt x="7539" y="10578"/>
                  <a:pt x="7508" y="10609"/>
                  <a:pt x="7417" y="10639"/>
                </a:cubicBezTo>
                <a:cubicBezTo>
                  <a:pt x="7326" y="10669"/>
                  <a:pt x="7326" y="10669"/>
                  <a:pt x="7235" y="10669"/>
                </a:cubicBezTo>
                <a:cubicBezTo>
                  <a:pt x="7144" y="10669"/>
                  <a:pt x="7204" y="10669"/>
                  <a:pt x="7113" y="10639"/>
                </a:cubicBezTo>
                <a:cubicBezTo>
                  <a:pt x="7022" y="10609"/>
                  <a:pt x="6961" y="10578"/>
                  <a:pt x="6931" y="10578"/>
                </a:cubicBezTo>
                <a:cubicBezTo>
                  <a:pt x="6870" y="10548"/>
                  <a:pt x="6900" y="10517"/>
                  <a:pt x="6870" y="10517"/>
                </a:cubicBezTo>
                <a:cubicBezTo>
                  <a:pt x="6840" y="10502"/>
                  <a:pt x="6817" y="10502"/>
                  <a:pt x="6798" y="10502"/>
                </a:cubicBezTo>
                <a:cubicBezTo>
                  <a:pt x="6779" y="10502"/>
                  <a:pt x="6764" y="10502"/>
                  <a:pt x="6749" y="10487"/>
                </a:cubicBezTo>
                <a:cubicBezTo>
                  <a:pt x="6724" y="10462"/>
                  <a:pt x="6719" y="10418"/>
                  <a:pt x="6670" y="10418"/>
                </a:cubicBezTo>
                <a:cubicBezTo>
                  <a:pt x="6658" y="10418"/>
                  <a:pt x="6644" y="10420"/>
                  <a:pt x="6627" y="10426"/>
                </a:cubicBezTo>
                <a:cubicBezTo>
                  <a:pt x="6546" y="10426"/>
                  <a:pt x="6492" y="10413"/>
                  <a:pt x="6456" y="10413"/>
                </a:cubicBezTo>
                <a:cubicBezTo>
                  <a:pt x="6438" y="10413"/>
                  <a:pt x="6424" y="10416"/>
                  <a:pt x="6414" y="10426"/>
                </a:cubicBezTo>
                <a:cubicBezTo>
                  <a:pt x="6384" y="10487"/>
                  <a:pt x="6353" y="10548"/>
                  <a:pt x="6323" y="10578"/>
                </a:cubicBezTo>
                <a:cubicBezTo>
                  <a:pt x="6293" y="10609"/>
                  <a:pt x="6262" y="10609"/>
                  <a:pt x="6201" y="10609"/>
                </a:cubicBezTo>
                <a:cubicBezTo>
                  <a:pt x="6171" y="10609"/>
                  <a:pt x="6080" y="10609"/>
                  <a:pt x="6049" y="10639"/>
                </a:cubicBezTo>
                <a:cubicBezTo>
                  <a:pt x="6019" y="10639"/>
                  <a:pt x="5989" y="10639"/>
                  <a:pt x="5989" y="10669"/>
                </a:cubicBezTo>
                <a:cubicBezTo>
                  <a:pt x="5958" y="10669"/>
                  <a:pt x="6049" y="10700"/>
                  <a:pt x="6080" y="10700"/>
                </a:cubicBezTo>
                <a:cubicBezTo>
                  <a:pt x="6110" y="10700"/>
                  <a:pt x="6049" y="10730"/>
                  <a:pt x="6019" y="10730"/>
                </a:cubicBezTo>
                <a:cubicBezTo>
                  <a:pt x="5989" y="10761"/>
                  <a:pt x="5958" y="10791"/>
                  <a:pt x="5867" y="10821"/>
                </a:cubicBezTo>
                <a:lnTo>
                  <a:pt x="5715" y="10821"/>
                </a:lnTo>
                <a:cubicBezTo>
                  <a:pt x="5685" y="10852"/>
                  <a:pt x="5624" y="10852"/>
                  <a:pt x="5593" y="10943"/>
                </a:cubicBezTo>
                <a:cubicBezTo>
                  <a:pt x="5574" y="11001"/>
                  <a:pt x="5579" y="11022"/>
                  <a:pt x="5601" y="11022"/>
                </a:cubicBezTo>
                <a:cubicBezTo>
                  <a:pt x="5614" y="11022"/>
                  <a:pt x="5632" y="11015"/>
                  <a:pt x="5654" y="11004"/>
                </a:cubicBezTo>
                <a:cubicBezTo>
                  <a:pt x="5715" y="11004"/>
                  <a:pt x="5685" y="11004"/>
                  <a:pt x="5685" y="11034"/>
                </a:cubicBezTo>
                <a:cubicBezTo>
                  <a:pt x="5654" y="11095"/>
                  <a:pt x="5654" y="11186"/>
                  <a:pt x="5685" y="11338"/>
                </a:cubicBezTo>
                <a:cubicBezTo>
                  <a:pt x="5715" y="11460"/>
                  <a:pt x="5715" y="11460"/>
                  <a:pt x="5776" y="11551"/>
                </a:cubicBezTo>
                <a:cubicBezTo>
                  <a:pt x="5837" y="11612"/>
                  <a:pt x="5867" y="11642"/>
                  <a:pt x="5958" y="11672"/>
                </a:cubicBezTo>
                <a:cubicBezTo>
                  <a:pt x="6019" y="11733"/>
                  <a:pt x="6110" y="11733"/>
                  <a:pt x="6141" y="11733"/>
                </a:cubicBezTo>
                <a:cubicBezTo>
                  <a:pt x="6171" y="11703"/>
                  <a:pt x="6171" y="11672"/>
                  <a:pt x="6171" y="11642"/>
                </a:cubicBezTo>
                <a:cubicBezTo>
                  <a:pt x="6171" y="11612"/>
                  <a:pt x="6201" y="11612"/>
                  <a:pt x="6232" y="11612"/>
                </a:cubicBezTo>
                <a:cubicBezTo>
                  <a:pt x="6293" y="11642"/>
                  <a:pt x="6353" y="11642"/>
                  <a:pt x="6384" y="11703"/>
                </a:cubicBezTo>
                <a:cubicBezTo>
                  <a:pt x="6445" y="11733"/>
                  <a:pt x="6414" y="11764"/>
                  <a:pt x="6536" y="11764"/>
                </a:cubicBezTo>
                <a:cubicBezTo>
                  <a:pt x="6627" y="11764"/>
                  <a:pt x="6627" y="11733"/>
                  <a:pt x="6657" y="11672"/>
                </a:cubicBezTo>
                <a:cubicBezTo>
                  <a:pt x="6657" y="11612"/>
                  <a:pt x="6688" y="11612"/>
                  <a:pt x="6718" y="11612"/>
                </a:cubicBezTo>
                <a:cubicBezTo>
                  <a:pt x="6740" y="11633"/>
                  <a:pt x="6761" y="11655"/>
                  <a:pt x="6783" y="11655"/>
                </a:cubicBezTo>
                <a:cubicBezTo>
                  <a:pt x="6791" y="11655"/>
                  <a:pt x="6800" y="11651"/>
                  <a:pt x="6809" y="11642"/>
                </a:cubicBezTo>
                <a:cubicBezTo>
                  <a:pt x="6824" y="11642"/>
                  <a:pt x="6847" y="11634"/>
                  <a:pt x="6866" y="11634"/>
                </a:cubicBezTo>
                <a:cubicBezTo>
                  <a:pt x="6885" y="11634"/>
                  <a:pt x="6900" y="11642"/>
                  <a:pt x="6900" y="11672"/>
                </a:cubicBezTo>
                <a:cubicBezTo>
                  <a:pt x="6870" y="11733"/>
                  <a:pt x="6870" y="11764"/>
                  <a:pt x="6870" y="11824"/>
                </a:cubicBezTo>
                <a:cubicBezTo>
                  <a:pt x="6870" y="11885"/>
                  <a:pt x="6900" y="11976"/>
                  <a:pt x="6870" y="12068"/>
                </a:cubicBezTo>
                <a:cubicBezTo>
                  <a:pt x="6870" y="12159"/>
                  <a:pt x="6809" y="12372"/>
                  <a:pt x="6779" y="12493"/>
                </a:cubicBezTo>
                <a:cubicBezTo>
                  <a:pt x="6749" y="12584"/>
                  <a:pt x="6688" y="12736"/>
                  <a:pt x="6657" y="12767"/>
                </a:cubicBezTo>
                <a:cubicBezTo>
                  <a:pt x="6627" y="12797"/>
                  <a:pt x="6627" y="12827"/>
                  <a:pt x="6505" y="12827"/>
                </a:cubicBezTo>
                <a:cubicBezTo>
                  <a:pt x="6461" y="12839"/>
                  <a:pt x="6420" y="12846"/>
                  <a:pt x="6386" y="12846"/>
                </a:cubicBezTo>
                <a:cubicBezTo>
                  <a:pt x="6325" y="12846"/>
                  <a:pt x="6281" y="12825"/>
                  <a:pt x="6262" y="12767"/>
                </a:cubicBezTo>
                <a:cubicBezTo>
                  <a:pt x="6246" y="12742"/>
                  <a:pt x="6229" y="12733"/>
                  <a:pt x="6213" y="12733"/>
                </a:cubicBezTo>
                <a:cubicBezTo>
                  <a:pt x="6170" y="12733"/>
                  <a:pt x="6132" y="12797"/>
                  <a:pt x="6110" y="12797"/>
                </a:cubicBezTo>
                <a:cubicBezTo>
                  <a:pt x="6080" y="12827"/>
                  <a:pt x="6049" y="12858"/>
                  <a:pt x="5928" y="12858"/>
                </a:cubicBezTo>
                <a:cubicBezTo>
                  <a:pt x="5806" y="12858"/>
                  <a:pt x="5715" y="12797"/>
                  <a:pt x="5654" y="12767"/>
                </a:cubicBezTo>
                <a:cubicBezTo>
                  <a:pt x="5634" y="12757"/>
                  <a:pt x="5614" y="12753"/>
                  <a:pt x="5595" y="12753"/>
                </a:cubicBezTo>
                <a:cubicBezTo>
                  <a:pt x="5556" y="12753"/>
                  <a:pt x="5523" y="12767"/>
                  <a:pt x="5502" y="12767"/>
                </a:cubicBezTo>
                <a:cubicBezTo>
                  <a:pt x="5472" y="12767"/>
                  <a:pt x="5502" y="12706"/>
                  <a:pt x="5441" y="12676"/>
                </a:cubicBezTo>
                <a:cubicBezTo>
                  <a:pt x="5381" y="12645"/>
                  <a:pt x="5350" y="12645"/>
                  <a:pt x="5290" y="12615"/>
                </a:cubicBezTo>
                <a:cubicBezTo>
                  <a:pt x="5198" y="12584"/>
                  <a:pt x="5229" y="12615"/>
                  <a:pt x="5198" y="12554"/>
                </a:cubicBezTo>
                <a:cubicBezTo>
                  <a:pt x="5198" y="12499"/>
                  <a:pt x="5165" y="12488"/>
                  <a:pt x="5120" y="12488"/>
                </a:cubicBezTo>
                <a:cubicBezTo>
                  <a:pt x="5089" y="12488"/>
                  <a:pt x="5052" y="12493"/>
                  <a:pt x="5016" y="12493"/>
                </a:cubicBezTo>
                <a:cubicBezTo>
                  <a:pt x="4925" y="12493"/>
                  <a:pt x="4864" y="12524"/>
                  <a:pt x="4864" y="12554"/>
                </a:cubicBezTo>
                <a:cubicBezTo>
                  <a:pt x="4834" y="12584"/>
                  <a:pt x="4803" y="12676"/>
                  <a:pt x="4773" y="12706"/>
                </a:cubicBezTo>
                <a:cubicBezTo>
                  <a:pt x="4773" y="12736"/>
                  <a:pt x="4803" y="12797"/>
                  <a:pt x="4834" y="12797"/>
                </a:cubicBezTo>
                <a:cubicBezTo>
                  <a:pt x="4834" y="12827"/>
                  <a:pt x="4803" y="12888"/>
                  <a:pt x="4773" y="12949"/>
                </a:cubicBezTo>
                <a:cubicBezTo>
                  <a:pt x="4758" y="12979"/>
                  <a:pt x="4750" y="12987"/>
                  <a:pt x="4739" y="12987"/>
                </a:cubicBezTo>
                <a:cubicBezTo>
                  <a:pt x="4727" y="12987"/>
                  <a:pt x="4712" y="12979"/>
                  <a:pt x="4682" y="12979"/>
                </a:cubicBezTo>
                <a:cubicBezTo>
                  <a:pt x="4621" y="12949"/>
                  <a:pt x="4590" y="12919"/>
                  <a:pt x="4530" y="12858"/>
                </a:cubicBezTo>
                <a:cubicBezTo>
                  <a:pt x="4499" y="12827"/>
                  <a:pt x="4408" y="12827"/>
                  <a:pt x="4317" y="12797"/>
                </a:cubicBezTo>
                <a:cubicBezTo>
                  <a:pt x="4256" y="12767"/>
                  <a:pt x="4256" y="12706"/>
                  <a:pt x="4195" y="12645"/>
                </a:cubicBezTo>
                <a:cubicBezTo>
                  <a:pt x="4165" y="12584"/>
                  <a:pt x="4165" y="12554"/>
                  <a:pt x="4043" y="12524"/>
                </a:cubicBezTo>
                <a:cubicBezTo>
                  <a:pt x="3891" y="12463"/>
                  <a:pt x="3891" y="12493"/>
                  <a:pt x="3800" y="12432"/>
                </a:cubicBezTo>
                <a:cubicBezTo>
                  <a:pt x="3679" y="12372"/>
                  <a:pt x="3709" y="12372"/>
                  <a:pt x="3587" y="12311"/>
                </a:cubicBezTo>
                <a:cubicBezTo>
                  <a:pt x="3496" y="12250"/>
                  <a:pt x="3496" y="12220"/>
                  <a:pt x="3527" y="12159"/>
                </a:cubicBezTo>
                <a:cubicBezTo>
                  <a:pt x="3557" y="12098"/>
                  <a:pt x="3618" y="12068"/>
                  <a:pt x="3648" y="12007"/>
                </a:cubicBezTo>
                <a:cubicBezTo>
                  <a:pt x="3648" y="11946"/>
                  <a:pt x="3618" y="11946"/>
                  <a:pt x="3618" y="11855"/>
                </a:cubicBezTo>
                <a:cubicBezTo>
                  <a:pt x="3587" y="11764"/>
                  <a:pt x="3557" y="11824"/>
                  <a:pt x="3587" y="11733"/>
                </a:cubicBezTo>
                <a:cubicBezTo>
                  <a:pt x="3618" y="11642"/>
                  <a:pt x="3648" y="11642"/>
                  <a:pt x="3648" y="11612"/>
                </a:cubicBezTo>
                <a:cubicBezTo>
                  <a:pt x="3648" y="11581"/>
                  <a:pt x="3648" y="11581"/>
                  <a:pt x="3587" y="11551"/>
                </a:cubicBezTo>
                <a:cubicBezTo>
                  <a:pt x="3527" y="11551"/>
                  <a:pt x="3466" y="11520"/>
                  <a:pt x="3466" y="11520"/>
                </a:cubicBezTo>
                <a:cubicBezTo>
                  <a:pt x="3435" y="11520"/>
                  <a:pt x="3405" y="11551"/>
                  <a:pt x="3375" y="11581"/>
                </a:cubicBezTo>
                <a:cubicBezTo>
                  <a:pt x="3359" y="11596"/>
                  <a:pt x="3337" y="11604"/>
                  <a:pt x="3310" y="11604"/>
                </a:cubicBezTo>
                <a:cubicBezTo>
                  <a:pt x="3283" y="11604"/>
                  <a:pt x="3253" y="11596"/>
                  <a:pt x="3223" y="11581"/>
                </a:cubicBezTo>
                <a:cubicBezTo>
                  <a:pt x="3131" y="11581"/>
                  <a:pt x="3101" y="11551"/>
                  <a:pt x="3040" y="11551"/>
                </a:cubicBezTo>
                <a:cubicBezTo>
                  <a:pt x="3010" y="11551"/>
                  <a:pt x="2979" y="11642"/>
                  <a:pt x="2949" y="11672"/>
                </a:cubicBezTo>
                <a:cubicBezTo>
                  <a:pt x="2949" y="11681"/>
                  <a:pt x="2946" y="11685"/>
                  <a:pt x="2941" y="11685"/>
                </a:cubicBezTo>
                <a:cubicBezTo>
                  <a:pt x="2929" y="11685"/>
                  <a:pt x="2901" y="11664"/>
                  <a:pt x="2858" y="11642"/>
                </a:cubicBezTo>
                <a:cubicBezTo>
                  <a:pt x="2767" y="11581"/>
                  <a:pt x="2797" y="11581"/>
                  <a:pt x="2736" y="11581"/>
                </a:cubicBezTo>
                <a:cubicBezTo>
                  <a:pt x="2675" y="11612"/>
                  <a:pt x="2554" y="11642"/>
                  <a:pt x="2402" y="11703"/>
                </a:cubicBezTo>
                <a:cubicBezTo>
                  <a:pt x="2250" y="11794"/>
                  <a:pt x="2159" y="11855"/>
                  <a:pt x="2037" y="11946"/>
                </a:cubicBezTo>
                <a:cubicBezTo>
                  <a:pt x="1916" y="12007"/>
                  <a:pt x="1946" y="12007"/>
                  <a:pt x="1916" y="12007"/>
                </a:cubicBezTo>
                <a:cubicBezTo>
                  <a:pt x="1855" y="11976"/>
                  <a:pt x="1855" y="11946"/>
                  <a:pt x="1794" y="11946"/>
                </a:cubicBezTo>
                <a:cubicBezTo>
                  <a:pt x="1745" y="11946"/>
                  <a:pt x="1716" y="11985"/>
                  <a:pt x="1691" y="11985"/>
                </a:cubicBezTo>
                <a:cubicBezTo>
                  <a:pt x="1685" y="11985"/>
                  <a:pt x="1678" y="11982"/>
                  <a:pt x="1672" y="11976"/>
                </a:cubicBezTo>
                <a:cubicBezTo>
                  <a:pt x="1642" y="11976"/>
                  <a:pt x="1642" y="11976"/>
                  <a:pt x="1581" y="11916"/>
                </a:cubicBezTo>
                <a:cubicBezTo>
                  <a:pt x="1532" y="11891"/>
                  <a:pt x="1523" y="11847"/>
                  <a:pt x="1505" y="11847"/>
                </a:cubicBezTo>
                <a:cubicBezTo>
                  <a:pt x="1501" y="11847"/>
                  <a:pt x="1496" y="11849"/>
                  <a:pt x="1490" y="11855"/>
                </a:cubicBezTo>
                <a:cubicBezTo>
                  <a:pt x="1429" y="11885"/>
                  <a:pt x="1429" y="12007"/>
                  <a:pt x="1399" y="12098"/>
                </a:cubicBezTo>
                <a:cubicBezTo>
                  <a:pt x="1368" y="12189"/>
                  <a:pt x="1368" y="12250"/>
                  <a:pt x="1308" y="12280"/>
                </a:cubicBezTo>
                <a:cubicBezTo>
                  <a:pt x="1247" y="12311"/>
                  <a:pt x="1125" y="12402"/>
                  <a:pt x="1065" y="12463"/>
                </a:cubicBezTo>
                <a:cubicBezTo>
                  <a:pt x="1004" y="12493"/>
                  <a:pt x="1004" y="12554"/>
                  <a:pt x="1004" y="12676"/>
                </a:cubicBezTo>
                <a:cubicBezTo>
                  <a:pt x="973" y="12797"/>
                  <a:pt x="943" y="13071"/>
                  <a:pt x="943" y="13131"/>
                </a:cubicBezTo>
                <a:cubicBezTo>
                  <a:pt x="943" y="13162"/>
                  <a:pt x="882" y="13162"/>
                  <a:pt x="821" y="13223"/>
                </a:cubicBezTo>
                <a:cubicBezTo>
                  <a:pt x="761" y="13253"/>
                  <a:pt x="609" y="13375"/>
                  <a:pt x="548" y="13435"/>
                </a:cubicBezTo>
                <a:cubicBezTo>
                  <a:pt x="517" y="13496"/>
                  <a:pt x="426" y="13739"/>
                  <a:pt x="396" y="13800"/>
                </a:cubicBezTo>
                <a:cubicBezTo>
                  <a:pt x="335" y="13891"/>
                  <a:pt x="305" y="13983"/>
                  <a:pt x="244" y="14134"/>
                </a:cubicBezTo>
                <a:cubicBezTo>
                  <a:pt x="153" y="14286"/>
                  <a:pt x="92" y="14408"/>
                  <a:pt x="61" y="14469"/>
                </a:cubicBezTo>
                <a:cubicBezTo>
                  <a:pt x="31" y="14499"/>
                  <a:pt x="1" y="14499"/>
                  <a:pt x="31" y="14621"/>
                </a:cubicBezTo>
                <a:cubicBezTo>
                  <a:pt x="61" y="14712"/>
                  <a:pt x="92" y="14894"/>
                  <a:pt x="122" y="14986"/>
                </a:cubicBezTo>
                <a:cubicBezTo>
                  <a:pt x="153" y="15077"/>
                  <a:pt x="183" y="15259"/>
                  <a:pt x="153" y="15320"/>
                </a:cubicBezTo>
                <a:cubicBezTo>
                  <a:pt x="153" y="15381"/>
                  <a:pt x="153" y="15381"/>
                  <a:pt x="122" y="15472"/>
                </a:cubicBezTo>
                <a:cubicBezTo>
                  <a:pt x="92" y="15563"/>
                  <a:pt x="1" y="15745"/>
                  <a:pt x="1" y="15776"/>
                </a:cubicBezTo>
                <a:cubicBezTo>
                  <a:pt x="1" y="15806"/>
                  <a:pt x="31" y="15806"/>
                  <a:pt x="61" y="15867"/>
                </a:cubicBezTo>
                <a:cubicBezTo>
                  <a:pt x="122" y="15958"/>
                  <a:pt x="183" y="16171"/>
                  <a:pt x="274" y="16262"/>
                </a:cubicBezTo>
                <a:cubicBezTo>
                  <a:pt x="335" y="16384"/>
                  <a:pt x="396" y="16536"/>
                  <a:pt x="457" y="16627"/>
                </a:cubicBezTo>
                <a:cubicBezTo>
                  <a:pt x="517" y="16718"/>
                  <a:pt x="517" y="16840"/>
                  <a:pt x="609" y="16931"/>
                </a:cubicBezTo>
                <a:cubicBezTo>
                  <a:pt x="700" y="17022"/>
                  <a:pt x="669" y="17022"/>
                  <a:pt x="761" y="17083"/>
                </a:cubicBezTo>
                <a:cubicBezTo>
                  <a:pt x="852" y="17144"/>
                  <a:pt x="852" y="17174"/>
                  <a:pt x="943" y="17235"/>
                </a:cubicBezTo>
                <a:cubicBezTo>
                  <a:pt x="1034" y="17296"/>
                  <a:pt x="1095" y="17356"/>
                  <a:pt x="1156" y="17417"/>
                </a:cubicBezTo>
                <a:cubicBezTo>
                  <a:pt x="1193" y="17455"/>
                  <a:pt x="1231" y="17481"/>
                  <a:pt x="1276" y="17481"/>
                </a:cubicBezTo>
                <a:cubicBezTo>
                  <a:pt x="1303" y="17481"/>
                  <a:pt x="1334" y="17471"/>
                  <a:pt x="1368" y="17448"/>
                </a:cubicBezTo>
                <a:cubicBezTo>
                  <a:pt x="1438" y="17401"/>
                  <a:pt x="1508" y="17336"/>
                  <a:pt x="1620" y="17336"/>
                </a:cubicBezTo>
                <a:cubicBezTo>
                  <a:pt x="1653" y="17336"/>
                  <a:pt x="1691" y="17342"/>
                  <a:pt x="1733" y="17356"/>
                </a:cubicBezTo>
                <a:cubicBezTo>
                  <a:pt x="1824" y="17372"/>
                  <a:pt x="1878" y="17379"/>
                  <a:pt x="1919" y="17379"/>
                </a:cubicBezTo>
                <a:cubicBezTo>
                  <a:pt x="1961" y="17379"/>
                  <a:pt x="1992" y="17372"/>
                  <a:pt x="2037" y="17356"/>
                </a:cubicBezTo>
                <a:cubicBezTo>
                  <a:pt x="2159" y="17296"/>
                  <a:pt x="2189" y="17235"/>
                  <a:pt x="2341" y="17204"/>
                </a:cubicBezTo>
                <a:cubicBezTo>
                  <a:pt x="2463" y="17174"/>
                  <a:pt x="2341" y="17174"/>
                  <a:pt x="2554" y="17144"/>
                </a:cubicBezTo>
                <a:cubicBezTo>
                  <a:pt x="2645" y="17128"/>
                  <a:pt x="2706" y="17121"/>
                  <a:pt x="2748" y="17121"/>
                </a:cubicBezTo>
                <a:cubicBezTo>
                  <a:pt x="2789" y="17121"/>
                  <a:pt x="2812" y="17128"/>
                  <a:pt x="2827" y="17144"/>
                </a:cubicBezTo>
                <a:cubicBezTo>
                  <a:pt x="2827" y="17174"/>
                  <a:pt x="2919" y="17296"/>
                  <a:pt x="2949" y="17356"/>
                </a:cubicBezTo>
                <a:cubicBezTo>
                  <a:pt x="3010" y="17417"/>
                  <a:pt x="3010" y="17448"/>
                  <a:pt x="3131" y="17448"/>
                </a:cubicBezTo>
                <a:cubicBezTo>
                  <a:pt x="3172" y="17458"/>
                  <a:pt x="3206" y="17461"/>
                  <a:pt x="3234" y="17461"/>
                </a:cubicBezTo>
                <a:cubicBezTo>
                  <a:pt x="3290" y="17461"/>
                  <a:pt x="3324" y="17448"/>
                  <a:pt x="3344" y="17448"/>
                </a:cubicBezTo>
                <a:cubicBezTo>
                  <a:pt x="3375" y="17478"/>
                  <a:pt x="3405" y="17539"/>
                  <a:pt x="3466" y="17600"/>
                </a:cubicBezTo>
                <a:cubicBezTo>
                  <a:pt x="3496" y="17660"/>
                  <a:pt x="3496" y="17660"/>
                  <a:pt x="3496" y="17782"/>
                </a:cubicBezTo>
                <a:cubicBezTo>
                  <a:pt x="3466" y="17934"/>
                  <a:pt x="3435" y="18177"/>
                  <a:pt x="3435" y="18299"/>
                </a:cubicBezTo>
                <a:cubicBezTo>
                  <a:pt x="3435" y="18420"/>
                  <a:pt x="3405" y="18390"/>
                  <a:pt x="3435" y="18451"/>
                </a:cubicBezTo>
                <a:cubicBezTo>
                  <a:pt x="3496" y="18542"/>
                  <a:pt x="3496" y="18542"/>
                  <a:pt x="3527" y="18603"/>
                </a:cubicBezTo>
                <a:cubicBezTo>
                  <a:pt x="3587" y="18663"/>
                  <a:pt x="3587" y="18694"/>
                  <a:pt x="3618" y="18755"/>
                </a:cubicBezTo>
                <a:cubicBezTo>
                  <a:pt x="3679" y="18815"/>
                  <a:pt x="3618" y="18785"/>
                  <a:pt x="3679" y="18846"/>
                </a:cubicBezTo>
                <a:cubicBezTo>
                  <a:pt x="3739" y="18907"/>
                  <a:pt x="3739" y="18876"/>
                  <a:pt x="3770" y="18937"/>
                </a:cubicBezTo>
                <a:cubicBezTo>
                  <a:pt x="3800" y="19028"/>
                  <a:pt x="3831" y="19180"/>
                  <a:pt x="3831" y="19241"/>
                </a:cubicBezTo>
                <a:cubicBezTo>
                  <a:pt x="3831" y="19302"/>
                  <a:pt x="3831" y="19302"/>
                  <a:pt x="3861" y="19454"/>
                </a:cubicBezTo>
                <a:cubicBezTo>
                  <a:pt x="3922" y="19636"/>
                  <a:pt x="3922" y="19727"/>
                  <a:pt x="3952" y="19849"/>
                </a:cubicBezTo>
                <a:cubicBezTo>
                  <a:pt x="3982" y="19940"/>
                  <a:pt x="3982" y="19940"/>
                  <a:pt x="3982" y="20062"/>
                </a:cubicBezTo>
                <a:cubicBezTo>
                  <a:pt x="3982" y="20183"/>
                  <a:pt x="4013" y="20183"/>
                  <a:pt x="3982" y="20274"/>
                </a:cubicBezTo>
                <a:cubicBezTo>
                  <a:pt x="3952" y="20366"/>
                  <a:pt x="3891" y="20457"/>
                  <a:pt x="3861" y="20548"/>
                </a:cubicBezTo>
                <a:cubicBezTo>
                  <a:pt x="3831" y="20609"/>
                  <a:pt x="3861" y="20609"/>
                  <a:pt x="3831" y="20730"/>
                </a:cubicBezTo>
                <a:cubicBezTo>
                  <a:pt x="3831" y="20852"/>
                  <a:pt x="3800" y="20943"/>
                  <a:pt x="3800" y="21034"/>
                </a:cubicBezTo>
                <a:cubicBezTo>
                  <a:pt x="3800" y="21125"/>
                  <a:pt x="3770" y="21186"/>
                  <a:pt x="3770" y="21247"/>
                </a:cubicBezTo>
                <a:cubicBezTo>
                  <a:pt x="3770" y="21277"/>
                  <a:pt x="3800" y="21247"/>
                  <a:pt x="3831" y="21369"/>
                </a:cubicBezTo>
                <a:cubicBezTo>
                  <a:pt x="3861" y="21460"/>
                  <a:pt x="3861" y="21460"/>
                  <a:pt x="3922" y="21581"/>
                </a:cubicBezTo>
                <a:cubicBezTo>
                  <a:pt x="3982" y="21733"/>
                  <a:pt x="3982" y="21703"/>
                  <a:pt x="4013" y="21794"/>
                </a:cubicBezTo>
                <a:cubicBezTo>
                  <a:pt x="4074" y="21916"/>
                  <a:pt x="4104" y="22007"/>
                  <a:pt x="4104" y="22098"/>
                </a:cubicBezTo>
                <a:cubicBezTo>
                  <a:pt x="4134" y="22189"/>
                  <a:pt x="4134" y="22068"/>
                  <a:pt x="4134" y="22281"/>
                </a:cubicBezTo>
                <a:cubicBezTo>
                  <a:pt x="4165" y="22463"/>
                  <a:pt x="4195" y="22645"/>
                  <a:pt x="4195" y="22736"/>
                </a:cubicBezTo>
                <a:cubicBezTo>
                  <a:pt x="4195" y="22828"/>
                  <a:pt x="4195" y="22858"/>
                  <a:pt x="4256" y="22919"/>
                </a:cubicBezTo>
                <a:cubicBezTo>
                  <a:pt x="4286" y="22980"/>
                  <a:pt x="4317" y="22949"/>
                  <a:pt x="4347" y="23040"/>
                </a:cubicBezTo>
                <a:cubicBezTo>
                  <a:pt x="4408" y="23132"/>
                  <a:pt x="4408" y="23162"/>
                  <a:pt x="4469" y="23284"/>
                </a:cubicBezTo>
                <a:cubicBezTo>
                  <a:pt x="4499" y="23405"/>
                  <a:pt x="4499" y="23405"/>
                  <a:pt x="4530" y="23496"/>
                </a:cubicBezTo>
                <a:cubicBezTo>
                  <a:pt x="4590" y="23588"/>
                  <a:pt x="4590" y="23588"/>
                  <a:pt x="4590" y="23709"/>
                </a:cubicBezTo>
                <a:cubicBezTo>
                  <a:pt x="4621" y="23831"/>
                  <a:pt x="4590" y="23861"/>
                  <a:pt x="4621" y="23922"/>
                </a:cubicBezTo>
                <a:cubicBezTo>
                  <a:pt x="4651" y="24013"/>
                  <a:pt x="4651" y="23983"/>
                  <a:pt x="4712" y="24074"/>
                </a:cubicBezTo>
                <a:cubicBezTo>
                  <a:pt x="4758" y="24142"/>
                  <a:pt x="4769" y="24176"/>
                  <a:pt x="4810" y="24176"/>
                </a:cubicBezTo>
                <a:cubicBezTo>
                  <a:pt x="4824" y="24176"/>
                  <a:pt x="4841" y="24173"/>
                  <a:pt x="4864" y="24165"/>
                </a:cubicBezTo>
                <a:cubicBezTo>
                  <a:pt x="4986" y="24135"/>
                  <a:pt x="5046" y="24135"/>
                  <a:pt x="5229" y="24104"/>
                </a:cubicBezTo>
                <a:cubicBezTo>
                  <a:pt x="5441" y="24074"/>
                  <a:pt x="5290" y="24104"/>
                  <a:pt x="5502" y="24013"/>
                </a:cubicBezTo>
                <a:cubicBezTo>
                  <a:pt x="5685" y="23952"/>
                  <a:pt x="5745" y="24013"/>
                  <a:pt x="5776" y="23891"/>
                </a:cubicBezTo>
                <a:cubicBezTo>
                  <a:pt x="5837" y="23800"/>
                  <a:pt x="5897" y="23770"/>
                  <a:pt x="5989" y="23679"/>
                </a:cubicBezTo>
                <a:cubicBezTo>
                  <a:pt x="6080" y="23588"/>
                  <a:pt x="6080" y="23588"/>
                  <a:pt x="6171" y="23436"/>
                </a:cubicBezTo>
                <a:cubicBezTo>
                  <a:pt x="6232" y="23284"/>
                  <a:pt x="6262" y="23223"/>
                  <a:pt x="6353" y="23101"/>
                </a:cubicBezTo>
                <a:cubicBezTo>
                  <a:pt x="6414" y="22980"/>
                  <a:pt x="6445" y="23010"/>
                  <a:pt x="6445" y="22919"/>
                </a:cubicBezTo>
                <a:cubicBezTo>
                  <a:pt x="6445" y="22797"/>
                  <a:pt x="6445" y="22645"/>
                  <a:pt x="6475" y="22554"/>
                </a:cubicBezTo>
                <a:cubicBezTo>
                  <a:pt x="6475" y="22463"/>
                  <a:pt x="6445" y="22493"/>
                  <a:pt x="6566" y="22432"/>
                </a:cubicBezTo>
                <a:cubicBezTo>
                  <a:pt x="6688" y="22372"/>
                  <a:pt x="6809" y="22372"/>
                  <a:pt x="6809" y="22250"/>
                </a:cubicBezTo>
                <a:cubicBezTo>
                  <a:pt x="6840" y="22129"/>
                  <a:pt x="6840" y="22159"/>
                  <a:pt x="6840" y="22037"/>
                </a:cubicBezTo>
                <a:cubicBezTo>
                  <a:pt x="6840" y="21946"/>
                  <a:pt x="6870" y="21946"/>
                  <a:pt x="6840" y="21855"/>
                </a:cubicBezTo>
                <a:cubicBezTo>
                  <a:pt x="6779" y="21733"/>
                  <a:pt x="6749" y="21642"/>
                  <a:pt x="6749" y="21581"/>
                </a:cubicBezTo>
                <a:cubicBezTo>
                  <a:pt x="6718" y="21521"/>
                  <a:pt x="6749" y="21521"/>
                  <a:pt x="6809" y="21429"/>
                </a:cubicBezTo>
                <a:cubicBezTo>
                  <a:pt x="6840" y="21338"/>
                  <a:pt x="6961" y="21217"/>
                  <a:pt x="6992" y="21156"/>
                </a:cubicBezTo>
                <a:cubicBezTo>
                  <a:pt x="7052" y="21095"/>
                  <a:pt x="7052" y="21095"/>
                  <a:pt x="7144" y="21065"/>
                </a:cubicBezTo>
                <a:cubicBezTo>
                  <a:pt x="7235" y="21004"/>
                  <a:pt x="7387" y="20943"/>
                  <a:pt x="7417" y="20852"/>
                </a:cubicBezTo>
                <a:cubicBezTo>
                  <a:pt x="7448" y="20761"/>
                  <a:pt x="7478" y="20700"/>
                  <a:pt x="7478" y="20578"/>
                </a:cubicBezTo>
                <a:cubicBezTo>
                  <a:pt x="7508" y="20487"/>
                  <a:pt x="7508" y="20335"/>
                  <a:pt x="7478" y="20153"/>
                </a:cubicBezTo>
                <a:cubicBezTo>
                  <a:pt x="7478" y="20001"/>
                  <a:pt x="7478" y="19940"/>
                  <a:pt x="7417" y="19818"/>
                </a:cubicBezTo>
                <a:cubicBezTo>
                  <a:pt x="7356" y="19727"/>
                  <a:pt x="7387" y="19818"/>
                  <a:pt x="7356" y="19697"/>
                </a:cubicBezTo>
                <a:cubicBezTo>
                  <a:pt x="7296" y="19545"/>
                  <a:pt x="7356" y="19454"/>
                  <a:pt x="7356" y="19393"/>
                </a:cubicBezTo>
                <a:cubicBezTo>
                  <a:pt x="7326" y="19302"/>
                  <a:pt x="7326" y="19302"/>
                  <a:pt x="7265" y="19241"/>
                </a:cubicBezTo>
                <a:cubicBezTo>
                  <a:pt x="7235" y="19180"/>
                  <a:pt x="7296" y="19180"/>
                  <a:pt x="7296" y="19119"/>
                </a:cubicBezTo>
                <a:cubicBezTo>
                  <a:pt x="7296" y="19028"/>
                  <a:pt x="7387" y="18907"/>
                  <a:pt x="7448" y="18815"/>
                </a:cubicBezTo>
                <a:cubicBezTo>
                  <a:pt x="7478" y="18724"/>
                  <a:pt x="7508" y="18694"/>
                  <a:pt x="7539" y="18603"/>
                </a:cubicBezTo>
                <a:cubicBezTo>
                  <a:pt x="7600" y="18511"/>
                  <a:pt x="7782" y="18238"/>
                  <a:pt x="7843" y="18147"/>
                </a:cubicBezTo>
                <a:cubicBezTo>
                  <a:pt x="7904" y="18056"/>
                  <a:pt x="7873" y="18056"/>
                  <a:pt x="7964" y="17964"/>
                </a:cubicBezTo>
                <a:cubicBezTo>
                  <a:pt x="8056" y="17873"/>
                  <a:pt x="8238" y="17721"/>
                  <a:pt x="8268" y="17630"/>
                </a:cubicBezTo>
                <a:cubicBezTo>
                  <a:pt x="8329" y="17569"/>
                  <a:pt x="8390" y="17478"/>
                  <a:pt x="8420" y="17387"/>
                </a:cubicBezTo>
                <a:cubicBezTo>
                  <a:pt x="8451" y="17265"/>
                  <a:pt x="8633" y="16961"/>
                  <a:pt x="8663" y="16870"/>
                </a:cubicBezTo>
                <a:cubicBezTo>
                  <a:pt x="8694" y="16779"/>
                  <a:pt x="8724" y="16779"/>
                  <a:pt x="8755" y="16688"/>
                </a:cubicBezTo>
                <a:cubicBezTo>
                  <a:pt x="8785" y="16597"/>
                  <a:pt x="8815" y="16475"/>
                  <a:pt x="8846" y="16353"/>
                </a:cubicBezTo>
                <a:cubicBezTo>
                  <a:pt x="8896" y="16253"/>
                  <a:pt x="8905" y="16194"/>
                  <a:pt x="8872" y="16194"/>
                </a:cubicBezTo>
                <a:cubicBezTo>
                  <a:pt x="8865" y="16194"/>
                  <a:pt x="8856" y="16196"/>
                  <a:pt x="8846" y="16201"/>
                </a:cubicBezTo>
                <a:cubicBezTo>
                  <a:pt x="8785" y="16201"/>
                  <a:pt x="8663" y="16232"/>
                  <a:pt x="8572" y="16262"/>
                </a:cubicBezTo>
                <a:cubicBezTo>
                  <a:pt x="8451" y="16293"/>
                  <a:pt x="8329" y="16353"/>
                  <a:pt x="8238" y="16384"/>
                </a:cubicBezTo>
                <a:cubicBezTo>
                  <a:pt x="8147" y="16384"/>
                  <a:pt x="8147" y="16414"/>
                  <a:pt x="8056" y="16414"/>
                </a:cubicBezTo>
                <a:cubicBezTo>
                  <a:pt x="8003" y="16432"/>
                  <a:pt x="8001" y="16449"/>
                  <a:pt x="7991" y="16449"/>
                </a:cubicBezTo>
                <a:cubicBezTo>
                  <a:pt x="7984" y="16449"/>
                  <a:pt x="7972" y="16440"/>
                  <a:pt x="7934" y="16414"/>
                </a:cubicBezTo>
                <a:cubicBezTo>
                  <a:pt x="7843" y="16323"/>
                  <a:pt x="7782" y="16293"/>
                  <a:pt x="7752" y="16232"/>
                </a:cubicBezTo>
                <a:cubicBezTo>
                  <a:pt x="7721" y="16201"/>
                  <a:pt x="7752" y="16232"/>
                  <a:pt x="7752" y="16141"/>
                </a:cubicBezTo>
                <a:cubicBezTo>
                  <a:pt x="7752" y="16049"/>
                  <a:pt x="7782" y="16080"/>
                  <a:pt x="7752" y="15989"/>
                </a:cubicBezTo>
                <a:cubicBezTo>
                  <a:pt x="7691" y="15897"/>
                  <a:pt x="7630" y="15867"/>
                  <a:pt x="7600" y="15806"/>
                </a:cubicBezTo>
                <a:cubicBezTo>
                  <a:pt x="7539" y="15745"/>
                  <a:pt x="7569" y="15715"/>
                  <a:pt x="7508" y="15715"/>
                </a:cubicBezTo>
                <a:cubicBezTo>
                  <a:pt x="7448" y="15685"/>
                  <a:pt x="7448" y="15685"/>
                  <a:pt x="7387" y="15654"/>
                </a:cubicBezTo>
                <a:cubicBezTo>
                  <a:pt x="7326" y="15593"/>
                  <a:pt x="7326" y="15563"/>
                  <a:pt x="7296" y="15472"/>
                </a:cubicBezTo>
                <a:cubicBezTo>
                  <a:pt x="7265" y="15411"/>
                  <a:pt x="7235" y="15290"/>
                  <a:pt x="7204" y="15229"/>
                </a:cubicBezTo>
                <a:cubicBezTo>
                  <a:pt x="7174" y="15138"/>
                  <a:pt x="7204" y="15168"/>
                  <a:pt x="7144" y="15107"/>
                </a:cubicBezTo>
                <a:cubicBezTo>
                  <a:pt x="7083" y="15016"/>
                  <a:pt x="7052" y="14986"/>
                  <a:pt x="7022" y="14925"/>
                </a:cubicBezTo>
                <a:cubicBezTo>
                  <a:pt x="7022" y="14864"/>
                  <a:pt x="7052" y="14712"/>
                  <a:pt x="7022" y="14590"/>
                </a:cubicBezTo>
                <a:cubicBezTo>
                  <a:pt x="6992" y="14469"/>
                  <a:pt x="6992" y="14530"/>
                  <a:pt x="6931" y="14438"/>
                </a:cubicBezTo>
                <a:cubicBezTo>
                  <a:pt x="6870" y="14378"/>
                  <a:pt x="6840" y="14347"/>
                  <a:pt x="6809" y="14165"/>
                </a:cubicBezTo>
                <a:cubicBezTo>
                  <a:pt x="6749" y="14013"/>
                  <a:pt x="6779" y="14074"/>
                  <a:pt x="6749" y="13952"/>
                </a:cubicBezTo>
                <a:cubicBezTo>
                  <a:pt x="6688" y="13831"/>
                  <a:pt x="6566" y="13557"/>
                  <a:pt x="6536" y="13435"/>
                </a:cubicBezTo>
                <a:cubicBezTo>
                  <a:pt x="6475" y="13344"/>
                  <a:pt x="6475" y="13375"/>
                  <a:pt x="6445" y="13253"/>
                </a:cubicBezTo>
                <a:cubicBezTo>
                  <a:pt x="6414" y="13131"/>
                  <a:pt x="6414" y="13101"/>
                  <a:pt x="6445" y="13040"/>
                </a:cubicBezTo>
                <a:cubicBezTo>
                  <a:pt x="6449" y="13036"/>
                  <a:pt x="6453" y="13034"/>
                  <a:pt x="6457" y="13034"/>
                </a:cubicBezTo>
                <a:cubicBezTo>
                  <a:pt x="6483" y="13034"/>
                  <a:pt x="6509" y="13113"/>
                  <a:pt x="6536" y="13192"/>
                </a:cubicBezTo>
                <a:cubicBezTo>
                  <a:pt x="6556" y="13273"/>
                  <a:pt x="6576" y="13314"/>
                  <a:pt x="6597" y="13314"/>
                </a:cubicBezTo>
                <a:cubicBezTo>
                  <a:pt x="6607" y="13314"/>
                  <a:pt x="6617" y="13304"/>
                  <a:pt x="6627" y="13283"/>
                </a:cubicBezTo>
                <a:cubicBezTo>
                  <a:pt x="6653" y="13257"/>
                  <a:pt x="6702" y="13119"/>
                  <a:pt x="6715" y="13119"/>
                </a:cubicBezTo>
                <a:cubicBezTo>
                  <a:pt x="6717" y="13119"/>
                  <a:pt x="6718" y="13123"/>
                  <a:pt x="6718" y="13131"/>
                </a:cubicBezTo>
                <a:cubicBezTo>
                  <a:pt x="6749" y="13223"/>
                  <a:pt x="6718" y="13192"/>
                  <a:pt x="6779" y="13314"/>
                </a:cubicBezTo>
                <a:cubicBezTo>
                  <a:pt x="6809" y="13435"/>
                  <a:pt x="6840" y="13466"/>
                  <a:pt x="6931" y="13648"/>
                </a:cubicBezTo>
                <a:cubicBezTo>
                  <a:pt x="6992" y="13831"/>
                  <a:pt x="6992" y="13831"/>
                  <a:pt x="7052" y="13952"/>
                </a:cubicBezTo>
                <a:cubicBezTo>
                  <a:pt x="7113" y="14074"/>
                  <a:pt x="7174" y="14134"/>
                  <a:pt x="7204" y="14195"/>
                </a:cubicBezTo>
                <a:cubicBezTo>
                  <a:pt x="7265" y="14256"/>
                  <a:pt x="7265" y="14347"/>
                  <a:pt x="7296" y="14438"/>
                </a:cubicBezTo>
                <a:cubicBezTo>
                  <a:pt x="7326" y="14560"/>
                  <a:pt x="7296" y="14651"/>
                  <a:pt x="7326" y="14712"/>
                </a:cubicBezTo>
                <a:cubicBezTo>
                  <a:pt x="7356" y="14742"/>
                  <a:pt x="7387" y="14742"/>
                  <a:pt x="7448" y="14773"/>
                </a:cubicBezTo>
                <a:cubicBezTo>
                  <a:pt x="7478" y="14834"/>
                  <a:pt x="7539" y="14925"/>
                  <a:pt x="7600" y="15046"/>
                </a:cubicBezTo>
                <a:cubicBezTo>
                  <a:pt x="7660" y="15168"/>
                  <a:pt x="7660" y="15168"/>
                  <a:pt x="7691" y="15290"/>
                </a:cubicBezTo>
                <a:cubicBezTo>
                  <a:pt x="7752" y="15411"/>
                  <a:pt x="7782" y="15563"/>
                  <a:pt x="7812" y="15685"/>
                </a:cubicBezTo>
                <a:cubicBezTo>
                  <a:pt x="7812" y="15806"/>
                  <a:pt x="7812" y="15867"/>
                  <a:pt x="7843" y="15928"/>
                </a:cubicBezTo>
                <a:cubicBezTo>
                  <a:pt x="7873" y="15989"/>
                  <a:pt x="7843" y="16019"/>
                  <a:pt x="7904" y="16019"/>
                </a:cubicBezTo>
                <a:cubicBezTo>
                  <a:pt x="7912" y="16023"/>
                  <a:pt x="7921" y="16025"/>
                  <a:pt x="7931" y="16025"/>
                </a:cubicBezTo>
                <a:cubicBezTo>
                  <a:pt x="7989" y="16025"/>
                  <a:pt x="8064" y="15954"/>
                  <a:pt x="8116" y="15928"/>
                </a:cubicBezTo>
                <a:cubicBezTo>
                  <a:pt x="8177" y="15867"/>
                  <a:pt x="8329" y="15867"/>
                  <a:pt x="8420" y="15837"/>
                </a:cubicBezTo>
                <a:cubicBezTo>
                  <a:pt x="8511" y="15806"/>
                  <a:pt x="8511" y="15806"/>
                  <a:pt x="8542" y="15776"/>
                </a:cubicBezTo>
                <a:cubicBezTo>
                  <a:pt x="8542" y="15745"/>
                  <a:pt x="8542" y="15715"/>
                  <a:pt x="8633" y="15685"/>
                </a:cubicBezTo>
                <a:cubicBezTo>
                  <a:pt x="8694" y="15685"/>
                  <a:pt x="8846" y="15593"/>
                  <a:pt x="8937" y="15563"/>
                </a:cubicBezTo>
                <a:cubicBezTo>
                  <a:pt x="9028" y="15502"/>
                  <a:pt x="8967" y="15502"/>
                  <a:pt x="9028" y="15442"/>
                </a:cubicBezTo>
                <a:cubicBezTo>
                  <a:pt x="9089" y="15381"/>
                  <a:pt x="9089" y="15381"/>
                  <a:pt x="9150" y="15350"/>
                </a:cubicBezTo>
                <a:cubicBezTo>
                  <a:pt x="9195" y="15335"/>
                  <a:pt x="9226" y="15335"/>
                  <a:pt x="9249" y="15335"/>
                </a:cubicBezTo>
                <a:cubicBezTo>
                  <a:pt x="9271" y="15335"/>
                  <a:pt x="9287" y="15335"/>
                  <a:pt x="9302" y="15320"/>
                </a:cubicBezTo>
                <a:cubicBezTo>
                  <a:pt x="9332" y="15290"/>
                  <a:pt x="9332" y="15229"/>
                  <a:pt x="9363" y="15168"/>
                </a:cubicBezTo>
                <a:cubicBezTo>
                  <a:pt x="9423" y="15138"/>
                  <a:pt x="9484" y="15107"/>
                  <a:pt x="9606" y="15046"/>
                </a:cubicBezTo>
                <a:cubicBezTo>
                  <a:pt x="9727" y="14986"/>
                  <a:pt x="9697" y="15016"/>
                  <a:pt x="9697" y="14894"/>
                </a:cubicBezTo>
                <a:cubicBezTo>
                  <a:pt x="9697" y="14773"/>
                  <a:pt x="9727" y="14682"/>
                  <a:pt x="9727" y="14682"/>
                </a:cubicBezTo>
                <a:cubicBezTo>
                  <a:pt x="9727" y="14682"/>
                  <a:pt x="9758" y="14742"/>
                  <a:pt x="9758" y="14742"/>
                </a:cubicBezTo>
                <a:cubicBezTo>
                  <a:pt x="9770" y="14742"/>
                  <a:pt x="9777" y="14747"/>
                  <a:pt x="9785" y="14747"/>
                </a:cubicBezTo>
                <a:cubicBezTo>
                  <a:pt x="9798" y="14747"/>
                  <a:pt x="9812" y="14736"/>
                  <a:pt x="9849" y="14682"/>
                </a:cubicBezTo>
                <a:cubicBezTo>
                  <a:pt x="9910" y="14590"/>
                  <a:pt x="9910" y="14590"/>
                  <a:pt x="9940" y="14499"/>
                </a:cubicBezTo>
                <a:cubicBezTo>
                  <a:pt x="9970" y="14378"/>
                  <a:pt x="9970" y="14408"/>
                  <a:pt x="9940" y="14378"/>
                </a:cubicBezTo>
                <a:cubicBezTo>
                  <a:pt x="9910" y="14347"/>
                  <a:pt x="9910" y="14378"/>
                  <a:pt x="9879" y="14286"/>
                </a:cubicBezTo>
                <a:cubicBezTo>
                  <a:pt x="9818" y="14195"/>
                  <a:pt x="9879" y="14195"/>
                  <a:pt x="9818" y="14165"/>
                </a:cubicBezTo>
                <a:cubicBezTo>
                  <a:pt x="9727" y="14134"/>
                  <a:pt x="9697" y="14104"/>
                  <a:pt x="9636" y="14074"/>
                </a:cubicBezTo>
                <a:cubicBezTo>
                  <a:pt x="9575" y="14043"/>
                  <a:pt x="9545" y="14074"/>
                  <a:pt x="9515" y="13983"/>
                </a:cubicBezTo>
                <a:cubicBezTo>
                  <a:pt x="9484" y="13891"/>
                  <a:pt x="9515" y="13770"/>
                  <a:pt x="9484" y="13770"/>
                </a:cubicBezTo>
                <a:cubicBezTo>
                  <a:pt x="9481" y="13766"/>
                  <a:pt x="9478" y="13765"/>
                  <a:pt x="9475" y="13765"/>
                </a:cubicBezTo>
                <a:cubicBezTo>
                  <a:pt x="9453" y="13765"/>
                  <a:pt x="9450" y="13864"/>
                  <a:pt x="9423" y="13891"/>
                </a:cubicBezTo>
                <a:cubicBezTo>
                  <a:pt x="9363" y="13952"/>
                  <a:pt x="9332" y="14043"/>
                  <a:pt x="9211" y="14074"/>
                </a:cubicBezTo>
                <a:cubicBezTo>
                  <a:pt x="9119" y="14104"/>
                  <a:pt x="9059" y="14104"/>
                  <a:pt x="8967" y="14104"/>
                </a:cubicBezTo>
                <a:cubicBezTo>
                  <a:pt x="8931" y="14104"/>
                  <a:pt x="8909" y="14109"/>
                  <a:pt x="8896" y="14109"/>
                </a:cubicBezTo>
                <a:cubicBezTo>
                  <a:pt x="8876" y="14109"/>
                  <a:pt x="8876" y="14098"/>
                  <a:pt x="8876" y="14043"/>
                </a:cubicBezTo>
                <a:cubicBezTo>
                  <a:pt x="8846" y="13983"/>
                  <a:pt x="8876" y="13983"/>
                  <a:pt x="8846" y="13891"/>
                </a:cubicBezTo>
                <a:cubicBezTo>
                  <a:pt x="8815" y="13770"/>
                  <a:pt x="8815" y="13709"/>
                  <a:pt x="8815" y="13709"/>
                </a:cubicBezTo>
                <a:cubicBezTo>
                  <a:pt x="8815" y="13709"/>
                  <a:pt x="8815" y="13861"/>
                  <a:pt x="8815" y="13891"/>
                </a:cubicBezTo>
                <a:cubicBezTo>
                  <a:pt x="8794" y="13934"/>
                  <a:pt x="8788" y="13977"/>
                  <a:pt x="8786" y="13977"/>
                </a:cubicBezTo>
                <a:cubicBezTo>
                  <a:pt x="8785" y="13977"/>
                  <a:pt x="8785" y="13970"/>
                  <a:pt x="8785" y="13952"/>
                </a:cubicBezTo>
                <a:cubicBezTo>
                  <a:pt x="8755" y="13922"/>
                  <a:pt x="8724" y="13861"/>
                  <a:pt x="8663" y="13739"/>
                </a:cubicBezTo>
                <a:cubicBezTo>
                  <a:pt x="8603" y="13587"/>
                  <a:pt x="8633" y="13587"/>
                  <a:pt x="8572" y="13496"/>
                </a:cubicBezTo>
                <a:cubicBezTo>
                  <a:pt x="8481" y="13375"/>
                  <a:pt x="8542" y="13375"/>
                  <a:pt x="8481" y="13314"/>
                </a:cubicBezTo>
                <a:cubicBezTo>
                  <a:pt x="8420" y="13253"/>
                  <a:pt x="8359" y="13162"/>
                  <a:pt x="8390" y="13131"/>
                </a:cubicBezTo>
                <a:cubicBezTo>
                  <a:pt x="8451" y="13071"/>
                  <a:pt x="8481" y="13010"/>
                  <a:pt x="8481" y="12979"/>
                </a:cubicBezTo>
                <a:lnTo>
                  <a:pt x="8572" y="12979"/>
                </a:lnTo>
                <a:cubicBezTo>
                  <a:pt x="8633" y="12979"/>
                  <a:pt x="8663" y="12972"/>
                  <a:pt x="8682" y="12972"/>
                </a:cubicBezTo>
                <a:cubicBezTo>
                  <a:pt x="8701" y="12972"/>
                  <a:pt x="8709" y="12979"/>
                  <a:pt x="8724" y="13010"/>
                </a:cubicBezTo>
                <a:cubicBezTo>
                  <a:pt x="8755" y="13071"/>
                  <a:pt x="8755" y="13101"/>
                  <a:pt x="8785" y="13192"/>
                </a:cubicBezTo>
                <a:cubicBezTo>
                  <a:pt x="8815" y="13314"/>
                  <a:pt x="8876" y="13375"/>
                  <a:pt x="8907" y="13405"/>
                </a:cubicBezTo>
                <a:cubicBezTo>
                  <a:pt x="8914" y="13413"/>
                  <a:pt x="8920" y="13414"/>
                  <a:pt x="8925" y="13414"/>
                </a:cubicBezTo>
                <a:cubicBezTo>
                  <a:pt x="8930" y="13414"/>
                  <a:pt x="8935" y="13413"/>
                  <a:pt x="8941" y="13413"/>
                </a:cubicBezTo>
                <a:cubicBezTo>
                  <a:pt x="8952" y="13413"/>
                  <a:pt x="8967" y="13420"/>
                  <a:pt x="8998" y="13466"/>
                </a:cubicBezTo>
                <a:cubicBezTo>
                  <a:pt x="9059" y="13557"/>
                  <a:pt x="9059" y="13587"/>
                  <a:pt x="9150" y="13618"/>
                </a:cubicBezTo>
                <a:cubicBezTo>
                  <a:pt x="9190" y="13618"/>
                  <a:pt x="9217" y="13631"/>
                  <a:pt x="9267" y="13631"/>
                </a:cubicBezTo>
                <a:cubicBezTo>
                  <a:pt x="9292" y="13631"/>
                  <a:pt x="9322" y="13628"/>
                  <a:pt x="9363" y="13618"/>
                </a:cubicBezTo>
                <a:cubicBezTo>
                  <a:pt x="9515" y="13618"/>
                  <a:pt x="9545" y="13618"/>
                  <a:pt x="9575" y="13679"/>
                </a:cubicBezTo>
                <a:cubicBezTo>
                  <a:pt x="9606" y="13739"/>
                  <a:pt x="9575" y="13800"/>
                  <a:pt x="9697" y="13800"/>
                </a:cubicBezTo>
                <a:cubicBezTo>
                  <a:pt x="9788" y="13831"/>
                  <a:pt x="9788" y="13831"/>
                  <a:pt x="9879" y="13861"/>
                </a:cubicBezTo>
                <a:cubicBezTo>
                  <a:pt x="9940" y="13891"/>
                  <a:pt x="10031" y="13952"/>
                  <a:pt x="10183" y="13952"/>
                </a:cubicBezTo>
                <a:cubicBezTo>
                  <a:pt x="10259" y="13952"/>
                  <a:pt x="10297" y="13960"/>
                  <a:pt x="10331" y="13960"/>
                </a:cubicBezTo>
                <a:cubicBezTo>
                  <a:pt x="10366" y="13960"/>
                  <a:pt x="10396" y="13952"/>
                  <a:pt x="10457" y="13922"/>
                </a:cubicBezTo>
                <a:cubicBezTo>
                  <a:pt x="10578" y="13861"/>
                  <a:pt x="10578" y="13861"/>
                  <a:pt x="10670" y="13861"/>
                </a:cubicBezTo>
                <a:cubicBezTo>
                  <a:pt x="10742" y="13861"/>
                  <a:pt x="10796" y="13822"/>
                  <a:pt x="10830" y="13822"/>
                </a:cubicBezTo>
                <a:cubicBezTo>
                  <a:pt x="10839" y="13822"/>
                  <a:pt x="10846" y="13824"/>
                  <a:pt x="10852" y="13831"/>
                </a:cubicBezTo>
                <a:cubicBezTo>
                  <a:pt x="10852" y="13891"/>
                  <a:pt x="10852" y="13891"/>
                  <a:pt x="10882" y="13922"/>
                </a:cubicBezTo>
                <a:cubicBezTo>
                  <a:pt x="10882" y="13983"/>
                  <a:pt x="10913" y="14043"/>
                  <a:pt x="10943" y="14104"/>
                </a:cubicBezTo>
                <a:cubicBezTo>
                  <a:pt x="10943" y="14165"/>
                  <a:pt x="10974" y="14165"/>
                  <a:pt x="11065" y="14195"/>
                </a:cubicBezTo>
                <a:cubicBezTo>
                  <a:pt x="11156" y="14256"/>
                  <a:pt x="11125" y="14286"/>
                  <a:pt x="11217" y="14286"/>
                </a:cubicBezTo>
                <a:cubicBezTo>
                  <a:pt x="11277" y="14256"/>
                  <a:pt x="11338" y="14256"/>
                  <a:pt x="11338" y="14256"/>
                </a:cubicBezTo>
                <a:lnTo>
                  <a:pt x="11338" y="14256"/>
                </a:lnTo>
                <a:cubicBezTo>
                  <a:pt x="11338" y="14256"/>
                  <a:pt x="11369" y="14286"/>
                  <a:pt x="11308" y="14317"/>
                </a:cubicBezTo>
                <a:cubicBezTo>
                  <a:pt x="11247" y="14378"/>
                  <a:pt x="11156" y="14378"/>
                  <a:pt x="11125" y="14378"/>
                </a:cubicBezTo>
                <a:cubicBezTo>
                  <a:pt x="11125" y="14378"/>
                  <a:pt x="11156" y="14438"/>
                  <a:pt x="11247" y="14530"/>
                </a:cubicBezTo>
                <a:cubicBezTo>
                  <a:pt x="11308" y="14611"/>
                  <a:pt x="11328" y="14638"/>
                  <a:pt x="11362" y="14638"/>
                </a:cubicBezTo>
                <a:cubicBezTo>
                  <a:pt x="11379" y="14638"/>
                  <a:pt x="11399" y="14631"/>
                  <a:pt x="11429" y="14621"/>
                </a:cubicBezTo>
                <a:cubicBezTo>
                  <a:pt x="11521" y="14621"/>
                  <a:pt x="11521" y="14560"/>
                  <a:pt x="11551" y="14499"/>
                </a:cubicBezTo>
                <a:cubicBezTo>
                  <a:pt x="11577" y="14447"/>
                  <a:pt x="11626" y="14372"/>
                  <a:pt x="11639" y="14372"/>
                </a:cubicBezTo>
                <a:cubicBezTo>
                  <a:pt x="11641" y="14372"/>
                  <a:pt x="11642" y="14374"/>
                  <a:pt x="11642" y="14378"/>
                </a:cubicBezTo>
                <a:cubicBezTo>
                  <a:pt x="11642" y="14408"/>
                  <a:pt x="11642" y="15077"/>
                  <a:pt x="11673" y="15198"/>
                </a:cubicBezTo>
                <a:cubicBezTo>
                  <a:pt x="11673" y="15320"/>
                  <a:pt x="11642" y="15381"/>
                  <a:pt x="11794" y="15776"/>
                </a:cubicBezTo>
                <a:cubicBezTo>
                  <a:pt x="11946" y="16141"/>
                  <a:pt x="12159" y="16566"/>
                  <a:pt x="12189" y="16657"/>
                </a:cubicBezTo>
                <a:cubicBezTo>
                  <a:pt x="12207" y="16729"/>
                  <a:pt x="12215" y="16758"/>
                  <a:pt x="12236" y="16758"/>
                </a:cubicBezTo>
                <a:cubicBezTo>
                  <a:pt x="12251" y="16758"/>
                  <a:pt x="12273" y="16743"/>
                  <a:pt x="12311" y="16718"/>
                </a:cubicBezTo>
                <a:cubicBezTo>
                  <a:pt x="12402" y="16627"/>
                  <a:pt x="12432" y="16566"/>
                  <a:pt x="12463" y="16475"/>
                </a:cubicBezTo>
                <a:cubicBezTo>
                  <a:pt x="12463" y="16414"/>
                  <a:pt x="12493" y="16262"/>
                  <a:pt x="12524" y="16201"/>
                </a:cubicBezTo>
                <a:cubicBezTo>
                  <a:pt x="12554" y="16110"/>
                  <a:pt x="12584" y="16080"/>
                  <a:pt x="12584" y="15958"/>
                </a:cubicBezTo>
                <a:cubicBezTo>
                  <a:pt x="12615" y="15837"/>
                  <a:pt x="12584" y="15776"/>
                  <a:pt x="12584" y="15624"/>
                </a:cubicBezTo>
                <a:cubicBezTo>
                  <a:pt x="12584" y="15502"/>
                  <a:pt x="12615" y="15502"/>
                  <a:pt x="12706" y="15472"/>
                </a:cubicBezTo>
                <a:cubicBezTo>
                  <a:pt x="12767" y="15442"/>
                  <a:pt x="12797" y="15442"/>
                  <a:pt x="13040" y="15107"/>
                </a:cubicBezTo>
                <a:cubicBezTo>
                  <a:pt x="13314" y="14773"/>
                  <a:pt x="13436" y="14712"/>
                  <a:pt x="13466" y="14621"/>
                </a:cubicBezTo>
                <a:cubicBezTo>
                  <a:pt x="13466" y="14560"/>
                  <a:pt x="13405" y="14499"/>
                  <a:pt x="13496" y="14499"/>
                </a:cubicBezTo>
                <a:cubicBezTo>
                  <a:pt x="13618" y="14469"/>
                  <a:pt x="13831" y="14469"/>
                  <a:pt x="13922" y="14378"/>
                </a:cubicBezTo>
                <a:cubicBezTo>
                  <a:pt x="13967" y="14332"/>
                  <a:pt x="13998" y="14302"/>
                  <a:pt x="14021" y="14302"/>
                </a:cubicBezTo>
                <a:cubicBezTo>
                  <a:pt x="14043" y="14302"/>
                  <a:pt x="14059" y="14332"/>
                  <a:pt x="14074" y="14408"/>
                </a:cubicBezTo>
                <a:cubicBezTo>
                  <a:pt x="14135" y="14590"/>
                  <a:pt x="14226" y="14682"/>
                  <a:pt x="14317" y="14742"/>
                </a:cubicBezTo>
                <a:cubicBezTo>
                  <a:pt x="14378" y="14834"/>
                  <a:pt x="14439" y="15046"/>
                  <a:pt x="14439" y="15107"/>
                </a:cubicBezTo>
                <a:cubicBezTo>
                  <a:pt x="14469" y="15168"/>
                  <a:pt x="14408" y="15320"/>
                  <a:pt x="14408" y="15381"/>
                </a:cubicBezTo>
                <a:cubicBezTo>
                  <a:pt x="14408" y="15411"/>
                  <a:pt x="14469" y="15442"/>
                  <a:pt x="14530" y="15442"/>
                </a:cubicBezTo>
                <a:cubicBezTo>
                  <a:pt x="14591" y="15442"/>
                  <a:pt x="14651" y="15381"/>
                  <a:pt x="14712" y="15290"/>
                </a:cubicBezTo>
                <a:cubicBezTo>
                  <a:pt x="14727" y="15229"/>
                  <a:pt x="14735" y="15198"/>
                  <a:pt x="14743" y="15198"/>
                </a:cubicBezTo>
                <a:cubicBezTo>
                  <a:pt x="14750" y="15198"/>
                  <a:pt x="14758" y="15229"/>
                  <a:pt x="14773" y="15290"/>
                </a:cubicBezTo>
                <a:cubicBezTo>
                  <a:pt x="14803" y="15381"/>
                  <a:pt x="14895" y="15715"/>
                  <a:pt x="14895" y="15837"/>
                </a:cubicBezTo>
                <a:cubicBezTo>
                  <a:pt x="14925" y="15958"/>
                  <a:pt x="14955" y="16141"/>
                  <a:pt x="14925" y="16353"/>
                </a:cubicBezTo>
                <a:cubicBezTo>
                  <a:pt x="14895" y="16536"/>
                  <a:pt x="14864" y="16627"/>
                  <a:pt x="14925" y="16718"/>
                </a:cubicBezTo>
                <a:cubicBezTo>
                  <a:pt x="14986" y="16779"/>
                  <a:pt x="15199" y="16931"/>
                  <a:pt x="15229" y="17052"/>
                </a:cubicBezTo>
                <a:cubicBezTo>
                  <a:pt x="15259" y="17174"/>
                  <a:pt x="15290" y="17417"/>
                  <a:pt x="15350" y="17508"/>
                </a:cubicBezTo>
                <a:cubicBezTo>
                  <a:pt x="15381" y="17600"/>
                  <a:pt x="15502" y="17691"/>
                  <a:pt x="15624" y="17782"/>
                </a:cubicBezTo>
                <a:cubicBezTo>
                  <a:pt x="15665" y="17802"/>
                  <a:pt x="15688" y="17812"/>
                  <a:pt x="15699" y="17812"/>
                </a:cubicBezTo>
                <a:cubicBezTo>
                  <a:pt x="15722" y="17812"/>
                  <a:pt x="15695" y="17772"/>
                  <a:pt x="15654" y="17691"/>
                </a:cubicBezTo>
                <a:cubicBezTo>
                  <a:pt x="15594" y="17539"/>
                  <a:pt x="15594" y="17448"/>
                  <a:pt x="15563" y="17296"/>
                </a:cubicBezTo>
                <a:cubicBezTo>
                  <a:pt x="15533" y="17144"/>
                  <a:pt x="15563" y="17174"/>
                  <a:pt x="15411" y="17022"/>
                </a:cubicBezTo>
                <a:cubicBezTo>
                  <a:pt x="15259" y="16900"/>
                  <a:pt x="15290" y="16961"/>
                  <a:pt x="15229" y="16809"/>
                </a:cubicBezTo>
                <a:cubicBezTo>
                  <a:pt x="15168" y="16657"/>
                  <a:pt x="15168" y="16505"/>
                  <a:pt x="15107" y="16505"/>
                </a:cubicBezTo>
                <a:cubicBezTo>
                  <a:pt x="15099" y="16508"/>
                  <a:pt x="15092" y="16509"/>
                  <a:pt x="15086" y="16509"/>
                </a:cubicBezTo>
                <a:cubicBezTo>
                  <a:pt x="15021" y="16509"/>
                  <a:pt x="15047" y="16371"/>
                  <a:pt x="15047" y="16232"/>
                </a:cubicBezTo>
                <a:cubicBezTo>
                  <a:pt x="15077" y="16080"/>
                  <a:pt x="15168" y="16110"/>
                  <a:pt x="15168" y="15958"/>
                </a:cubicBezTo>
                <a:cubicBezTo>
                  <a:pt x="15146" y="15850"/>
                  <a:pt x="15187" y="15834"/>
                  <a:pt x="15223" y="15834"/>
                </a:cubicBezTo>
                <a:cubicBezTo>
                  <a:pt x="15237" y="15834"/>
                  <a:pt x="15251" y="15837"/>
                  <a:pt x="15259" y="15837"/>
                </a:cubicBezTo>
                <a:cubicBezTo>
                  <a:pt x="15290" y="15837"/>
                  <a:pt x="15229" y="15928"/>
                  <a:pt x="15259" y="15928"/>
                </a:cubicBezTo>
                <a:cubicBezTo>
                  <a:pt x="15320" y="15958"/>
                  <a:pt x="15594" y="16049"/>
                  <a:pt x="15654" y="16171"/>
                </a:cubicBezTo>
                <a:cubicBezTo>
                  <a:pt x="15746" y="16262"/>
                  <a:pt x="15837" y="16353"/>
                  <a:pt x="15806" y="16536"/>
                </a:cubicBezTo>
                <a:cubicBezTo>
                  <a:pt x="15795" y="16593"/>
                  <a:pt x="15792" y="16615"/>
                  <a:pt x="15799" y="16615"/>
                </a:cubicBezTo>
                <a:cubicBezTo>
                  <a:pt x="15811" y="16615"/>
                  <a:pt x="15852" y="16551"/>
                  <a:pt x="15928" y="16475"/>
                </a:cubicBezTo>
                <a:cubicBezTo>
                  <a:pt x="16050" y="16384"/>
                  <a:pt x="16323" y="16080"/>
                  <a:pt x="16323" y="15928"/>
                </a:cubicBezTo>
                <a:cubicBezTo>
                  <a:pt x="16323" y="15745"/>
                  <a:pt x="16293" y="15654"/>
                  <a:pt x="16262" y="15502"/>
                </a:cubicBezTo>
                <a:cubicBezTo>
                  <a:pt x="16202" y="15350"/>
                  <a:pt x="15958" y="15077"/>
                  <a:pt x="15898" y="14986"/>
                </a:cubicBezTo>
                <a:cubicBezTo>
                  <a:pt x="15867" y="14925"/>
                  <a:pt x="15837" y="14986"/>
                  <a:pt x="15898" y="14834"/>
                </a:cubicBezTo>
                <a:cubicBezTo>
                  <a:pt x="15928" y="14651"/>
                  <a:pt x="16080" y="14651"/>
                  <a:pt x="16171" y="14530"/>
                </a:cubicBezTo>
                <a:cubicBezTo>
                  <a:pt x="16238" y="14462"/>
                  <a:pt x="16296" y="14442"/>
                  <a:pt x="16340" y="14442"/>
                </a:cubicBezTo>
                <a:cubicBezTo>
                  <a:pt x="16375" y="14442"/>
                  <a:pt x="16401" y="14455"/>
                  <a:pt x="16414" y="14469"/>
                </a:cubicBezTo>
                <a:cubicBezTo>
                  <a:pt x="16475" y="14469"/>
                  <a:pt x="16475" y="14530"/>
                  <a:pt x="16445" y="14590"/>
                </a:cubicBezTo>
                <a:cubicBezTo>
                  <a:pt x="16445" y="14635"/>
                  <a:pt x="16477" y="14663"/>
                  <a:pt x="16495" y="14663"/>
                </a:cubicBezTo>
                <a:cubicBezTo>
                  <a:pt x="16501" y="14663"/>
                  <a:pt x="16506" y="14659"/>
                  <a:pt x="16506" y="14651"/>
                </a:cubicBezTo>
                <a:cubicBezTo>
                  <a:pt x="16536" y="14621"/>
                  <a:pt x="16506" y="14530"/>
                  <a:pt x="16566" y="14499"/>
                </a:cubicBezTo>
                <a:cubicBezTo>
                  <a:pt x="16627" y="14469"/>
                  <a:pt x="16749" y="14438"/>
                  <a:pt x="16870" y="14408"/>
                </a:cubicBezTo>
                <a:cubicBezTo>
                  <a:pt x="17022" y="14378"/>
                  <a:pt x="17113" y="14347"/>
                  <a:pt x="17357" y="14134"/>
                </a:cubicBezTo>
                <a:cubicBezTo>
                  <a:pt x="17600" y="13922"/>
                  <a:pt x="17600" y="13891"/>
                  <a:pt x="17691" y="13709"/>
                </a:cubicBezTo>
                <a:cubicBezTo>
                  <a:pt x="17752" y="13527"/>
                  <a:pt x="17904" y="13162"/>
                  <a:pt x="17934" y="13131"/>
                </a:cubicBezTo>
                <a:cubicBezTo>
                  <a:pt x="17934" y="13071"/>
                  <a:pt x="17995" y="13101"/>
                  <a:pt x="17904" y="12979"/>
                </a:cubicBezTo>
                <a:cubicBezTo>
                  <a:pt x="17813" y="12858"/>
                  <a:pt x="17813" y="12736"/>
                  <a:pt x="17843" y="12645"/>
                </a:cubicBezTo>
                <a:cubicBezTo>
                  <a:pt x="17843" y="12584"/>
                  <a:pt x="17904" y="12524"/>
                  <a:pt x="17843" y="12372"/>
                </a:cubicBezTo>
                <a:cubicBezTo>
                  <a:pt x="17782" y="12250"/>
                  <a:pt x="17721" y="12159"/>
                  <a:pt x="17661" y="12068"/>
                </a:cubicBezTo>
                <a:cubicBezTo>
                  <a:pt x="17600" y="12007"/>
                  <a:pt x="17569" y="12037"/>
                  <a:pt x="17721" y="11855"/>
                </a:cubicBezTo>
                <a:cubicBezTo>
                  <a:pt x="17873" y="11672"/>
                  <a:pt x="17934" y="11612"/>
                  <a:pt x="17965" y="11551"/>
                </a:cubicBezTo>
                <a:cubicBezTo>
                  <a:pt x="17995" y="11490"/>
                  <a:pt x="17995" y="11490"/>
                  <a:pt x="17873" y="11490"/>
                </a:cubicBezTo>
                <a:cubicBezTo>
                  <a:pt x="17776" y="11490"/>
                  <a:pt x="17718" y="11529"/>
                  <a:pt x="17652" y="11529"/>
                </a:cubicBezTo>
                <a:cubicBezTo>
                  <a:pt x="17635" y="11529"/>
                  <a:pt x="17618" y="11527"/>
                  <a:pt x="17600" y="11520"/>
                </a:cubicBezTo>
                <a:cubicBezTo>
                  <a:pt x="17539" y="11520"/>
                  <a:pt x="17448" y="11308"/>
                  <a:pt x="17417" y="11247"/>
                </a:cubicBezTo>
                <a:cubicBezTo>
                  <a:pt x="17387" y="11217"/>
                  <a:pt x="17387" y="11186"/>
                  <a:pt x="17509" y="11125"/>
                </a:cubicBezTo>
                <a:cubicBezTo>
                  <a:pt x="17600" y="11065"/>
                  <a:pt x="17630" y="11095"/>
                  <a:pt x="17782" y="10943"/>
                </a:cubicBezTo>
                <a:cubicBezTo>
                  <a:pt x="17865" y="10839"/>
                  <a:pt x="17906" y="10792"/>
                  <a:pt x="17942" y="10792"/>
                </a:cubicBezTo>
                <a:cubicBezTo>
                  <a:pt x="17959" y="10792"/>
                  <a:pt x="17976" y="10802"/>
                  <a:pt x="17995" y="10821"/>
                </a:cubicBezTo>
                <a:cubicBezTo>
                  <a:pt x="18056" y="10882"/>
                  <a:pt x="18025" y="10882"/>
                  <a:pt x="18056" y="11004"/>
                </a:cubicBezTo>
                <a:cubicBezTo>
                  <a:pt x="18056" y="11044"/>
                  <a:pt x="18059" y="11058"/>
                  <a:pt x="18068" y="11058"/>
                </a:cubicBezTo>
                <a:cubicBezTo>
                  <a:pt x="18086" y="11058"/>
                  <a:pt x="18127" y="11004"/>
                  <a:pt x="18208" y="11004"/>
                </a:cubicBezTo>
                <a:cubicBezTo>
                  <a:pt x="18329" y="11004"/>
                  <a:pt x="18390" y="11065"/>
                  <a:pt x="18390" y="11095"/>
                </a:cubicBezTo>
                <a:cubicBezTo>
                  <a:pt x="18420" y="11125"/>
                  <a:pt x="18360" y="11217"/>
                  <a:pt x="18390" y="11338"/>
                </a:cubicBezTo>
                <a:cubicBezTo>
                  <a:pt x="18451" y="11429"/>
                  <a:pt x="18481" y="11368"/>
                  <a:pt x="18572" y="11460"/>
                </a:cubicBezTo>
                <a:cubicBezTo>
                  <a:pt x="18664" y="11551"/>
                  <a:pt x="18542" y="11612"/>
                  <a:pt x="18512" y="11642"/>
                </a:cubicBezTo>
                <a:cubicBezTo>
                  <a:pt x="18481" y="11672"/>
                  <a:pt x="18572" y="11672"/>
                  <a:pt x="18572" y="11794"/>
                </a:cubicBezTo>
                <a:cubicBezTo>
                  <a:pt x="18572" y="11946"/>
                  <a:pt x="18572" y="12159"/>
                  <a:pt x="18572" y="12189"/>
                </a:cubicBezTo>
                <a:cubicBezTo>
                  <a:pt x="18572" y="12197"/>
                  <a:pt x="18584" y="12201"/>
                  <a:pt x="18602" y="12201"/>
                </a:cubicBezTo>
                <a:cubicBezTo>
                  <a:pt x="18656" y="12201"/>
                  <a:pt x="18770" y="12166"/>
                  <a:pt x="18816" y="12098"/>
                </a:cubicBezTo>
                <a:cubicBezTo>
                  <a:pt x="18846" y="12007"/>
                  <a:pt x="18907" y="11794"/>
                  <a:pt x="18907" y="11672"/>
                </a:cubicBezTo>
                <a:cubicBezTo>
                  <a:pt x="18876" y="11490"/>
                  <a:pt x="18724" y="11308"/>
                  <a:pt x="18694" y="11125"/>
                </a:cubicBezTo>
                <a:cubicBezTo>
                  <a:pt x="18785" y="10821"/>
                  <a:pt x="18907" y="10882"/>
                  <a:pt x="18968" y="10669"/>
                </a:cubicBezTo>
                <a:cubicBezTo>
                  <a:pt x="18998" y="10487"/>
                  <a:pt x="19059" y="10426"/>
                  <a:pt x="19150" y="10335"/>
                </a:cubicBezTo>
                <a:cubicBezTo>
                  <a:pt x="19199" y="10270"/>
                  <a:pt x="19230" y="10240"/>
                  <a:pt x="19254" y="10240"/>
                </a:cubicBezTo>
                <a:cubicBezTo>
                  <a:pt x="19274" y="10240"/>
                  <a:pt x="19288" y="10262"/>
                  <a:pt x="19302" y="10305"/>
                </a:cubicBezTo>
                <a:cubicBezTo>
                  <a:pt x="19335" y="10355"/>
                  <a:pt x="19360" y="10377"/>
                  <a:pt x="19390" y="10377"/>
                </a:cubicBezTo>
                <a:cubicBezTo>
                  <a:pt x="19415" y="10377"/>
                  <a:pt x="19443" y="10362"/>
                  <a:pt x="19484" y="10335"/>
                </a:cubicBezTo>
                <a:cubicBezTo>
                  <a:pt x="19575" y="10305"/>
                  <a:pt x="19971" y="9818"/>
                  <a:pt x="20031" y="9636"/>
                </a:cubicBezTo>
                <a:cubicBezTo>
                  <a:pt x="20123" y="9454"/>
                  <a:pt x="20153" y="9302"/>
                  <a:pt x="20244" y="9150"/>
                </a:cubicBezTo>
                <a:cubicBezTo>
                  <a:pt x="20305" y="8967"/>
                  <a:pt x="20335" y="8633"/>
                  <a:pt x="20366" y="8390"/>
                </a:cubicBezTo>
                <a:cubicBezTo>
                  <a:pt x="20427" y="8147"/>
                  <a:pt x="20457" y="8055"/>
                  <a:pt x="20427" y="7903"/>
                </a:cubicBezTo>
                <a:cubicBezTo>
                  <a:pt x="20396" y="7782"/>
                  <a:pt x="20335" y="7691"/>
                  <a:pt x="20214" y="7599"/>
                </a:cubicBezTo>
                <a:cubicBezTo>
                  <a:pt x="20192" y="7577"/>
                  <a:pt x="20178" y="7568"/>
                  <a:pt x="20171" y="7568"/>
                </a:cubicBezTo>
                <a:cubicBezTo>
                  <a:pt x="20147" y="7568"/>
                  <a:pt x="20176" y="7660"/>
                  <a:pt x="20153" y="7751"/>
                </a:cubicBezTo>
                <a:cubicBezTo>
                  <a:pt x="20135" y="7806"/>
                  <a:pt x="20138" y="7817"/>
                  <a:pt x="20118" y="7817"/>
                </a:cubicBezTo>
                <a:cubicBezTo>
                  <a:pt x="20104" y="7817"/>
                  <a:pt x="20080" y="7812"/>
                  <a:pt x="20031" y="7812"/>
                </a:cubicBezTo>
                <a:cubicBezTo>
                  <a:pt x="19910" y="7812"/>
                  <a:pt x="19879" y="7782"/>
                  <a:pt x="19849" y="7630"/>
                </a:cubicBezTo>
                <a:cubicBezTo>
                  <a:pt x="19819" y="7508"/>
                  <a:pt x="19819" y="7539"/>
                  <a:pt x="19697" y="7508"/>
                </a:cubicBezTo>
                <a:cubicBezTo>
                  <a:pt x="19575" y="7478"/>
                  <a:pt x="19606" y="7478"/>
                  <a:pt x="19758" y="7326"/>
                </a:cubicBezTo>
                <a:cubicBezTo>
                  <a:pt x="19879" y="7144"/>
                  <a:pt x="20031" y="7113"/>
                  <a:pt x="20153" y="6931"/>
                </a:cubicBezTo>
                <a:cubicBezTo>
                  <a:pt x="20275" y="6779"/>
                  <a:pt x="20579" y="6444"/>
                  <a:pt x="20609" y="6384"/>
                </a:cubicBezTo>
                <a:cubicBezTo>
                  <a:pt x="20653" y="6339"/>
                  <a:pt x="20649" y="6311"/>
                  <a:pt x="20703" y="6311"/>
                </a:cubicBezTo>
                <a:cubicBezTo>
                  <a:pt x="20723" y="6311"/>
                  <a:pt x="20751" y="6315"/>
                  <a:pt x="20791" y="6323"/>
                </a:cubicBezTo>
                <a:cubicBezTo>
                  <a:pt x="20943" y="6323"/>
                  <a:pt x="21156" y="6353"/>
                  <a:pt x="21217" y="6353"/>
                </a:cubicBezTo>
                <a:cubicBezTo>
                  <a:pt x="21263" y="6376"/>
                  <a:pt x="21257" y="6434"/>
                  <a:pt x="21304" y="6434"/>
                </a:cubicBezTo>
                <a:cubicBezTo>
                  <a:pt x="21319" y="6434"/>
                  <a:pt x="21340" y="6429"/>
                  <a:pt x="21369" y="6414"/>
                </a:cubicBezTo>
                <a:cubicBezTo>
                  <a:pt x="21443" y="6364"/>
                  <a:pt x="21416" y="6315"/>
                  <a:pt x="21487" y="6315"/>
                </a:cubicBezTo>
                <a:cubicBezTo>
                  <a:pt x="21503" y="6315"/>
                  <a:pt x="21523" y="6317"/>
                  <a:pt x="21551" y="6323"/>
                </a:cubicBezTo>
                <a:cubicBezTo>
                  <a:pt x="21703" y="6384"/>
                  <a:pt x="21916" y="6414"/>
                  <a:pt x="21825" y="6444"/>
                </a:cubicBezTo>
                <a:cubicBezTo>
                  <a:pt x="21764" y="6475"/>
                  <a:pt x="21703" y="6505"/>
                  <a:pt x="21825" y="6505"/>
                </a:cubicBezTo>
                <a:cubicBezTo>
                  <a:pt x="21886" y="6505"/>
                  <a:pt x="21984" y="6513"/>
                  <a:pt x="22060" y="6513"/>
                </a:cubicBezTo>
                <a:cubicBezTo>
                  <a:pt x="22136" y="6513"/>
                  <a:pt x="22190" y="6505"/>
                  <a:pt x="22159" y="6475"/>
                </a:cubicBezTo>
                <a:cubicBezTo>
                  <a:pt x="22129" y="6414"/>
                  <a:pt x="22038" y="6444"/>
                  <a:pt x="22190" y="6232"/>
                </a:cubicBezTo>
                <a:cubicBezTo>
                  <a:pt x="22311" y="6019"/>
                  <a:pt x="22493" y="5928"/>
                  <a:pt x="22645" y="5897"/>
                </a:cubicBezTo>
                <a:cubicBezTo>
                  <a:pt x="22797" y="5867"/>
                  <a:pt x="22828" y="5867"/>
                  <a:pt x="22919" y="5806"/>
                </a:cubicBezTo>
                <a:cubicBezTo>
                  <a:pt x="22930" y="5795"/>
                  <a:pt x="22940" y="5790"/>
                  <a:pt x="22947" y="5790"/>
                </a:cubicBezTo>
                <a:cubicBezTo>
                  <a:pt x="22979" y="5790"/>
                  <a:pt x="22974" y="5884"/>
                  <a:pt x="22949" y="5958"/>
                </a:cubicBezTo>
                <a:cubicBezTo>
                  <a:pt x="22949" y="6009"/>
                  <a:pt x="22965" y="6033"/>
                  <a:pt x="22990" y="6033"/>
                </a:cubicBezTo>
                <a:cubicBezTo>
                  <a:pt x="23026" y="6033"/>
                  <a:pt x="23079" y="5986"/>
                  <a:pt x="23132" y="5897"/>
                </a:cubicBezTo>
                <a:cubicBezTo>
                  <a:pt x="23233" y="5797"/>
                  <a:pt x="23250" y="5738"/>
                  <a:pt x="23322" y="5738"/>
                </a:cubicBezTo>
                <a:cubicBezTo>
                  <a:pt x="23337" y="5738"/>
                  <a:pt x="23354" y="5740"/>
                  <a:pt x="23375" y="5745"/>
                </a:cubicBezTo>
                <a:lnTo>
                  <a:pt x="23527" y="5745"/>
                </a:lnTo>
                <a:cubicBezTo>
                  <a:pt x="23527" y="5745"/>
                  <a:pt x="23436" y="5776"/>
                  <a:pt x="23375" y="5837"/>
                </a:cubicBezTo>
                <a:cubicBezTo>
                  <a:pt x="23314" y="5897"/>
                  <a:pt x="23466" y="6019"/>
                  <a:pt x="23193" y="6232"/>
                </a:cubicBezTo>
                <a:cubicBezTo>
                  <a:pt x="22433" y="6900"/>
                  <a:pt x="23193" y="6475"/>
                  <a:pt x="22341" y="6961"/>
                </a:cubicBezTo>
                <a:cubicBezTo>
                  <a:pt x="22250" y="7022"/>
                  <a:pt x="22281" y="7265"/>
                  <a:pt x="22281" y="7447"/>
                </a:cubicBezTo>
                <a:cubicBezTo>
                  <a:pt x="22281" y="7683"/>
                  <a:pt x="22386" y="8401"/>
                  <a:pt x="22566" y="8401"/>
                </a:cubicBezTo>
                <a:cubicBezTo>
                  <a:pt x="22641" y="8401"/>
                  <a:pt x="22729" y="8275"/>
                  <a:pt x="22828" y="7934"/>
                </a:cubicBezTo>
                <a:cubicBezTo>
                  <a:pt x="22919" y="7569"/>
                  <a:pt x="23010" y="7812"/>
                  <a:pt x="23132" y="7356"/>
                </a:cubicBezTo>
                <a:cubicBezTo>
                  <a:pt x="23132" y="7326"/>
                  <a:pt x="23223" y="6931"/>
                  <a:pt x="23223" y="6931"/>
                </a:cubicBezTo>
                <a:cubicBezTo>
                  <a:pt x="23253" y="6840"/>
                  <a:pt x="22645" y="6870"/>
                  <a:pt x="23497" y="6323"/>
                </a:cubicBezTo>
                <a:cubicBezTo>
                  <a:pt x="23527" y="6323"/>
                  <a:pt x="23527" y="6292"/>
                  <a:pt x="23557" y="6292"/>
                </a:cubicBezTo>
                <a:cubicBezTo>
                  <a:pt x="23588" y="6292"/>
                  <a:pt x="23649" y="6323"/>
                  <a:pt x="23649" y="6384"/>
                </a:cubicBezTo>
                <a:cubicBezTo>
                  <a:pt x="23649" y="6414"/>
                  <a:pt x="23679" y="6414"/>
                  <a:pt x="23679" y="6414"/>
                </a:cubicBezTo>
                <a:cubicBezTo>
                  <a:pt x="23728" y="6390"/>
                  <a:pt x="23757" y="6306"/>
                  <a:pt x="23862" y="6306"/>
                </a:cubicBezTo>
                <a:cubicBezTo>
                  <a:pt x="23887" y="6306"/>
                  <a:pt x="23917" y="6311"/>
                  <a:pt x="23952" y="6323"/>
                </a:cubicBezTo>
                <a:cubicBezTo>
                  <a:pt x="24078" y="6344"/>
                  <a:pt x="24132" y="6379"/>
                  <a:pt x="24163" y="6379"/>
                </a:cubicBezTo>
                <a:cubicBezTo>
                  <a:pt x="24177" y="6379"/>
                  <a:pt x="24186" y="6372"/>
                  <a:pt x="24196" y="6353"/>
                </a:cubicBezTo>
                <a:cubicBezTo>
                  <a:pt x="24256" y="6292"/>
                  <a:pt x="24500" y="6110"/>
                  <a:pt x="24712" y="6019"/>
                </a:cubicBezTo>
                <a:cubicBezTo>
                  <a:pt x="24878" y="5924"/>
                  <a:pt x="24915" y="5848"/>
                  <a:pt x="25024" y="5848"/>
                </a:cubicBezTo>
                <a:cubicBezTo>
                  <a:pt x="25055" y="5848"/>
                  <a:pt x="25091" y="5854"/>
                  <a:pt x="25138" y="5867"/>
                </a:cubicBezTo>
                <a:lnTo>
                  <a:pt x="25199" y="5867"/>
                </a:lnTo>
                <a:cubicBezTo>
                  <a:pt x="25259" y="5867"/>
                  <a:pt x="25320" y="5806"/>
                  <a:pt x="25290" y="5745"/>
                </a:cubicBezTo>
                <a:cubicBezTo>
                  <a:pt x="25259" y="5685"/>
                  <a:pt x="25259" y="5654"/>
                  <a:pt x="25229" y="5624"/>
                </a:cubicBezTo>
                <a:cubicBezTo>
                  <a:pt x="25229" y="5563"/>
                  <a:pt x="25199" y="5502"/>
                  <a:pt x="25168" y="5472"/>
                </a:cubicBezTo>
                <a:cubicBezTo>
                  <a:pt x="25108" y="5411"/>
                  <a:pt x="25138" y="5320"/>
                  <a:pt x="25199" y="5320"/>
                </a:cubicBezTo>
                <a:cubicBezTo>
                  <a:pt x="25259" y="5289"/>
                  <a:pt x="25351" y="5259"/>
                  <a:pt x="25381" y="5259"/>
                </a:cubicBezTo>
                <a:cubicBezTo>
                  <a:pt x="25472" y="5198"/>
                  <a:pt x="25442" y="4985"/>
                  <a:pt x="25503" y="4985"/>
                </a:cubicBezTo>
                <a:lnTo>
                  <a:pt x="25563" y="4985"/>
                </a:lnTo>
                <a:cubicBezTo>
                  <a:pt x="25563" y="4985"/>
                  <a:pt x="25533" y="5168"/>
                  <a:pt x="25655" y="5168"/>
                </a:cubicBezTo>
                <a:cubicBezTo>
                  <a:pt x="25695" y="5168"/>
                  <a:pt x="25736" y="5164"/>
                  <a:pt x="25773" y="5164"/>
                </a:cubicBezTo>
                <a:cubicBezTo>
                  <a:pt x="25847" y="5164"/>
                  <a:pt x="25908" y="5178"/>
                  <a:pt x="25928" y="5259"/>
                </a:cubicBezTo>
                <a:cubicBezTo>
                  <a:pt x="25989" y="5411"/>
                  <a:pt x="26050" y="5381"/>
                  <a:pt x="26141" y="5411"/>
                </a:cubicBezTo>
                <a:cubicBezTo>
                  <a:pt x="26171" y="5441"/>
                  <a:pt x="26202" y="5441"/>
                  <a:pt x="26232" y="5472"/>
                </a:cubicBezTo>
                <a:cubicBezTo>
                  <a:pt x="26248" y="5480"/>
                  <a:pt x="26263" y="5484"/>
                  <a:pt x="26275" y="5484"/>
                </a:cubicBezTo>
                <a:cubicBezTo>
                  <a:pt x="26309" y="5484"/>
                  <a:pt x="26331" y="5455"/>
                  <a:pt x="26354" y="5411"/>
                </a:cubicBezTo>
                <a:cubicBezTo>
                  <a:pt x="26354" y="5411"/>
                  <a:pt x="26354" y="5411"/>
                  <a:pt x="26354" y="5381"/>
                </a:cubicBezTo>
                <a:cubicBezTo>
                  <a:pt x="26384" y="5381"/>
                  <a:pt x="26384" y="5320"/>
                  <a:pt x="26384" y="5289"/>
                </a:cubicBezTo>
                <a:cubicBezTo>
                  <a:pt x="26406" y="5245"/>
                  <a:pt x="26429" y="5217"/>
                  <a:pt x="26451" y="5217"/>
                </a:cubicBezTo>
                <a:cubicBezTo>
                  <a:pt x="26459" y="5217"/>
                  <a:pt x="26467" y="5220"/>
                  <a:pt x="26475" y="5229"/>
                </a:cubicBezTo>
                <a:lnTo>
                  <a:pt x="26627" y="5229"/>
                </a:lnTo>
                <a:cubicBezTo>
                  <a:pt x="26779" y="5198"/>
                  <a:pt x="26749" y="5168"/>
                  <a:pt x="26749" y="5168"/>
                </a:cubicBezTo>
                <a:cubicBezTo>
                  <a:pt x="26749" y="5168"/>
                  <a:pt x="26597" y="5016"/>
                  <a:pt x="26415" y="4925"/>
                </a:cubicBezTo>
                <a:cubicBezTo>
                  <a:pt x="26232" y="4803"/>
                  <a:pt x="26263" y="4864"/>
                  <a:pt x="26080" y="4742"/>
                </a:cubicBezTo>
                <a:cubicBezTo>
                  <a:pt x="26019" y="4712"/>
                  <a:pt x="25989" y="4712"/>
                  <a:pt x="25989" y="4681"/>
                </a:cubicBezTo>
                <a:lnTo>
                  <a:pt x="25959" y="4681"/>
                </a:lnTo>
                <a:cubicBezTo>
                  <a:pt x="25959" y="4651"/>
                  <a:pt x="25928" y="4621"/>
                  <a:pt x="25867" y="4590"/>
                </a:cubicBezTo>
                <a:cubicBezTo>
                  <a:pt x="25685" y="4408"/>
                  <a:pt x="25594" y="4378"/>
                  <a:pt x="25351" y="4195"/>
                </a:cubicBezTo>
                <a:cubicBezTo>
                  <a:pt x="25077" y="3982"/>
                  <a:pt x="25077" y="3891"/>
                  <a:pt x="24743" y="3830"/>
                </a:cubicBezTo>
                <a:cubicBezTo>
                  <a:pt x="24408" y="3770"/>
                  <a:pt x="24226" y="3739"/>
                  <a:pt x="24135" y="3739"/>
                </a:cubicBezTo>
                <a:cubicBezTo>
                  <a:pt x="24121" y="3732"/>
                  <a:pt x="24112" y="3729"/>
                  <a:pt x="24107" y="3729"/>
                </a:cubicBezTo>
                <a:cubicBezTo>
                  <a:pt x="24089" y="3729"/>
                  <a:pt x="24118" y="3773"/>
                  <a:pt x="24165" y="3891"/>
                </a:cubicBezTo>
                <a:cubicBezTo>
                  <a:pt x="24226" y="4074"/>
                  <a:pt x="24226" y="4043"/>
                  <a:pt x="24074" y="4074"/>
                </a:cubicBezTo>
                <a:cubicBezTo>
                  <a:pt x="24065" y="4076"/>
                  <a:pt x="24056" y="4077"/>
                  <a:pt x="24048" y="4077"/>
                </a:cubicBezTo>
                <a:cubicBezTo>
                  <a:pt x="23948" y="4077"/>
                  <a:pt x="23915" y="3917"/>
                  <a:pt x="23831" y="3861"/>
                </a:cubicBezTo>
                <a:cubicBezTo>
                  <a:pt x="23785" y="3830"/>
                  <a:pt x="23785" y="3823"/>
                  <a:pt x="23759" y="3823"/>
                </a:cubicBezTo>
                <a:cubicBezTo>
                  <a:pt x="23732" y="3823"/>
                  <a:pt x="23679" y="3830"/>
                  <a:pt x="23527" y="3830"/>
                </a:cubicBezTo>
                <a:cubicBezTo>
                  <a:pt x="23266" y="3830"/>
                  <a:pt x="23319" y="3763"/>
                  <a:pt x="23262" y="3763"/>
                </a:cubicBezTo>
                <a:cubicBezTo>
                  <a:pt x="23253" y="3763"/>
                  <a:pt x="23240" y="3765"/>
                  <a:pt x="23223" y="3770"/>
                </a:cubicBezTo>
                <a:cubicBezTo>
                  <a:pt x="23185" y="3788"/>
                  <a:pt x="23150" y="3796"/>
                  <a:pt x="23116" y="3796"/>
                </a:cubicBezTo>
                <a:cubicBezTo>
                  <a:pt x="23039" y="3796"/>
                  <a:pt x="22963" y="3760"/>
                  <a:pt x="22858" y="3739"/>
                </a:cubicBezTo>
                <a:cubicBezTo>
                  <a:pt x="22706" y="3709"/>
                  <a:pt x="22767" y="3618"/>
                  <a:pt x="22767" y="3526"/>
                </a:cubicBezTo>
                <a:cubicBezTo>
                  <a:pt x="22767" y="3435"/>
                  <a:pt x="22828" y="3344"/>
                  <a:pt x="22585" y="3253"/>
                </a:cubicBezTo>
                <a:cubicBezTo>
                  <a:pt x="22386" y="3203"/>
                  <a:pt x="22350" y="3154"/>
                  <a:pt x="22211" y="3154"/>
                </a:cubicBezTo>
                <a:cubicBezTo>
                  <a:pt x="22179" y="3154"/>
                  <a:pt x="22143" y="3156"/>
                  <a:pt x="22098" y="3162"/>
                </a:cubicBezTo>
                <a:cubicBezTo>
                  <a:pt x="21953" y="3182"/>
                  <a:pt x="21893" y="3232"/>
                  <a:pt x="21830" y="3232"/>
                </a:cubicBezTo>
                <a:cubicBezTo>
                  <a:pt x="21802" y="3232"/>
                  <a:pt x="21772" y="3221"/>
                  <a:pt x="21734" y="3192"/>
                </a:cubicBezTo>
                <a:cubicBezTo>
                  <a:pt x="21642" y="3101"/>
                  <a:pt x="21673" y="2919"/>
                  <a:pt x="21430" y="2767"/>
                </a:cubicBezTo>
                <a:cubicBezTo>
                  <a:pt x="21186" y="2645"/>
                  <a:pt x="21217" y="2645"/>
                  <a:pt x="21065" y="2584"/>
                </a:cubicBezTo>
                <a:cubicBezTo>
                  <a:pt x="20913" y="2554"/>
                  <a:pt x="21004" y="2554"/>
                  <a:pt x="20700" y="2463"/>
                </a:cubicBezTo>
                <a:cubicBezTo>
                  <a:pt x="20516" y="2389"/>
                  <a:pt x="20421" y="2349"/>
                  <a:pt x="20355" y="2349"/>
                </a:cubicBezTo>
                <a:cubicBezTo>
                  <a:pt x="20311" y="2349"/>
                  <a:pt x="20280" y="2366"/>
                  <a:pt x="20244" y="2402"/>
                </a:cubicBezTo>
                <a:cubicBezTo>
                  <a:pt x="20153" y="2523"/>
                  <a:pt x="20183" y="2523"/>
                  <a:pt x="20214" y="2615"/>
                </a:cubicBezTo>
                <a:cubicBezTo>
                  <a:pt x="20275" y="2736"/>
                  <a:pt x="20305" y="2797"/>
                  <a:pt x="20183" y="2827"/>
                </a:cubicBezTo>
                <a:cubicBezTo>
                  <a:pt x="20107" y="2843"/>
                  <a:pt x="20047" y="2850"/>
                  <a:pt x="19993" y="2850"/>
                </a:cubicBezTo>
                <a:cubicBezTo>
                  <a:pt x="19940" y="2850"/>
                  <a:pt x="19895" y="2843"/>
                  <a:pt x="19849" y="2827"/>
                </a:cubicBezTo>
                <a:cubicBezTo>
                  <a:pt x="19778" y="2792"/>
                  <a:pt x="19707" y="2777"/>
                  <a:pt x="19635" y="2777"/>
                </a:cubicBezTo>
                <a:cubicBezTo>
                  <a:pt x="19585" y="2777"/>
                  <a:pt x="19535" y="2784"/>
                  <a:pt x="19484" y="2797"/>
                </a:cubicBezTo>
                <a:cubicBezTo>
                  <a:pt x="19477" y="2799"/>
                  <a:pt x="19470" y="2800"/>
                  <a:pt x="19464" y="2800"/>
                </a:cubicBezTo>
                <a:cubicBezTo>
                  <a:pt x="19380" y="2800"/>
                  <a:pt x="19361" y="2655"/>
                  <a:pt x="19291" y="2655"/>
                </a:cubicBezTo>
                <a:cubicBezTo>
                  <a:pt x="19277" y="2655"/>
                  <a:pt x="19261" y="2661"/>
                  <a:pt x="19241" y="2675"/>
                </a:cubicBezTo>
                <a:cubicBezTo>
                  <a:pt x="19156" y="2761"/>
                  <a:pt x="19150" y="2952"/>
                  <a:pt x="19076" y="2952"/>
                </a:cubicBezTo>
                <a:cubicBezTo>
                  <a:pt x="19070" y="2952"/>
                  <a:pt x="19065" y="2951"/>
                  <a:pt x="19059" y="2949"/>
                </a:cubicBezTo>
                <a:cubicBezTo>
                  <a:pt x="18937" y="2919"/>
                  <a:pt x="18846" y="2888"/>
                  <a:pt x="18816" y="2675"/>
                </a:cubicBezTo>
                <a:cubicBezTo>
                  <a:pt x="18785" y="2463"/>
                  <a:pt x="18816" y="2463"/>
                  <a:pt x="18876" y="2311"/>
                </a:cubicBezTo>
                <a:cubicBezTo>
                  <a:pt x="18937" y="2128"/>
                  <a:pt x="18846" y="2098"/>
                  <a:pt x="18785" y="2007"/>
                </a:cubicBezTo>
                <a:cubicBezTo>
                  <a:pt x="18724" y="1946"/>
                  <a:pt x="18785" y="1855"/>
                  <a:pt x="18603" y="1855"/>
                </a:cubicBezTo>
                <a:cubicBezTo>
                  <a:pt x="18451" y="1855"/>
                  <a:pt x="18390" y="1885"/>
                  <a:pt x="18238" y="1885"/>
                </a:cubicBezTo>
                <a:cubicBezTo>
                  <a:pt x="18056" y="1885"/>
                  <a:pt x="18177" y="2007"/>
                  <a:pt x="18056" y="2037"/>
                </a:cubicBezTo>
                <a:cubicBezTo>
                  <a:pt x="17904" y="2067"/>
                  <a:pt x="17721" y="2067"/>
                  <a:pt x="17600" y="2067"/>
                </a:cubicBezTo>
                <a:cubicBezTo>
                  <a:pt x="17448" y="2067"/>
                  <a:pt x="17296" y="2037"/>
                  <a:pt x="17417" y="1915"/>
                </a:cubicBezTo>
                <a:cubicBezTo>
                  <a:pt x="17539" y="1794"/>
                  <a:pt x="17600" y="1794"/>
                  <a:pt x="17265" y="1794"/>
                </a:cubicBezTo>
                <a:cubicBezTo>
                  <a:pt x="16931" y="1794"/>
                  <a:pt x="17053" y="1763"/>
                  <a:pt x="16931" y="1763"/>
                </a:cubicBezTo>
                <a:cubicBezTo>
                  <a:pt x="16840" y="1763"/>
                  <a:pt x="16779" y="1703"/>
                  <a:pt x="16627" y="1703"/>
                </a:cubicBezTo>
                <a:cubicBezTo>
                  <a:pt x="16600" y="1697"/>
                  <a:pt x="16574" y="1695"/>
                  <a:pt x="16548" y="1695"/>
                </a:cubicBezTo>
                <a:cubicBezTo>
                  <a:pt x="16427" y="1695"/>
                  <a:pt x="16305" y="1749"/>
                  <a:pt x="16080" y="1824"/>
                </a:cubicBezTo>
                <a:cubicBezTo>
                  <a:pt x="15934" y="1873"/>
                  <a:pt x="15857" y="1904"/>
                  <a:pt x="15836" y="1904"/>
                </a:cubicBezTo>
                <a:cubicBezTo>
                  <a:pt x="15817" y="1904"/>
                  <a:pt x="15841" y="1881"/>
                  <a:pt x="15898" y="1824"/>
                </a:cubicBezTo>
                <a:cubicBezTo>
                  <a:pt x="16019" y="1703"/>
                  <a:pt x="15958" y="1612"/>
                  <a:pt x="16202" y="1429"/>
                </a:cubicBezTo>
                <a:cubicBezTo>
                  <a:pt x="16414" y="1247"/>
                  <a:pt x="16536" y="1247"/>
                  <a:pt x="16688" y="1095"/>
                </a:cubicBezTo>
                <a:cubicBezTo>
                  <a:pt x="16840" y="943"/>
                  <a:pt x="16901" y="973"/>
                  <a:pt x="16840" y="791"/>
                </a:cubicBezTo>
                <a:cubicBezTo>
                  <a:pt x="16809" y="639"/>
                  <a:pt x="16779" y="669"/>
                  <a:pt x="16688" y="548"/>
                </a:cubicBezTo>
                <a:cubicBezTo>
                  <a:pt x="16566" y="426"/>
                  <a:pt x="16506" y="365"/>
                  <a:pt x="16323" y="335"/>
                </a:cubicBezTo>
                <a:cubicBezTo>
                  <a:pt x="16217" y="320"/>
                  <a:pt x="16148" y="305"/>
                  <a:pt x="16110" y="305"/>
                </a:cubicBezTo>
                <a:cubicBezTo>
                  <a:pt x="16072" y="305"/>
                  <a:pt x="16065" y="320"/>
                  <a:pt x="16080" y="365"/>
                </a:cubicBezTo>
                <a:cubicBezTo>
                  <a:pt x="16141" y="456"/>
                  <a:pt x="16262" y="487"/>
                  <a:pt x="16019" y="487"/>
                </a:cubicBezTo>
                <a:cubicBezTo>
                  <a:pt x="15806" y="487"/>
                  <a:pt x="15685" y="396"/>
                  <a:pt x="15806" y="335"/>
                </a:cubicBezTo>
                <a:cubicBezTo>
                  <a:pt x="15928" y="274"/>
                  <a:pt x="15989" y="305"/>
                  <a:pt x="15776" y="244"/>
                </a:cubicBezTo>
                <a:cubicBezTo>
                  <a:pt x="15533" y="183"/>
                  <a:pt x="15685" y="92"/>
                  <a:pt x="15746" y="61"/>
                </a:cubicBezTo>
                <a:cubicBezTo>
                  <a:pt x="15776" y="31"/>
                  <a:pt x="15654" y="1"/>
                  <a:pt x="1553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0" name="Google Shape;4520;p23"/>
          <p:cNvSpPr/>
          <p:nvPr/>
        </p:nvSpPr>
        <p:spPr>
          <a:xfrm>
            <a:off x="11009550" y="2438226"/>
            <a:ext cx="27276" cy="13140"/>
          </a:xfrm>
          <a:custGeom>
            <a:avLst/>
            <a:gdLst/>
            <a:ahLst/>
            <a:cxnLst/>
            <a:rect l="l" t="t" r="r" b="b"/>
            <a:pathLst>
              <a:path w="548" h="264" extrusionOk="0">
                <a:moveTo>
                  <a:pt x="225" y="1"/>
                </a:moveTo>
                <a:cubicBezTo>
                  <a:pt x="180" y="1"/>
                  <a:pt x="130" y="16"/>
                  <a:pt x="61" y="43"/>
                </a:cubicBezTo>
                <a:cubicBezTo>
                  <a:pt x="31" y="43"/>
                  <a:pt x="1" y="164"/>
                  <a:pt x="31" y="225"/>
                </a:cubicBezTo>
                <a:cubicBezTo>
                  <a:pt x="31" y="256"/>
                  <a:pt x="39" y="263"/>
                  <a:pt x="54" y="263"/>
                </a:cubicBezTo>
                <a:cubicBezTo>
                  <a:pt x="69" y="263"/>
                  <a:pt x="92" y="256"/>
                  <a:pt x="122" y="256"/>
                </a:cubicBezTo>
                <a:cubicBezTo>
                  <a:pt x="183" y="225"/>
                  <a:pt x="183" y="164"/>
                  <a:pt x="244" y="164"/>
                </a:cubicBezTo>
                <a:cubicBezTo>
                  <a:pt x="335" y="164"/>
                  <a:pt x="487" y="225"/>
                  <a:pt x="487" y="225"/>
                </a:cubicBezTo>
                <a:cubicBezTo>
                  <a:pt x="487" y="225"/>
                  <a:pt x="548" y="164"/>
                  <a:pt x="396" y="73"/>
                </a:cubicBezTo>
                <a:cubicBezTo>
                  <a:pt x="329" y="23"/>
                  <a:pt x="280" y="1"/>
                  <a:pt x="225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1" name="Google Shape;4521;p23"/>
          <p:cNvSpPr/>
          <p:nvPr/>
        </p:nvSpPr>
        <p:spPr>
          <a:xfrm>
            <a:off x="11176788" y="2449573"/>
            <a:ext cx="12841" cy="13488"/>
          </a:xfrm>
          <a:custGeom>
            <a:avLst/>
            <a:gdLst/>
            <a:ahLst/>
            <a:cxnLst/>
            <a:rect l="l" t="t" r="r" b="b"/>
            <a:pathLst>
              <a:path w="258" h="271" extrusionOk="0">
                <a:moveTo>
                  <a:pt x="31" y="0"/>
                </a:moveTo>
                <a:cubicBezTo>
                  <a:pt x="12" y="0"/>
                  <a:pt x="1" y="17"/>
                  <a:pt x="15" y="58"/>
                </a:cubicBezTo>
                <a:cubicBezTo>
                  <a:pt x="75" y="119"/>
                  <a:pt x="45" y="88"/>
                  <a:pt x="75" y="180"/>
                </a:cubicBezTo>
                <a:cubicBezTo>
                  <a:pt x="136" y="240"/>
                  <a:pt x="197" y="271"/>
                  <a:pt x="258" y="271"/>
                </a:cubicBezTo>
                <a:cubicBezTo>
                  <a:pt x="245" y="259"/>
                  <a:pt x="224" y="237"/>
                  <a:pt x="197" y="210"/>
                </a:cubicBezTo>
                <a:cubicBezTo>
                  <a:pt x="166" y="149"/>
                  <a:pt x="166" y="119"/>
                  <a:pt x="106" y="58"/>
                </a:cubicBezTo>
                <a:cubicBezTo>
                  <a:pt x="89" y="25"/>
                  <a:pt x="54" y="0"/>
                  <a:pt x="31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2" name="Google Shape;4522;p23"/>
          <p:cNvSpPr/>
          <p:nvPr/>
        </p:nvSpPr>
        <p:spPr>
          <a:xfrm>
            <a:off x="11257669" y="2727807"/>
            <a:ext cx="51465" cy="65053"/>
          </a:xfrm>
          <a:custGeom>
            <a:avLst/>
            <a:gdLst/>
            <a:ahLst/>
            <a:cxnLst/>
            <a:rect l="l" t="t" r="r" b="b"/>
            <a:pathLst>
              <a:path w="1034" h="1307" extrusionOk="0">
                <a:moveTo>
                  <a:pt x="852" y="0"/>
                </a:moveTo>
                <a:cubicBezTo>
                  <a:pt x="852" y="0"/>
                  <a:pt x="791" y="61"/>
                  <a:pt x="700" y="152"/>
                </a:cubicBezTo>
                <a:cubicBezTo>
                  <a:pt x="639" y="274"/>
                  <a:pt x="639" y="304"/>
                  <a:pt x="608" y="365"/>
                </a:cubicBezTo>
                <a:cubicBezTo>
                  <a:pt x="608" y="426"/>
                  <a:pt x="517" y="486"/>
                  <a:pt x="396" y="578"/>
                </a:cubicBezTo>
                <a:cubicBezTo>
                  <a:pt x="304" y="638"/>
                  <a:pt x="244" y="699"/>
                  <a:pt x="213" y="760"/>
                </a:cubicBezTo>
                <a:cubicBezTo>
                  <a:pt x="152" y="821"/>
                  <a:pt x="31" y="1064"/>
                  <a:pt x="0" y="1094"/>
                </a:cubicBezTo>
                <a:cubicBezTo>
                  <a:pt x="0" y="1094"/>
                  <a:pt x="61" y="1125"/>
                  <a:pt x="152" y="1125"/>
                </a:cubicBezTo>
                <a:cubicBezTo>
                  <a:pt x="152" y="1155"/>
                  <a:pt x="152" y="1216"/>
                  <a:pt x="152" y="1246"/>
                </a:cubicBezTo>
                <a:cubicBezTo>
                  <a:pt x="142" y="1290"/>
                  <a:pt x="142" y="1306"/>
                  <a:pt x="151" y="1306"/>
                </a:cubicBezTo>
                <a:cubicBezTo>
                  <a:pt x="166" y="1306"/>
                  <a:pt x="205" y="1255"/>
                  <a:pt x="244" y="1216"/>
                </a:cubicBezTo>
                <a:cubicBezTo>
                  <a:pt x="274" y="1185"/>
                  <a:pt x="304" y="1185"/>
                  <a:pt x="304" y="1155"/>
                </a:cubicBezTo>
                <a:cubicBezTo>
                  <a:pt x="330" y="1168"/>
                  <a:pt x="355" y="1175"/>
                  <a:pt x="378" y="1175"/>
                </a:cubicBezTo>
                <a:cubicBezTo>
                  <a:pt x="410" y="1175"/>
                  <a:pt x="439" y="1160"/>
                  <a:pt x="456" y="1125"/>
                </a:cubicBezTo>
                <a:cubicBezTo>
                  <a:pt x="548" y="1033"/>
                  <a:pt x="608" y="790"/>
                  <a:pt x="669" y="699"/>
                </a:cubicBezTo>
                <a:cubicBezTo>
                  <a:pt x="700" y="608"/>
                  <a:pt x="760" y="578"/>
                  <a:pt x="821" y="486"/>
                </a:cubicBezTo>
                <a:cubicBezTo>
                  <a:pt x="912" y="426"/>
                  <a:pt x="1034" y="274"/>
                  <a:pt x="1034" y="213"/>
                </a:cubicBezTo>
                <a:cubicBezTo>
                  <a:pt x="1034" y="152"/>
                  <a:pt x="973" y="61"/>
                  <a:pt x="973" y="61"/>
                </a:cubicBezTo>
                <a:cubicBezTo>
                  <a:pt x="973" y="61"/>
                  <a:pt x="973" y="100"/>
                  <a:pt x="942" y="100"/>
                </a:cubicBezTo>
                <a:cubicBezTo>
                  <a:pt x="934" y="100"/>
                  <a:pt x="925" y="97"/>
                  <a:pt x="912" y="91"/>
                </a:cubicBezTo>
                <a:cubicBezTo>
                  <a:pt x="821" y="91"/>
                  <a:pt x="852" y="0"/>
                  <a:pt x="852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3" name="Google Shape;4523;p23"/>
          <p:cNvSpPr/>
          <p:nvPr/>
        </p:nvSpPr>
        <p:spPr>
          <a:xfrm>
            <a:off x="11296990" y="2674848"/>
            <a:ext cx="39420" cy="58384"/>
          </a:xfrm>
          <a:custGeom>
            <a:avLst/>
            <a:gdLst/>
            <a:ahLst/>
            <a:cxnLst/>
            <a:rect l="l" t="t" r="r" b="b"/>
            <a:pathLst>
              <a:path w="792" h="1173" extrusionOk="0">
                <a:moveTo>
                  <a:pt x="31" y="0"/>
                </a:moveTo>
                <a:cubicBezTo>
                  <a:pt x="1" y="0"/>
                  <a:pt x="1" y="0"/>
                  <a:pt x="31" y="91"/>
                </a:cubicBezTo>
                <a:cubicBezTo>
                  <a:pt x="68" y="146"/>
                  <a:pt x="82" y="157"/>
                  <a:pt x="101" y="157"/>
                </a:cubicBezTo>
                <a:cubicBezTo>
                  <a:pt x="114" y="157"/>
                  <a:pt x="128" y="152"/>
                  <a:pt x="153" y="152"/>
                </a:cubicBezTo>
                <a:cubicBezTo>
                  <a:pt x="183" y="152"/>
                  <a:pt x="214" y="304"/>
                  <a:pt x="214" y="365"/>
                </a:cubicBezTo>
                <a:cubicBezTo>
                  <a:pt x="244" y="395"/>
                  <a:pt x="274" y="426"/>
                  <a:pt x="274" y="426"/>
                </a:cubicBezTo>
                <a:cubicBezTo>
                  <a:pt x="274" y="426"/>
                  <a:pt x="305" y="608"/>
                  <a:pt x="274" y="699"/>
                </a:cubicBezTo>
                <a:cubicBezTo>
                  <a:pt x="274" y="760"/>
                  <a:pt x="244" y="790"/>
                  <a:pt x="214" y="882"/>
                </a:cubicBezTo>
                <a:cubicBezTo>
                  <a:pt x="214" y="942"/>
                  <a:pt x="274" y="912"/>
                  <a:pt x="305" y="942"/>
                </a:cubicBezTo>
                <a:cubicBezTo>
                  <a:pt x="366" y="973"/>
                  <a:pt x="366" y="973"/>
                  <a:pt x="335" y="1034"/>
                </a:cubicBezTo>
                <a:cubicBezTo>
                  <a:pt x="305" y="1094"/>
                  <a:pt x="274" y="1125"/>
                  <a:pt x="274" y="1125"/>
                </a:cubicBezTo>
                <a:cubicBezTo>
                  <a:pt x="274" y="1143"/>
                  <a:pt x="308" y="1173"/>
                  <a:pt x="348" y="1173"/>
                </a:cubicBezTo>
                <a:cubicBezTo>
                  <a:pt x="374" y="1173"/>
                  <a:pt x="402" y="1161"/>
                  <a:pt x="426" y="1125"/>
                </a:cubicBezTo>
                <a:cubicBezTo>
                  <a:pt x="487" y="1064"/>
                  <a:pt x="548" y="942"/>
                  <a:pt x="578" y="851"/>
                </a:cubicBezTo>
                <a:cubicBezTo>
                  <a:pt x="609" y="790"/>
                  <a:pt x="548" y="821"/>
                  <a:pt x="609" y="760"/>
                </a:cubicBezTo>
                <a:cubicBezTo>
                  <a:pt x="669" y="699"/>
                  <a:pt x="669" y="730"/>
                  <a:pt x="700" y="638"/>
                </a:cubicBezTo>
                <a:cubicBezTo>
                  <a:pt x="761" y="578"/>
                  <a:pt x="791" y="487"/>
                  <a:pt x="730" y="456"/>
                </a:cubicBezTo>
                <a:cubicBezTo>
                  <a:pt x="726" y="452"/>
                  <a:pt x="722" y="450"/>
                  <a:pt x="717" y="450"/>
                </a:cubicBezTo>
                <a:cubicBezTo>
                  <a:pt x="691" y="450"/>
                  <a:pt x="665" y="517"/>
                  <a:pt x="639" y="517"/>
                </a:cubicBezTo>
                <a:cubicBezTo>
                  <a:pt x="609" y="532"/>
                  <a:pt x="586" y="540"/>
                  <a:pt x="567" y="540"/>
                </a:cubicBezTo>
                <a:cubicBezTo>
                  <a:pt x="548" y="540"/>
                  <a:pt x="533" y="532"/>
                  <a:pt x="518" y="517"/>
                </a:cubicBezTo>
                <a:cubicBezTo>
                  <a:pt x="457" y="487"/>
                  <a:pt x="457" y="487"/>
                  <a:pt x="426" y="426"/>
                </a:cubicBezTo>
                <a:cubicBezTo>
                  <a:pt x="396" y="365"/>
                  <a:pt x="366" y="335"/>
                  <a:pt x="366" y="335"/>
                </a:cubicBezTo>
                <a:cubicBezTo>
                  <a:pt x="366" y="335"/>
                  <a:pt x="366" y="402"/>
                  <a:pt x="346" y="402"/>
                </a:cubicBezTo>
                <a:cubicBezTo>
                  <a:pt x="343" y="402"/>
                  <a:pt x="339" y="400"/>
                  <a:pt x="335" y="395"/>
                </a:cubicBezTo>
                <a:cubicBezTo>
                  <a:pt x="274" y="365"/>
                  <a:pt x="305" y="335"/>
                  <a:pt x="274" y="274"/>
                </a:cubicBezTo>
                <a:cubicBezTo>
                  <a:pt x="244" y="213"/>
                  <a:pt x="244" y="213"/>
                  <a:pt x="214" y="183"/>
                </a:cubicBezTo>
                <a:cubicBezTo>
                  <a:pt x="214" y="122"/>
                  <a:pt x="214" y="61"/>
                  <a:pt x="122" y="31"/>
                </a:cubicBezTo>
                <a:cubicBezTo>
                  <a:pt x="31" y="31"/>
                  <a:pt x="62" y="31"/>
                  <a:pt x="31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4" name="Google Shape;4524;p23"/>
          <p:cNvSpPr/>
          <p:nvPr/>
        </p:nvSpPr>
        <p:spPr>
          <a:xfrm>
            <a:off x="11083661" y="2013309"/>
            <a:ext cx="42456" cy="44299"/>
          </a:xfrm>
          <a:custGeom>
            <a:avLst/>
            <a:gdLst/>
            <a:ahLst/>
            <a:cxnLst/>
            <a:rect l="l" t="t" r="r" b="b"/>
            <a:pathLst>
              <a:path w="853" h="890" extrusionOk="0">
                <a:moveTo>
                  <a:pt x="366" y="1"/>
                </a:moveTo>
                <a:cubicBezTo>
                  <a:pt x="351" y="1"/>
                  <a:pt x="335" y="8"/>
                  <a:pt x="335" y="39"/>
                </a:cubicBezTo>
                <a:cubicBezTo>
                  <a:pt x="335" y="100"/>
                  <a:pt x="335" y="160"/>
                  <a:pt x="305" y="221"/>
                </a:cubicBezTo>
                <a:cubicBezTo>
                  <a:pt x="275" y="312"/>
                  <a:pt x="305" y="312"/>
                  <a:pt x="275" y="403"/>
                </a:cubicBezTo>
                <a:cubicBezTo>
                  <a:pt x="262" y="452"/>
                  <a:pt x="241" y="467"/>
                  <a:pt x="219" y="467"/>
                </a:cubicBezTo>
                <a:cubicBezTo>
                  <a:pt x="186" y="467"/>
                  <a:pt x="153" y="434"/>
                  <a:pt x="153" y="434"/>
                </a:cubicBezTo>
                <a:cubicBezTo>
                  <a:pt x="153" y="464"/>
                  <a:pt x="153" y="525"/>
                  <a:pt x="123" y="555"/>
                </a:cubicBezTo>
                <a:cubicBezTo>
                  <a:pt x="92" y="586"/>
                  <a:pt x="1" y="586"/>
                  <a:pt x="31" y="677"/>
                </a:cubicBezTo>
                <a:cubicBezTo>
                  <a:pt x="62" y="799"/>
                  <a:pt x="123" y="890"/>
                  <a:pt x="123" y="890"/>
                </a:cubicBezTo>
                <a:cubicBezTo>
                  <a:pt x="123" y="890"/>
                  <a:pt x="153" y="829"/>
                  <a:pt x="183" y="829"/>
                </a:cubicBezTo>
                <a:cubicBezTo>
                  <a:pt x="183" y="829"/>
                  <a:pt x="214" y="799"/>
                  <a:pt x="214" y="799"/>
                </a:cubicBezTo>
                <a:cubicBezTo>
                  <a:pt x="214" y="799"/>
                  <a:pt x="214" y="768"/>
                  <a:pt x="153" y="738"/>
                </a:cubicBezTo>
                <a:cubicBezTo>
                  <a:pt x="123" y="707"/>
                  <a:pt x="123" y="647"/>
                  <a:pt x="123" y="647"/>
                </a:cubicBezTo>
                <a:cubicBezTo>
                  <a:pt x="123" y="636"/>
                  <a:pt x="133" y="633"/>
                  <a:pt x="147" y="633"/>
                </a:cubicBezTo>
                <a:cubicBezTo>
                  <a:pt x="177" y="633"/>
                  <a:pt x="224" y="647"/>
                  <a:pt x="244" y="647"/>
                </a:cubicBezTo>
                <a:cubicBezTo>
                  <a:pt x="279" y="629"/>
                  <a:pt x="304" y="612"/>
                  <a:pt x="331" y="612"/>
                </a:cubicBezTo>
                <a:cubicBezTo>
                  <a:pt x="350" y="612"/>
                  <a:pt x="370" y="621"/>
                  <a:pt x="396" y="647"/>
                </a:cubicBezTo>
                <a:cubicBezTo>
                  <a:pt x="427" y="707"/>
                  <a:pt x="518" y="738"/>
                  <a:pt x="518" y="738"/>
                </a:cubicBezTo>
                <a:cubicBezTo>
                  <a:pt x="518" y="738"/>
                  <a:pt x="518" y="647"/>
                  <a:pt x="548" y="586"/>
                </a:cubicBezTo>
                <a:cubicBezTo>
                  <a:pt x="579" y="525"/>
                  <a:pt x="639" y="555"/>
                  <a:pt x="730" y="525"/>
                </a:cubicBezTo>
                <a:cubicBezTo>
                  <a:pt x="791" y="495"/>
                  <a:pt x="852" y="495"/>
                  <a:pt x="822" y="464"/>
                </a:cubicBezTo>
                <a:cubicBezTo>
                  <a:pt x="791" y="403"/>
                  <a:pt x="791" y="343"/>
                  <a:pt x="791" y="282"/>
                </a:cubicBezTo>
                <a:cubicBezTo>
                  <a:pt x="781" y="262"/>
                  <a:pt x="771" y="255"/>
                  <a:pt x="761" y="255"/>
                </a:cubicBezTo>
                <a:cubicBezTo>
                  <a:pt x="741" y="255"/>
                  <a:pt x="720" y="282"/>
                  <a:pt x="700" y="282"/>
                </a:cubicBezTo>
                <a:cubicBezTo>
                  <a:pt x="675" y="294"/>
                  <a:pt x="655" y="302"/>
                  <a:pt x="636" y="302"/>
                </a:cubicBezTo>
                <a:cubicBezTo>
                  <a:pt x="609" y="302"/>
                  <a:pt x="584" y="287"/>
                  <a:pt x="548" y="251"/>
                </a:cubicBezTo>
                <a:cubicBezTo>
                  <a:pt x="518" y="221"/>
                  <a:pt x="427" y="69"/>
                  <a:pt x="396" y="8"/>
                </a:cubicBezTo>
                <a:cubicBezTo>
                  <a:pt x="396" y="8"/>
                  <a:pt x="381" y="1"/>
                  <a:pt x="366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5" name="Google Shape;4525;p23"/>
          <p:cNvSpPr/>
          <p:nvPr/>
        </p:nvSpPr>
        <p:spPr>
          <a:xfrm>
            <a:off x="9645313" y="2236793"/>
            <a:ext cx="54651" cy="41860"/>
          </a:xfrm>
          <a:custGeom>
            <a:avLst/>
            <a:gdLst/>
            <a:ahLst/>
            <a:cxnLst/>
            <a:rect l="l" t="t" r="r" b="b"/>
            <a:pathLst>
              <a:path w="1098" h="841" extrusionOk="0">
                <a:moveTo>
                  <a:pt x="353" y="0"/>
                </a:moveTo>
                <a:cubicBezTo>
                  <a:pt x="200" y="0"/>
                  <a:pt x="127" y="84"/>
                  <a:pt x="53" y="108"/>
                </a:cubicBezTo>
                <a:cubicBezTo>
                  <a:pt x="1" y="126"/>
                  <a:pt x="39" y="143"/>
                  <a:pt x="105" y="143"/>
                </a:cubicBezTo>
                <a:cubicBezTo>
                  <a:pt x="153" y="143"/>
                  <a:pt x="215" y="134"/>
                  <a:pt x="266" y="108"/>
                </a:cubicBezTo>
                <a:cubicBezTo>
                  <a:pt x="295" y="89"/>
                  <a:pt x="323" y="82"/>
                  <a:pt x="349" y="82"/>
                </a:cubicBezTo>
                <a:cubicBezTo>
                  <a:pt x="408" y="82"/>
                  <a:pt x="458" y="117"/>
                  <a:pt x="479" y="138"/>
                </a:cubicBezTo>
                <a:cubicBezTo>
                  <a:pt x="499" y="138"/>
                  <a:pt x="479" y="152"/>
                  <a:pt x="454" y="152"/>
                </a:cubicBezTo>
                <a:cubicBezTo>
                  <a:pt x="442" y="152"/>
                  <a:pt x="428" y="149"/>
                  <a:pt x="418" y="138"/>
                </a:cubicBezTo>
                <a:cubicBezTo>
                  <a:pt x="418" y="134"/>
                  <a:pt x="418" y="132"/>
                  <a:pt x="417" y="132"/>
                </a:cubicBezTo>
                <a:lnTo>
                  <a:pt x="417" y="132"/>
                </a:lnTo>
                <a:cubicBezTo>
                  <a:pt x="413" y="132"/>
                  <a:pt x="409" y="208"/>
                  <a:pt x="540" y="260"/>
                </a:cubicBezTo>
                <a:cubicBezTo>
                  <a:pt x="661" y="321"/>
                  <a:pt x="692" y="351"/>
                  <a:pt x="692" y="412"/>
                </a:cubicBezTo>
                <a:cubicBezTo>
                  <a:pt x="722" y="473"/>
                  <a:pt x="722" y="534"/>
                  <a:pt x="753" y="594"/>
                </a:cubicBezTo>
                <a:cubicBezTo>
                  <a:pt x="783" y="655"/>
                  <a:pt x="783" y="655"/>
                  <a:pt x="722" y="686"/>
                </a:cubicBezTo>
                <a:cubicBezTo>
                  <a:pt x="692" y="716"/>
                  <a:pt x="692" y="716"/>
                  <a:pt x="753" y="746"/>
                </a:cubicBezTo>
                <a:cubicBezTo>
                  <a:pt x="783" y="777"/>
                  <a:pt x="874" y="838"/>
                  <a:pt x="965" y="838"/>
                </a:cubicBezTo>
                <a:cubicBezTo>
                  <a:pt x="1006" y="838"/>
                  <a:pt x="1036" y="841"/>
                  <a:pt x="1057" y="841"/>
                </a:cubicBezTo>
                <a:cubicBezTo>
                  <a:pt x="1097" y="841"/>
                  <a:pt x="1097" y="827"/>
                  <a:pt x="1057" y="746"/>
                </a:cubicBezTo>
                <a:cubicBezTo>
                  <a:pt x="965" y="625"/>
                  <a:pt x="844" y="382"/>
                  <a:pt x="813" y="321"/>
                </a:cubicBezTo>
                <a:cubicBezTo>
                  <a:pt x="783" y="230"/>
                  <a:pt x="722" y="78"/>
                  <a:pt x="479" y="17"/>
                </a:cubicBezTo>
                <a:cubicBezTo>
                  <a:pt x="432" y="5"/>
                  <a:pt x="390" y="0"/>
                  <a:pt x="353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6" name="Google Shape;4526;p23"/>
          <p:cNvSpPr/>
          <p:nvPr/>
        </p:nvSpPr>
        <p:spPr>
          <a:xfrm>
            <a:off x="9691801" y="2283131"/>
            <a:ext cx="46987" cy="22995"/>
          </a:xfrm>
          <a:custGeom>
            <a:avLst/>
            <a:gdLst/>
            <a:ahLst/>
            <a:cxnLst/>
            <a:rect l="l" t="t" r="r" b="b"/>
            <a:pathLst>
              <a:path w="944" h="462" extrusionOk="0">
                <a:moveTo>
                  <a:pt x="265" y="0"/>
                </a:moveTo>
                <a:cubicBezTo>
                  <a:pt x="241" y="0"/>
                  <a:pt x="231" y="8"/>
                  <a:pt x="244" y="28"/>
                </a:cubicBezTo>
                <a:cubicBezTo>
                  <a:pt x="305" y="119"/>
                  <a:pt x="305" y="211"/>
                  <a:pt x="305" y="241"/>
                </a:cubicBezTo>
                <a:cubicBezTo>
                  <a:pt x="305" y="264"/>
                  <a:pt x="292" y="274"/>
                  <a:pt x="268" y="274"/>
                </a:cubicBezTo>
                <a:cubicBezTo>
                  <a:pt x="231" y="274"/>
                  <a:pt x="167" y="248"/>
                  <a:pt x="92" y="211"/>
                </a:cubicBezTo>
                <a:cubicBezTo>
                  <a:pt x="48" y="199"/>
                  <a:pt x="23" y="192"/>
                  <a:pt x="15" y="192"/>
                </a:cubicBezTo>
                <a:cubicBezTo>
                  <a:pt x="1" y="192"/>
                  <a:pt x="34" y="213"/>
                  <a:pt x="92" y="271"/>
                </a:cubicBezTo>
                <a:cubicBezTo>
                  <a:pt x="214" y="332"/>
                  <a:pt x="274" y="332"/>
                  <a:pt x="274" y="423"/>
                </a:cubicBezTo>
                <a:cubicBezTo>
                  <a:pt x="274" y="451"/>
                  <a:pt x="283" y="462"/>
                  <a:pt x="296" y="462"/>
                </a:cubicBezTo>
                <a:cubicBezTo>
                  <a:pt x="327" y="462"/>
                  <a:pt x="384" y="405"/>
                  <a:pt x="426" y="362"/>
                </a:cubicBezTo>
                <a:cubicBezTo>
                  <a:pt x="436" y="344"/>
                  <a:pt x="442" y="336"/>
                  <a:pt x="453" y="336"/>
                </a:cubicBezTo>
                <a:cubicBezTo>
                  <a:pt x="477" y="336"/>
                  <a:pt x="523" y="372"/>
                  <a:pt x="670" y="393"/>
                </a:cubicBezTo>
                <a:cubicBezTo>
                  <a:pt x="769" y="410"/>
                  <a:pt x="824" y="435"/>
                  <a:pt x="847" y="435"/>
                </a:cubicBezTo>
                <a:cubicBezTo>
                  <a:pt x="867" y="435"/>
                  <a:pt x="866" y="418"/>
                  <a:pt x="852" y="362"/>
                </a:cubicBezTo>
                <a:cubicBezTo>
                  <a:pt x="822" y="271"/>
                  <a:pt x="943" y="271"/>
                  <a:pt x="761" y="180"/>
                </a:cubicBezTo>
                <a:cubicBezTo>
                  <a:pt x="642" y="109"/>
                  <a:pt x="355" y="0"/>
                  <a:pt x="265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7" name="Google Shape;4527;p23"/>
          <p:cNvSpPr/>
          <p:nvPr/>
        </p:nvSpPr>
        <p:spPr>
          <a:xfrm>
            <a:off x="9742173" y="2308416"/>
            <a:ext cx="17769" cy="8312"/>
          </a:xfrm>
          <a:custGeom>
            <a:avLst/>
            <a:gdLst/>
            <a:ahLst/>
            <a:cxnLst/>
            <a:rect l="l" t="t" r="r" b="b"/>
            <a:pathLst>
              <a:path w="357" h="167" extrusionOk="0">
                <a:moveTo>
                  <a:pt x="60" y="0"/>
                </a:moveTo>
                <a:cubicBezTo>
                  <a:pt x="16" y="0"/>
                  <a:pt x="0" y="76"/>
                  <a:pt x="53" y="128"/>
                </a:cubicBezTo>
                <a:cubicBezTo>
                  <a:pt x="83" y="158"/>
                  <a:pt x="114" y="166"/>
                  <a:pt x="148" y="166"/>
                </a:cubicBezTo>
                <a:cubicBezTo>
                  <a:pt x="182" y="166"/>
                  <a:pt x="220" y="158"/>
                  <a:pt x="266" y="158"/>
                </a:cubicBezTo>
                <a:cubicBezTo>
                  <a:pt x="357" y="158"/>
                  <a:pt x="235" y="67"/>
                  <a:pt x="83" y="6"/>
                </a:cubicBezTo>
                <a:cubicBezTo>
                  <a:pt x="75" y="2"/>
                  <a:pt x="67" y="0"/>
                  <a:pt x="60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8" name="Google Shape;4528;p23"/>
          <p:cNvSpPr/>
          <p:nvPr/>
        </p:nvSpPr>
        <p:spPr>
          <a:xfrm>
            <a:off x="9714499" y="1379595"/>
            <a:ext cx="402517" cy="441091"/>
          </a:xfrm>
          <a:custGeom>
            <a:avLst/>
            <a:gdLst/>
            <a:ahLst/>
            <a:cxnLst/>
            <a:rect l="l" t="t" r="r" b="b"/>
            <a:pathLst>
              <a:path w="8087" h="8862" extrusionOk="0">
                <a:moveTo>
                  <a:pt x="5383" y="1"/>
                </a:moveTo>
                <a:cubicBezTo>
                  <a:pt x="5360" y="1"/>
                  <a:pt x="5339" y="2"/>
                  <a:pt x="5320" y="5"/>
                </a:cubicBezTo>
                <a:cubicBezTo>
                  <a:pt x="5077" y="5"/>
                  <a:pt x="4743" y="5"/>
                  <a:pt x="4621" y="65"/>
                </a:cubicBezTo>
                <a:cubicBezTo>
                  <a:pt x="4499" y="96"/>
                  <a:pt x="4530" y="309"/>
                  <a:pt x="4408" y="309"/>
                </a:cubicBezTo>
                <a:cubicBezTo>
                  <a:pt x="4278" y="309"/>
                  <a:pt x="4081" y="242"/>
                  <a:pt x="3912" y="242"/>
                </a:cubicBezTo>
                <a:cubicBezTo>
                  <a:pt x="3884" y="242"/>
                  <a:pt x="3857" y="243"/>
                  <a:pt x="3831" y="248"/>
                </a:cubicBezTo>
                <a:cubicBezTo>
                  <a:pt x="3648" y="278"/>
                  <a:pt x="3344" y="430"/>
                  <a:pt x="3314" y="461"/>
                </a:cubicBezTo>
                <a:cubicBezTo>
                  <a:pt x="3284" y="461"/>
                  <a:pt x="3436" y="552"/>
                  <a:pt x="3527" y="582"/>
                </a:cubicBezTo>
                <a:cubicBezTo>
                  <a:pt x="3618" y="612"/>
                  <a:pt x="3740" y="856"/>
                  <a:pt x="3740" y="856"/>
                </a:cubicBezTo>
                <a:cubicBezTo>
                  <a:pt x="3740" y="856"/>
                  <a:pt x="3496" y="764"/>
                  <a:pt x="3223" y="673"/>
                </a:cubicBezTo>
                <a:cubicBezTo>
                  <a:pt x="3136" y="644"/>
                  <a:pt x="3046" y="634"/>
                  <a:pt x="2960" y="634"/>
                </a:cubicBezTo>
                <a:cubicBezTo>
                  <a:pt x="2775" y="634"/>
                  <a:pt x="2607" y="683"/>
                  <a:pt x="2524" y="704"/>
                </a:cubicBezTo>
                <a:cubicBezTo>
                  <a:pt x="2433" y="764"/>
                  <a:pt x="2281" y="825"/>
                  <a:pt x="2068" y="856"/>
                </a:cubicBezTo>
                <a:cubicBezTo>
                  <a:pt x="1855" y="856"/>
                  <a:pt x="1612" y="1068"/>
                  <a:pt x="1490" y="1190"/>
                </a:cubicBezTo>
                <a:cubicBezTo>
                  <a:pt x="1369" y="1281"/>
                  <a:pt x="974" y="1555"/>
                  <a:pt x="882" y="1616"/>
                </a:cubicBezTo>
                <a:cubicBezTo>
                  <a:pt x="791" y="1676"/>
                  <a:pt x="822" y="1707"/>
                  <a:pt x="913" y="1737"/>
                </a:cubicBezTo>
                <a:cubicBezTo>
                  <a:pt x="1034" y="1798"/>
                  <a:pt x="1156" y="1798"/>
                  <a:pt x="1156" y="1798"/>
                </a:cubicBezTo>
                <a:cubicBezTo>
                  <a:pt x="1156" y="1798"/>
                  <a:pt x="1095" y="2132"/>
                  <a:pt x="822" y="2254"/>
                </a:cubicBezTo>
                <a:cubicBezTo>
                  <a:pt x="548" y="2345"/>
                  <a:pt x="62" y="2619"/>
                  <a:pt x="31" y="2619"/>
                </a:cubicBezTo>
                <a:cubicBezTo>
                  <a:pt x="1" y="2649"/>
                  <a:pt x="62" y="2831"/>
                  <a:pt x="122" y="2923"/>
                </a:cubicBezTo>
                <a:cubicBezTo>
                  <a:pt x="183" y="3014"/>
                  <a:pt x="244" y="3075"/>
                  <a:pt x="305" y="3166"/>
                </a:cubicBezTo>
                <a:cubicBezTo>
                  <a:pt x="366" y="3257"/>
                  <a:pt x="487" y="3257"/>
                  <a:pt x="548" y="3348"/>
                </a:cubicBezTo>
                <a:cubicBezTo>
                  <a:pt x="609" y="3429"/>
                  <a:pt x="656" y="3429"/>
                  <a:pt x="744" y="3429"/>
                </a:cubicBezTo>
                <a:lnTo>
                  <a:pt x="744" y="3429"/>
                </a:lnTo>
                <a:cubicBezTo>
                  <a:pt x="788" y="3429"/>
                  <a:pt x="842" y="3429"/>
                  <a:pt x="913" y="3439"/>
                </a:cubicBezTo>
                <a:cubicBezTo>
                  <a:pt x="1156" y="3439"/>
                  <a:pt x="1095" y="3439"/>
                  <a:pt x="1338" y="3470"/>
                </a:cubicBezTo>
                <a:cubicBezTo>
                  <a:pt x="1581" y="3470"/>
                  <a:pt x="1855" y="3500"/>
                  <a:pt x="1946" y="3591"/>
                </a:cubicBezTo>
                <a:cubicBezTo>
                  <a:pt x="2037" y="3682"/>
                  <a:pt x="2159" y="4078"/>
                  <a:pt x="2220" y="4290"/>
                </a:cubicBezTo>
                <a:cubicBezTo>
                  <a:pt x="2311" y="4503"/>
                  <a:pt x="2463" y="4868"/>
                  <a:pt x="2463" y="4898"/>
                </a:cubicBezTo>
                <a:cubicBezTo>
                  <a:pt x="2463" y="4959"/>
                  <a:pt x="2372" y="5202"/>
                  <a:pt x="2372" y="5263"/>
                </a:cubicBezTo>
                <a:cubicBezTo>
                  <a:pt x="2372" y="5293"/>
                  <a:pt x="2402" y="5385"/>
                  <a:pt x="2463" y="5445"/>
                </a:cubicBezTo>
                <a:cubicBezTo>
                  <a:pt x="2493" y="5506"/>
                  <a:pt x="2463" y="5537"/>
                  <a:pt x="2463" y="5597"/>
                </a:cubicBezTo>
                <a:cubicBezTo>
                  <a:pt x="2463" y="5658"/>
                  <a:pt x="2524" y="5810"/>
                  <a:pt x="2524" y="5810"/>
                </a:cubicBezTo>
                <a:cubicBezTo>
                  <a:pt x="2524" y="5813"/>
                  <a:pt x="2525" y="5814"/>
                  <a:pt x="2527" y="5814"/>
                </a:cubicBezTo>
                <a:cubicBezTo>
                  <a:pt x="2545" y="5814"/>
                  <a:pt x="2651" y="5686"/>
                  <a:pt x="2706" y="5658"/>
                </a:cubicBezTo>
                <a:cubicBezTo>
                  <a:pt x="2713" y="5656"/>
                  <a:pt x="2720" y="5655"/>
                  <a:pt x="2728" y="5655"/>
                </a:cubicBezTo>
                <a:cubicBezTo>
                  <a:pt x="2819" y="5655"/>
                  <a:pt x="2949" y="5819"/>
                  <a:pt x="2949" y="5932"/>
                </a:cubicBezTo>
                <a:cubicBezTo>
                  <a:pt x="2949" y="6205"/>
                  <a:pt x="3010" y="6114"/>
                  <a:pt x="2645" y="6448"/>
                </a:cubicBezTo>
                <a:cubicBezTo>
                  <a:pt x="2615" y="6479"/>
                  <a:pt x="2554" y="6844"/>
                  <a:pt x="2585" y="6996"/>
                </a:cubicBezTo>
                <a:cubicBezTo>
                  <a:pt x="2645" y="7148"/>
                  <a:pt x="2736" y="7360"/>
                  <a:pt x="2797" y="7573"/>
                </a:cubicBezTo>
                <a:cubicBezTo>
                  <a:pt x="2858" y="7816"/>
                  <a:pt x="3071" y="8120"/>
                  <a:pt x="3132" y="8272"/>
                </a:cubicBezTo>
                <a:cubicBezTo>
                  <a:pt x="3223" y="8424"/>
                  <a:pt x="3223" y="8637"/>
                  <a:pt x="3375" y="8698"/>
                </a:cubicBezTo>
                <a:cubicBezTo>
                  <a:pt x="3527" y="8728"/>
                  <a:pt x="3679" y="8789"/>
                  <a:pt x="3770" y="8819"/>
                </a:cubicBezTo>
                <a:cubicBezTo>
                  <a:pt x="3836" y="8836"/>
                  <a:pt x="3885" y="8862"/>
                  <a:pt x="3925" y="8862"/>
                </a:cubicBezTo>
                <a:cubicBezTo>
                  <a:pt x="3958" y="8862"/>
                  <a:pt x="3986" y="8844"/>
                  <a:pt x="4013" y="8789"/>
                </a:cubicBezTo>
                <a:cubicBezTo>
                  <a:pt x="4074" y="8637"/>
                  <a:pt x="4165" y="8181"/>
                  <a:pt x="4256" y="7847"/>
                </a:cubicBezTo>
                <a:cubicBezTo>
                  <a:pt x="4347" y="7482"/>
                  <a:pt x="4256" y="7391"/>
                  <a:pt x="4439" y="7300"/>
                </a:cubicBezTo>
                <a:cubicBezTo>
                  <a:pt x="4651" y="7239"/>
                  <a:pt x="4955" y="7087"/>
                  <a:pt x="5047" y="7026"/>
                </a:cubicBezTo>
                <a:cubicBezTo>
                  <a:pt x="5138" y="6965"/>
                  <a:pt x="5107" y="6631"/>
                  <a:pt x="5320" y="6540"/>
                </a:cubicBezTo>
                <a:cubicBezTo>
                  <a:pt x="5502" y="6418"/>
                  <a:pt x="5533" y="6418"/>
                  <a:pt x="5715" y="6357"/>
                </a:cubicBezTo>
                <a:cubicBezTo>
                  <a:pt x="5898" y="6266"/>
                  <a:pt x="6171" y="6114"/>
                  <a:pt x="6354" y="5962"/>
                </a:cubicBezTo>
                <a:cubicBezTo>
                  <a:pt x="6536" y="5810"/>
                  <a:pt x="6597" y="5901"/>
                  <a:pt x="6658" y="5749"/>
                </a:cubicBezTo>
                <a:cubicBezTo>
                  <a:pt x="6718" y="5597"/>
                  <a:pt x="6597" y="5385"/>
                  <a:pt x="6566" y="5141"/>
                </a:cubicBezTo>
                <a:cubicBezTo>
                  <a:pt x="6566" y="4929"/>
                  <a:pt x="6627" y="4898"/>
                  <a:pt x="6658" y="4716"/>
                </a:cubicBezTo>
                <a:cubicBezTo>
                  <a:pt x="6718" y="4503"/>
                  <a:pt x="6718" y="4382"/>
                  <a:pt x="6870" y="4230"/>
                </a:cubicBezTo>
                <a:cubicBezTo>
                  <a:pt x="7022" y="4108"/>
                  <a:pt x="7083" y="4017"/>
                  <a:pt x="7053" y="3895"/>
                </a:cubicBezTo>
                <a:cubicBezTo>
                  <a:pt x="7022" y="3774"/>
                  <a:pt x="6961" y="3561"/>
                  <a:pt x="6961" y="3439"/>
                </a:cubicBezTo>
                <a:cubicBezTo>
                  <a:pt x="6961" y="3287"/>
                  <a:pt x="6992" y="3378"/>
                  <a:pt x="6931" y="3166"/>
                </a:cubicBezTo>
                <a:cubicBezTo>
                  <a:pt x="6870" y="2983"/>
                  <a:pt x="6870" y="2953"/>
                  <a:pt x="6931" y="2771"/>
                </a:cubicBezTo>
                <a:cubicBezTo>
                  <a:pt x="6992" y="2588"/>
                  <a:pt x="7113" y="2619"/>
                  <a:pt x="7113" y="2527"/>
                </a:cubicBezTo>
                <a:cubicBezTo>
                  <a:pt x="7113" y="2467"/>
                  <a:pt x="6870" y="2345"/>
                  <a:pt x="6870" y="2102"/>
                </a:cubicBezTo>
                <a:cubicBezTo>
                  <a:pt x="6870" y="1889"/>
                  <a:pt x="6901" y="1828"/>
                  <a:pt x="6961" y="1768"/>
                </a:cubicBezTo>
                <a:cubicBezTo>
                  <a:pt x="6992" y="1707"/>
                  <a:pt x="7357" y="1342"/>
                  <a:pt x="7387" y="1281"/>
                </a:cubicBezTo>
                <a:cubicBezTo>
                  <a:pt x="7417" y="1251"/>
                  <a:pt x="7387" y="1160"/>
                  <a:pt x="7569" y="1068"/>
                </a:cubicBezTo>
                <a:cubicBezTo>
                  <a:pt x="7752" y="947"/>
                  <a:pt x="7813" y="856"/>
                  <a:pt x="7904" y="825"/>
                </a:cubicBezTo>
                <a:cubicBezTo>
                  <a:pt x="7965" y="795"/>
                  <a:pt x="8086" y="795"/>
                  <a:pt x="7873" y="734"/>
                </a:cubicBezTo>
                <a:cubicBezTo>
                  <a:pt x="7691" y="666"/>
                  <a:pt x="7628" y="631"/>
                  <a:pt x="7544" y="631"/>
                </a:cubicBezTo>
                <a:cubicBezTo>
                  <a:pt x="7516" y="631"/>
                  <a:pt x="7486" y="635"/>
                  <a:pt x="7448" y="643"/>
                </a:cubicBezTo>
                <a:cubicBezTo>
                  <a:pt x="7326" y="673"/>
                  <a:pt x="7265" y="764"/>
                  <a:pt x="7022" y="795"/>
                </a:cubicBezTo>
                <a:cubicBezTo>
                  <a:pt x="6749" y="825"/>
                  <a:pt x="6475" y="977"/>
                  <a:pt x="6475" y="977"/>
                </a:cubicBezTo>
                <a:cubicBezTo>
                  <a:pt x="6475" y="977"/>
                  <a:pt x="6566" y="886"/>
                  <a:pt x="6475" y="795"/>
                </a:cubicBezTo>
                <a:cubicBezTo>
                  <a:pt x="6414" y="704"/>
                  <a:pt x="6658" y="400"/>
                  <a:pt x="6718" y="369"/>
                </a:cubicBezTo>
                <a:cubicBezTo>
                  <a:pt x="6749" y="339"/>
                  <a:pt x="6354" y="217"/>
                  <a:pt x="6171" y="157"/>
                </a:cubicBezTo>
                <a:cubicBezTo>
                  <a:pt x="5978" y="129"/>
                  <a:pt x="5608" y="1"/>
                  <a:pt x="5383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9" name="Google Shape;4529;p23"/>
          <p:cNvSpPr/>
          <p:nvPr/>
        </p:nvSpPr>
        <p:spPr>
          <a:xfrm>
            <a:off x="9771987" y="1953183"/>
            <a:ext cx="21452" cy="10403"/>
          </a:xfrm>
          <a:custGeom>
            <a:avLst/>
            <a:gdLst/>
            <a:ahLst/>
            <a:cxnLst/>
            <a:rect l="l" t="t" r="r" b="b"/>
            <a:pathLst>
              <a:path w="431" h="209" extrusionOk="0">
                <a:moveTo>
                  <a:pt x="92" y="0"/>
                </a:moveTo>
                <a:cubicBezTo>
                  <a:pt x="1" y="0"/>
                  <a:pt x="92" y="92"/>
                  <a:pt x="214" y="183"/>
                </a:cubicBezTo>
                <a:cubicBezTo>
                  <a:pt x="249" y="201"/>
                  <a:pt x="285" y="208"/>
                  <a:pt x="315" y="208"/>
                </a:cubicBezTo>
                <a:cubicBezTo>
                  <a:pt x="388" y="208"/>
                  <a:pt x="430" y="165"/>
                  <a:pt x="366" y="122"/>
                </a:cubicBezTo>
                <a:cubicBezTo>
                  <a:pt x="274" y="61"/>
                  <a:pt x="153" y="0"/>
                  <a:pt x="92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0" name="Google Shape;4530;p23"/>
          <p:cNvSpPr/>
          <p:nvPr/>
        </p:nvSpPr>
        <p:spPr>
          <a:xfrm>
            <a:off x="9669156" y="2283929"/>
            <a:ext cx="10601" cy="8212"/>
          </a:xfrm>
          <a:custGeom>
            <a:avLst/>
            <a:gdLst/>
            <a:ahLst/>
            <a:cxnLst/>
            <a:rect l="l" t="t" r="r" b="b"/>
            <a:pathLst>
              <a:path w="213" h="165" extrusionOk="0">
                <a:moveTo>
                  <a:pt x="44" y="0"/>
                </a:moveTo>
                <a:cubicBezTo>
                  <a:pt x="18" y="0"/>
                  <a:pt x="0" y="15"/>
                  <a:pt x="0" y="43"/>
                </a:cubicBezTo>
                <a:cubicBezTo>
                  <a:pt x="0" y="134"/>
                  <a:pt x="30" y="134"/>
                  <a:pt x="91" y="164"/>
                </a:cubicBezTo>
                <a:cubicBezTo>
                  <a:pt x="152" y="164"/>
                  <a:pt x="213" y="134"/>
                  <a:pt x="152" y="73"/>
                </a:cubicBezTo>
                <a:cubicBezTo>
                  <a:pt x="119" y="23"/>
                  <a:pt x="76" y="0"/>
                  <a:pt x="44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1" name="Google Shape;4531;p23"/>
          <p:cNvSpPr/>
          <p:nvPr/>
        </p:nvSpPr>
        <p:spPr>
          <a:xfrm>
            <a:off x="9118414" y="1594815"/>
            <a:ext cx="826137" cy="1328003"/>
          </a:xfrm>
          <a:custGeom>
            <a:avLst/>
            <a:gdLst/>
            <a:ahLst/>
            <a:cxnLst/>
            <a:rect l="l" t="t" r="r" b="b"/>
            <a:pathLst>
              <a:path w="16598" h="26681" extrusionOk="0">
                <a:moveTo>
                  <a:pt x="9656" y="0"/>
                </a:moveTo>
                <a:cubicBezTo>
                  <a:pt x="9606" y="0"/>
                  <a:pt x="9555" y="7"/>
                  <a:pt x="9515" y="27"/>
                </a:cubicBezTo>
                <a:cubicBezTo>
                  <a:pt x="9424" y="58"/>
                  <a:pt x="9363" y="149"/>
                  <a:pt x="9393" y="179"/>
                </a:cubicBezTo>
                <a:cubicBezTo>
                  <a:pt x="9393" y="179"/>
                  <a:pt x="9379" y="174"/>
                  <a:pt x="9359" y="174"/>
                </a:cubicBezTo>
                <a:cubicBezTo>
                  <a:pt x="9330" y="174"/>
                  <a:pt x="9290" y="185"/>
                  <a:pt x="9272" y="240"/>
                </a:cubicBezTo>
                <a:cubicBezTo>
                  <a:pt x="9272" y="331"/>
                  <a:pt x="9211" y="483"/>
                  <a:pt x="9241" y="574"/>
                </a:cubicBezTo>
                <a:cubicBezTo>
                  <a:pt x="9241" y="635"/>
                  <a:pt x="9272" y="969"/>
                  <a:pt x="9241" y="1061"/>
                </a:cubicBezTo>
                <a:cubicBezTo>
                  <a:pt x="9241" y="1121"/>
                  <a:pt x="9150" y="1061"/>
                  <a:pt x="9150" y="1182"/>
                </a:cubicBezTo>
                <a:cubicBezTo>
                  <a:pt x="9150" y="1334"/>
                  <a:pt x="9150" y="1517"/>
                  <a:pt x="9150" y="1608"/>
                </a:cubicBezTo>
                <a:cubicBezTo>
                  <a:pt x="9150" y="1669"/>
                  <a:pt x="9211" y="1699"/>
                  <a:pt x="9302" y="1699"/>
                </a:cubicBezTo>
                <a:cubicBezTo>
                  <a:pt x="9393" y="1729"/>
                  <a:pt x="9484" y="1729"/>
                  <a:pt x="9484" y="1760"/>
                </a:cubicBezTo>
                <a:cubicBezTo>
                  <a:pt x="9484" y="1790"/>
                  <a:pt x="9484" y="1790"/>
                  <a:pt x="9484" y="1790"/>
                </a:cubicBezTo>
                <a:cubicBezTo>
                  <a:pt x="9484" y="1790"/>
                  <a:pt x="9363" y="1820"/>
                  <a:pt x="9332" y="1881"/>
                </a:cubicBezTo>
                <a:cubicBezTo>
                  <a:pt x="9332" y="1972"/>
                  <a:pt x="9363" y="1972"/>
                  <a:pt x="9363" y="1972"/>
                </a:cubicBezTo>
                <a:cubicBezTo>
                  <a:pt x="9363" y="1972"/>
                  <a:pt x="9370" y="1971"/>
                  <a:pt x="9380" y="1971"/>
                </a:cubicBezTo>
                <a:cubicBezTo>
                  <a:pt x="9410" y="1971"/>
                  <a:pt x="9462" y="1988"/>
                  <a:pt x="9393" y="2124"/>
                </a:cubicBezTo>
                <a:cubicBezTo>
                  <a:pt x="9350" y="2233"/>
                  <a:pt x="9291" y="2249"/>
                  <a:pt x="9250" y="2249"/>
                </a:cubicBezTo>
                <a:cubicBezTo>
                  <a:pt x="9233" y="2249"/>
                  <a:pt x="9220" y="2246"/>
                  <a:pt x="9211" y="2246"/>
                </a:cubicBezTo>
                <a:cubicBezTo>
                  <a:pt x="9180" y="2276"/>
                  <a:pt x="9211" y="2368"/>
                  <a:pt x="9211" y="2398"/>
                </a:cubicBezTo>
                <a:cubicBezTo>
                  <a:pt x="9211" y="2398"/>
                  <a:pt x="9211" y="2550"/>
                  <a:pt x="9211" y="2550"/>
                </a:cubicBezTo>
                <a:cubicBezTo>
                  <a:pt x="9211" y="2550"/>
                  <a:pt x="9089" y="2459"/>
                  <a:pt x="9059" y="2368"/>
                </a:cubicBezTo>
                <a:cubicBezTo>
                  <a:pt x="9028" y="2307"/>
                  <a:pt x="9089" y="2185"/>
                  <a:pt x="9089" y="2185"/>
                </a:cubicBezTo>
                <a:cubicBezTo>
                  <a:pt x="9089" y="2155"/>
                  <a:pt x="8968" y="2124"/>
                  <a:pt x="8907" y="2124"/>
                </a:cubicBezTo>
                <a:cubicBezTo>
                  <a:pt x="8900" y="2117"/>
                  <a:pt x="8891" y="2113"/>
                  <a:pt x="8881" y="2113"/>
                </a:cubicBezTo>
                <a:cubicBezTo>
                  <a:pt x="8850" y="2113"/>
                  <a:pt x="8809" y="2153"/>
                  <a:pt x="8785" y="2246"/>
                </a:cubicBezTo>
                <a:cubicBezTo>
                  <a:pt x="8760" y="2321"/>
                  <a:pt x="8797" y="2376"/>
                  <a:pt x="8709" y="2376"/>
                </a:cubicBezTo>
                <a:cubicBezTo>
                  <a:pt x="8690" y="2376"/>
                  <a:pt x="8666" y="2373"/>
                  <a:pt x="8633" y="2368"/>
                </a:cubicBezTo>
                <a:cubicBezTo>
                  <a:pt x="8542" y="2352"/>
                  <a:pt x="8512" y="2352"/>
                  <a:pt x="8485" y="2352"/>
                </a:cubicBezTo>
                <a:cubicBezTo>
                  <a:pt x="8459" y="2352"/>
                  <a:pt x="8436" y="2352"/>
                  <a:pt x="8360" y="2337"/>
                </a:cubicBezTo>
                <a:cubicBezTo>
                  <a:pt x="8208" y="2307"/>
                  <a:pt x="8177" y="2276"/>
                  <a:pt x="8086" y="2246"/>
                </a:cubicBezTo>
                <a:cubicBezTo>
                  <a:pt x="7995" y="2246"/>
                  <a:pt x="7965" y="2064"/>
                  <a:pt x="7843" y="2033"/>
                </a:cubicBezTo>
                <a:cubicBezTo>
                  <a:pt x="7752" y="2033"/>
                  <a:pt x="7691" y="2094"/>
                  <a:pt x="7600" y="2155"/>
                </a:cubicBezTo>
                <a:cubicBezTo>
                  <a:pt x="7509" y="2216"/>
                  <a:pt x="7539" y="2185"/>
                  <a:pt x="7569" y="2246"/>
                </a:cubicBezTo>
                <a:cubicBezTo>
                  <a:pt x="7600" y="2337"/>
                  <a:pt x="7600" y="2337"/>
                  <a:pt x="7600" y="2398"/>
                </a:cubicBezTo>
                <a:cubicBezTo>
                  <a:pt x="7630" y="2428"/>
                  <a:pt x="7630" y="2550"/>
                  <a:pt x="7630" y="2611"/>
                </a:cubicBezTo>
                <a:cubicBezTo>
                  <a:pt x="7600" y="2702"/>
                  <a:pt x="7661" y="2763"/>
                  <a:pt x="7630" y="2763"/>
                </a:cubicBezTo>
                <a:cubicBezTo>
                  <a:pt x="7600" y="2732"/>
                  <a:pt x="7569" y="2672"/>
                  <a:pt x="7509" y="2550"/>
                </a:cubicBezTo>
                <a:cubicBezTo>
                  <a:pt x="7448" y="2428"/>
                  <a:pt x="7418" y="2368"/>
                  <a:pt x="7326" y="2368"/>
                </a:cubicBezTo>
                <a:cubicBezTo>
                  <a:pt x="7266" y="2368"/>
                  <a:pt x="7053" y="2398"/>
                  <a:pt x="6931" y="2398"/>
                </a:cubicBezTo>
                <a:cubicBezTo>
                  <a:pt x="6810" y="2398"/>
                  <a:pt x="6688" y="2368"/>
                  <a:pt x="6597" y="2337"/>
                </a:cubicBezTo>
                <a:cubicBezTo>
                  <a:pt x="6506" y="2307"/>
                  <a:pt x="6688" y="2276"/>
                  <a:pt x="6749" y="2246"/>
                </a:cubicBezTo>
                <a:cubicBezTo>
                  <a:pt x="6810" y="2216"/>
                  <a:pt x="6749" y="2124"/>
                  <a:pt x="6658" y="2064"/>
                </a:cubicBezTo>
                <a:cubicBezTo>
                  <a:pt x="6624" y="2041"/>
                  <a:pt x="6599" y="2035"/>
                  <a:pt x="6577" y="2035"/>
                </a:cubicBezTo>
                <a:cubicBezTo>
                  <a:pt x="6553" y="2035"/>
                  <a:pt x="6534" y="2042"/>
                  <a:pt x="6513" y="2042"/>
                </a:cubicBezTo>
                <a:cubicBezTo>
                  <a:pt x="6501" y="2042"/>
                  <a:pt x="6489" y="2040"/>
                  <a:pt x="6475" y="2033"/>
                </a:cubicBezTo>
                <a:cubicBezTo>
                  <a:pt x="6414" y="2033"/>
                  <a:pt x="6202" y="1972"/>
                  <a:pt x="6111" y="1942"/>
                </a:cubicBezTo>
                <a:cubicBezTo>
                  <a:pt x="6050" y="1912"/>
                  <a:pt x="5807" y="1790"/>
                  <a:pt x="5715" y="1790"/>
                </a:cubicBezTo>
                <a:lnTo>
                  <a:pt x="5655" y="1790"/>
                </a:lnTo>
                <a:cubicBezTo>
                  <a:pt x="5655" y="1790"/>
                  <a:pt x="5685" y="1851"/>
                  <a:pt x="5624" y="1881"/>
                </a:cubicBezTo>
                <a:cubicBezTo>
                  <a:pt x="5533" y="1912"/>
                  <a:pt x="5503" y="1912"/>
                  <a:pt x="5472" y="1912"/>
                </a:cubicBezTo>
                <a:cubicBezTo>
                  <a:pt x="5472" y="1881"/>
                  <a:pt x="5503" y="1820"/>
                  <a:pt x="5442" y="1790"/>
                </a:cubicBezTo>
                <a:cubicBezTo>
                  <a:pt x="5436" y="1784"/>
                  <a:pt x="5430" y="1782"/>
                  <a:pt x="5425" y="1782"/>
                </a:cubicBezTo>
                <a:cubicBezTo>
                  <a:pt x="5401" y="1782"/>
                  <a:pt x="5381" y="1826"/>
                  <a:pt x="5381" y="1851"/>
                </a:cubicBezTo>
                <a:cubicBezTo>
                  <a:pt x="5351" y="1912"/>
                  <a:pt x="5351" y="1912"/>
                  <a:pt x="5320" y="1912"/>
                </a:cubicBezTo>
                <a:cubicBezTo>
                  <a:pt x="5290" y="1881"/>
                  <a:pt x="5047" y="1547"/>
                  <a:pt x="5047" y="1547"/>
                </a:cubicBezTo>
                <a:cubicBezTo>
                  <a:pt x="5047" y="1547"/>
                  <a:pt x="5016" y="1608"/>
                  <a:pt x="4986" y="1699"/>
                </a:cubicBezTo>
                <a:cubicBezTo>
                  <a:pt x="4925" y="1790"/>
                  <a:pt x="4955" y="1760"/>
                  <a:pt x="4773" y="1851"/>
                </a:cubicBezTo>
                <a:cubicBezTo>
                  <a:pt x="4621" y="1942"/>
                  <a:pt x="4500" y="2003"/>
                  <a:pt x="4439" y="2003"/>
                </a:cubicBezTo>
                <a:cubicBezTo>
                  <a:pt x="4408" y="2003"/>
                  <a:pt x="4652" y="1851"/>
                  <a:pt x="4773" y="1790"/>
                </a:cubicBezTo>
                <a:cubicBezTo>
                  <a:pt x="4841" y="1722"/>
                  <a:pt x="4841" y="1688"/>
                  <a:pt x="4799" y="1688"/>
                </a:cubicBezTo>
                <a:cubicBezTo>
                  <a:pt x="4784" y="1688"/>
                  <a:pt x="4765" y="1691"/>
                  <a:pt x="4743" y="1699"/>
                </a:cubicBezTo>
                <a:cubicBezTo>
                  <a:pt x="4682" y="1729"/>
                  <a:pt x="4439" y="1881"/>
                  <a:pt x="4348" y="1942"/>
                </a:cubicBezTo>
                <a:cubicBezTo>
                  <a:pt x="4330" y="1951"/>
                  <a:pt x="4315" y="1955"/>
                  <a:pt x="4300" y="1955"/>
                </a:cubicBezTo>
                <a:cubicBezTo>
                  <a:pt x="4264" y="1955"/>
                  <a:pt x="4230" y="1933"/>
                  <a:pt x="4165" y="1912"/>
                </a:cubicBezTo>
                <a:cubicBezTo>
                  <a:pt x="4074" y="1912"/>
                  <a:pt x="4104" y="2155"/>
                  <a:pt x="3952" y="2155"/>
                </a:cubicBezTo>
                <a:cubicBezTo>
                  <a:pt x="3952" y="2155"/>
                  <a:pt x="3709" y="2033"/>
                  <a:pt x="3557" y="1972"/>
                </a:cubicBezTo>
                <a:cubicBezTo>
                  <a:pt x="3436" y="1912"/>
                  <a:pt x="2767" y="1881"/>
                  <a:pt x="2767" y="1881"/>
                </a:cubicBezTo>
                <a:cubicBezTo>
                  <a:pt x="2767" y="1881"/>
                  <a:pt x="1977" y="1820"/>
                  <a:pt x="1946" y="1790"/>
                </a:cubicBezTo>
                <a:cubicBezTo>
                  <a:pt x="1916" y="1760"/>
                  <a:pt x="1916" y="1638"/>
                  <a:pt x="1825" y="1638"/>
                </a:cubicBezTo>
                <a:cubicBezTo>
                  <a:pt x="1779" y="1623"/>
                  <a:pt x="1696" y="1623"/>
                  <a:pt x="1620" y="1623"/>
                </a:cubicBezTo>
                <a:cubicBezTo>
                  <a:pt x="1544" y="1623"/>
                  <a:pt x="1475" y="1623"/>
                  <a:pt x="1460" y="1608"/>
                </a:cubicBezTo>
                <a:cubicBezTo>
                  <a:pt x="1440" y="1608"/>
                  <a:pt x="1406" y="1567"/>
                  <a:pt x="1359" y="1567"/>
                </a:cubicBezTo>
                <a:cubicBezTo>
                  <a:pt x="1335" y="1567"/>
                  <a:pt x="1308" y="1577"/>
                  <a:pt x="1278" y="1608"/>
                </a:cubicBezTo>
                <a:cubicBezTo>
                  <a:pt x="1186" y="1699"/>
                  <a:pt x="943" y="1760"/>
                  <a:pt x="761" y="1881"/>
                </a:cubicBezTo>
                <a:cubicBezTo>
                  <a:pt x="578" y="1972"/>
                  <a:pt x="518" y="2155"/>
                  <a:pt x="457" y="2246"/>
                </a:cubicBezTo>
                <a:cubicBezTo>
                  <a:pt x="396" y="2337"/>
                  <a:pt x="305" y="2368"/>
                  <a:pt x="244" y="2459"/>
                </a:cubicBezTo>
                <a:cubicBezTo>
                  <a:pt x="183" y="2550"/>
                  <a:pt x="366" y="2611"/>
                  <a:pt x="366" y="2672"/>
                </a:cubicBezTo>
                <a:cubicBezTo>
                  <a:pt x="396" y="2732"/>
                  <a:pt x="396" y="2793"/>
                  <a:pt x="457" y="2854"/>
                </a:cubicBezTo>
                <a:cubicBezTo>
                  <a:pt x="487" y="2884"/>
                  <a:pt x="670" y="2884"/>
                  <a:pt x="670" y="2884"/>
                </a:cubicBezTo>
                <a:cubicBezTo>
                  <a:pt x="670" y="2884"/>
                  <a:pt x="670" y="2915"/>
                  <a:pt x="761" y="3006"/>
                </a:cubicBezTo>
                <a:cubicBezTo>
                  <a:pt x="761" y="3006"/>
                  <a:pt x="602" y="3191"/>
                  <a:pt x="507" y="3191"/>
                </a:cubicBezTo>
                <a:cubicBezTo>
                  <a:pt x="500" y="3191"/>
                  <a:pt x="493" y="3190"/>
                  <a:pt x="487" y="3188"/>
                </a:cubicBezTo>
                <a:cubicBezTo>
                  <a:pt x="396" y="3188"/>
                  <a:pt x="335" y="3067"/>
                  <a:pt x="335" y="3067"/>
                </a:cubicBezTo>
                <a:cubicBezTo>
                  <a:pt x="335" y="3067"/>
                  <a:pt x="92" y="3219"/>
                  <a:pt x="62" y="3219"/>
                </a:cubicBezTo>
                <a:cubicBezTo>
                  <a:pt x="1" y="3249"/>
                  <a:pt x="31" y="3310"/>
                  <a:pt x="62" y="3340"/>
                </a:cubicBezTo>
                <a:cubicBezTo>
                  <a:pt x="123" y="3401"/>
                  <a:pt x="92" y="3431"/>
                  <a:pt x="92" y="3492"/>
                </a:cubicBezTo>
                <a:cubicBezTo>
                  <a:pt x="92" y="3514"/>
                  <a:pt x="153" y="3535"/>
                  <a:pt x="232" y="3535"/>
                </a:cubicBezTo>
                <a:cubicBezTo>
                  <a:pt x="264" y="3535"/>
                  <a:pt x="300" y="3532"/>
                  <a:pt x="335" y="3523"/>
                </a:cubicBezTo>
                <a:cubicBezTo>
                  <a:pt x="427" y="3492"/>
                  <a:pt x="609" y="3401"/>
                  <a:pt x="670" y="3401"/>
                </a:cubicBezTo>
                <a:cubicBezTo>
                  <a:pt x="761" y="3401"/>
                  <a:pt x="791" y="3462"/>
                  <a:pt x="761" y="3492"/>
                </a:cubicBezTo>
                <a:cubicBezTo>
                  <a:pt x="700" y="3523"/>
                  <a:pt x="670" y="3553"/>
                  <a:pt x="670" y="3553"/>
                </a:cubicBezTo>
                <a:cubicBezTo>
                  <a:pt x="670" y="3553"/>
                  <a:pt x="791" y="3705"/>
                  <a:pt x="761" y="3766"/>
                </a:cubicBezTo>
                <a:cubicBezTo>
                  <a:pt x="730" y="3796"/>
                  <a:pt x="670" y="3827"/>
                  <a:pt x="639" y="3827"/>
                </a:cubicBezTo>
                <a:cubicBezTo>
                  <a:pt x="578" y="3827"/>
                  <a:pt x="396" y="3887"/>
                  <a:pt x="335" y="3948"/>
                </a:cubicBezTo>
                <a:cubicBezTo>
                  <a:pt x="275" y="4009"/>
                  <a:pt x="214" y="4039"/>
                  <a:pt x="153" y="4131"/>
                </a:cubicBezTo>
                <a:cubicBezTo>
                  <a:pt x="123" y="4222"/>
                  <a:pt x="183" y="4343"/>
                  <a:pt x="183" y="4465"/>
                </a:cubicBezTo>
                <a:cubicBezTo>
                  <a:pt x="183" y="4586"/>
                  <a:pt x="275" y="4678"/>
                  <a:pt x="366" y="4708"/>
                </a:cubicBezTo>
                <a:cubicBezTo>
                  <a:pt x="396" y="4708"/>
                  <a:pt x="442" y="4700"/>
                  <a:pt x="483" y="4700"/>
                </a:cubicBezTo>
                <a:cubicBezTo>
                  <a:pt x="525" y="4700"/>
                  <a:pt x="563" y="4708"/>
                  <a:pt x="578" y="4738"/>
                </a:cubicBezTo>
                <a:cubicBezTo>
                  <a:pt x="609" y="4799"/>
                  <a:pt x="548" y="4890"/>
                  <a:pt x="609" y="4921"/>
                </a:cubicBezTo>
                <a:cubicBezTo>
                  <a:pt x="617" y="4937"/>
                  <a:pt x="633" y="4942"/>
                  <a:pt x="654" y="4942"/>
                </a:cubicBezTo>
                <a:cubicBezTo>
                  <a:pt x="701" y="4942"/>
                  <a:pt x="770" y="4914"/>
                  <a:pt x="819" y="4914"/>
                </a:cubicBezTo>
                <a:cubicBezTo>
                  <a:pt x="832" y="4914"/>
                  <a:pt x="843" y="4916"/>
                  <a:pt x="852" y="4921"/>
                </a:cubicBezTo>
                <a:cubicBezTo>
                  <a:pt x="882" y="4936"/>
                  <a:pt x="928" y="4944"/>
                  <a:pt x="977" y="4944"/>
                </a:cubicBezTo>
                <a:cubicBezTo>
                  <a:pt x="1027" y="4944"/>
                  <a:pt x="1080" y="4936"/>
                  <a:pt x="1126" y="4921"/>
                </a:cubicBezTo>
                <a:cubicBezTo>
                  <a:pt x="1154" y="4914"/>
                  <a:pt x="1176" y="4910"/>
                  <a:pt x="1192" y="4910"/>
                </a:cubicBezTo>
                <a:cubicBezTo>
                  <a:pt x="1244" y="4910"/>
                  <a:pt x="1233" y="4950"/>
                  <a:pt x="1186" y="5042"/>
                </a:cubicBezTo>
                <a:cubicBezTo>
                  <a:pt x="1126" y="5134"/>
                  <a:pt x="1065" y="5255"/>
                  <a:pt x="974" y="5346"/>
                </a:cubicBezTo>
                <a:cubicBezTo>
                  <a:pt x="913" y="5468"/>
                  <a:pt x="730" y="5590"/>
                  <a:pt x="670" y="5590"/>
                </a:cubicBezTo>
                <a:cubicBezTo>
                  <a:pt x="639" y="5620"/>
                  <a:pt x="427" y="5711"/>
                  <a:pt x="366" y="5772"/>
                </a:cubicBezTo>
                <a:cubicBezTo>
                  <a:pt x="275" y="5802"/>
                  <a:pt x="183" y="5924"/>
                  <a:pt x="123" y="5954"/>
                </a:cubicBezTo>
                <a:cubicBezTo>
                  <a:pt x="99" y="5978"/>
                  <a:pt x="112" y="5987"/>
                  <a:pt x="139" y="5987"/>
                </a:cubicBezTo>
                <a:cubicBezTo>
                  <a:pt x="183" y="5987"/>
                  <a:pt x="267" y="5961"/>
                  <a:pt x="305" y="5924"/>
                </a:cubicBezTo>
                <a:cubicBezTo>
                  <a:pt x="366" y="5863"/>
                  <a:pt x="427" y="5833"/>
                  <a:pt x="578" y="5802"/>
                </a:cubicBezTo>
                <a:cubicBezTo>
                  <a:pt x="700" y="5742"/>
                  <a:pt x="1065" y="5529"/>
                  <a:pt x="1126" y="5438"/>
                </a:cubicBezTo>
                <a:cubicBezTo>
                  <a:pt x="1217" y="5346"/>
                  <a:pt x="1521" y="5103"/>
                  <a:pt x="1612" y="4982"/>
                </a:cubicBezTo>
                <a:cubicBezTo>
                  <a:pt x="1673" y="4860"/>
                  <a:pt x="1582" y="4921"/>
                  <a:pt x="1673" y="4738"/>
                </a:cubicBezTo>
                <a:cubicBezTo>
                  <a:pt x="1794" y="4526"/>
                  <a:pt x="1855" y="4465"/>
                  <a:pt x="1977" y="4343"/>
                </a:cubicBezTo>
                <a:cubicBezTo>
                  <a:pt x="2051" y="4269"/>
                  <a:pt x="2185" y="4175"/>
                  <a:pt x="2233" y="4175"/>
                </a:cubicBezTo>
                <a:cubicBezTo>
                  <a:pt x="2244" y="4175"/>
                  <a:pt x="2250" y="4180"/>
                  <a:pt x="2250" y="4191"/>
                </a:cubicBezTo>
                <a:cubicBezTo>
                  <a:pt x="2281" y="4252"/>
                  <a:pt x="2220" y="4252"/>
                  <a:pt x="2159" y="4313"/>
                </a:cubicBezTo>
                <a:cubicBezTo>
                  <a:pt x="2068" y="4343"/>
                  <a:pt x="2098" y="4374"/>
                  <a:pt x="2129" y="4374"/>
                </a:cubicBezTo>
                <a:cubicBezTo>
                  <a:pt x="2189" y="4374"/>
                  <a:pt x="2189" y="4374"/>
                  <a:pt x="2068" y="4435"/>
                </a:cubicBezTo>
                <a:cubicBezTo>
                  <a:pt x="1977" y="4495"/>
                  <a:pt x="1946" y="4526"/>
                  <a:pt x="1916" y="4617"/>
                </a:cubicBezTo>
                <a:cubicBezTo>
                  <a:pt x="1886" y="4708"/>
                  <a:pt x="1886" y="4799"/>
                  <a:pt x="1886" y="4830"/>
                </a:cubicBezTo>
                <a:cubicBezTo>
                  <a:pt x="1873" y="4842"/>
                  <a:pt x="1881" y="4850"/>
                  <a:pt x="1904" y="4850"/>
                </a:cubicBezTo>
                <a:cubicBezTo>
                  <a:pt x="1936" y="4850"/>
                  <a:pt x="1997" y="4835"/>
                  <a:pt x="2068" y="4799"/>
                </a:cubicBezTo>
                <a:cubicBezTo>
                  <a:pt x="2159" y="4708"/>
                  <a:pt x="2341" y="4526"/>
                  <a:pt x="2372" y="4435"/>
                </a:cubicBezTo>
                <a:cubicBezTo>
                  <a:pt x="2422" y="4334"/>
                  <a:pt x="2473" y="4275"/>
                  <a:pt x="2523" y="4275"/>
                </a:cubicBezTo>
                <a:cubicBezTo>
                  <a:pt x="2533" y="4275"/>
                  <a:pt x="2544" y="4277"/>
                  <a:pt x="2554" y="4283"/>
                </a:cubicBezTo>
                <a:cubicBezTo>
                  <a:pt x="2645" y="4343"/>
                  <a:pt x="2797" y="4495"/>
                  <a:pt x="2828" y="4526"/>
                </a:cubicBezTo>
                <a:cubicBezTo>
                  <a:pt x="2848" y="4536"/>
                  <a:pt x="2878" y="4539"/>
                  <a:pt x="2911" y="4539"/>
                </a:cubicBezTo>
                <a:cubicBezTo>
                  <a:pt x="2976" y="4539"/>
                  <a:pt x="3051" y="4526"/>
                  <a:pt x="3071" y="4526"/>
                </a:cubicBezTo>
                <a:cubicBezTo>
                  <a:pt x="3071" y="4526"/>
                  <a:pt x="3648" y="4769"/>
                  <a:pt x="3709" y="4830"/>
                </a:cubicBezTo>
                <a:cubicBezTo>
                  <a:pt x="3770" y="4890"/>
                  <a:pt x="3952" y="5134"/>
                  <a:pt x="3952" y="5194"/>
                </a:cubicBezTo>
                <a:cubicBezTo>
                  <a:pt x="3952" y="5225"/>
                  <a:pt x="4074" y="5438"/>
                  <a:pt x="4104" y="5438"/>
                </a:cubicBezTo>
                <a:cubicBezTo>
                  <a:pt x="4135" y="5468"/>
                  <a:pt x="4226" y="5529"/>
                  <a:pt x="4287" y="5620"/>
                </a:cubicBezTo>
                <a:cubicBezTo>
                  <a:pt x="4337" y="5721"/>
                  <a:pt x="4346" y="5780"/>
                  <a:pt x="4399" y="5780"/>
                </a:cubicBezTo>
                <a:cubicBezTo>
                  <a:pt x="4410" y="5780"/>
                  <a:pt x="4423" y="5777"/>
                  <a:pt x="4439" y="5772"/>
                </a:cubicBezTo>
                <a:cubicBezTo>
                  <a:pt x="4450" y="5766"/>
                  <a:pt x="4461" y="5764"/>
                  <a:pt x="4472" y="5764"/>
                </a:cubicBezTo>
                <a:cubicBezTo>
                  <a:pt x="4521" y="5764"/>
                  <a:pt x="4566" y="5813"/>
                  <a:pt x="4591" y="5863"/>
                </a:cubicBezTo>
                <a:cubicBezTo>
                  <a:pt x="4621" y="5954"/>
                  <a:pt x="4621" y="6076"/>
                  <a:pt x="4652" y="6167"/>
                </a:cubicBezTo>
                <a:cubicBezTo>
                  <a:pt x="4682" y="6228"/>
                  <a:pt x="4803" y="6319"/>
                  <a:pt x="4834" y="6380"/>
                </a:cubicBezTo>
                <a:cubicBezTo>
                  <a:pt x="4864" y="6471"/>
                  <a:pt x="4895" y="6562"/>
                  <a:pt x="4955" y="6653"/>
                </a:cubicBezTo>
                <a:cubicBezTo>
                  <a:pt x="4986" y="6745"/>
                  <a:pt x="5077" y="6775"/>
                  <a:pt x="5168" y="6805"/>
                </a:cubicBezTo>
                <a:cubicBezTo>
                  <a:pt x="5229" y="6836"/>
                  <a:pt x="5411" y="6927"/>
                  <a:pt x="5472" y="7018"/>
                </a:cubicBezTo>
                <a:cubicBezTo>
                  <a:pt x="5533" y="7079"/>
                  <a:pt x="5624" y="7322"/>
                  <a:pt x="5624" y="7322"/>
                </a:cubicBezTo>
                <a:cubicBezTo>
                  <a:pt x="5624" y="7322"/>
                  <a:pt x="5503" y="7261"/>
                  <a:pt x="5442" y="7231"/>
                </a:cubicBezTo>
                <a:cubicBezTo>
                  <a:pt x="5405" y="7212"/>
                  <a:pt x="5357" y="7183"/>
                  <a:pt x="5325" y="7183"/>
                </a:cubicBezTo>
                <a:cubicBezTo>
                  <a:pt x="5304" y="7183"/>
                  <a:pt x="5290" y="7195"/>
                  <a:pt x="5290" y="7231"/>
                </a:cubicBezTo>
                <a:cubicBezTo>
                  <a:pt x="5290" y="7292"/>
                  <a:pt x="5411" y="7504"/>
                  <a:pt x="5411" y="7596"/>
                </a:cubicBezTo>
                <a:cubicBezTo>
                  <a:pt x="5442" y="7687"/>
                  <a:pt x="5442" y="8173"/>
                  <a:pt x="5351" y="8416"/>
                </a:cubicBezTo>
                <a:cubicBezTo>
                  <a:pt x="5290" y="8629"/>
                  <a:pt x="5320" y="9024"/>
                  <a:pt x="5320" y="9176"/>
                </a:cubicBezTo>
                <a:cubicBezTo>
                  <a:pt x="5320" y="9298"/>
                  <a:pt x="5533" y="9663"/>
                  <a:pt x="5563" y="9784"/>
                </a:cubicBezTo>
                <a:cubicBezTo>
                  <a:pt x="5624" y="9906"/>
                  <a:pt x="5624" y="10027"/>
                  <a:pt x="5655" y="10179"/>
                </a:cubicBezTo>
                <a:cubicBezTo>
                  <a:pt x="5685" y="10331"/>
                  <a:pt x="5715" y="10392"/>
                  <a:pt x="5807" y="10392"/>
                </a:cubicBezTo>
                <a:cubicBezTo>
                  <a:pt x="5928" y="10422"/>
                  <a:pt x="6141" y="10605"/>
                  <a:pt x="6202" y="10787"/>
                </a:cubicBezTo>
                <a:cubicBezTo>
                  <a:pt x="6262" y="11000"/>
                  <a:pt x="6262" y="11122"/>
                  <a:pt x="6323" y="11213"/>
                </a:cubicBezTo>
                <a:cubicBezTo>
                  <a:pt x="6384" y="11334"/>
                  <a:pt x="6506" y="11517"/>
                  <a:pt x="6536" y="11547"/>
                </a:cubicBezTo>
                <a:cubicBezTo>
                  <a:pt x="6536" y="11562"/>
                  <a:pt x="6530" y="11568"/>
                  <a:pt x="6521" y="11568"/>
                </a:cubicBezTo>
                <a:cubicBezTo>
                  <a:pt x="6492" y="11568"/>
                  <a:pt x="6430" y="11517"/>
                  <a:pt x="6384" y="11517"/>
                </a:cubicBezTo>
                <a:cubicBezTo>
                  <a:pt x="6293" y="11517"/>
                  <a:pt x="6384" y="11577"/>
                  <a:pt x="6475" y="11699"/>
                </a:cubicBezTo>
                <a:cubicBezTo>
                  <a:pt x="6597" y="11790"/>
                  <a:pt x="6718" y="11881"/>
                  <a:pt x="6718" y="11942"/>
                </a:cubicBezTo>
                <a:cubicBezTo>
                  <a:pt x="6749" y="12003"/>
                  <a:pt x="6779" y="12064"/>
                  <a:pt x="6779" y="12155"/>
                </a:cubicBezTo>
                <a:cubicBezTo>
                  <a:pt x="6779" y="12216"/>
                  <a:pt x="6901" y="12277"/>
                  <a:pt x="6931" y="12337"/>
                </a:cubicBezTo>
                <a:cubicBezTo>
                  <a:pt x="6938" y="12350"/>
                  <a:pt x="6945" y="12356"/>
                  <a:pt x="6953" y="12356"/>
                </a:cubicBezTo>
                <a:cubicBezTo>
                  <a:pt x="6982" y="12356"/>
                  <a:pt x="7010" y="12269"/>
                  <a:pt x="6962" y="12125"/>
                </a:cubicBezTo>
                <a:cubicBezTo>
                  <a:pt x="6870" y="11942"/>
                  <a:pt x="6810" y="11881"/>
                  <a:pt x="6718" y="11699"/>
                </a:cubicBezTo>
                <a:cubicBezTo>
                  <a:pt x="6627" y="11547"/>
                  <a:pt x="6566" y="11304"/>
                  <a:pt x="6536" y="11182"/>
                </a:cubicBezTo>
                <a:cubicBezTo>
                  <a:pt x="6506" y="11091"/>
                  <a:pt x="6445" y="10848"/>
                  <a:pt x="6445" y="10848"/>
                </a:cubicBezTo>
                <a:lnTo>
                  <a:pt x="6445" y="10848"/>
                </a:lnTo>
                <a:cubicBezTo>
                  <a:pt x="6445" y="10848"/>
                  <a:pt x="6718" y="11061"/>
                  <a:pt x="6779" y="11213"/>
                </a:cubicBezTo>
                <a:cubicBezTo>
                  <a:pt x="6810" y="11365"/>
                  <a:pt x="6810" y="11517"/>
                  <a:pt x="6901" y="11669"/>
                </a:cubicBezTo>
                <a:cubicBezTo>
                  <a:pt x="7022" y="11790"/>
                  <a:pt x="7083" y="11790"/>
                  <a:pt x="7144" y="11973"/>
                </a:cubicBezTo>
                <a:cubicBezTo>
                  <a:pt x="7205" y="12155"/>
                  <a:pt x="7296" y="12185"/>
                  <a:pt x="7387" y="12337"/>
                </a:cubicBezTo>
                <a:cubicBezTo>
                  <a:pt x="7478" y="12489"/>
                  <a:pt x="7661" y="12611"/>
                  <a:pt x="7630" y="12763"/>
                </a:cubicBezTo>
                <a:cubicBezTo>
                  <a:pt x="7600" y="12915"/>
                  <a:pt x="7600" y="12854"/>
                  <a:pt x="7661" y="13036"/>
                </a:cubicBezTo>
                <a:cubicBezTo>
                  <a:pt x="7721" y="13219"/>
                  <a:pt x="7873" y="13249"/>
                  <a:pt x="7965" y="13310"/>
                </a:cubicBezTo>
                <a:cubicBezTo>
                  <a:pt x="8056" y="13401"/>
                  <a:pt x="8269" y="13462"/>
                  <a:pt x="8390" y="13523"/>
                </a:cubicBezTo>
                <a:cubicBezTo>
                  <a:pt x="8499" y="13577"/>
                  <a:pt x="8655" y="13680"/>
                  <a:pt x="8796" y="13680"/>
                </a:cubicBezTo>
                <a:cubicBezTo>
                  <a:pt x="8813" y="13680"/>
                  <a:pt x="8830" y="13678"/>
                  <a:pt x="8846" y="13675"/>
                </a:cubicBezTo>
                <a:cubicBezTo>
                  <a:pt x="8998" y="13675"/>
                  <a:pt x="8998" y="13736"/>
                  <a:pt x="9059" y="13766"/>
                </a:cubicBezTo>
                <a:cubicBezTo>
                  <a:pt x="9120" y="13827"/>
                  <a:pt x="9211" y="14009"/>
                  <a:pt x="9424" y="14100"/>
                </a:cubicBezTo>
                <a:cubicBezTo>
                  <a:pt x="9636" y="14161"/>
                  <a:pt x="9697" y="14191"/>
                  <a:pt x="9880" y="14343"/>
                </a:cubicBezTo>
                <a:cubicBezTo>
                  <a:pt x="10062" y="14526"/>
                  <a:pt x="10123" y="14556"/>
                  <a:pt x="10123" y="14678"/>
                </a:cubicBezTo>
                <a:cubicBezTo>
                  <a:pt x="10123" y="14769"/>
                  <a:pt x="10184" y="14891"/>
                  <a:pt x="10214" y="14921"/>
                </a:cubicBezTo>
                <a:cubicBezTo>
                  <a:pt x="10244" y="14982"/>
                  <a:pt x="10396" y="15073"/>
                  <a:pt x="10427" y="15103"/>
                </a:cubicBezTo>
                <a:cubicBezTo>
                  <a:pt x="10487" y="15134"/>
                  <a:pt x="10518" y="15134"/>
                  <a:pt x="10548" y="15164"/>
                </a:cubicBezTo>
                <a:cubicBezTo>
                  <a:pt x="10579" y="15195"/>
                  <a:pt x="10670" y="15195"/>
                  <a:pt x="10700" y="15225"/>
                </a:cubicBezTo>
                <a:cubicBezTo>
                  <a:pt x="10731" y="15255"/>
                  <a:pt x="10731" y="15316"/>
                  <a:pt x="10761" y="15316"/>
                </a:cubicBezTo>
                <a:cubicBezTo>
                  <a:pt x="10822" y="15286"/>
                  <a:pt x="10883" y="15164"/>
                  <a:pt x="10913" y="15103"/>
                </a:cubicBezTo>
                <a:cubicBezTo>
                  <a:pt x="10922" y="15094"/>
                  <a:pt x="10933" y="15091"/>
                  <a:pt x="10946" y="15091"/>
                </a:cubicBezTo>
                <a:cubicBezTo>
                  <a:pt x="10976" y="15091"/>
                  <a:pt x="11013" y="15112"/>
                  <a:pt x="11035" y="15134"/>
                </a:cubicBezTo>
                <a:cubicBezTo>
                  <a:pt x="11065" y="15164"/>
                  <a:pt x="11095" y="15286"/>
                  <a:pt x="11126" y="15377"/>
                </a:cubicBezTo>
                <a:cubicBezTo>
                  <a:pt x="11156" y="15468"/>
                  <a:pt x="11156" y="15438"/>
                  <a:pt x="11156" y="15590"/>
                </a:cubicBezTo>
                <a:cubicBezTo>
                  <a:pt x="11187" y="15772"/>
                  <a:pt x="11217" y="15772"/>
                  <a:pt x="11156" y="15924"/>
                </a:cubicBezTo>
                <a:cubicBezTo>
                  <a:pt x="11095" y="16106"/>
                  <a:pt x="10974" y="16167"/>
                  <a:pt x="10883" y="16350"/>
                </a:cubicBezTo>
                <a:cubicBezTo>
                  <a:pt x="10791" y="16532"/>
                  <a:pt x="10731" y="16654"/>
                  <a:pt x="10700" y="16806"/>
                </a:cubicBezTo>
                <a:cubicBezTo>
                  <a:pt x="10670" y="16927"/>
                  <a:pt x="10548" y="16927"/>
                  <a:pt x="10609" y="17201"/>
                </a:cubicBezTo>
                <a:cubicBezTo>
                  <a:pt x="10670" y="17444"/>
                  <a:pt x="10670" y="17444"/>
                  <a:pt x="10791" y="17687"/>
                </a:cubicBezTo>
                <a:cubicBezTo>
                  <a:pt x="10913" y="17900"/>
                  <a:pt x="11035" y="18264"/>
                  <a:pt x="11065" y="18356"/>
                </a:cubicBezTo>
                <a:cubicBezTo>
                  <a:pt x="11095" y="18447"/>
                  <a:pt x="11187" y="18690"/>
                  <a:pt x="11247" y="18812"/>
                </a:cubicBezTo>
                <a:cubicBezTo>
                  <a:pt x="11308" y="18933"/>
                  <a:pt x="11399" y="19024"/>
                  <a:pt x="11491" y="19085"/>
                </a:cubicBezTo>
                <a:cubicBezTo>
                  <a:pt x="11551" y="19176"/>
                  <a:pt x="11643" y="19237"/>
                  <a:pt x="11734" y="19328"/>
                </a:cubicBezTo>
                <a:cubicBezTo>
                  <a:pt x="11825" y="19389"/>
                  <a:pt x="11886" y="19480"/>
                  <a:pt x="11916" y="19632"/>
                </a:cubicBezTo>
                <a:cubicBezTo>
                  <a:pt x="11977" y="19784"/>
                  <a:pt x="11977" y="19815"/>
                  <a:pt x="11977" y="19815"/>
                </a:cubicBezTo>
                <a:cubicBezTo>
                  <a:pt x="11977" y="19845"/>
                  <a:pt x="11977" y="20179"/>
                  <a:pt x="11946" y="20331"/>
                </a:cubicBezTo>
                <a:cubicBezTo>
                  <a:pt x="11916" y="20514"/>
                  <a:pt x="11886" y="20635"/>
                  <a:pt x="11886" y="20787"/>
                </a:cubicBezTo>
                <a:cubicBezTo>
                  <a:pt x="11855" y="20970"/>
                  <a:pt x="11643" y="22034"/>
                  <a:pt x="11582" y="22277"/>
                </a:cubicBezTo>
                <a:cubicBezTo>
                  <a:pt x="11551" y="22550"/>
                  <a:pt x="11369" y="23553"/>
                  <a:pt x="11308" y="23766"/>
                </a:cubicBezTo>
                <a:cubicBezTo>
                  <a:pt x="11247" y="24009"/>
                  <a:pt x="11217" y="24313"/>
                  <a:pt x="11187" y="24739"/>
                </a:cubicBezTo>
                <a:cubicBezTo>
                  <a:pt x="11126" y="25164"/>
                  <a:pt x="11095" y="25286"/>
                  <a:pt x="11156" y="25499"/>
                </a:cubicBezTo>
                <a:cubicBezTo>
                  <a:pt x="11217" y="25681"/>
                  <a:pt x="11247" y="25833"/>
                  <a:pt x="11308" y="25955"/>
                </a:cubicBezTo>
                <a:cubicBezTo>
                  <a:pt x="11339" y="26107"/>
                  <a:pt x="11491" y="26259"/>
                  <a:pt x="11582" y="26350"/>
                </a:cubicBezTo>
                <a:cubicBezTo>
                  <a:pt x="11673" y="26441"/>
                  <a:pt x="11916" y="26623"/>
                  <a:pt x="12038" y="26654"/>
                </a:cubicBezTo>
                <a:cubicBezTo>
                  <a:pt x="12068" y="26674"/>
                  <a:pt x="12102" y="26681"/>
                  <a:pt x="12139" y="26681"/>
                </a:cubicBezTo>
                <a:cubicBezTo>
                  <a:pt x="12213" y="26681"/>
                  <a:pt x="12301" y="26654"/>
                  <a:pt x="12402" y="26654"/>
                </a:cubicBezTo>
                <a:cubicBezTo>
                  <a:pt x="12585" y="26623"/>
                  <a:pt x="12737" y="26623"/>
                  <a:pt x="12646" y="26562"/>
                </a:cubicBezTo>
                <a:cubicBezTo>
                  <a:pt x="12554" y="26532"/>
                  <a:pt x="12524" y="26593"/>
                  <a:pt x="12342" y="26471"/>
                </a:cubicBezTo>
                <a:cubicBezTo>
                  <a:pt x="12159" y="26319"/>
                  <a:pt x="12038" y="26350"/>
                  <a:pt x="12007" y="26137"/>
                </a:cubicBezTo>
                <a:cubicBezTo>
                  <a:pt x="11946" y="25955"/>
                  <a:pt x="11946" y="25742"/>
                  <a:pt x="11916" y="25620"/>
                </a:cubicBezTo>
                <a:cubicBezTo>
                  <a:pt x="11886" y="25468"/>
                  <a:pt x="11977" y="25499"/>
                  <a:pt x="12068" y="25316"/>
                </a:cubicBezTo>
                <a:cubicBezTo>
                  <a:pt x="12190" y="25164"/>
                  <a:pt x="12190" y="25164"/>
                  <a:pt x="12281" y="25043"/>
                </a:cubicBezTo>
                <a:cubicBezTo>
                  <a:pt x="12402" y="24952"/>
                  <a:pt x="12433" y="24952"/>
                  <a:pt x="12372" y="24860"/>
                </a:cubicBezTo>
                <a:cubicBezTo>
                  <a:pt x="12311" y="24769"/>
                  <a:pt x="12342" y="24678"/>
                  <a:pt x="12311" y="24526"/>
                </a:cubicBezTo>
                <a:cubicBezTo>
                  <a:pt x="12311" y="24404"/>
                  <a:pt x="12372" y="24465"/>
                  <a:pt x="12402" y="24344"/>
                </a:cubicBezTo>
                <a:cubicBezTo>
                  <a:pt x="12625" y="23857"/>
                  <a:pt x="12565" y="23736"/>
                  <a:pt x="12616" y="23736"/>
                </a:cubicBezTo>
                <a:cubicBezTo>
                  <a:pt x="12642" y="23736"/>
                  <a:pt x="12696" y="23766"/>
                  <a:pt x="12828" y="23796"/>
                </a:cubicBezTo>
                <a:cubicBezTo>
                  <a:pt x="12980" y="23796"/>
                  <a:pt x="12858" y="23766"/>
                  <a:pt x="12798" y="23341"/>
                </a:cubicBezTo>
                <a:cubicBezTo>
                  <a:pt x="12798" y="23341"/>
                  <a:pt x="12950" y="23280"/>
                  <a:pt x="13010" y="23249"/>
                </a:cubicBezTo>
                <a:cubicBezTo>
                  <a:pt x="13041" y="23219"/>
                  <a:pt x="13102" y="23097"/>
                  <a:pt x="13102" y="23037"/>
                </a:cubicBezTo>
                <a:cubicBezTo>
                  <a:pt x="13102" y="23024"/>
                  <a:pt x="13107" y="23019"/>
                  <a:pt x="13115" y="23019"/>
                </a:cubicBezTo>
                <a:cubicBezTo>
                  <a:pt x="13144" y="23019"/>
                  <a:pt x="13212" y="23072"/>
                  <a:pt x="13261" y="23072"/>
                </a:cubicBezTo>
                <a:cubicBezTo>
                  <a:pt x="13269" y="23072"/>
                  <a:pt x="13277" y="23070"/>
                  <a:pt x="13284" y="23067"/>
                </a:cubicBezTo>
                <a:cubicBezTo>
                  <a:pt x="13375" y="23037"/>
                  <a:pt x="13466" y="23067"/>
                  <a:pt x="13557" y="22945"/>
                </a:cubicBezTo>
                <a:cubicBezTo>
                  <a:pt x="13649" y="22824"/>
                  <a:pt x="13618" y="22793"/>
                  <a:pt x="13588" y="22702"/>
                </a:cubicBezTo>
                <a:cubicBezTo>
                  <a:pt x="13576" y="22667"/>
                  <a:pt x="13578" y="22659"/>
                  <a:pt x="13583" y="22659"/>
                </a:cubicBezTo>
                <a:cubicBezTo>
                  <a:pt x="13587" y="22659"/>
                  <a:pt x="13593" y="22664"/>
                  <a:pt x="13596" y="22664"/>
                </a:cubicBezTo>
                <a:cubicBezTo>
                  <a:pt x="13598" y="22664"/>
                  <a:pt x="13597" y="22660"/>
                  <a:pt x="13588" y="22641"/>
                </a:cubicBezTo>
                <a:cubicBezTo>
                  <a:pt x="13574" y="22613"/>
                  <a:pt x="13576" y="22603"/>
                  <a:pt x="13589" y="22603"/>
                </a:cubicBezTo>
                <a:cubicBezTo>
                  <a:pt x="13621" y="22603"/>
                  <a:pt x="13716" y="22665"/>
                  <a:pt x="13781" y="22665"/>
                </a:cubicBezTo>
                <a:cubicBezTo>
                  <a:pt x="13802" y="22665"/>
                  <a:pt x="13820" y="22658"/>
                  <a:pt x="13831" y="22641"/>
                </a:cubicBezTo>
                <a:cubicBezTo>
                  <a:pt x="13861" y="22611"/>
                  <a:pt x="13831" y="22641"/>
                  <a:pt x="13953" y="22489"/>
                </a:cubicBezTo>
                <a:cubicBezTo>
                  <a:pt x="14074" y="22337"/>
                  <a:pt x="14135" y="22155"/>
                  <a:pt x="14317" y="21942"/>
                </a:cubicBezTo>
                <a:cubicBezTo>
                  <a:pt x="14530" y="21760"/>
                  <a:pt x="14591" y="21669"/>
                  <a:pt x="14652" y="21517"/>
                </a:cubicBezTo>
                <a:cubicBezTo>
                  <a:pt x="14712" y="21365"/>
                  <a:pt x="14743" y="21122"/>
                  <a:pt x="14804" y="21030"/>
                </a:cubicBezTo>
                <a:cubicBezTo>
                  <a:pt x="14864" y="20909"/>
                  <a:pt x="14864" y="20879"/>
                  <a:pt x="14925" y="20787"/>
                </a:cubicBezTo>
                <a:cubicBezTo>
                  <a:pt x="15016" y="20727"/>
                  <a:pt x="15229" y="20605"/>
                  <a:pt x="15320" y="20575"/>
                </a:cubicBezTo>
                <a:cubicBezTo>
                  <a:pt x="15412" y="20544"/>
                  <a:pt x="15442" y="20362"/>
                  <a:pt x="15594" y="20149"/>
                </a:cubicBezTo>
                <a:cubicBezTo>
                  <a:pt x="15670" y="20061"/>
                  <a:pt x="15735" y="20040"/>
                  <a:pt x="15787" y="20040"/>
                </a:cubicBezTo>
                <a:cubicBezTo>
                  <a:pt x="15832" y="20040"/>
                  <a:pt x="15868" y="20055"/>
                  <a:pt x="15893" y="20055"/>
                </a:cubicBezTo>
                <a:cubicBezTo>
                  <a:pt x="15909" y="20055"/>
                  <a:pt x="15921" y="20049"/>
                  <a:pt x="15928" y="20027"/>
                </a:cubicBezTo>
                <a:cubicBezTo>
                  <a:pt x="15928" y="19906"/>
                  <a:pt x="15928" y="19663"/>
                  <a:pt x="15959" y="19389"/>
                </a:cubicBezTo>
                <a:cubicBezTo>
                  <a:pt x="15989" y="19146"/>
                  <a:pt x="15928" y="19146"/>
                  <a:pt x="15989" y="19085"/>
                </a:cubicBezTo>
                <a:cubicBezTo>
                  <a:pt x="16020" y="19024"/>
                  <a:pt x="16080" y="18933"/>
                  <a:pt x="16020" y="18842"/>
                </a:cubicBezTo>
                <a:cubicBezTo>
                  <a:pt x="16004" y="18796"/>
                  <a:pt x="16004" y="18789"/>
                  <a:pt x="16016" y="18789"/>
                </a:cubicBezTo>
                <a:cubicBezTo>
                  <a:pt x="16021" y="18789"/>
                  <a:pt x="16030" y="18791"/>
                  <a:pt x="16041" y="18791"/>
                </a:cubicBezTo>
                <a:cubicBezTo>
                  <a:pt x="16052" y="18791"/>
                  <a:pt x="16065" y="18789"/>
                  <a:pt x="16080" y="18781"/>
                </a:cubicBezTo>
                <a:cubicBezTo>
                  <a:pt x="16171" y="18720"/>
                  <a:pt x="16263" y="18660"/>
                  <a:pt x="16323" y="18568"/>
                </a:cubicBezTo>
                <a:cubicBezTo>
                  <a:pt x="16384" y="18477"/>
                  <a:pt x="16536" y="18264"/>
                  <a:pt x="16567" y="18173"/>
                </a:cubicBezTo>
                <a:cubicBezTo>
                  <a:pt x="16597" y="18113"/>
                  <a:pt x="16597" y="18082"/>
                  <a:pt x="16536" y="17961"/>
                </a:cubicBezTo>
                <a:cubicBezTo>
                  <a:pt x="16475" y="17809"/>
                  <a:pt x="16536" y="17657"/>
                  <a:pt x="16506" y="17626"/>
                </a:cubicBezTo>
                <a:cubicBezTo>
                  <a:pt x="16496" y="17616"/>
                  <a:pt x="16475" y="17613"/>
                  <a:pt x="16451" y="17613"/>
                </a:cubicBezTo>
                <a:cubicBezTo>
                  <a:pt x="16401" y="17613"/>
                  <a:pt x="16334" y="17626"/>
                  <a:pt x="16293" y="17626"/>
                </a:cubicBezTo>
                <a:cubicBezTo>
                  <a:pt x="16263" y="17596"/>
                  <a:pt x="16050" y="17353"/>
                  <a:pt x="15868" y="17261"/>
                </a:cubicBezTo>
                <a:cubicBezTo>
                  <a:pt x="15716" y="17170"/>
                  <a:pt x="15047" y="16927"/>
                  <a:pt x="14956" y="16866"/>
                </a:cubicBezTo>
                <a:cubicBezTo>
                  <a:pt x="14864" y="16836"/>
                  <a:pt x="14864" y="16775"/>
                  <a:pt x="14804" y="16623"/>
                </a:cubicBezTo>
                <a:cubicBezTo>
                  <a:pt x="14743" y="16441"/>
                  <a:pt x="14712" y="16380"/>
                  <a:pt x="14591" y="16319"/>
                </a:cubicBezTo>
                <a:cubicBezTo>
                  <a:pt x="14500" y="16258"/>
                  <a:pt x="14409" y="16198"/>
                  <a:pt x="14409" y="16106"/>
                </a:cubicBezTo>
                <a:cubicBezTo>
                  <a:pt x="14409" y="16015"/>
                  <a:pt x="14317" y="15863"/>
                  <a:pt x="14226" y="15802"/>
                </a:cubicBezTo>
                <a:cubicBezTo>
                  <a:pt x="14165" y="15772"/>
                  <a:pt x="13801" y="15681"/>
                  <a:pt x="13740" y="15620"/>
                </a:cubicBezTo>
                <a:cubicBezTo>
                  <a:pt x="13679" y="15559"/>
                  <a:pt x="13527" y="15438"/>
                  <a:pt x="13405" y="15286"/>
                </a:cubicBezTo>
                <a:cubicBezTo>
                  <a:pt x="13284" y="15134"/>
                  <a:pt x="13253" y="14982"/>
                  <a:pt x="13132" y="14921"/>
                </a:cubicBezTo>
                <a:cubicBezTo>
                  <a:pt x="13010" y="14860"/>
                  <a:pt x="12706" y="14799"/>
                  <a:pt x="12524" y="14739"/>
                </a:cubicBezTo>
                <a:cubicBezTo>
                  <a:pt x="12311" y="14647"/>
                  <a:pt x="12129" y="14617"/>
                  <a:pt x="12038" y="14617"/>
                </a:cubicBezTo>
                <a:cubicBezTo>
                  <a:pt x="11985" y="14599"/>
                  <a:pt x="11973" y="14582"/>
                  <a:pt x="11943" y="14582"/>
                </a:cubicBezTo>
                <a:cubicBezTo>
                  <a:pt x="11921" y="14582"/>
                  <a:pt x="11889" y="14591"/>
                  <a:pt x="11825" y="14617"/>
                </a:cubicBezTo>
                <a:cubicBezTo>
                  <a:pt x="11643" y="14647"/>
                  <a:pt x="11612" y="14678"/>
                  <a:pt x="11521" y="14708"/>
                </a:cubicBezTo>
                <a:cubicBezTo>
                  <a:pt x="11430" y="14739"/>
                  <a:pt x="11399" y="14799"/>
                  <a:pt x="11339" y="14951"/>
                </a:cubicBezTo>
                <a:cubicBezTo>
                  <a:pt x="11247" y="15073"/>
                  <a:pt x="11217" y="15195"/>
                  <a:pt x="11217" y="15195"/>
                </a:cubicBezTo>
                <a:cubicBezTo>
                  <a:pt x="11217" y="15195"/>
                  <a:pt x="11187" y="15012"/>
                  <a:pt x="11004" y="14982"/>
                </a:cubicBezTo>
                <a:cubicBezTo>
                  <a:pt x="10852" y="14982"/>
                  <a:pt x="10761" y="15073"/>
                  <a:pt x="10700" y="15073"/>
                </a:cubicBezTo>
                <a:cubicBezTo>
                  <a:pt x="10670" y="15043"/>
                  <a:pt x="10579" y="15012"/>
                  <a:pt x="10487" y="14921"/>
                </a:cubicBezTo>
                <a:cubicBezTo>
                  <a:pt x="10396" y="14830"/>
                  <a:pt x="10305" y="14769"/>
                  <a:pt x="10336" y="14678"/>
                </a:cubicBezTo>
                <a:cubicBezTo>
                  <a:pt x="10366" y="14587"/>
                  <a:pt x="10396" y="14465"/>
                  <a:pt x="10427" y="14404"/>
                </a:cubicBezTo>
                <a:cubicBezTo>
                  <a:pt x="10427" y="14374"/>
                  <a:pt x="10427" y="14161"/>
                  <a:pt x="10427" y="14100"/>
                </a:cubicBezTo>
                <a:cubicBezTo>
                  <a:pt x="10396" y="14040"/>
                  <a:pt x="10457" y="14009"/>
                  <a:pt x="10336" y="13918"/>
                </a:cubicBezTo>
                <a:cubicBezTo>
                  <a:pt x="10302" y="13895"/>
                  <a:pt x="10260" y="13890"/>
                  <a:pt x="10217" y="13890"/>
                </a:cubicBezTo>
                <a:cubicBezTo>
                  <a:pt x="10171" y="13890"/>
                  <a:pt x="10123" y="13897"/>
                  <a:pt x="10085" y="13897"/>
                </a:cubicBezTo>
                <a:cubicBezTo>
                  <a:pt x="10064" y="13897"/>
                  <a:pt x="10045" y="13894"/>
                  <a:pt x="10032" y="13888"/>
                </a:cubicBezTo>
                <a:cubicBezTo>
                  <a:pt x="9940" y="13827"/>
                  <a:pt x="9849" y="13827"/>
                  <a:pt x="9788" y="13827"/>
                </a:cubicBezTo>
                <a:cubicBezTo>
                  <a:pt x="9728" y="13827"/>
                  <a:pt x="9667" y="13796"/>
                  <a:pt x="9667" y="13796"/>
                </a:cubicBezTo>
                <a:cubicBezTo>
                  <a:pt x="9667" y="13796"/>
                  <a:pt x="9819" y="13705"/>
                  <a:pt x="9819" y="13614"/>
                </a:cubicBezTo>
                <a:cubicBezTo>
                  <a:pt x="9819" y="13553"/>
                  <a:pt x="9819" y="13523"/>
                  <a:pt x="9819" y="13492"/>
                </a:cubicBezTo>
                <a:cubicBezTo>
                  <a:pt x="9819" y="13462"/>
                  <a:pt x="9788" y="13401"/>
                  <a:pt x="9788" y="13401"/>
                </a:cubicBezTo>
                <a:cubicBezTo>
                  <a:pt x="9788" y="13401"/>
                  <a:pt x="9842" y="13347"/>
                  <a:pt x="9874" y="13316"/>
                </a:cubicBezTo>
                <a:lnTo>
                  <a:pt x="9874" y="13316"/>
                </a:lnTo>
                <a:cubicBezTo>
                  <a:pt x="9875" y="13318"/>
                  <a:pt x="9878" y="13319"/>
                  <a:pt x="9882" y="13319"/>
                </a:cubicBezTo>
                <a:cubicBezTo>
                  <a:pt x="9888" y="13319"/>
                  <a:pt x="9897" y="13316"/>
                  <a:pt x="9910" y="13310"/>
                </a:cubicBezTo>
                <a:cubicBezTo>
                  <a:pt x="9940" y="13280"/>
                  <a:pt x="9910" y="13280"/>
                  <a:pt x="9940" y="13219"/>
                </a:cubicBezTo>
                <a:cubicBezTo>
                  <a:pt x="9940" y="13158"/>
                  <a:pt x="9940" y="13128"/>
                  <a:pt x="9971" y="13067"/>
                </a:cubicBezTo>
                <a:cubicBezTo>
                  <a:pt x="10001" y="12976"/>
                  <a:pt x="10062" y="12884"/>
                  <a:pt x="9940" y="12884"/>
                </a:cubicBezTo>
                <a:cubicBezTo>
                  <a:pt x="9916" y="12878"/>
                  <a:pt x="9891" y="12876"/>
                  <a:pt x="9865" y="12876"/>
                </a:cubicBezTo>
                <a:cubicBezTo>
                  <a:pt x="9762" y="12876"/>
                  <a:pt x="9655" y="12915"/>
                  <a:pt x="9606" y="12915"/>
                </a:cubicBezTo>
                <a:cubicBezTo>
                  <a:pt x="9545" y="12915"/>
                  <a:pt x="9545" y="13036"/>
                  <a:pt x="9515" y="13097"/>
                </a:cubicBezTo>
                <a:cubicBezTo>
                  <a:pt x="9515" y="13158"/>
                  <a:pt x="9454" y="13280"/>
                  <a:pt x="9424" y="13310"/>
                </a:cubicBezTo>
                <a:cubicBezTo>
                  <a:pt x="9424" y="13310"/>
                  <a:pt x="9393" y="13371"/>
                  <a:pt x="9393" y="13401"/>
                </a:cubicBezTo>
                <a:cubicBezTo>
                  <a:pt x="9393" y="13416"/>
                  <a:pt x="9393" y="13424"/>
                  <a:pt x="9389" y="13424"/>
                </a:cubicBezTo>
                <a:cubicBezTo>
                  <a:pt x="9386" y="13424"/>
                  <a:pt x="9378" y="13416"/>
                  <a:pt x="9363" y="13401"/>
                </a:cubicBezTo>
                <a:cubicBezTo>
                  <a:pt x="9332" y="13371"/>
                  <a:pt x="9302" y="13371"/>
                  <a:pt x="9241" y="13371"/>
                </a:cubicBezTo>
                <a:cubicBezTo>
                  <a:pt x="9211" y="13371"/>
                  <a:pt x="9150" y="13401"/>
                  <a:pt x="9059" y="13401"/>
                </a:cubicBezTo>
                <a:cubicBezTo>
                  <a:pt x="9028" y="13416"/>
                  <a:pt x="9013" y="13424"/>
                  <a:pt x="9006" y="13424"/>
                </a:cubicBezTo>
                <a:cubicBezTo>
                  <a:pt x="8998" y="13424"/>
                  <a:pt x="8998" y="13416"/>
                  <a:pt x="8998" y="13401"/>
                </a:cubicBezTo>
                <a:cubicBezTo>
                  <a:pt x="8968" y="13371"/>
                  <a:pt x="8968" y="13371"/>
                  <a:pt x="8907" y="13340"/>
                </a:cubicBezTo>
                <a:cubicBezTo>
                  <a:pt x="8877" y="13310"/>
                  <a:pt x="8846" y="13249"/>
                  <a:pt x="8785" y="13188"/>
                </a:cubicBezTo>
                <a:cubicBezTo>
                  <a:pt x="8725" y="13128"/>
                  <a:pt x="8664" y="13006"/>
                  <a:pt x="8603" y="12854"/>
                </a:cubicBezTo>
                <a:cubicBezTo>
                  <a:pt x="8542" y="12702"/>
                  <a:pt x="8512" y="12641"/>
                  <a:pt x="8573" y="12489"/>
                </a:cubicBezTo>
                <a:cubicBezTo>
                  <a:pt x="8633" y="12337"/>
                  <a:pt x="8694" y="12246"/>
                  <a:pt x="8694" y="12185"/>
                </a:cubicBezTo>
                <a:cubicBezTo>
                  <a:pt x="8725" y="12125"/>
                  <a:pt x="8755" y="12155"/>
                  <a:pt x="8694" y="12033"/>
                </a:cubicBezTo>
                <a:cubicBezTo>
                  <a:pt x="8603" y="11942"/>
                  <a:pt x="8603" y="11942"/>
                  <a:pt x="8633" y="11851"/>
                </a:cubicBezTo>
                <a:cubicBezTo>
                  <a:pt x="8664" y="11790"/>
                  <a:pt x="8725" y="11699"/>
                  <a:pt x="8846" y="11638"/>
                </a:cubicBezTo>
                <a:cubicBezTo>
                  <a:pt x="8937" y="11547"/>
                  <a:pt x="9150" y="11395"/>
                  <a:pt x="9180" y="11395"/>
                </a:cubicBezTo>
                <a:cubicBezTo>
                  <a:pt x="9192" y="11389"/>
                  <a:pt x="9204" y="11387"/>
                  <a:pt x="9215" y="11387"/>
                </a:cubicBezTo>
                <a:cubicBezTo>
                  <a:pt x="9264" y="11387"/>
                  <a:pt x="9314" y="11431"/>
                  <a:pt x="9363" y="11456"/>
                </a:cubicBezTo>
                <a:lnTo>
                  <a:pt x="9454" y="11456"/>
                </a:lnTo>
                <a:cubicBezTo>
                  <a:pt x="9515" y="11486"/>
                  <a:pt x="9515" y="11547"/>
                  <a:pt x="9576" y="11547"/>
                </a:cubicBezTo>
                <a:cubicBezTo>
                  <a:pt x="9606" y="11547"/>
                  <a:pt x="9636" y="11517"/>
                  <a:pt x="9667" y="11517"/>
                </a:cubicBezTo>
                <a:cubicBezTo>
                  <a:pt x="9688" y="11538"/>
                  <a:pt x="9723" y="11573"/>
                  <a:pt x="9743" y="11573"/>
                </a:cubicBezTo>
                <a:cubicBezTo>
                  <a:pt x="9752" y="11573"/>
                  <a:pt x="9758" y="11566"/>
                  <a:pt x="9758" y="11547"/>
                </a:cubicBezTo>
                <a:cubicBezTo>
                  <a:pt x="9758" y="11517"/>
                  <a:pt x="9788" y="11486"/>
                  <a:pt x="9697" y="11456"/>
                </a:cubicBezTo>
                <a:cubicBezTo>
                  <a:pt x="9636" y="11425"/>
                  <a:pt x="9667" y="11425"/>
                  <a:pt x="9667" y="11395"/>
                </a:cubicBezTo>
                <a:cubicBezTo>
                  <a:pt x="9667" y="11365"/>
                  <a:pt x="9697" y="11365"/>
                  <a:pt x="9728" y="11334"/>
                </a:cubicBezTo>
                <a:cubicBezTo>
                  <a:pt x="9776" y="11334"/>
                  <a:pt x="9903" y="11373"/>
                  <a:pt x="9982" y="11373"/>
                </a:cubicBezTo>
                <a:cubicBezTo>
                  <a:pt x="10002" y="11373"/>
                  <a:pt x="10019" y="11371"/>
                  <a:pt x="10032" y="11365"/>
                </a:cubicBezTo>
                <a:cubicBezTo>
                  <a:pt x="10054" y="11349"/>
                  <a:pt x="10079" y="11344"/>
                  <a:pt x="10104" y="11344"/>
                </a:cubicBezTo>
                <a:cubicBezTo>
                  <a:pt x="10178" y="11344"/>
                  <a:pt x="10252" y="11395"/>
                  <a:pt x="10275" y="11395"/>
                </a:cubicBezTo>
                <a:cubicBezTo>
                  <a:pt x="10310" y="11413"/>
                  <a:pt x="10315" y="11430"/>
                  <a:pt x="10330" y="11430"/>
                </a:cubicBezTo>
                <a:cubicBezTo>
                  <a:pt x="10341" y="11430"/>
                  <a:pt x="10358" y="11421"/>
                  <a:pt x="10396" y="11395"/>
                </a:cubicBezTo>
                <a:cubicBezTo>
                  <a:pt x="10406" y="11392"/>
                  <a:pt x="10416" y="11390"/>
                  <a:pt x="10425" y="11390"/>
                </a:cubicBezTo>
                <a:cubicBezTo>
                  <a:pt x="10500" y="11390"/>
                  <a:pt x="10552" y="11493"/>
                  <a:pt x="10579" y="11547"/>
                </a:cubicBezTo>
                <a:cubicBezTo>
                  <a:pt x="10609" y="11638"/>
                  <a:pt x="10609" y="11760"/>
                  <a:pt x="10609" y="11821"/>
                </a:cubicBezTo>
                <a:cubicBezTo>
                  <a:pt x="10609" y="11912"/>
                  <a:pt x="10609" y="11942"/>
                  <a:pt x="10670" y="12033"/>
                </a:cubicBezTo>
                <a:cubicBezTo>
                  <a:pt x="10700" y="12155"/>
                  <a:pt x="10670" y="12185"/>
                  <a:pt x="10731" y="12216"/>
                </a:cubicBezTo>
                <a:cubicBezTo>
                  <a:pt x="10754" y="12262"/>
                  <a:pt x="10777" y="12327"/>
                  <a:pt x="10801" y="12327"/>
                </a:cubicBezTo>
                <a:cubicBezTo>
                  <a:pt x="10808" y="12327"/>
                  <a:pt x="10815" y="12321"/>
                  <a:pt x="10822" y="12307"/>
                </a:cubicBezTo>
                <a:cubicBezTo>
                  <a:pt x="10883" y="12277"/>
                  <a:pt x="10883" y="12185"/>
                  <a:pt x="10913" y="12125"/>
                </a:cubicBezTo>
                <a:cubicBezTo>
                  <a:pt x="10913" y="12033"/>
                  <a:pt x="10883" y="12094"/>
                  <a:pt x="10852" y="11881"/>
                </a:cubicBezTo>
                <a:cubicBezTo>
                  <a:pt x="10791" y="11669"/>
                  <a:pt x="10731" y="11425"/>
                  <a:pt x="10761" y="11274"/>
                </a:cubicBezTo>
                <a:cubicBezTo>
                  <a:pt x="10761" y="11152"/>
                  <a:pt x="10761" y="11122"/>
                  <a:pt x="10822" y="11030"/>
                </a:cubicBezTo>
                <a:cubicBezTo>
                  <a:pt x="10883" y="10970"/>
                  <a:pt x="10974" y="10909"/>
                  <a:pt x="11004" y="10848"/>
                </a:cubicBezTo>
                <a:cubicBezTo>
                  <a:pt x="11035" y="10818"/>
                  <a:pt x="11065" y="10787"/>
                  <a:pt x="11095" y="10757"/>
                </a:cubicBezTo>
                <a:cubicBezTo>
                  <a:pt x="11126" y="10726"/>
                  <a:pt x="11156" y="10726"/>
                  <a:pt x="11187" y="10696"/>
                </a:cubicBezTo>
                <a:cubicBezTo>
                  <a:pt x="11217" y="10635"/>
                  <a:pt x="11247" y="10605"/>
                  <a:pt x="11278" y="10574"/>
                </a:cubicBezTo>
                <a:cubicBezTo>
                  <a:pt x="11293" y="10544"/>
                  <a:pt x="11301" y="10536"/>
                  <a:pt x="11312" y="10536"/>
                </a:cubicBezTo>
                <a:cubicBezTo>
                  <a:pt x="11323" y="10536"/>
                  <a:pt x="11339" y="10544"/>
                  <a:pt x="11369" y="10544"/>
                </a:cubicBezTo>
                <a:cubicBezTo>
                  <a:pt x="11399" y="10514"/>
                  <a:pt x="11430" y="10483"/>
                  <a:pt x="11460" y="10453"/>
                </a:cubicBezTo>
                <a:lnTo>
                  <a:pt x="11460" y="10453"/>
                </a:lnTo>
                <a:cubicBezTo>
                  <a:pt x="11460" y="10453"/>
                  <a:pt x="11447" y="10466"/>
                  <a:pt x="11438" y="10466"/>
                </a:cubicBezTo>
                <a:cubicBezTo>
                  <a:pt x="11433" y="10466"/>
                  <a:pt x="11430" y="10463"/>
                  <a:pt x="11430" y="10453"/>
                </a:cubicBezTo>
                <a:cubicBezTo>
                  <a:pt x="11399" y="10392"/>
                  <a:pt x="11399" y="10392"/>
                  <a:pt x="11430" y="10362"/>
                </a:cubicBezTo>
                <a:cubicBezTo>
                  <a:pt x="11430" y="10362"/>
                  <a:pt x="11439" y="10367"/>
                  <a:pt x="11451" y="10367"/>
                </a:cubicBezTo>
                <a:cubicBezTo>
                  <a:pt x="11469" y="10367"/>
                  <a:pt x="11491" y="10356"/>
                  <a:pt x="11491" y="10301"/>
                </a:cubicBezTo>
                <a:cubicBezTo>
                  <a:pt x="11475" y="10270"/>
                  <a:pt x="11460" y="10263"/>
                  <a:pt x="11445" y="10263"/>
                </a:cubicBezTo>
                <a:cubicBezTo>
                  <a:pt x="11430" y="10263"/>
                  <a:pt x="11415" y="10270"/>
                  <a:pt x="11399" y="10270"/>
                </a:cubicBezTo>
                <a:cubicBezTo>
                  <a:pt x="11399" y="10240"/>
                  <a:pt x="11460" y="10179"/>
                  <a:pt x="11430" y="10058"/>
                </a:cubicBezTo>
                <a:cubicBezTo>
                  <a:pt x="11399" y="9936"/>
                  <a:pt x="11491" y="9936"/>
                  <a:pt x="11460" y="9845"/>
                </a:cubicBezTo>
                <a:cubicBezTo>
                  <a:pt x="11399" y="9754"/>
                  <a:pt x="11430" y="9632"/>
                  <a:pt x="11460" y="9541"/>
                </a:cubicBezTo>
                <a:cubicBezTo>
                  <a:pt x="11479" y="9503"/>
                  <a:pt x="11511" y="9464"/>
                  <a:pt x="11524" y="9464"/>
                </a:cubicBezTo>
                <a:cubicBezTo>
                  <a:pt x="11531" y="9464"/>
                  <a:pt x="11532" y="9477"/>
                  <a:pt x="11521" y="9511"/>
                </a:cubicBezTo>
                <a:cubicBezTo>
                  <a:pt x="11491" y="9632"/>
                  <a:pt x="11491" y="9723"/>
                  <a:pt x="11521" y="9754"/>
                </a:cubicBezTo>
                <a:cubicBezTo>
                  <a:pt x="11521" y="9784"/>
                  <a:pt x="11551" y="9784"/>
                  <a:pt x="11551" y="9845"/>
                </a:cubicBezTo>
                <a:cubicBezTo>
                  <a:pt x="11551" y="9897"/>
                  <a:pt x="11506" y="9973"/>
                  <a:pt x="11533" y="9973"/>
                </a:cubicBezTo>
                <a:cubicBezTo>
                  <a:pt x="11537" y="9973"/>
                  <a:pt x="11543" y="9971"/>
                  <a:pt x="11551" y="9966"/>
                </a:cubicBezTo>
                <a:cubicBezTo>
                  <a:pt x="11582" y="9936"/>
                  <a:pt x="11612" y="9845"/>
                  <a:pt x="11643" y="9754"/>
                </a:cubicBezTo>
                <a:cubicBezTo>
                  <a:pt x="11643" y="9693"/>
                  <a:pt x="11612" y="9602"/>
                  <a:pt x="11612" y="9541"/>
                </a:cubicBezTo>
                <a:cubicBezTo>
                  <a:pt x="11582" y="9481"/>
                  <a:pt x="11582" y="9390"/>
                  <a:pt x="11582" y="9389"/>
                </a:cubicBezTo>
                <a:lnTo>
                  <a:pt x="11582" y="9389"/>
                </a:lnTo>
                <a:cubicBezTo>
                  <a:pt x="11582" y="9390"/>
                  <a:pt x="11582" y="9450"/>
                  <a:pt x="11643" y="9480"/>
                </a:cubicBezTo>
                <a:cubicBezTo>
                  <a:pt x="11673" y="9541"/>
                  <a:pt x="11673" y="9632"/>
                  <a:pt x="11673" y="9632"/>
                </a:cubicBezTo>
                <a:cubicBezTo>
                  <a:pt x="11673" y="9632"/>
                  <a:pt x="11734" y="9450"/>
                  <a:pt x="11764" y="9359"/>
                </a:cubicBezTo>
                <a:cubicBezTo>
                  <a:pt x="11764" y="9298"/>
                  <a:pt x="11764" y="9237"/>
                  <a:pt x="11794" y="9207"/>
                </a:cubicBezTo>
                <a:cubicBezTo>
                  <a:pt x="11825" y="9176"/>
                  <a:pt x="11946" y="9146"/>
                  <a:pt x="12007" y="9115"/>
                </a:cubicBezTo>
                <a:cubicBezTo>
                  <a:pt x="12068" y="9115"/>
                  <a:pt x="12129" y="9024"/>
                  <a:pt x="12159" y="9024"/>
                </a:cubicBezTo>
                <a:cubicBezTo>
                  <a:pt x="12166" y="9018"/>
                  <a:pt x="12173" y="9015"/>
                  <a:pt x="12182" y="9015"/>
                </a:cubicBezTo>
                <a:cubicBezTo>
                  <a:pt x="12204" y="9015"/>
                  <a:pt x="12231" y="9033"/>
                  <a:pt x="12243" y="9033"/>
                </a:cubicBezTo>
                <a:cubicBezTo>
                  <a:pt x="12248" y="9033"/>
                  <a:pt x="12250" y="9031"/>
                  <a:pt x="12250" y="9024"/>
                </a:cubicBezTo>
                <a:cubicBezTo>
                  <a:pt x="12250" y="8994"/>
                  <a:pt x="12190" y="8903"/>
                  <a:pt x="12250" y="8720"/>
                </a:cubicBezTo>
                <a:cubicBezTo>
                  <a:pt x="12311" y="8508"/>
                  <a:pt x="12342" y="8508"/>
                  <a:pt x="12402" y="8447"/>
                </a:cubicBezTo>
                <a:cubicBezTo>
                  <a:pt x="12463" y="8416"/>
                  <a:pt x="12463" y="8386"/>
                  <a:pt x="12463" y="8386"/>
                </a:cubicBezTo>
                <a:cubicBezTo>
                  <a:pt x="12470" y="8380"/>
                  <a:pt x="12473" y="8377"/>
                  <a:pt x="12476" y="8377"/>
                </a:cubicBezTo>
                <a:cubicBezTo>
                  <a:pt x="12482" y="8377"/>
                  <a:pt x="12479" y="8395"/>
                  <a:pt x="12496" y="8395"/>
                </a:cubicBezTo>
                <a:cubicBezTo>
                  <a:pt x="12502" y="8395"/>
                  <a:pt x="12511" y="8392"/>
                  <a:pt x="12524" y="8386"/>
                </a:cubicBezTo>
                <a:cubicBezTo>
                  <a:pt x="12585" y="8356"/>
                  <a:pt x="12524" y="8356"/>
                  <a:pt x="12615" y="8356"/>
                </a:cubicBezTo>
                <a:cubicBezTo>
                  <a:pt x="12676" y="8356"/>
                  <a:pt x="12737" y="8234"/>
                  <a:pt x="12737" y="8234"/>
                </a:cubicBezTo>
                <a:cubicBezTo>
                  <a:pt x="12737" y="8234"/>
                  <a:pt x="12828" y="8234"/>
                  <a:pt x="12828" y="8204"/>
                </a:cubicBezTo>
                <a:cubicBezTo>
                  <a:pt x="12828" y="8204"/>
                  <a:pt x="12828" y="8173"/>
                  <a:pt x="12858" y="8173"/>
                </a:cubicBezTo>
                <a:cubicBezTo>
                  <a:pt x="12889" y="8173"/>
                  <a:pt x="12980" y="8112"/>
                  <a:pt x="12980" y="8112"/>
                </a:cubicBezTo>
                <a:lnTo>
                  <a:pt x="13041" y="8052"/>
                </a:lnTo>
                <a:lnTo>
                  <a:pt x="13041" y="8052"/>
                </a:lnTo>
                <a:cubicBezTo>
                  <a:pt x="13041" y="8052"/>
                  <a:pt x="13010" y="8143"/>
                  <a:pt x="13071" y="8143"/>
                </a:cubicBezTo>
                <a:cubicBezTo>
                  <a:pt x="13102" y="8158"/>
                  <a:pt x="13132" y="8158"/>
                  <a:pt x="13151" y="8158"/>
                </a:cubicBezTo>
                <a:cubicBezTo>
                  <a:pt x="13170" y="8158"/>
                  <a:pt x="13178" y="8158"/>
                  <a:pt x="13162" y="8173"/>
                </a:cubicBezTo>
                <a:cubicBezTo>
                  <a:pt x="13132" y="8234"/>
                  <a:pt x="13132" y="8264"/>
                  <a:pt x="13102" y="8264"/>
                </a:cubicBezTo>
                <a:cubicBezTo>
                  <a:pt x="13071" y="8249"/>
                  <a:pt x="13048" y="8242"/>
                  <a:pt x="13026" y="8242"/>
                </a:cubicBezTo>
                <a:cubicBezTo>
                  <a:pt x="13003" y="8242"/>
                  <a:pt x="12980" y="8249"/>
                  <a:pt x="12950" y="8264"/>
                </a:cubicBezTo>
                <a:cubicBezTo>
                  <a:pt x="12919" y="8295"/>
                  <a:pt x="12889" y="8416"/>
                  <a:pt x="12828" y="8477"/>
                </a:cubicBezTo>
                <a:cubicBezTo>
                  <a:pt x="12767" y="8538"/>
                  <a:pt x="12798" y="8568"/>
                  <a:pt x="12858" y="8568"/>
                </a:cubicBezTo>
                <a:cubicBezTo>
                  <a:pt x="12889" y="8568"/>
                  <a:pt x="12950" y="8477"/>
                  <a:pt x="13010" y="8416"/>
                </a:cubicBezTo>
                <a:cubicBezTo>
                  <a:pt x="13071" y="8356"/>
                  <a:pt x="13102" y="8356"/>
                  <a:pt x="13132" y="8356"/>
                </a:cubicBezTo>
                <a:cubicBezTo>
                  <a:pt x="13132" y="8364"/>
                  <a:pt x="13136" y="8367"/>
                  <a:pt x="13145" y="8367"/>
                </a:cubicBezTo>
                <a:cubicBezTo>
                  <a:pt x="13169" y="8367"/>
                  <a:pt x="13225" y="8339"/>
                  <a:pt x="13314" y="8295"/>
                </a:cubicBezTo>
                <a:cubicBezTo>
                  <a:pt x="13405" y="8204"/>
                  <a:pt x="13466" y="8204"/>
                  <a:pt x="13466" y="8173"/>
                </a:cubicBezTo>
                <a:cubicBezTo>
                  <a:pt x="13466" y="8143"/>
                  <a:pt x="13466" y="8112"/>
                  <a:pt x="13497" y="8082"/>
                </a:cubicBezTo>
                <a:cubicBezTo>
                  <a:pt x="13557" y="8052"/>
                  <a:pt x="13588" y="7900"/>
                  <a:pt x="13588" y="7808"/>
                </a:cubicBezTo>
                <a:cubicBezTo>
                  <a:pt x="13588" y="7769"/>
                  <a:pt x="13582" y="7758"/>
                  <a:pt x="13573" y="7758"/>
                </a:cubicBezTo>
                <a:cubicBezTo>
                  <a:pt x="13562" y="7758"/>
                  <a:pt x="13544" y="7778"/>
                  <a:pt x="13527" y="7778"/>
                </a:cubicBezTo>
                <a:cubicBezTo>
                  <a:pt x="13497" y="7808"/>
                  <a:pt x="13466" y="7869"/>
                  <a:pt x="13466" y="7930"/>
                </a:cubicBezTo>
                <a:cubicBezTo>
                  <a:pt x="13466" y="7991"/>
                  <a:pt x="13436" y="8082"/>
                  <a:pt x="13405" y="8082"/>
                </a:cubicBezTo>
                <a:cubicBezTo>
                  <a:pt x="13375" y="8082"/>
                  <a:pt x="13405" y="8052"/>
                  <a:pt x="13345" y="8052"/>
                </a:cubicBezTo>
                <a:cubicBezTo>
                  <a:pt x="13253" y="8052"/>
                  <a:pt x="13162" y="8052"/>
                  <a:pt x="13071" y="7930"/>
                </a:cubicBezTo>
                <a:cubicBezTo>
                  <a:pt x="12950" y="7808"/>
                  <a:pt x="12980" y="7748"/>
                  <a:pt x="12980" y="7717"/>
                </a:cubicBezTo>
                <a:cubicBezTo>
                  <a:pt x="12980" y="7687"/>
                  <a:pt x="12980" y="7596"/>
                  <a:pt x="12950" y="7596"/>
                </a:cubicBezTo>
                <a:cubicBezTo>
                  <a:pt x="12889" y="7565"/>
                  <a:pt x="12858" y="7504"/>
                  <a:pt x="12858" y="7474"/>
                </a:cubicBezTo>
                <a:cubicBezTo>
                  <a:pt x="12858" y="7469"/>
                  <a:pt x="12860" y="7468"/>
                  <a:pt x="12863" y="7468"/>
                </a:cubicBezTo>
                <a:cubicBezTo>
                  <a:pt x="12871" y="7468"/>
                  <a:pt x="12892" y="7485"/>
                  <a:pt x="12918" y="7485"/>
                </a:cubicBezTo>
                <a:cubicBezTo>
                  <a:pt x="12937" y="7485"/>
                  <a:pt x="12958" y="7476"/>
                  <a:pt x="12980" y="7444"/>
                </a:cubicBezTo>
                <a:cubicBezTo>
                  <a:pt x="13071" y="7383"/>
                  <a:pt x="13071" y="7352"/>
                  <a:pt x="13102" y="7292"/>
                </a:cubicBezTo>
                <a:cubicBezTo>
                  <a:pt x="13102" y="7261"/>
                  <a:pt x="13010" y="7170"/>
                  <a:pt x="12980" y="7170"/>
                </a:cubicBezTo>
                <a:cubicBezTo>
                  <a:pt x="12972" y="7166"/>
                  <a:pt x="12962" y="7164"/>
                  <a:pt x="12950" y="7164"/>
                </a:cubicBezTo>
                <a:cubicBezTo>
                  <a:pt x="12879" y="7164"/>
                  <a:pt x="12759" y="7239"/>
                  <a:pt x="12706" y="7292"/>
                </a:cubicBezTo>
                <a:cubicBezTo>
                  <a:pt x="12646" y="7352"/>
                  <a:pt x="12402" y="7535"/>
                  <a:pt x="12342" y="7596"/>
                </a:cubicBezTo>
                <a:cubicBezTo>
                  <a:pt x="12281" y="7687"/>
                  <a:pt x="12190" y="7778"/>
                  <a:pt x="12159" y="7778"/>
                </a:cubicBezTo>
                <a:cubicBezTo>
                  <a:pt x="12159" y="7778"/>
                  <a:pt x="12281" y="7656"/>
                  <a:pt x="12342" y="7504"/>
                </a:cubicBezTo>
                <a:cubicBezTo>
                  <a:pt x="12433" y="7352"/>
                  <a:pt x="12524" y="7231"/>
                  <a:pt x="12585" y="7200"/>
                </a:cubicBezTo>
                <a:cubicBezTo>
                  <a:pt x="12646" y="7170"/>
                  <a:pt x="12676" y="7200"/>
                  <a:pt x="12706" y="7140"/>
                </a:cubicBezTo>
                <a:cubicBezTo>
                  <a:pt x="12737" y="7079"/>
                  <a:pt x="12706" y="6988"/>
                  <a:pt x="12798" y="6957"/>
                </a:cubicBezTo>
                <a:lnTo>
                  <a:pt x="13193" y="6957"/>
                </a:lnTo>
                <a:cubicBezTo>
                  <a:pt x="13253" y="6927"/>
                  <a:pt x="13314" y="6897"/>
                  <a:pt x="13345" y="6897"/>
                </a:cubicBezTo>
                <a:cubicBezTo>
                  <a:pt x="13351" y="6890"/>
                  <a:pt x="13354" y="6888"/>
                  <a:pt x="13357" y="6888"/>
                </a:cubicBezTo>
                <a:cubicBezTo>
                  <a:pt x="13368" y="6888"/>
                  <a:pt x="13363" y="6927"/>
                  <a:pt x="13436" y="6927"/>
                </a:cubicBezTo>
                <a:cubicBezTo>
                  <a:pt x="13485" y="6927"/>
                  <a:pt x="13519" y="6932"/>
                  <a:pt x="13548" y="6932"/>
                </a:cubicBezTo>
                <a:cubicBezTo>
                  <a:pt x="13591" y="6932"/>
                  <a:pt x="13624" y="6921"/>
                  <a:pt x="13679" y="6866"/>
                </a:cubicBezTo>
                <a:cubicBezTo>
                  <a:pt x="13740" y="6805"/>
                  <a:pt x="13801" y="6714"/>
                  <a:pt x="13892" y="6714"/>
                </a:cubicBezTo>
                <a:cubicBezTo>
                  <a:pt x="14013" y="6684"/>
                  <a:pt x="14044" y="6684"/>
                  <a:pt x="14135" y="6623"/>
                </a:cubicBezTo>
                <a:cubicBezTo>
                  <a:pt x="14196" y="6562"/>
                  <a:pt x="14226" y="6501"/>
                  <a:pt x="14196" y="6441"/>
                </a:cubicBezTo>
                <a:cubicBezTo>
                  <a:pt x="14196" y="6380"/>
                  <a:pt x="14196" y="6319"/>
                  <a:pt x="14226" y="6258"/>
                </a:cubicBezTo>
                <a:cubicBezTo>
                  <a:pt x="14226" y="6228"/>
                  <a:pt x="14257" y="6167"/>
                  <a:pt x="14196" y="6137"/>
                </a:cubicBezTo>
                <a:cubicBezTo>
                  <a:pt x="14105" y="6106"/>
                  <a:pt x="14074" y="6076"/>
                  <a:pt x="14013" y="6076"/>
                </a:cubicBezTo>
                <a:cubicBezTo>
                  <a:pt x="13973" y="6076"/>
                  <a:pt x="13986" y="6062"/>
                  <a:pt x="13982" y="6062"/>
                </a:cubicBezTo>
                <a:lnTo>
                  <a:pt x="13982" y="6062"/>
                </a:lnTo>
                <a:cubicBezTo>
                  <a:pt x="13980" y="6062"/>
                  <a:pt x="13973" y="6066"/>
                  <a:pt x="13953" y="6076"/>
                </a:cubicBezTo>
                <a:cubicBezTo>
                  <a:pt x="13892" y="6106"/>
                  <a:pt x="13801" y="6137"/>
                  <a:pt x="13740" y="6197"/>
                </a:cubicBezTo>
                <a:cubicBezTo>
                  <a:pt x="13728" y="6203"/>
                  <a:pt x="13720" y="6206"/>
                  <a:pt x="13714" y="6206"/>
                </a:cubicBezTo>
                <a:cubicBezTo>
                  <a:pt x="13690" y="6206"/>
                  <a:pt x="13709" y="6161"/>
                  <a:pt x="13709" y="6137"/>
                </a:cubicBezTo>
                <a:cubicBezTo>
                  <a:pt x="13709" y="6106"/>
                  <a:pt x="13770" y="6045"/>
                  <a:pt x="13801" y="6045"/>
                </a:cubicBezTo>
                <a:cubicBezTo>
                  <a:pt x="13831" y="6015"/>
                  <a:pt x="13892" y="5985"/>
                  <a:pt x="13953" y="5954"/>
                </a:cubicBezTo>
                <a:cubicBezTo>
                  <a:pt x="14013" y="5924"/>
                  <a:pt x="14013" y="5924"/>
                  <a:pt x="13983" y="5863"/>
                </a:cubicBezTo>
                <a:cubicBezTo>
                  <a:pt x="13922" y="5802"/>
                  <a:pt x="13861" y="5772"/>
                  <a:pt x="13801" y="5742"/>
                </a:cubicBezTo>
                <a:cubicBezTo>
                  <a:pt x="13778" y="5719"/>
                  <a:pt x="13752" y="5713"/>
                  <a:pt x="13725" y="5713"/>
                </a:cubicBezTo>
                <a:cubicBezTo>
                  <a:pt x="13697" y="5713"/>
                  <a:pt x="13669" y="5720"/>
                  <a:pt x="13647" y="5720"/>
                </a:cubicBezTo>
                <a:cubicBezTo>
                  <a:pt x="13635" y="5720"/>
                  <a:pt x="13625" y="5718"/>
                  <a:pt x="13618" y="5711"/>
                </a:cubicBezTo>
                <a:cubicBezTo>
                  <a:pt x="13588" y="5711"/>
                  <a:pt x="13618" y="5711"/>
                  <a:pt x="13618" y="5620"/>
                </a:cubicBezTo>
                <a:cubicBezTo>
                  <a:pt x="13618" y="5559"/>
                  <a:pt x="13557" y="5498"/>
                  <a:pt x="13497" y="5438"/>
                </a:cubicBezTo>
                <a:cubicBezTo>
                  <a:pt x="13405" y="5407"/>
                  <a:pt x="13436" y="5346"/>
                  <a:pt x="13497" y="5255"/>
                </a:cubicBezTo>
                <a:cubicBezTo>
                  <a:pt x="13527" y="5164"/>
                  <a:pt x="13497" y="5164"/>
                  <a:pt x="13466" y="5042"/>
                </a:cubicBezTo>
                <a:cubicBezTo>
                  <a:pt x="13405" y="4951"/>
                  <a:pt x="13284" y="4647"/>
                  <a:pt x="13253" y="4556"/>
                </a:cubicBezTo>
                <a:cubicBezTo>
                  <a:pt x="13229" y="4482"/>
                  <a:pt x="13204" y="4388"/>
                  <a:pt x="13163" y="4388"/>
                </a:cubicBezTo>
                <a:cubicBezTo>
                  <a:pt x="13154" y="4388"/>
                  <a:pt x="13143" y="4393"/>
                  <a:pt x="13132" y="4404"/>
                </a:cubicBezTo>
                <a:cubicBezTo>
                  <a:pt x="13102" y="4435"/>
                  <a:pt x="13041" y="4526"/>
                  <a:pt x="13010" y="4586"/>
                </a:cubicBezTo>
                <a:cubicBezTo>
                  <a:pt x="13010" y="4678"/>
                  <a:pt x="13071" y="4708"/>
                  <a:pt x="13041" y="4738"/>
                </a:cubicBezTo>
                <a:lnTo>
                  <a:pt x="12980" y="4738"/>
                </a:lnTo>
                <a:cubicBezTo>
                  <a:pt x="12919" y="4738"/>
                  <a:pt x="12919" y="4738"/>
                  <a:pt x="12889" y="4830"/>
                </a:cubicBezTo>
                <a:cubicBezTo>
                  <a:pt x="12869" y="4889"/>
                  <a:pt x="12849" y="4922"/>
                  <a:pt x="12813" y="4922"/>
                </a:cubicBezTo>
                <a:cubicBezTo>
                  <a:pt x="12794" y="4922"/>
                  <a:pt x="12769" y="4912"/>
                  <a:pt x="12737" y="4890"/>
                </a:cubicBezTo>
                <a:cubicBezTo>
                  <a:pt x="12646" y="4860"/>
                  <a:pt x="12554" y="4738"/>
                  <a:pt x="12494" y="4738"/>
                </a:cubicBezTo>
                <a:cubicBezTo>
                  <a:pt x="12463" y="4708"/>
                  <a:pt x="12463" y="4708"/>
                  <a:pt x="12463" y="4678"/>
                </a:cubicBezTo>
                <a:cubicBezTo>
                  <a:pt x="12463" y="4617"/>
                  <a:pt x="12463" y="4526"/>
                  <a:pt x="12463" y="4404"/>
                </a:cubicBezTo>
                <a:cubicBezTo>
                  <a:pt x="12463" y="4283"/>
                  <a:pt x="12524" y="4222"/>
                  <a:pt x="12524" y="4222"/>
                </a:cubicBezTo>
                <a:cubicBezTo>
                  <a:pt x="12524" y="4222"/>
                  <a:pt x="12433" y="4191"/>
                  <a:pt x="12372" y="4191"/>
                </a:cubicBezTo>
                <a:cubicBezTo>
                  <a:pt x="12281" y="4191"/>
                  <a:pt x="12250" y="4161"/>
                  <a:pt x="12220" y="4070"/>
                </a:cubicBezTo>
                <a:cubicBezTo>
                  <a:pt x="12190" y="4009"/>
                  <a:pt x="12159" y="4009"/>
                  <a:pt x="12098" y="3948"/>
                </a:cubicBezTo>
                <a:cubicBezTo>
                  <a:pt x="12007" y="3887"/>
                  <a:pt x="11946" y="3857"/>
                  <a:pt x="11916" y="3857"/>
                </a:cubicBezTo>
                <a:cubicBezTo>
                  <a:pt x="11896" y="3857"/>
                  <a:pt x="11862" y="3870"/>
                  <a:pt x="11806" y="3870"/>
                </a:cubicBezTo>
                <a:cubicBezTo>
                  <a:pt x="11778" y="3870"/>
                  <a:pt x="11744" y="3867"/>
                  <a:pt x="11703" y="3857"/>
                </a:cubicBezTo>
                <a:cubicBezTo>
                  <a:pt x="11627" y="3842"/>
                  <a:pt x="11551" y="3834"/>
                  <a:pt x="11491" y="3834"/>
                </a:cubicBezTo>
                <a:cubicBezTo>
                  <a:pt x="11430" y="3834"/>
                  <a:pt x="11384" y="3842"/>
                  <a:pt x="11369" y="3857"/>
                </a:cubicBezTo>
                <a:cubicBezTo>
                  <a:pt x="11369" y="3857"/>
                  <a:pt x="11399" y="3857"/>
                  <a:pt x="11430" y="3948"/>
                </a:cubicBezTo>
                <a:cubicBezTo>
                  <a:pt x="11460" y="4070"/>
                  <a:pt x="11399" y="4161"/>
                  <a:pt x="11430" y="4252"/>
                </a:cubicBezTo>
                <a:cubicBezTo>
                  <a:pt x="11430" y="4343"/>
                  <a:pt x="11430" y="4435"/>
                  <a:pt x="11460" y="4465"/>
                </a:cubicBezTo>
                <a:cubicBezTo>
                  <a:pt x="11460" y="4495"/>
                  <a:pt x="11521" y="4465"/>
                  <a:pt x="11430" y="4586"/>
                </a:cubicBezTo>
                <a:cubicBezTo>
                  <a:pt x="11339" y="4708"/>
                  <a:pt x="11399" y="4708"/>
                  <a:pt x="11399" y="4769"/>
                </a:cubicBezTo>
                <a:cubicBezTo>
                  <a:pt x="11430" y="4799"/>
                  <a:pt x="11521" y="4982"/>
                  <a:pt x="11521" y="5042"/>
                </a:cubicBezTo>
                <a:cubicBezTo>
                  <a:pt x="11551" y="5103"/>
                  <a:pt x="11551" y="5225"/>
                  <a:pt x="11551" y="5316"/>
                </a:cubicBezTo>
                <a:cubicBezTo>
                  <a:pt x="11551" y="5377"/>
                  <a:pt x="11521" y="5559"/>
                  <a:pt x="11491" y="5590"/>
                </a:cubicBezTo>
                <a:cubicBezTo>
                  <a:pt x="11430" y="5650"/>
                  <a:pt x="11430" y="5620"/>
                  <a:pt x="11369" y="5650"/>
                </a:cubicBezTo>
                <a:cubicBezTo>
                  <a:pt x="11278" y="5650"/>
                  <a:pt x="11278" y="5742"/>
                  <a:pt x="11278" y="5772"/>
                </a:cubicBezTo>
                <a:cubicBezTo>
                  <a:pt x="11308" y="5802"/>
                  <a:pt x="11187" y="5802"/>
                  <a:pt x="11217" y="5893"/>
                </a:cubicBezTo>
                <a:cubicBezTo>
                  <a:pt x="11278" y="5985"/>
                  <a:pt x="11278" y="6167"/>
                  <a:pt x="11278" y="6258"/>
                </a:cubicBezTo>
                <a:cubicBezTo>
                  <a:pt x="11278" y="6380"/>
                  <a:pt x="11308" y="6441"/>
                  <a:pt x="11278" y="6501"/>
                </a:cubicBezTo>
                <a:cubicBezTo>
                  <a:pt x="11278" y="6562"/>
                  <a:pt x="11217" y="6623"/>
                  <a:pt x="11156" y="6653"/>
                </a:cubicBezTo>
                <a:cubicBezTo>
                  <a:pt x="11126" y="6653"/>
                  <a:pt x="11126" y="6441"/>
                  <a:pt x="11065" y="6380"/>
                </a:cubicBezTo>
                <a:cubicBezTo>
                  <a:pt x="10974" y="6319"/>
                  <a:pt x="10791" y="6349"/>
                  <a:pt x="10822" y="6289"/>
                </a:cubicBezTo>
                <a:cubicBezTo>
                  <a:pt x="10822" y="6197"/>
                  <a:pt x="10822" y="6045"/>
                  <a:pt x="10791" y="5954"/>
                </a:cubicBezTo>
                <a:cubicBezTo>
                  <a:pt x="10731" y="5833"/>
                  <a:pt x="10761" y="5893"/>
                  <a:pt x="10791" y="5833"/>
                </a:cubicBezTo>
                <a:cubicBezTo>
                  <a:pt x="10852" y="5772"/>
                  <a:pt x="10731" y="5742"/>
                  <a:pt x="10731" y="5742"/>
                </a:cubicBezTo>
                <a:cubicBezTo>
                  <a:pt x="10731" y="5742"/>
                  <a:pt x="10731" y="5681"/>
                  <a:pt x="10609" y="5681"/>
                </a:cubicBezTo>
                <a:cubicBezTo>
                  <a:pt x="10487" y="5650"/>
                  <a:pt x="10366" y="5650"/>
                  <a:pt x="10305" y="5559"/>
                </a:cubicBezTo>
                <a:cubicBezTo>
                  <a:pt x="10244" y="5498"/>
                  <a:pt x="10062" y="5316"/>
                  <a:pt x="9971" y="5255"/>
                </a:cubicBezTo>
                <a:cubicBezTo>
                  <a:pt x="9918" y="5238"/>
                  <a:pt x="9855" y="5220"/>
                  <a:pt x="9800" y="5220"/>
                </a:cubicBezTo>
                <a:cubicBezTo>
                  <a:pt x="9759" y="5220"/>
                  <a:pt x="9723" y="5229"/>
                  <a:pt x="9697" y="5255"/>
                </a:cubicBezTo>
                <a:cubicBezTo>
                  <a:pt x="9689" y="5272"/>
                  <a:pt x="9678" y="5280"/>
                  <a:pt x="9666" y="5280"/>
                </a:cubicBezTo>
                <a:cubicBezTo>
                  <a:pt x="9635" y="5280"/>
                  <a:pt x="9598" y="5230"/>
                  <a:pt x="9576" y="5164"/>
                </a:cubicBezTo>
                <a:cubicBezTo>
                  <a:pt x="9515" y="5073"/>
                  <a:pt x="9454" y="4860"/>
                  <a:pt x="9393" y="4799"/>
                </a:cubicBezTo>
                <a:cubicBezTo>
                  <a:pt x="9332" y="4738"/>
                  <a:pt x="9211" y="4738"/>
                  <a:pt x="9150" y="4708"/>
                </a:cubicBezTo>
                <a:cubicBezTo>
                  <a:pt x="9120" y="4678"/>
                  <a:pt x="9211" y="4526"/>
                  <a:pt x="9241" y="4404"/>
                </a:cubicBezTo>
                <a:cubicBezTo>
                  <a:pt x="9241" y="4283"/>
                  <a:pt x="9272" y="4161"/>
                  <a:pt x="9332" y="4100"/>
                </a:cubicBezTo>
                <a:cubicBezTo>
                  <a:pt x="9363" y="4039"/>
                  <a:pt x="9484" y="3827"/>
                  <a:pt x="9515" y="3796"/>
                </a:cubicBezTo>
                <a:cubicBezTo>
                  <a:pt x="9545" y="3735"/>
                  <a:pt x="9576" y="3735"/>
                  <a:pt x="9636" y="3705"/>
                </a:cubicBezTo>
                <a:cubicBezTo>
                  <a:pt x="9728" y="3705"/>
                  <a:pt x="9788" y="3675"/>
                  <a:pt x="9758" y="3644"/>
                </a:cubicBezTo>
                <a:cubicBezTo>
                  <a:pt x="9697" y="3583"/>
                  <a:pt x="9667" y="3553"/>
                  <a:pt x="9606" y="3553"/>
                </a:cubicBezTo>
                <a:cubicBezTo>
                  <a:pt x="9545" y="3523"/>
                  <a:pt x="9545" y="3492"/>
                  <a:pt x="9484" y="3492"/>
                </a:cubicBezTo>
                <a:cubicBezTo>
                  <a:pt x="9478" y="3486"/>
                  <a:pt x="9482" y="3484"/>
                  <a:pt x="9493" y="3484"/>
                </a:cubicBezTo>
                <a:cubicBezTo>
                  <a:pt x="9535" y="3484"/>
                  <a:pt x="9691" y="3523"/>
                  <a:pt x="9788" y="3523"/>
                </a:cubicBezTo>
                <a:cubicBezTo>
                  <a:pt x="9880" y="3492"/>
                  <a:pt x="9940" y="3431"/>
                  <a:pt x="9971" y="3431"/>
                </a:cubicBezTo>
                <a:cubicBezTo>
                  <a:pt x="10001" y="3431"/>
                  <a:pt x="10032" y="3447"/>
                  <a:pt x="10066" y="3447"/>
                </a:cubicBezTo>
                <a:cubicBezTo>
                  <a:pt x="10100" y="3447"/>
                  <a:pt x="10138" y="3431"/>
                  <a:pt x="10184" y="3371"/>
                </a:cubicBezTo>
                <a:cubicBezTo>
                  <a:pt x="10244" y="3219"/>
                  <a:pt x="10305" y="3097"/>
                  <a:pt x="10305" y="3097"/>
                </a:cubicBezTo>
                <a:lnTo>
                  <a:pt x="10305" y="3097"/>
                </a:lnTo>
                <a:cubicBezTo>
                  <a:pt x="10305" y="3097"/>
                  <a:pt x="10267" y="3105"/>
                  <a:pt x="10214" y="3105"/>
                </a:cubicBezTo>
                <a:cubicBezTo>
                  <a:pt x="10161" y="3105"/>
                  <a:pt x="10092" y="3097"/>
                  <a:pt x="10032" y="3067"/>
                </a:cubicBezTo>
                <a:cubicBezTo>
                  <a:pt x="9880" y="3006"/>
                  <a:pt x="9697" y="2854"/>
                  <a:pt x="9697" y="2854"/>
                </a:cubicBezTo>
                <a:lnTo>
                  <a:pt x="9697" y="2854"/>
                </a:lnTo>
                <a:cubicBezTo>
                  <a:pt x="9697" y="2854"/>
                  <a:pt x="9971" y="2884"/>
                  <a:pt x="10032" y="2915"/>
                </a:cubicBezTo>
                <a:lnTo>
                  <a:pt x="10244" y="2915"/>
                </a:lnTo>
                <a:cubicBezTo>
                  <a:pt x="10267" y="2926"/>
                  <a:pt x="10289" y="2933"/>
                  <a:pt x="10310" y="2933"/>
                </a:cubicBezTo>
                <a:cubicBezTo>
                  <a:pt x="10346" y="2933"/>
                  <a:pt x="10377" y="2912"/>
                  <a:pt x="10396" y="2854"/>
                </a:cubicBezTo>
                <a:cubicBezTo>
                  <a:pt x="10457" y="2763"/>
                  <a:pt x="10336" y="2763"/>
                  <a:pt x="10305" y="2732"/>
                </a:cubicBezTo>
                <a:cubicBezTo>
                  <a:pt x="10275" y="2732"/>
                  <a:pt x="10366" y="2672"/>
                  <a:pt x="10427" y="2672"/>
                </a:cubicBezTo>
                <a:cubicBezTo>
                  <a:pt x="10436" y="2663"/>
                  <a:pt x="10447" y="2659"/>
                  <a:pt x="10459" y="2659"/>
                </a:cubicBezTo>
                <a:cubicBezTo>
                  <a:pt x="10487" y="2659"/>
                  <a:pt x="10518" y="2680"/>
                  <a:pt x="10518" y="2702"/>
                </a:cubicBezTo>
                <a:cubicBezTo>
                  <a:pt x="10518" y="2712"/>
                  <a:pt x="10521" y="2715"/>
                  <a:pt x="10529" y="2715"/>
                </a:cubicBezTo>
                <a:cubicBezTo>
                  <a:pt x="10545" y="2715"/>
                  <a:pt x="10579" y="2702"/>
                  <a:pt x="10639" y="2702"/>
                </a:cubicBezTo>
                <a:cubicBezTo>
                  <a:pt x="10731" y="2702"/>
                  <a:pt x="10822" y="2702"/>
                  <a:pt x="10883" y="2611"/>
                </a:cubicBezTo>
                <a:cubicBezTo>
                  <a:pt x="10974" y="2520"/>
                  <a:pt x="11035" y="2459"/>
                  <a:pt x="10974" y="2368"/>
                </a:cubicBezTo>
                <a:cubicBezTo>
                  <a:pt x="10943" y="2246"/>
                  <a:pt x="10913" y="2155"/>
                  <a:pt x="10913" y="2094"/>
                </a:cubicBezTo>
                <a:cubicBezTo>
                  <a:pt x="10883" y="2033"/>
                  <a:pt x="10943" y="2033"/>
                  <a:pt x="10943" y="2033"/>
                </a:cubicBezTo>
                <a:cubicBezTo>
                  <a:pt x="10943" y="2033"/>
                  <a:pt x="11065" y="2003"/>
                  <a:pt x="11035" y="1942"/>
                </a:cubicBezTo>
                <a:cubicBezTo>
                  <a:pt x="11004" y="1851"/>
                  <a:pt x="11065" y="1820"/>
                  <a:pt x="10974" y="1760"/>
                </a:cubicBezTo>
                <a:cubicBezTo>
                  <a:pt x="10883" y="1699"/>
                  <a:pt x="10883" y="1638"/>
                  <a:pt x="10731" y="1608"/>
                </a:cubicBezTo>
                <a:cubicBezTo>
                  <a:pt x="10663" y="1608"/>
                  <a:pt x="10608" y="1596"/>
                  <a:pt x="10569" y="1596"/>
                </a:cubicBezTo>
                <a:cubicBezTo>
                  <a:pt x="10522" y="1596"/>
                  <a:pt x="10501" y="1614"/>
                  <a:pt x="10518" y="1699"/>
                </a:cubicBezTo>
                <a:cubicBezTo>
                  <a:pt x="10579" y="1851"/>
                  <a:pt x="10579" y="1851"/>
                  <a:pt x="10609" y="1912"/>
                </a:cubicBezTo>
                <a:cubicBezTo>
                  <a:pt x="10609" y="1912"/>
                  <a:pt x="10548" y="1942"/>
                  <a:pt x="10487" y="1972"/>
                </a:cubicBezTo>
                <a:cubicBezTo>
                  <a:pt x="10427" y="2033"/>
                  <a:pt x="10457" y="2064"/>
                  <a:pt x="10487" y="2155"/>
                </a:cubicBezTo>
                <a:cubicBezTo>
                  <a:pt x="10518" y="2246"/>
                  <a:pt x="10396" y="2246"/>
                  <a:pt x="10396" y="2246"/>
                </a:cubicBezTo>
                <a:cubicBezTo>
                  <a:pt x="10366" y="2246"/>
                  <a:pt x="10457" y="2428"/>
                  <a:pt x="10396" y="2459"/>
                </a:cubicBezTo>
                <a:cubicBezTo>
                  <a:pt x="10336" y="2459"/>
                  <a:pt x="10366" y="2459"/>
                  <a:pt x="10275" y="2398"/>
                </a:cubicBezTo>
                <a:cubicBezTo>
                  <a:pt x="10184" y="2368"/>
                  <a:pt x="10184" y="2368"/>
                  <a:pt x="10123" y="2337"/>
                </a:cubicBezTo>
                <a:cubicBezTo>
                  <a:pt x="10092" y="2276"/>
                  <a:pt x="10092" y="2216"/>
                  <a:pt x="10153" y="2124"/>
                </a:cubicBezTo>
                <a:cubicBezTo>
                  <a:pt x="10214" y="2003"/>
                  <a:pt x="10184" y="1942"/>
                  <a:pt x="10184" y="1912"/>
                </a:cubicBezTo>
                <a:cubicBezTo>
                  <a:pt x="10184" y="1881"/>
                  <a:pt x="10062" y="1760"/>
                  <a:pt x="10032" y="1760"/>
                </a:cubicBezTo>
                <a:cubicBezTo>
                  <a:pt x="10001" y="1760"/>
                  <a:pt x="10001" y="1790"/>
                  <a:pt x="9971" y="1881"/>
                </a:cubicBezTo>
                <a:cubicBezTo>
                  <a:pt x="9971" y="1972"/>
                  <a:pt x="9880" y="2155"/>
                  <a:pt x="9880" y="2155"/>
                </a:cubicBezTo>
                <a:cubicBezTo>
                  <a:pt x="9849" y="2155"/>
                  <a:pt x="9819" y="2094"/>
                  <a:pt x="9819" y="2033"/>
                </a:cubicBezTo>
                <a:cubicBezTo>
                  <a:pt x="9819" y="1972"/>
                  <a:pt x="9849" y="1912"/>
                  <a:pt x="9819" y="1851"/>
                </a:cubicBezTo>
                <a:cubicBezTo>
                  <a:pt x="9788" y="1790"/>
                  <a:pt x="9819" y="1699"/>
                  <a:pt x="9819" y="1699"/>
                </a:cubicBezTo>
                <a:lnTo>
                  <a:pt x="9667" y="1699"/>
                </a:lnTo>
                <a:cubicBezTo>
                  <a:pt x="9606" y="1669"/>
                  <a:pt x="9606" y="1669"/>
                  <a:pt x="9576" y="1638"/>
                </a:cubicBezTo>
                <a:cubicBezTo>
                  <a:pt x="9576" y="1638"/>
                  <a:pt x="9667" y="1517"/>
                  <a:pt x="9667" y="1395"/>
                </a:cubicBezTo>
                <a:cubicBezTo>
                  <a:pt x="9636" y="1273"/>
                  <a:pt x="9545" y="1243"/>
                  <a:pt x="9545" y="1121"/>
                </a:cubicBezTo>
                <a:cubicBezTo>
                  <a:pt x="9545" y="969"/>
                  <a:pt x="9363" y="909"/>
                  <a:pt x="9363" y="909"/>
                </a:cubicBezTo>
                <a:cubicBezTo>
                  <a:pt x="9363" y="909"/>
                  <a:pt x="9393" y="787"/>
                  <a:pt x="9424" y="726"/>
                </a:cubicBezTo>
                <a:cubicBezTo>
                  <a:pt x="9454" y="696"/>
                  <a:pt x="9393" y="514"/>
                  <a:pt x="9393" y="513"/>
                </a:cubicBezTo>
                <a:lnTo>
                  <a:pt x="9393" y="513"/>
                </a:lnTo>
                <a:cubicBezTo>
                  <a:pt x="9393" y="513"/>
                  <a:pt x="9422" y="518"/>
                  <a:pt x="9463" y="518"/>
                </a:cubicBezTo>
                <a:cubicBezTo>
                  <a:pt x="9525" y="518"/>
                  <a:pt x="9612" y="507"/>
                  <a:pt x="9667" y="453"/>
                </a:cubicBezTo>
                <a:cubicBezTo>
                  <a:pt x="9758" y="331"/>
                  <a:pt x="9728" y="210"/>
                  <a:pt x="9788" y="118"/>
                </a:cubicBezTo>
                <a:cubicBezTo>
                  <a:pt x="9819" y="27"/>
                  <a:pt x="9849" y="27"/>
                  <a:pt x="9849" y="27"/>
                </a:cubicBezTo>
                <a:cubicBezTo>
                  <a:pt x="9849" y="27"/>
                  <a:pt x="9755" y="0"/>
                  <a:pt x="965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2" name="Google Shape;4532;p23"/>
          <p:cNvSpPr/>
          <p:nvPr/>
        </p:nvSpPr>
        <p:spPr>
          <a:xfrm>
            <a:off x="9361158" y="1952188"/>
            <a:ext cx="31855" cy="21104"/>
          </a:xfrm>
          <a:custGeom>
            <a:avLst/>
            <a:gdLst/>
            <a:ahLst/>
            <a:cxnLst/>
            <a:rect l="l" t="t" r="r" b="b"/>
            <a:pathLst>
              <a:path w="640" h="424" extrusionOk="0">
                <a:moveTo>
                  <a:pt x="6" y="0"/>
                </a:moveTo>
                <a:cubicBezTo>
                  <a:pt x="1" y="0"/>
                  <a:pt x="4" y="6"/>
                  <a:pt x="18" y="20"/>
                </a:cubicBezTo>
                <a:cubicBezTo>
                  <a:pt x="18" y="51"/>
                  <a:pt x="78" y="172"/>
                  <a:pt x="200" y="264"/>
                </a:cubicBezTo>
                <a:cubicBezTo>
                  <a:pt x="322" y="355"/>
                  <a:pt x="352" y="385"/>
                  <a:pt x="474" y="416"/>
                </a:cubicBezTo>
                <a:cubicBezTo>
                  <a:pt x="496" y="421"/>
                  <a:pt x="516" y="424"/>
                  <a:pt x="534" y="424"/>
                </a:cubicBezTo>
                <a:cubicBezTo>
                  <a:pt x="612" y="424"/>
                  <a:pt x="639" y="374"/>
                  <a:pt x="565" y="324"/>
                </a:cubicBezTo>
                <a:cubicBezTo>
                  <a:pt x="504" y="233"/>
                  <a:pt x="565" y="233"/>
                  <a:pt x="413" y="203"/>
                </a:cubicBezTo>
                <a:cubicBezTo>
                  <a:pt x="261" y="172"/>
                  <a:pt x="230" y="172"/>
                  <a:pt x="170" y="112"/>
                </a:cubicBezTo>
                <a:cubicBezTo>
                  <a:pt x="123" y="65"/>
                  <a:pt x="23" y="0"/>
                  <a:pt x="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3" name="Google Shape;4533;p23"/>
          <p:cNvSpPr/>
          <p:nvPr/>
        </p:nvSpPr>
        <p:spPr>
          <a:xfrm>
            <a:off x="9838781" y="1672462"/>
            <a:ext cx="16475" cy="14783"/>
          </a:xfrm>
          <a:custGeom>
            <a:avLst/>
            <a:gdLst/>
            <a:ahLst/>
            <a:cxnLst/>
            <a:rect l="l" t="t" r="r" b="b"/>
            <a:pathLst>
              <a:path w="331" h="297" extrusionOk="0">
                <a:moveTo>
                  <a:pt x="188" y="1"/>
                </a:moveTo>
                <a:cubicBezTo>
                  <a:pt x="116" y="1"/>
                  <a:pt x="51" y="90"/>
                  <a:pt x="27" y="139"/>
                </a:cubicBezTo>
                <a:cubicBezTo>
                  <a:pt x="0" y="218"/>
                  <a:pt x="65" y="297"/>
                  <a:pt x="123" y="297"/>
                </a:cubicBezTo>
                <a:cubicBezTo>
                  <a:pt x="131" y="297"/>
                  <a:pt x="140" y="295"/>
                  <a:pt x="148" y="291"/>
                </a:cubicBezTo>
                <a:cubicBezTo>
                  <a:pt x="179" y="276"/>
                  <a:pt x="201" y="276"/>
                  <a:pt x="220" y="276"/>
                </a:cubicBezTo>
                <a:cubicBezTo>
                  <a:pt x="239" y="276"/>
                  <a:pt x="255" y="276"/>
                  <a:pt x="270" y="260"/>
                </a:cubicBezTo>
                <a:cubicBezTo>
                  <a:pt x="300" y="200"/>
                  <a:pt x="331" y="169"/>
                  <a:pt x="270" y="109"/>
                </a:cubicBezTo>
                <a:cubicBezTo>
                  <a:pt x="239" y="48"/>
                  <a:pt x="239" y="17"/>
                  <a:pt x="239" y="17"/>
                </a:cubicBezTo>
                <a:cubicBezTo>
                  <a:pt x="222" y="6"/>
                  <a:pt x="205" y="1"/>
                  <a:pt x="188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4" name="Google Shape;4534;p23"/>
          <p:cNvSpPr/>
          <p:nvPr/>
        </p:nvSpPr>
        <p:spPr>
          <a:xfrm>
            <a:off x="10017966" y="1718403"/>
            <a:ext cx="87700" cy="48280"/>
          </a:xfrm>
          <a:custGeom>
            <a:avLst/>
            <a:gdLst/>
            <a:ahLst/>
            <a:cxnLst/>
            <a:rect l="l" t="t" r="r" b="b"/>
            <a:pathLst>
              <a:path w="1762" h="970" extrusionOk="0">
                <a:moveTo>
                  <a:pt x="1367" y="0"/>
                </a:moveTo>
                <a:cubicBezTo>
                  <a:pt x="1332" y="0"/>
                  <a:pt x="1265" y="75"/>
                  <a:pt x="1108" y="128"/>
                </a:cubicBezTo>
                <a:cubicBezTo>
                  <a:pt x="925" y="189"/>
                  <a:pt x="864" y="158"/>
                  <a:pt x="804" y="249"/>
                </a:cubicBezTo>
                <a:cubicBezTo>
                  <a:pt x="773" y="371"/>
                  <a:pt x="713" y="310"/>
                  <a:pt x="652" y="341"/>
                </a:cubicBezTo>
                <a:cubicBezTo>
                  <a:pt x="624" y="341"/>
                  <a:pt x="570" y="621"/>
                  <a:pt x="538" y="621"/>
                </a:cubicBezTo>
                <a:cubicBezTo>
                  <a:pt x="535" y="621"/>
                  <a:pt x="533" y="619"/>
                  <a:pt x="530" y="614"/>
                </a:cubicBezTo>
                <a:cubicBezTo>
                  <a:pt x="500" y="584"/>
                  <a:pt x="500" y="553"/>
                  <a:pt x="439" y="432"/>
                </a:cubicBezTo>
                <a:cubicBezTo>
                  <a:pt x="409" y="310"/>
                  <a:pt x="469" y="341"/>
                  <a:pt x="378" y="219"/>
                </a:cubicBezTo>
                <a:cubicBezTo>
                  <a:pt x="328" y="152"/>
                  <a:pt x="259" y="131"/>
                  <a:pt x="202" y="131"/>
                </a:cubicBezTo>
                <a:cubicBezTo>
                  <a:pt x="156" y="131"/>
                  <a:pt x="118" y="145"/>
                  <a:pt x="105" y="158"/>
                </a:cubicBezTo>
                <a:cubicBezTo>
                  <a:pt x="105" y="219"/>
                  <a:pt x="226" y="249"/>
                  <a:pt x="196" y="310"/>
                </a:cubicBezTo>
                <a:cubicBezTo>
                  <a:pt x="135" y="371"/>
                  <a:pt x="44" y="432"/>
                  <a:pt x="13" y="462"/>
                </a:cubicBezTo>
                <a:cubicBezTo>
                  <a:pt x="1" y="488"/>
                  <a:pt x="9" y="497"/>
                  <a:pt x="31" y="497"/>
                </a:cubicBezTo>
                <a:cubicBezTo>
                  <a:pt x="60" y="497"/>
                  <a:pt x="113" y="480"/>
                  <a:pt x="165" y="462"/>
                </a:cubicBezTo>
                <a:cubicBezTo>
                  <a:pt x="226" y="462"/>
                  <a:pt x="257" y="553"/>
                  <a:pt x="287" y="614"/>
                </a:cubicBezTo>
                <a:cubicBezTo>
                  <a:pt x="317" y="675"/>
                  <a:pt x="257" y="736"/>
                  <a:pt x="226" y="736"/>
                </a:cubicBezTo>
                <a:cubicBezTo>
                  <a:pt x="196" y="796"/>
                  <a:pt x="348" y="766"/>
                  <a:pt x="378" y="796"/>
                </a:cubicBezTo>
                <a:cubicBezTo>
                  <a:pt x="439" y="796"/>
                  <a:pt x="469" y="857"/>
                  <a:pt x="439" y="918"/>
                </a:cubicBezTo>
                <a:cubicBezTo>
                  <a:pt x="427" y="954"/>
                  <a:pt x="448" y="966"/>
                  <a:pt x="485" y="966"/>
                </a:cubicBezTo>
                <a:cubicBezTo>
                  <a:pt x="542" y="966"/>
                  <a:pt x="639" y="937"/>
                  <a:pt x="713" y="918"/>
                </a:cubicBezTo>
                <a:cubicBezTo>
                  <a:pt x="781" y="918"/>
                  <a:pt x="815" y="969"/>
                  <a:pt x="905" y="969"/>
                </a:cubicBezTo>
                <a:cubicBezTo>
                  <a:pt x="935" y="969"/>
                  <a:pt x="971" y="964"/>
                  <a:pt x="1016" y="948"/>
                </a:cubicBezTo>
                <a:cubicBezTo>
                  <a:pt x="1168" y="888"/>
                  <a:pt x="1229" y="888"/>
                  <a:pt x="1381" y="766"/>
                </a:cubicBezTo>
                <a:cubicBezTo>
                  <a:pt x="1533" y="644"/>
                  <a:pt x="1533" y="675"/>
                  <a:pt x="1624" y="584"/>
                </a:cubicBezTo>
                <a:cubicBezTo>
                  <a:pt x="1716" y="493"/>
                  <a:pt x="1716" y="462"/>
                  <a:pt x="1716" y="371"/>
                </a:cubicBezTo>
                <a:cubicBezTo>
                  <a:pt x="1716" y="337"/>
                  <a:pt x="1724" y="332"/>
                  <a:pt x="1733" y="332"/>
                </a:cubicBezTo>
                <a:cubicBezTo>
                  <a:pt x="1736" y="332"/>
                  <a:pt x="1739" y="333"/>
                  <a:pt x="1742" y="333"/>
                </a:cubicBezTo>
                <a:cubicBezTo>
                  <a:pt x="1754" y="333"/>
                  <a:pt x="1761" y="325"/>
                  <a:pt x="1746" y="249"/>
                </a:cubicBezTo>
                <a:cubicBezTo>
                  <a:pt x="1724" y="141"/>
                  <a:pt x="1656" y="125"/>
                  <a:pt x="1586" y="125"/>
                </a:cubicBezTo>
                <a:cubicBezTo>
                  <a:pt x="1557" y="125"/>
                  <a:pt x="1529" y="128"/>
                  <a:pt x="1503" y="128"/>
                </a:cubicBezTo>
                <a:cubicBezTo>
                  <a:pt x="1442" y="128"/>
                  <a:pt x="1442" y="37"/>
                  <a:pt x="1381" y="6"/>
                </a:cubicBezTo>
                <a:cubicBezTo>
                  <a:pt x="1377" y="2"/>
                  <a:pt x="1372" y="0"/>
                  <a:pt x="1367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5" name="Google Shape;4535;p23"/>
          <p:cNvSpPr/>
          <p:nvPr/>
        </p:nvSpPr>
        <p:spPr>
          <a:xfrm>
            <a:off x="9775620" y="1986332"/>
            <a:ext cx="13189" cy="13040"/>
          </a:xfrm>
          <a:custGeom>
            <a:avLst/>
            <a:gdLst/>
            <a:ahLst/>
            <a:cxnLst/>
            <a:rect l="l" t="t" r="r" b="b"/>
            <a:pathLst>
              <a:path w="265" h="262" extrusionOk="0">
                <a:moveTo>
                  <a:pt x="44" y="0"/>
                </a:moveTo>
                <a:cubicBezTo>
                  <a:pt x="30" y="0"/>
                  <a:pt x="1" y="167"/>
                  <a:pt x="49" y="216"/>
                </a:cubicBezTo>
                <a:cubicBezTo>
                  <a:pt x="95" y="246"/>
                  <a:pt x="133" y="262"/>
                  <a:pt x="163" y="262"/>
                </a:cubicBezTo>
                <a:cubicBezTo>
                  <a:pt x="194" y="262"/>
                  <a:pt x="217" y="246"/>
                  <a:pt x="232" y="216"/>
                </a:cubicBezTo>
                <a:cubicBezTo>
                  <a:pt x="254" y="194"/>
                  <a:pt x="264" y="188"/>
                  <a:pt x="263" y="188"/>
                </a:cubicBezTo>
                <a:lnTo>
                  <a:pt x="263" y="188"/>
                </a:lnTo>
                <a:cubicBezTo>
                  <a:pt x="262" y="188"/>
                  <a:pt x="248" y="195"/>
                  <a:pt x="223" y="195"/>
                </a:cubicBezTo>
                <a:cubicBezTo>
                  <a:pt x="209" y="195"/>
                  <a:pt x="192" y="192"/>
                  <a:pt x="171" y="186"/>
                </a:cubicBezTo>
                <a:cubicBezTo>
                  <a:pt x="110" y="186"/>
                  <a:pt x="49" y="125"/>
                  <a:pt x="49" y="34"/>
                </a:cubicBezTo>
                <a:cubicBezTo>
                  <a:pt x="49" y="10"/>
                  <a:pt x="47" y="0"/>
                  <a:pt x="44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6" name="Google Shape;4536;p23"/>
          <p:cNvSpPr/>
          <p:nvPr/>
        </p:nvSpPr>
        <p:spPr>
          <a:xfrm>
            <a:off x="10702448" y="2347637"/>
            <a:ext cx="13637" cy="28819"/>
          </a:xfrm>
          <a:custGeom>
            <a:avLst/>
            <a:gdLst/>
            <a:ahLst/>
            <a:cxnLst/>
            <a:rect l="l" t="t" r="r" b="b"/>
            <a:pathLst>
              <a:path w="274" h="579" extrusionOk="0">
                <a:moveTo>
                  <a:pt x="45" y="1"/>
                </a:moveTo>
                <a:cubicBezTo>
                  <a:pt x="36" y="1"/>
                  <a:pt x="31" y="11"/>
                  <a:pt x="31" y="39"/>
                </a:cubicBezTo>
                <a:cubicBezTo>
                  <a:pt x="0" y="70"/>
                  <a:pt x="0" y="100"/>
                  <a:pt x="0" y="191"/>
                </a:cubicBezTo>
                <a:cubicBezTo>
                  <a:pt x="0" y="252"/>
                  <a:pt x="0" y="343"/>
                  <a:pt x="0" y="404"/>
                </a:cubicBezTo>
                <a:cubicBezTo>
                  <a:pt x="0" y="495"/>
                  <a:pt x="0" y="556"/>
                  <a:pt x="31" y="556"/>
                </a:cubicBezTo>
                <a:cubicBezTo>
                  <a:pt x="61" y="571"/>
                  <a:pt x="76" y="579"/>
                  <a:pt x="91" y="579"/>
                </a:cubicBezTo>
                <a:cubicBezTo>
                  <a:pt x="107" y="579"/>
                  <a:pt x="122" y="571"/>
                  <a:pt x="152" y="556"/>
                </a:cubicBezTo>
                <a:cubicBezTo>
                  <a:pt x="213" y="525"/>
                  <a:pt x="274" y="465"/>
                  <a:pt x="243" y="373"/>
                </a:cubicBezTo>
                <a:cubicBezTo>
                  <a:pt x="213" y="282"/>
                  <a:pt x="152" y="161"/>
                  <a:pt x="122" y="100"/>
                </a:cubicBezTo>
                <a:cubicBezTo>
                  <a:pt x="101" y="58"/>
                  <a:pt x="65" y="1"/>
                  <a:pt x="45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7" name="Google Shape;4537;p23"/>
          <p:cNvSpPr/>
          <p:nvPr/>
        </p:nvSpPr>
        <p:spPr>
          <a:xfrm>
            <a:off x="10956591" y="2268698"/>
            <a:ext cx="28819" cy="47633"/>
          </a:xfrm>
          <a:custGeom>
            <a:avLst/>
            <a:gdLst/>
            <a:ahLst/>
            <a:cxnLst/>
            <a:rect l="l" t="t" r="r" b="b"/>
            <a:pathLst>
              <a:path w="579" h="957" extrusionOk="0">
                <a:moveTo>
                  <a:pt x="169" y="0"/>
                </a:moveTo>
                <a:cubicBezTo>
                  <a:pt x="143" y="0"/>
                  <a:pt x="117" y="120"/>
                  <a:pt x="92" y="197"/>
                </a:cubicBezTo>
                <a:cubicBezTo>
                  <a:pt x="92" y="257"/>
                  <a:pt x="62" y="318"/>
                  <a:pt x="92" y="379"/>
                </a:cubicBezTo>
                <a:cubicBezTo>
                  <a:pt x="122" y="409"/>
                  <a:pt x="122" y="440"/>
                  <a:pt x="122" y="440"/>
                </a:cubicBezTo>
                <a:lnTo>
                  <a:pt x="31" y="379"/>
                </a:lnTo>
                <a:cubicBezTo>
                  <a:pt x="31" y="379"/>
                  <a:pt x="31" y="440"/>
                  <a:pt x="31" y="501"/>
                </a:cubicBezTo>
                <a:cubicBezTo>
                  <a:pt x="31" y="561"/>
                  <a:pt x="1" y="592"/>
                  <a:pt x="92" y="652"/>
                </a:cubicBezTo>
                <a:cubicBezTo>
                  <a:pt x="153" y="683"/>
                  <a:pt x="183" y="652"/>
                  <a:pt x="183" y="713"/>
                </a:cubicBezTo>
                <a:cubicBezTo>
                  <a:pt x="214" y="774"/>
                  <a:pt x="214" y="804"/>
                  <a:pt x="244" y="835"/>
                </a:cubicBezTo>
                <a:cubicBezTo>
                  <a:pt x="305" y="835"/>
                  <a:pt x="365" y="865"/>
                  <a:pt x="396" y="896"/>
                </a:cubicBezTo>
                <a:cubicBezTo>
                  <a:pt x="396" y="906"/>
                  <a:pt x="396" y="910"/>
                  <a:pt x="396" y="910"/>
                </a:cubicBezTo>
                <a:cubicBezTo>
                  <a:pt x="397" y="910"/>
                  <a:pt x="401" y="804"/>
                  <a:pt x="426" y="804"/>
                </a:cubicBezTo>
                <a:cubicBezTo>
                  <a:pt x="457" y="804"/>
                  <a:pt x="517" y="865"/>
                  <a:pt x="517" y="926"/>
                </a:cubicBezTo>
                <a:cubicBezTo>
                  <a:pt x="548" y="956"/>
                  <a:pt x="578" y="956"/>
                  <a:pt x="578" y="956"/>
                </a:cubicBezTo>
                <a:cubicBezTo>
                  <a:pt x="578" y="956"/>
                  <a:pt x="548" y="835"/>
                  <a:pt x="548" y="835"/>
                </a:cubicBezTo>
                <a:cubicBezTo>
                  <a:pt x="578" y="804"/>
                  <a:pt x="578" y="804"/>
                  <a:pt x="517" y="744"/>
                </a:cubicBezTo>
                <a:cubicBezTo>
                  <a:pt x="457" y="713"/>
                  <a:pt x="396" y="713"/>
                  <a:pt x="365" y="713"/>
                </a:cubicBezTo>
                <a:cubicBezTo>
                  <a:pt x="345" y="713"/>
                  <a:pt x="332" y="717"/>
                  <a:pt x="322" y="717"/>
                </a:cubicBezTo>
                <a:cubicBezTo>
                  <a:pt x="301" y="717"/>
                  <a:pt x="295" y="703"/>
                  <a:pt x="274" y="622"/>
                </a:cubicBezTo>
                <a:cubicBezTo>
                  <a:pt x="244" y="501"/>
                  <a:pt x="274" y="440"/>
                  <a:pt x="274" y="409"/>
                </a:cubicBezTo>
                <a:cubicBezTo>
                  <a:pt x="274" y="405"/>
                  <a:pt x="274" y="403"/>
                  <a:pt x="274" y="403"/>
                </a:cubicBezTo>
                <a:cubicBezTo>
                  <a:pt x="275" y="403"/>
                  <a:pt x="276" y="421"/>
                  <a:pt x="282" y="421"/>
                </a:cubicBezTo>
                <a:cubicBezTo>
                  <a:pt x="287" y="421"/>
                  <a:pt x="294" y="411"/>
                  <a:pt x="305" y="379"/>
                </a:cubicBezTo>
                <a:cubicBezTo>
                  <a:pt x="335" y="288"/>
                  <a:pt x="365" y="227"/>
                  <a:pt x="335" y="136"/>
                </a:cubicBezTo>
                <a:cubicBezTo>
                  <a:pt x="335" y="75"/>
                  <a:pt x="396" y="45"/>
                  <a:pt x="365" y="45"/>
                </a:cubicBezTo>
                <a:cubicBezTo>
                  <a:pt x="335" y="29"/>
                  <a:pt x="297" y="29"/>
                  <a:pt x="263" y="29"/>
                </a:cubicBezTo>
                <a:cubicBezTo>
                  <a:pt x="229" y="29"/>
                  <a:pt x="198" y="29"/>
                  <a:pt x="183" y="14"/>
                </a:cubicBezTo>
                <a:cubicBezTo>
                  <a:pt x="178" y="5"/>
                  <a:pt x="173" y="0"/>
                  <a:pt x="169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8" name="Google Shape;4538;p23"/>
          <p:cNvSpPr/>
          <p:nvPr/>
        </p:nvSpPr>
        <p:spPr>
          <a:xfrm>
            <a:off x="10885513" y="2258344"/>
            <a:ext cx="16675" cy="14533"/>
          </a:xfrm>
          <a:custGeom>
            <a:avLst/>
            <a:gdLst/>
            <a:ahLst/>
            <a:cxnLst/>
            <a:rect l="l" t="t" r="r" b="b"/>
            <a:pathLst>
              <a:path w="335" h="292" extrusionOk="0">
                <a:moveTo>
                  <a:pt x="301" y="1"/>
                </a:moveTo>
                <a:cubicBezTo>
                  <a:pt x="293" y="1"/>
                  <a:pt x="274" y="40"/>
                  <a:pt x="274" y="40"/>
                </a:cubicBezTo>
                <a:lnTo>
                  <a:pt x="122" y="40"/>
                </a:lnTo>
                <a:cubicBezTo>
                  <a:pt x="122" y="40"/>
                  <a:pt x="61" y="70"/>
                  <a:pt x="31" y="101"/>
                </a:cubicBezTo>
                <a:cubicBezTo>
                  <a:pt x="0" y="131"/>
                  <a:pt x="0" y="161"/>
                  <a:pt x="31" y="222"/>
                </a:cubicBezTo>
                <a:cubicBezTo>
                  <a:pt x="61" y="283"/>
                  <a:pt x="91" y="283"/>
                  <a:pt x="152" y="283"/>
                </a:cubicBezTo>
                <a:cubicBezTo>
                  <a:pt x="164" y="289"/>
                  <a:pt x="173" y="291"/>
                  <a:pt x="179" y="291"/>
                </a:cubicBezTo>
                <a:cubicBezTo>
                  <a:pt x="203" y="291"/>
                  <a:pt x="189" y="253"/>
                  <a:pt x="213" y="253"/>
                </a:cubicBezTo>
                <a:cubicBezTo>
                  <a:pt x="274" y="222"/>
                  <a:pt x="274" y="192"/>
                  <a:pt x="274" y="131"/>
                </a:cubicBezTo>
                <a:cubicBezTo>
                  <a:pt x="304" y="101"/>
                  <a:pt x="335" y="70"/>
                  <a:pt x="335" y="70"/>
                </a:cubicBezTo>
                <a:cubicBezTo>
                  <a:pt x="335" y="40"/>
                  <a:pt x="304" y="9"/>
                  <a:pt x="304" y="9"/>
                </a:cubicBezTo>
                <a:cubicBezTo>
                  <a:pt x="304" y="3"/>
                  <a:pt x="303" y="1"/>
                  <a:pt x="301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9" name="Google Shape;4539;p23"/>
          <p:cNvSpPr/>
          <p:nvPr/>
        </p:nvSpPr>
        <p:spPr>
          <a:xfrm>
            <a:off x="10464930" y="2528117"/>
            <a:ext cx="48429" cy="118460"/>
          </a:xfrm>
          <a:custGeom>
            <a:avLst/>
            <a:gdLst/>
            <a:ahLst/>
            <a:cxnLst/>
            <a:rect l="l" t="t" r="r" b="b"/>
            <a:pathLst>
              <a:path w="973" h="2380" extrusionOk="0">
                <a:moveTo>
                  <a:pt x="791" y="0"/>
                </a:moveTo>
                <a:cubicBezTo>
                  <a:pt x="715" y="0"/>
                  <a:pt x="745" y="223"/>
                  <a:pt x="669" y="425"/>
                </a:cubicBezTo>
                <a:cubicBezTo>
                  <a:pt x="578" y="699"/>
                  <a:pt x="395" y="547"/>
                  <a:pt x="213" y="760"/>
                </a:cubicBezTo>
                <a:cubicBezTo>
                  <a:pt x="61" y="942"/>
                  <a:pt x="91" y="881"/>
                  <a:pt x="213" y="1155"/>
                </a:cubicBezTo>
                <a:cubicBezTo>
                  <a:pt x="334" y="1398"/>
                  <a:pt x="122" y="1368"/>
                  <a:pt x="61" y="1702"/>
                </a:cubicBezTo>
                <a:cubicBezTo>
                  <a:pt x="0" y="2006"/>
                  <a:pt x="122" y="1945"/>
                  <a:pt x="183" y="2188"/>
                </a:cubicBezTo>
                <a:cubicBezTo>
                  <a:pt x="216" y="2340"/>
                  <a:pt x="241" y="2379"/>
                  <a:pt x="276" y="2379"/>
                </a:cubicBezTo>
                <a:cubicBezTo>
                  <a:pt x="305" y="2379"/>
                  <a:pt x="341" y="2354"/>
                  <a:pt x="395" y="2340"/>
                </a:cubicBezTo>
                <a:cubicBezTo>
                  <a:pt x="517" y="2310"/>
                  <a:pt x="608" y="2249"/>
                  <a:pt x="608" y="2249"/>
                </a:cubicBezTo>
                <a:cubicBezTo>
                  <a:pt x="608" y="2249"/>
                  <a:pt x="638" y="2006"/>
                  <a:pt x="699" y="1672"/>
                </a:cubicBezTo>
                <a:cubicBezTo>
                  <a:pt x="790" y="1337"/>
                  <a:pt x="851" y="1094"/>
                  <a:pt x="851" y="881"/>
                </a:cubicBezTo>
                <a:cubicBezTo>
                  <a:pt x="877" y="674"/>
                  <a:pt x="881" y="534"/>
                  <a:pt x="919" y="534"/>
                </a:cubicBezTo>
                <a:cubicBezTo>
                  <a:pt x="926" y="534"/>
                  <a:pt x="933" y="538"/>
                  <a:pt x="942" y="547"/>
                </a:cubicBezTo>
                <a:cubicBezTo>
                  <a:pt x="957" y="589"/>
                  <a:pt x="964" y="612"/>
                  <a:pt x="968" y="612"/>
                </a:cubicBezTo>
                <a:cubicBezTo>
                  <a:pt x="973" y="612"/>
                  <a:pt x="973" y="582"/>
                  <a:pt x="973" y="517"/>
                </a:cubicBezTo>
                <a:cubicBezTo>
                  <a:pt x="973" y="395"/>
                  <a:pt x="912" y="91"/>
                  <a:pt x="851" y="30"/>
                </a:cubicBezTo>
                <a:cubicBezTo>
                  <a:pt x="825" y="10"/>
                  <a:pt x="806" y="0"/>
                  <a:pt x="791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0" name="Google Shape;4540;p23"/>
          <p:cNvSpPr/>
          <p:nvPr/>
        </p:nvSpPr>
        <p:spPr>
          <a:xfrm>
            <a:off x="10888501" y="2363167"/>
            <a:ext cx="68140" cy="86456"/>
          </a:xfrm>
          <a:custGeom>
            <a:avLst/>
            <a:gdLst/>
            <a:ahLst/>
            <a:cxnLst/>
            <a:rect l="l" t="t" r="r" b="b"/>
            <a:pathLst>
              <a:path w="1369" h="1737" extrusionOk="0">
                <a:moveTo>
                  <a:pt x="1065" y="1"/>
                </a:moveTo>
                <a:cubicBezTo>
                  <a:pt x="1034" y="1"/>
                  <a:pt x="913" y="183"/>
                  <a:pt x="852" y="244"/>
                </a:cubicBezTo>
                <a:cubicBezTo>
                  <a:pt x="822" y="305"/>
                  <a:pt x="913" y="274"/>
                  <a:pt x="852" y="335"/>
                </a:cubicBezTo>
                <a:cubicBezTo>
                  <a:pt x="791" y="396"/>
                  <a:pt x="761" y="365"/>
                  <a:pt x="700" y="457"/>
                </a:cubicBezTo>
                <a:cubicBezTo>
                  <a:pt x="639" y="548"/>
                  <a:pt x="548" y="609"/>
                  <a:pt x="518" y="639"/>
                </a:cubicBezTo>
                <a:cubicBezTo>
                  <a:pt x="487" y="669"/>
                  <a:pt x="366" y="700"/>
                  <a:pt x="335" y="791"/>
                </a:cubicBezTo>
                <a:cubicBezTo>
                  <a:pt x="275" y="882"/>
                  <a:pt x="335" y="913"/>
                  <a:pt x="335" y="913"/>
                </a:cubicBezTo>
                <a:cubicBezTo>
                  <a:pt x="335" y="913"/>
                  <a:pt x="322" y="926"/>
                  <a:pt x="295" y="926"/>
                </a:cubicBezTo>
                <a:cubicBezTo>
                  <a:pt x="281" y="926"/>
                  <a:pt x="264" y="923"/>
                  <a:pt x="244" y="913"/>
                </a:cubicBezTo>
                <a:cubicBezTo>
                  <a:pt x="153" y="852"/>
                  <a:pt x="153" y="821"/>
                  <a:pt x="153" y="821"/>
                </a:cubicBezTo>
                <a:cubicBezTo>
                  <a:pt x="153" y="821"/>
                  <a:pt x="92" y="821"/>
                  <a:pt x="62" y="913"/>
                </a:cubicBezTo>
                <a:cubicBezTo>
                  <a:pt x="31" y="1034"/>
                  <a:pt x="1" y="1034"/>
                  <a:pt x="62" y="1095"/>
                </a:cubicBezTo>
                <a:cubicBezTo>
                  <a:pt x="123" y="1156"/>
                  <a:pt x="31" y="1156"/>
                  <a:pt x="31" y="1217"/>
                </a:cubicBezTo>
                <a:cubicBezTo>
                  <a:pt x="31" y="1247"/>
                  <a:pt x="31" y="1338"/>
                  <a:pt x="92" y="1338"/>
                </a:cubicBezTo>
                <a:cubicBezTo>
                  <a:pt x="107" y="1338"/>
                  <a:pt x="115" y="1331"/>
                  <a:pt x="123" y="1331"/>
                </a:cubicBezTo>
                <a:cubicBezTo>
                  <a:pt x="130" y="1331"/>
                  <a:pt x="138" y="1338"/>
                  <a:pt x="153" y="1369"/>
                </a:cubicBezTo>
                <a:cubicBezTo>
                  <a:pt x="214" y="1429"/>
                  <a:pt x="183" y="1612"/>
                  <a:pt x="214" y="1612"/>
                </a:cubicBezTo>
                <a:cubicBezTo>
                  <a:pt x="244" y="1627"/>
                  <a:pt x="275" y="1627"/>
                  <a:pt x="301" y="1627"/>
                </a:cubicBezTo>
                <a:cubicBezTo>
                  <a:pt x="328" y="1627"/>
                  <a:pt x="350" y="1627"/>
                  <a:pt x="366" y="1642"/>
                </a:cubicBezTo>
                <a:cubicBezTo>
                  <a:pt x="406" y="1642"/>
                  <a:pt x="433" y="1656"/>
                  <a:pt x="465" y="1656"/>
                </a:cubicBezTo>
                <a:cubicBezTo>
                  <a:pt x="481" y="1656"/>
                  <a:pt x="497" y="1652"/>
                  <a:pt x="518" y="1642"/>
                </a:cubicBezTo>
                <a:cubicBezTo>
                  <a:pt x="535" y="1633"/>
                  <a:pt x="553" y="1629"/>
                  <a:pt x="570" y="1629"/>
                </a:cubicBezTo>
                <a:cubicBezTo>
                  <a:pt x="611" y="1629"/>
                  <a:pt x="648" y="1651"/>
                  <a:pt x="670" y="1672"/>
                </a:cubicBezTo>
                <a:cubicBezTo>
                  <a:pt x="700" y="1703"/>
                  <a:pt x="822" y="1733"/>
                  <a:pt x="882" y="1733"/>
                </a:cubicBezTo>
                <a:cubicBezTo>
                  <a:pt x="903" y="1733"/>
                  <a:pt x="916" y="1737"/>
                  <a:pt x="926" y="1737"/>
                </a:cubicBezTo>
                <a:cubicBezTo>
                  <a:pt x="947" y="1737"/>
                  <a:pt x="953" y="1723"/>
                  <a:pt x="974" y="1642"/>
                </a:cubicBezTo>
                <a:cubicBezTo>
                  <a:pt x="974" y="1551"/>
                  <a:pt x="974" y="1460"/>
                  <a:pt x="1034" y="1369"/>
                </a:cubicBezTo>
                <a:cubicBezTo>
                  <a:pt x="1095" y="1308"/>
                  <a:pt x="1095" y="1308"/>
                  <a:pt x="1126" y="1247"/>
                </a:cubicBezTo>
                <a:cubicBezTo>
                  <a:pt x="1126" y="1156"/>
                  <a:pt x="1126" y="1095"/>
                  <a:pt x="1156" y="1004"/>
                </a:cubicBezTo>
                <a:cubicBezTo>
                  <a:pt x="1162" y="991"/>
                  <a:pt x="1169" y="986"/>
                  <a:pt x="1175" y="986"/>
                </a:cubicBezTo>
                <a:cubicBezTo>
                  <a:pt x="1193" y="986"/>
                  <a:pt x="1210" y="1021"/>
                  <a:pt x="1228" y="1021"/>
                </a:cubicBezTo>
                <a:cubicBezTo>
                  <a:pt x="1234" y="1021"/>
                  <a:pt x="1241" y="1017"/>
                  <a:pt x="1247" y="1004"/>
                </a:cubicBezTo>
                <a:cubicBezTo>
                  <a:pt x="1278" y="943"/>
                  <a:pt x="1308" y="943"/>
                  <a:pt x="1278" y="913"/>
                </a:cubicBezTo>
                <a:cubicBezTo>
                  <a:pt x="1278" y="882"/>
                  <a:pt x="1217" y="882"/>
                  <a:pt x="1186" y="821"/>
                </a:cubicBezTo>
                <a:cubicBezTo>
                  <a:pt x="1156" y="761"/>
                  <a:pt x="1186" y="730"/>
                  <a:pt x="1156" y="639"/>
                </a:cubicBezTo>
                <a:cubicBezTo>
                  <a:pt x="1126" y="517"/>
                  <a:pt x="1095" y="578"/>
                  <a:pt x="1156" y="487"/>
                </a:cubicBezTo>
                <a:cubicBezTo>
                  <a:pt x="1186" y="426"/>
                  <a:pt x="1217" y="426"/>
                  <a:pt x="1247" y="365"/>
                </a:cubicBezTo>
                <a:cubicBezTo>
                  <a:pt x="1247" y="335"/>
                  <a:pt x="1247" y="335"/>
                  <a:pt x="1308" y="274"/>
                </a:cubicBezTo>
                <a:cubicBezTo>
                  <a:pt x="1369" y="244"/>
                  <a:pt x="1308" y="244"/>
                  <a:pt x="1247" y="213"/>
                </a:cubicBezTo>
                <a:cubicBezTo>
                  <a:pt x="1217" y="153"/>
                  <a:pt x="1095" y="1"/>
                  <a:pt x="1065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1" name="Google Shape;4541;p23"/>
          <p:cNvSpPr/>
          <p:nvPr/>
        </p:nvSpPr>
        <p:spPr>
          <a:xfrm>
            <a:off x="10971721" y="2340470"/>
            <a:ext cx="30312" cy="31457"/>
          </a:xfrm>
          <a:custGeom>
            <a:avLst/>
            <a:gdLst/>
            <a:ahLst/>
            <a:cxnLst/>
            <a:rect l="l" t="t" r="r" b="b"/>
            <a:pathLst>
              <a:path w="609" h="632" extrusionOk="0">
                <a:moveTo>
                  <a:pt x="457" y="1"/>
                </a:moveTo>
                <a:cubicBezTo>
                  <a:pt x="457" y="1"/>
                  <a:pt x="457" y="62"/>
                  <a:pt x="487" y="122"/>
                </a:cubicBezTo>
                <a:cubicBezTo>
                  <a:pt x="487" y="138"/>
                  <a:pt x="483" y="144"/>
                  <a:pt x="476" y="144"/>
                </a:cubicBezTo>
                <a:cubicBezTo>
                  <a:pt x="461" y="144"/>
                  <a:pt x="433" y="116"/>
                  <a:pt x="411" y="116"/>
                </a:cubicBezTo>
                <a:cubicBezTo>
                  <a:pt x="406" y="116"/>
                  <a:pt x="400" y="118"/>
                  <a:pt x="396" y="122"/>
                </a:cubicBezTo>
                <a:cubicBezTo>
                  <a:pt x="396" y="153"/>
                  <a:pt x="365" y="153"/>
                  <a:pt x="335" y="183"/>
                </a:cubicBezTo>
                <a:cubicBezTo>
                  <a:pt x="305" y="183"/>
                  <a:pt x="244" y="274"/>
                  <a:pt x="244" y="274"/>
                </a:cubicBezTo>
                <a:cubicBezTo>
                  <a:pt x="244" y="274"/>
                  <a:pt x="244" y="214"/>
                  <a:pt x="244" y="214"/>
                </a:cubicBezTo>
                <a:cubicBezTo>
                  <a:pt x="244" y="193"/>
                  <a:pt x="229" y="157"/>
                  <a:pt x="220" y="157"/>
                </a:cubicBezTo>
                <a:cubicBezTo>
                  <a:pt x="216" y="157"/>
                  <a:pt x="213" y="164"/>
                  <a:pt x="213" y="183"/>
                </a:cubicBezTo>
                <a:cubicBezTo>
                  <a:pt x="183" y="214"/>
                  <a:pt x="153" y="244"/>
                  <a:pt x="92" y="274"/>
                </a:cubicBezTo>
                <a:cubicBezTo>
                  <a:pt x="61" y="305"/>
                  <a:pt x="31" y="366"/>
                  <a:pt x="1" y="426"/>
                </a:cubicBezTo>
                <a:cubicBezTo>
                  <a:pt x="1" y="457"/>
                  <a:pt x="31" y="457"/>
                  <a:pt x="31" y="457"/>
                </a:cubicBezTo>
                <a:cubicBezTo>
                  <a:pt x="31" y="457"/>
                  <a:pt x="61" y="457"/>
                  <a:pt x="92" y="396"/>
                </a:cubicBezTo>
                <a:cubicBezTo>
                  <a:pt x="122" y="305"/>
                  <a:pt x="153" y="305"/>
                  <a:pt x="213" y="305"/>
                </a:cubicBezTo>
                <a:cubicBezTo>
                  <a:pt x="274" y="305"/>
                  <a:pt x="244" y="305"/>
                  <a:pt x="274" y="335"/>
                </a:cubicBezTo>
                <a:cubicBezTo>
                  <a:pt x="305" y="396"/>
                  <a:pt x="274" y="457"/>
                  <a:pt x="274" y="487"/>
                </a:cubicBezTo>
                <a:cubicBezTo>
                  <a:pt x="274" y="548"/>
                  <a:pt x="274" y="609"/>
                  <a:pt x="335" y="609"/>
                </a:cubicBezTo>
                <a:cubicBezTo>
                  <a:pt x="365" y="624"/>
                  <a:pt x="381" y="631"/>
                  <a:pt x="392" y="631"/>
                </a:cubicBezTo>
                <a:cubicBezTo>
                  <a:pt x="403" y="631"/>
                  <a:pt x="411" y="624"/>
                  <a:pt x="426" y="609"/>
                </a:cubicBezTo>
                <a:cubicBezTo>
                  <a:pt x="487" y="609"/>
                  <a:pt x="487" y="609"/>
                  <a:pt x="487" y="578"/>
                </a:cubicBezTo>
                <a:cubicBezTo>
                  <a:pt x="487" y="548"/>
                  <a:pt x="457" y="517"/>
                  <a:pt x="457" y="457"/>
                </a:cubicBezTo>
                <a:cubicBezTo>
                  <a:pt x="457" y="426"/>
                  <a:pt x="487" y="396"/>
                  <a:pt x="487" y="396"/>
                </a:cubicBezTo>
                <a:cubicBezTo>
                  <a:pt x="517" y="396"/>
                  <a:pt x="517" y="426"/>
                  <a:pt x="548" y="487"/>
                </a:cubicBezTo>
                <a:cubicBezTo>
                  <a:pt x="548" y="523"/>
                  <a:pt x="558" y="537"/>
                  <a:pt x="567" y="537"/>
                </a:cubicBezTo>
                <a:cubicBezTo>
                  <a:pt x="573" y="537"/>
                  <a:pt x="578" y="530"/>
                  <a:pt x="578" y="517"/>
                </a:cubicBezTo>
                <a:cubicBezTo>
                  <a:pt x="578" y="457"/>
                  <a:pt x="609" y="366"/>
                  <a:pt x="578" y="305"/>
                </a:cubicBezTo>
                <a:cubicBezTo>
                  <a:pt x="578" y="274"/>
                  <a:pt x="578" y="214"/>
                  <a:pt x="578" y="183"/>
                </a:cubicBezTo>
                <a:cubicBezTo>
                  <a:pt x="578" y="153"/>
                  <a:pt x="548" y="92"/>
                  <a:pt x="548" y="62"/>
                </a:cubicBezTo>
                <a:lnTo>
                  <a:pt x="457" y="1"/>
                </a:ln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2" name="Google Shape;4542;p23"/>
          <p:cNvSpPr/>
          <p:nvPr/>
        </p:nvSpPr>
        <p:spPr>
          <a:xfrm>
            <a:off x="10985359" y="2317774"/>
            <a:ext cx="10652" cy="19711"/>
          </a:xfrm>
          <a:custGeom>
            <a:avLst/>
            <a:gdLst/>
            <a:ahLst/>
            <a:cxnLst/>
            <a:rect l="l" t="t" r="r" b="b"/>
            <a:pathLst>
              <a:path w="214" h="396" extrusionOk="0">
                <a:moveTo>
                  <a:pt x="61" y="1"/>
                </a:moveTo>
                <a:cubicBezTo>
                  <a:pt x="61" y="1"/>
                  <a:pt x="0" y="1"/>
                  <a:pt x="61" y="62"/>
                </a:cubicBezTo>
                <a:cubicBezTo>
                  <a:pt x="91" y="122"/>
                  <a:pt x="152" y="122"/>
                  <a:pt x="122" y="153"/>
                </a:cubicBezTo>
                <a:cubicBezTo>
                  <a:pt x="122" y="214"/>
                  <a:pt x="122" y="214"/>
                  <a:pt x="122" y="214"/>
                </a:cubicBezTo>
                <a:cubicBezTo>
                  <a:pt x="91" y="214"/>
                  <a:pt x="61" y="183"/>
                  <a:pt x="61" y="183"/>
                </a:cubicBezTo>
                <a:cubicBezTo>
                  <a:pt x="61" y="183"/>
                  <a:pt x="61" y="214"/>
                  <a:pt x="61" y="244"/>
                </a:cubicBezTo>
                <a:cubicBezTo>
                  <a:pt x="61" y="259"/>
                  <a:pt x="61" y="259"/>
                  <a:pt x="65" y="259"/>
                </a:cubicBezTo>
                <a:cubicBezTo>
                  <a:pt x="69" y="259"/>
                  <a:pt x="76" y="259"/>
                  <a:pt x="91" y="274"/>
                </a:cubicBezTo>
                <a:cubicBezTo>
                  <a:pt x="122" y="335"/>
                  <a:pt x="91" y="335"/>
                  <a:pt x="122" y="396"/>
                </a:cubicBezTo>
                <a:cubicBezTo>
                  <a:pt x="122" y="396"/>
                  <a:pt x="122" y="305"/>
                  <a:pt x="122" y="274"/>
                </a:cubicBezTo>
                <a:cubicBezTo>
                  <a:pt x="122" y="250"/>
                  <a:pt x="122" y="205"/>
                  <a:pt x="138" y="205"/>
                </a:cubicBezTo>
                <a:cubicBezTo>
                  <a:pt x="142" y="205"/>
                  <a:pt x="146" y="208"/>
                  <a:pt x="152" y="214"/>
                </a:cubicBezTo>
                <a:cubicBezTo>
                  <a:pt x="173" y="214"/>
                  <a:pt x="179" y="254"/>
                  <a:pt x="182" y="254"/>
                </a:cubicBezTo>
                <a:cubicBezTo>
                  <a:pt x="183" y="254"/>
                  <a:pt x="183" y="244"/>
                  <a:pt x="183" y="214"/>
                </a:cubicBezTo>
                <a:cubicBezTo>
                  <a:pt x="213" y="153"/>
                  <a:pt x="213" y="92"/>
                  <a:pt x="183" y="62"/>
                </a:cubicBezTo>
                <a:cubicBezTo>
                  <a:pt x="183" y="1"/>
                  <a:pt x="152" y="1"/>
                  <a:pt x="122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3" name="Google Shape;4543;p23"/>
          <p:cNvSpPr/>
          <p:nvPr/>
        </p:nvSpPr>
        <p:spPr>
          <a:xfrm>
            <a:off x="10956591" y="2212802"/>
            <a:ext cx="16724" cy="28271"/>
          </a:xfrm>
          <a:custGeom>
            <a:avLst/>
            <a:gdLst/>
            <a:ahLst/>
            <a:cxnLst/>
            <a:rect l="l" t="t" r="r" b="b"/>
            <a:pathLst>
              <a:path w="336" h="568" extrusionOk="0">
                <a:moveTo>
                  <a:pt x="261" y="1"/>
                </a:moveTo>
                <a:cubicBezTo>
                  <a:pt x="246" y="1"/>
                  <a:pt x="230" y="4"/>
                  <a:pt x="214" y="13"/>
                </a:cubicBezTo>
                <a:cubicBezTo>
                  <a:pt x="62" y="134"/>
                  <a:pt x="1" y="134"/>
                  <a:pt x="62" y="286"/>
                </a:cubicBezTo>
                <a:cubicBezTo>
                  <a:pt x="122" y="468"/>
                  <a:pt x="153" y="529"/>
                  <a:pt x="183" y="560"/>
                </a:cubicBezTo>
                <a:cubicBezTo>
                  <a:pt x="183" y="565"/>
                  <a:pt x="184" y="567"/>
                  <a:pt x="186" y="567"/>
                </a:cubicBezTo>
                <a:cubicBezTo>
                  <a:pt x="194" y="567"/>
                  <a:pt x="219" y="508"/>
                  <a:pt x="244" y="408"/>
                </a:cubicBezTo>
                <a:cubicBezTo>
                  <a:pt x="305" y="286"/>
                  <a:pt x="305" y="104"/>
                  <a:pt x="335" y="73"/>
                </a:cubicBezTo>
                <a:cubicBezTo>
                  <a:pt x="335" y="29"/>
                  <a:pt x="303" y="1"/>
                  <a:pt x="261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4" name="Google Shape;4544;p23"/>
          <p:cNvSpPr/>
          <p:nvPr/>
        </p:nvSpPr>
        <p:spPr>
          <a:xfrm>
            <a:off x="10700906" y="2342859"/>
            <a:ext cx="3085" cy="3733"/>
          </a:xfrm>
          <a:custGeom>
            <a:avLst/>
            <a:gdLst/>
            <a:ahLst/>
            <a:cxnLst/>
            <a:rect l="l" t="t" r="r" b="b"/>
            <a:pathLst>
              <a:path w="62" h="75" extrusionOk="0">
                <a:moveTo>
                  <a:pt x="9" y="0"/>
                </a:moveTo>
                <a:cubicBezTo>
                  <a:pt x="4" y="0"/>
                  <a:pt x="1" y="3"/>
                  <a:pt x="1" y="14"/>
                </a:cubicBezTo>
                <a:cubicBezTo>
                  <a:pt x="1" y="44"/>
                  <a:pt x="31" y="44"/>
                  <a:pt x="31" y="74"/>
                </a:cubicBezTo>
                <a:cubicBezTo>
                  <a:pt x="31" y="74"/>
                  <a:pt x="62" y="74"/>
                  <a:pt x="31" y="44"/>
                </a:cubicBezTo>
                <a:cubicBezTo>
                  <a:pt x="31" y="14"/>
                  <a:pt x="31" y="14"/>
                  <a:pt x="31" y="14"/>
                </a:cubicBezTo>
                <a:cubicBezTo>
                  <a:pt x="31" y="14"/>
                  <a:pt x="18" y="0"/>
                  <a:pt x="9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5" name="Google Shape;4545;p23"/>
          <p:cNvSpPr/>
          <p:nvPr/>
        </p:nvSpPr>
        <p:spPr>
          <a:xfrm>
            <a:off x="10700906" y="2343508"/>
            <a:ext cx="49" cy="4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6" name="Google Shape;4546;p23"/>
          <p:cNvSpPr/>
          <p:nvPr/>
        </p:nvSpPr>
        <p:spPr>
          <a:xfrm>
            <a:off x="10867347" y="2468388"/>
            <a:ext cx="58384" cy="19312"/>
          </a:xfrm>
          <a:custGeom>
            <a:avLst/>
            <a:gdLst/>
            <a:ahLst/>
            <a:cxnLst/>
            <a:rect l="l" t="t" r="r" b="b"/>
            <a:pathLst>
              <a:path w="1173" h="388" extrusionOk="0">
                <a:moveTo>
                  <a:pt x="201" y="1"/>
                </a:moveTo>
                <a:cubicBezTo>
                  <a:pt x="183" y="1"/>
                  <a:pt x="183" y="14"/>
                  <a:pt x="183" y="14"/>
                </a:cubicBezTo>
                <a:cubicBezTo>
                  <a:pt x="158" y="14"/>
                  <a:pt x="139" y="10"/>
                  <a:pt x="122" y="10"/>
                </a:cubicBezTo>
                <a:cubicBezTo>
                  <a:pt x="98" y="10"/>
                  <a:pt x="79" y="20"/>
                  <a:pt x="61" y="75"/>
                </a:cubicBezTo>
                <a:cubicBezTo>
                  <a:pt x="0" y="166"/>
                  <a:pt x="0" y="166"/>
                  <a:pt x="61" y="166"/>
                </a:cubicBezTo>
                <a:cubicBezTo>
                  <a:pt x="122" y="166"/>
                  <a:pt x="122" y="197"/>
                  <a:pt x="122" y="197"/>
                </a:cubicBezTo>
                <a:cubicBezTo>
                  <a:pt x="122" y="227"/>
                  <a:pt x="92" y="197"/>
                  <a:pt x="213" y="258"/>
                </a:cubicBezTo>
                <a:cubicBezTo>
                  <a:pt x="265" y="283"/>
                  <a:pt x="311" y="293"/>
                  <a:pt x="351" y="293"/>
                </a:cubicBezTo>
                <a:cubicBezTo>
                  <a:pt x="406" y="293"/>
                  <a:pt x="452" y="275"/>
                  <a:pt x="487" y="258"/>
                </a:cubicBezTo>
                <a:cubicBezTo>
                  <a:pt x="517" y="258"/>
                  <a:pt x="517" y="318"/>
                  <a:pt x="700" y="349"/>
                </a:cubicBezTo>
                <a:cubicBezTo>
                  <a:pt x="767" y="371"/>
                  <a:pt x="822" y="377"/>
                  <a:pt x="869" y="377"/>
                </a:cubicBezTo>
                <a:cubicBezTo>
                  <a:pt x="920" y="377"/>
                  <a:pt x="962" y="370"/>
                  <a:pt x="1001" y="370"/>
                </a:cubicBezTo>
                <a:cubicBezTo>
                  <a:pt x="1023" y="370"/>
                  <a:pt x="1044" y="372"/>
                  <a:pt x="1064" y="379"/>
                </a:cubicBezTo>
                <a:cubicBezTo>
                  <a:pt x="1087" y="385"/>
                  <a:pt x="1104" y="387"/>
                  <a:pt x="1116" y="387"/>
                </a:cubicBezTo>
                <a:cubicBezTo>
                  <a:pt x="1173" y="387"/>
                  <a:pt x="1139" y="338"/>
                  <a:pt x="1064" y="288"/>
                </a:cubicBezTo>
                <a:cubicBezTo>
                  <a:pt x="1003" y="227"/>
                  <a:pt x="1003" y="258"/>
                  <a:pt x="912" y="166"/>
                </a:cubicBezTo>
                <a:cubicBezTo>
                  <a:pt x="851" y="106"/>
                  <a:pt x="730" y="106"/>
                  <a:pt x="669" y="106"/>
                </a:cubicBezTo>
                <a:cubicBezTo>
                  <a:pt x="665" y="101"/>
                  <a:pt x="663" y="99"/>
                  <a:pt x="662" y="99"/>
                </a:cubicBezTo>
                <a:lnTo>
                  <a:pt x="662" y="99"/>
                </a:lnTo>
                <a:cubicBezTo>
                  <a:pt x="661" y="99"/>
                  <a:pt x="693" y="142"/>
                  <a:pt x="630" y="142"/>
                </a:cubicBezTo>
                <a:cubicBezTo>
                  <a:pt x="617" y="142"/>
                  <a:pt x="600" y="140"/>
                  <a:pt x="578" y="136"/>
                </a:cubicBezTo>
                <a:cubicBezTo>
                  <a:pt x="532" y="128"/>
                  <a:pt x="502" y="126"/>
                  <a:pt x="481" y="126"/>
                </a:cubicBezTo>
                <a:cubicBezTo>
                  <a:pt x="460" y="126"/>
                  <a:pt x="449" y="128"/>
                  <a:pt x="441" y="128"/>
                </a:cubicBezTo>
                <a:cubicBezTo>
                  <a:pt x="426" y="128"/>
                  <a:pt x="426" y="121"/>
                  <a:pt x="396" y="75"/>
                </a:cubicBezTo>
                <a:cubicBezTo>
                  <a:pt x="304" y="14"/>
                  <a:pt x="304" y="14"/>
                  <a:pt x="244" y="14"/>
                </a:cubicBezTo>
                <a:cubicBezTo>
                  <a:pt x="223" y="4"/>
                  <a:pt x="210" y="1"/>
                  <a:pt x="201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7" name="Google Shape;4547;p23"/>
          <p:cNvSpPr/>
          <p:nvPr/>
        </p:nvSpPr>
        <p:spPr>
          <a:xfrm>
            <a:off x="10800301" y="2378049"/>
            <a:ext cx="71624" cy="91683"/>
          </a:xfrm>
          <a:custGeom>
            <a:avLst/>
            <a:gdLst/>
            <a:ahLst/>
            <a:cxnLst/>
            <a:rect l="l" t="t" r="r" b="b"/>
            <a:pathLst>
              <a:path w="1439" h="1842" extrusionOk="0">
                <a:moveTo>
                  <a:pt x="16" y="1"/>
                </a:moveTo>
                <a:cubicBezTo>
                  <a:pt x="0" y="1"/>
                  <a:pt x="4" y="12"/>
                  <a:pt x="40" y="66"/>
                </a:cubicBezTo>
                <a:cubicBezTo>
                  <a:pt x="101" y="188"/>
                  <a:pt x="132" y="188"/>
                  <a:pt x="192" y="279"/>
                </a:cubicBezTo>
                <a:cubicBezTo>
                  <a:pt x="207" y="294"/>
                  <a:pt x="219" y="298"/>
                  <a:pt x="231" y="298"/>
                </a:cubicBezTo>
                <a:cubicBezTo>
                  <a:pt x="247" y="298"/>
                  <a:pt x="260" y="290"/>
                  <a:pt x="272" y="290"/>
                </a:cubicBezTo>
                <a:cubicBezTo>
                  <a:pt x="287" y="290"/>
                  <a:pt x="301" y="304"/>
                  <a:pt x="314" y="370"/>
                </a:cubicBezTo>
                <a:cubicBezTo>
                  <a:pt x="375" y="492"/>
                  <a:pt x="344" y="492"/>
                  <a:pt x="405" y="553"/>
                </a:cubicBezTo>
                <a:cubicBezTo>
                  <a:pt x="436" y="614"/>
                  <a:pt x="496" y="614"/>
                  <a:pt x="496" y="674"/>
                </a:cubicBezTo>
                <a:cubicBezTo>
                  <a:pt x="496" y="705"/>
                  <a:pt x="527" y="796"/>
                  <a:pt x="588" y="857"/>
                </a:cubicBezTo>
                <a:cubicBezTo>
                  <a:pt x="648" y="918"/>
                  <a:pt x="648" y="918"/>
                  <a:pt x="679" y="1009"/>
                </a:cubicBezTo>
                <a:cubicBezTo>
                  <a:pt x="709" y="1130"/>
                  <a:pt x="739" y="1191"/>
                  <a:pt x="770" y="1313"/>
                </a:cubicBezTo>
                <a:cubicBezTo>
                  <a:pt x="800" y="1404"/>
                  <a:pt x="952" y="1495"/>
                  <a:pt x="1013" y="1586"/>
                </a:cubicBezTo>
                <a:cubicBezTo>
                  <a:pt x="1092" y="1691"/>
                  <a:pt x="1193" y="1841"/>
                  <a:pt x="1219" y="1841"/>
                </a:cubicBezTo>
                <a:cubicBezTo>
                  <a:pt x="1224" y="1841"/>
                  <a:pt x="1226" y="1838"/>
                  <a:pt x="1226" y="1829"/>
                </a:cubicBezTo>
                <a:cubicBezTo>
                  <a:pt x="1237" y="1807"/>
                  <a:pt x="1252" y="1801"/>
                  <a:pt x="1269" y="1801"/>
                </a:cubicBezTo>
                <a:cubicBezTo>
                  <a:pt x="1287" y="1801"/>
                  <a:pt x="1306" y="1808"/>
                  <a:pt x="1323" y="1808"/>
                </a:cubicBezTo>
                <a:cubicBezTo>
                  <a:pt x="1332" y="1808"/>
                  <a:pt x="1341" y="1806"/>
                  <a:pt x="1347" y="1799"/>
                </a:cubicBezTo>
                <a:cubicBezTo>
                  <a:pt x="1378" y="1799"/>
                  <a:pt x="1408" y="1738"/>
                  <a:pt x="1408" y="1556"/>
                </a:cubicBezTo>
                <a:cubicBezTo>
                  <a:pt x="1439" y="1404"/>
                  <a:pt x="1408" y="1343"/>
                  <a:pt x="1378" y="1282"/>
                </a:cubicBezTo>
                <a:cubicBezTo>
                  <a:pt x="1317" y="1252"/>
                  <a:pt x="1256" y="1252"/>
                  <a:pt x="1256" y="1221"/>
                </a:cubicBezTo>
                <a:cubicBezTo>
                  <a:pt x="1226" y="1191"/>
                  <a:pt x="1195" y="1070"/>
                  <a:pt x="1165" y="1039"/>
                </a:cubicBezTo>
                <a:cubicBezTo>
                  <a:pt x="1104" y="978"/>
                  <a:pt x="1104" y="1039"/>
                  <a:pt x="1104" y="948"/>
                </a:cubicBezTo>
                <a:cubicBezTo>
                  <a:pt x="1104" y="857"/>
                  <a:pt x="1165" y="857"/>
                  <a:pt x="1104" y="796"/>
                </a:cubicBezTo>
                <a:cubicBezTo>
                  <a:pt x="1043" y="766"/>
                  <a:pt x="1013" y="705"/>
                  <a:pt x="1013" y="705"/>
                </a:cubicBezTo>
                <a:cubicBezTo>
                  <a:pt x="983" y="674"/>
                  <a:pt x="831" y="614"/>
                  <a:pt x="800" y="583"/>
                </a:cubicBezTo>
                <a:cubicBezTo>
                  <a:pt x="770" y="522"/>
                  <a:pt x="618" y="462"/>
                  <a:pt x="557" y="370"/>
                </a:cubicBezTo>
                <a:cubicBezTo>
                  <a:pt x="496" y="279"/>
                  <a:pt x="405" y="218"/>
                  <a:pt x="375" y="158"/>
                </a:cubicBezTo>
                <a:cubicBezTo>
                  <a:pt x="375" y="97"/>
                  <a:pt x="284" y="36"/>
                  <a:pt x="71" y="6"/>
                </a:cubicBezTo>
                <a:cubicBezTo>
                  <a:pt x="46" y="6"/>
                  <a:pt x="27" y="1"/>
                  <a:pt x="16" y="1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8" name="Google Shape;4548;p23"/>
          <p:cNvSpPr/>
          <p:nvPr/>
        </p:nvSpPr>
        <p:spPr>
          <a:xfrm>
            <a:off x="10952061" y="2491036"/>
            <a:ext cx="12643" cy="8113"/>
          </a:xfrm>
          <a:custGeom>
            <a:avLst/>
            <a:gdLst/>
            <a:ahLst/>
            <a:cxnLst/>
            <a:rect l="l" t="t" r="r" b="b"/>
            <a:pathLst>
              <a:path w="254" h="163" extrusionOk="0">
                <a:moveTo>
                  <a:pt x="96" y="0"/>
                </a:moveTo>
                <a:cubicBezTo>
                  <a:pt x="69" y="0"/>
                  <a:pt x="46" y="15"/>
                  <a:pt x="31" y="46"/>
                </a:cubicBezTo>
                <a:cubicBezTo>
                  <a:pt x="31" y="76"/>
                  <a:pt x="1" y="76"/>
                  <a:pt x="92" y="107"/>
                </a:cubicBezTo>
                <a:cubicBezTo>
                  <a:pt x="155" y="127"/>
                  <a:pt x="218" y="163"/>
                  <a:pt x="241" y="163"/>
                </a:cubicBezTo>
                <a:cubicBezTo>
                  <a:pt x="251" y="163"/>
                  <a:pt x="253" y="156"/>
                  <a:pt x="244" y="137"/>
                </a:cubicBezTo>
                <a:cubicBezTo>
                  <a:pt x="244" y="76"/>
                  <a:pt x="213" y="76"/>
                  <a:pt x="183" y="46"/>
                </a:cubicBezTo>
                <a:cubicBezTo>
                  <a:pt x="153" y="15"/>
                  <a:pt x="122" y="0"/>
                  <a:pt x="96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9" name="Google Shape;4549;p23"/>
          <p:cNvSpPr/>
          <p:nvPr/>
        </p:nvSpPr>
        <p:spPr>
          <a:xfrm>
            <a:off x="7534123" y="1017287"/>
            <a:ext cx="1086616" cy="689392"/>
          </a:xfrm>
          <a:custGeom>
            <a:avLst/>
            <a:gdLst/>
            <a:ahLst/>
            <a:cxnLst/>
            <a:rect l="l" t="t" r="r" b="b"/>
            <a:pathLst>
              <a:path w="13466" h="8543" extrusionOk="0">
                <a:moveTo>
                  <a:pt x="0" y="1"/>
                </a:moveTo>
                <a:lnTo>
                  <a:pt x="0" y="8542"/>
                </a:lnTo>
                <a:lnTo>
                  <a:pt x="13466" y="8542"/>
                </a:lnTo>
                <a:lnTo>
                  <a:pt x="13466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0" name="Google Shape;4550;p23"/>
          <p:cNvSpPr/>
          <p:nvPr/>
        </p:nvSpPr>
        <p:spPr>
          <a:xfrm>
            <a:off x="7644511" y="1120337"/>
            <a:ext cx="865840" cy="483292"/>
          </a:xfrm>
          <a:custGeom>
            <a:avLst/>
            <a:gdLst/>
            <a:ahLst/>
            <a:cxnLst/>
            <a:rect l="l" t="t" r="r" b="b"/>
            <a:pathLst>
              <a:path w="10730" h="5989" extrusionOk="0">
                <a:moveTo>
                  <a:pt x="0" y="0"/>
                </a:moveTo>
                <a:lnTo>
                  <a:pt x="0" y="5988"/>
                </a:lnTo>
                <a:lnTo>
                  <a:pt x="10730" y="5988"/>
                </a:lnTo>
                <a:lnTo>
                  <a:pt x="10730" y="0"/>
                </a:ln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1" name="Google Shape;4551;p23"/>
          <p:cNvSpPr/>
          <p:nvPr/>
        </p:nvSpPr>
        <p:spPr>
          <a:xfrm>
            <a:off x="6172836" y="1017287"/>
            <a:ext cx="1086697" cy="689392"/>
          </a:xfrm>
          <a:custGeom>
            <a:avLst/>
            <a:gdLst/>
            <a:ahLst/>
            <a:cxnLst/>
            <a:rect l="l" t="t" r="r" b="b"/>
            <a:pathLst>
              <a:path w="13467" h="8543" extrusionOk="0">
                <a:moveTo>
                  <a:pt x="1" y="1"/>
                </a:moveTo>
                <a:lnTo>
                  <a:pt x="1" y="8542"/>
                </a:lnTo>
                <a:lnTo>
                  <a:pt x="13466" y="8542"/>
                </a:lnTo>
                <a:lnTo>
                  <a:pt x="1346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2" name="Google Shape;4552;p23"/>
          <p:cNvSpPr/>
          <p:nvPr/>
        </p:nvSpPr>
        <p:spPr>
          <a:xfrm>
            <a:off x="6283223" y="1120337"/>
            <a:ext cx="865920" cy="483292"/>
          </a:xfrm>
          <a:custGeom>
            <a:avLst/>
            <a:gdLst/>
            <a:ahLst/>
            <a:cxnLst/>
            <a:rect l="l" t="t" r="r" b="b"/>
            <a:pathLst>
              <a:path w="10731" h="5989" extrusionOk="0">
                <a:moveTo>
                  <a:pt x="1" y="0"/>
                </a:moveTo>
                <a:lnTo>
                  <a:pt x="1" y="5988"/>
                </a:lnTo>
                <a:lnTo>
                  <a:pt x="10730" y="5988"/>
                </a:lnTo>
                <a:lnTo>
                  <a:pt x="10730" y="0"/>
                </a:ln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3" name="Google Shape;4553;p23"/>
          <p:cNvSpPr/>
          <p:nvPr/>
        </p:nvSpPr>
        <p:spPr>
          <a:xfrm>
            <a:off x="11142692" y="4537169"/>
            <a:ext cx="535611" cy="89343"/>
          </a:xfrm>
          <a:custGeom>
            <a:avLst/>
            <a:gdLst/>
            <a:ahLst/>
            <a:cxnLst/>
            <a:rect l="l" t="t" r="r" b="b"/>
            <a:pathLst>
              <a:path w="10761" h="1795" extrusionOk="0">
                <a:moveTo>
                  <a:pt x="5494" y="0"/>
                </a:moveTo>
                <a:cubicBezTo>
                  <a:pt x="5446" y="0"/>
                  <a:pt x="5398" y="0"/>
                  <a:pt x="5350" y="1"/>
                </a:cubicBezTo>
                <a:cubicBezTo>
                  <a:pt x="3435" y="32"/>
                  <a:pt x="1520" y="670"/>
                  <a:pt x="0" y="1794"/>
                </a:cubicBezTo>
                <a:lnTo>
                  <a:pt x="10760" y="1643"/>
                </a:lnTo>
                <a:cubicBezTo>
                  <a:pt x="9220" y="576"/>
                  <a:pt x="7361" y="0"/>
                  <a:pt x="5494" y="0"/>
                </a:cubicBezTo>
                <a:close/>
              </a:path>
            </a:pathLst>
          </a:custGeom>
          <a:solidFill>
            <a:srgbClr val="92CC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4" name="Google Shape;4554;p23"/>
          <p:cNvSpPr/>
          <p:nvPr/>
        </p:nvSpPr>
        <p:spPr>
          <a:xfrm>
            <a:off x="11339347" y="3881853"/>
            <a:ext cx="155891" cy="669303"/>
          </a:xfrm>
          <a:custGeom>
            <a:avLst/>
            <a:gdLst/>
            <a:ahLst/>
            <a:cxnLst/>
            <a:rect l="l" t="t" r="r" b="b"/>
            <a:pathLst>
              <a:path w="3132" h="13447" extrusionOk="0">
                <a:moveTo>
                  <a:pt x="873" y="0"/>
                </a:moveTo>
                <a:cubicBezTo>
                  <a:pt x="773" y="0"/>
                  <a:pt x="674" y="46"/>
                  <a:pt x="609" y="158"/>
                </a:cubicBezTo>
                <a:cubicBezTo>
                  <a:pt x="92" y="1161"/>
                  <a:pt x="1" y="2255"/>
                  <a:pt x="183" y="3349"/>
                </a:cubicBezTo>
                <a:cubicBezTo>
                  <a:pt x="426" y="4535"/>
                  <a:pt x="1004" y="5507"/>
                  <a:pt x="1521" y="6541"/>
                </a:cubicBezTo>
                <a:cubicBezTo>
                  <a:pt x="2493" y="8577"/>
                  <a:pt x="2281" y="11070"/>
                  <a:pt x="1065" y="12954"/>
                </a:cubicBezTo>
                <a:cubicBezTo>
                  <a:pt x="917" y="13208"/>
                  <a:pt x="1150" y="13446"/>
                  <a:pt x="1378" y="13446"/>
                </a:cubicBezTo>
                <a:cubicBezTo>
                  <a:pt x="1478" y="13446"/>
                  <a:pt x="1577" y="13400"/>
                  <a:pt x="1642" y="13289"/>
                </a:cubicBezTo>
                <a:cubicBezTo>
                  <a:pt x="2797" y="11495"/>
                  <a:pt x="3132" y="9216"/>
                  <a:pt x="2463" y="7179"/>
                </a:cubicBezTo>
                <a:cubicBezTo>
                  <a:pt x="2129" y="6055"/>
                  <a:pt x="1399" y="5112"/>
                  <a:pt x="1034" y="3988"/>
                </a:cubicBezTo>
                <a:cubicBezTo>
                  <a:pt x="670" y="2833"/>
                  <a:pt x="609" y="1586"/>
                  <a:pt x="1186" y="492"/>
                </a:cubicBezTo>
                <a:cubicBezTo>
                  <a:pt x="1334" y="239"/>
                  <a:pt x="1101" y="0"/>
                  <a:pt x="873" y="0"/>
                </a:cubicBezTo>
                <a:close/>
              </a:path>
            </a:pathLst>
          </a:custGeom>
          <a:solidFill>
            <a:srgbClr val="92CC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5" name="Google Shape;4555;p23"/>
          <p:cNvSpPr/>
          <p:nvPr/>
        </p:nvSpPr>
        <p:spPr>
          <a:xfrm>
            <a:off x="11207746" y="3898178"/>
            <a:ext cx="158876" cy="82325"/>
          </a:xfrm>
          <a:custGeom>
            <a:avLst/>
            <a:gdLst/>
            <a:ahLst/>
            <a:cxnLst/>
            <a:rect l="l" t="t" r="r" b="b"/>
            <a:pathLst>
              <a:path w="3192" h="1654" extrusionOk="0">
                <a:moveTo>
                  <a:pt x="1074" y="1"/>
                </a:moveTo>
                <a:cubicBezTo>
                  <a:pt x="866" y="1"/>
                  <a:pt x="662" y="47"/>
                  <a:pt x="487" y="164"/>
                </a:cubicBezTo>
                <a:cubicBezTo>
                  <a:pt x="152" y="377"/>
                  <a:pt x="0" y="954"/>
                  <a:pt x="335" y="1228"/>
                </a:cubicBezTo>
                <a:cubicBezTo>
                  <a:pt x="447" y="1321"/>
                  <a:pt x="604" y="1357"/>
                  <a:pt x="765" y="1357"/>
                </a:cubicBezTo>
                <a:cubicBezTo>
                  <a:pt x="867" y="1357"/>
                  <a:pt x="970" y="1343"/>
                  <a:pt x="1064" y="1319"/>
                </a:cubicBezTo>
                <a:cubicBezTo>
                  <a:pt x="1307" y="1289"/>
                  <a:pt x="1551" y="1167"/>
                  <a:pt x="1794" y="1137"/>
                </a:cubicBezTo>
                <a:cubicBezTo>
                  <a:pt x="1846" y="1130"/>
                  <a:pt x="1898" y="1127"/>
                  <a:pt x="1950" y="1127"/>
                </a:cubicBezTo>
                <a:cubicBezTo>
                  <a:pt x="2357" y="1127"/>
                  <a:pt x="2764" y="1330"/>
                  <a:pt x="2979" y="1654"/>
                </a:cubicBezTo>
                <a:lnTo>
                  <a:pt x="3192" y="1410"/>
                </a:lnTo>
                <a:cubicBezTo>
                  <a:pt x="2888" y="833"/>
                  <a:pt x="2341" y="377"/>
                  <a:pt x="1733" y="134"/>
                </a:cubicBezTo>
                <a:cubicBezTo>
                  <a:pt x="1528" y="55"/>
                  <a:pt x="1298" y="1"/>
                  <a:pt x="1074" y="1"/>
                </a:cubicBezTo>
                <a:close/>
              </a:path>
            </a:pathLst>
          </a:custGeom>
          <a:solidFill>
            <a:srgbClr val="92CC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6" name="Google Shape;4556;p23"/>
          <p:cNvSpPr/>
          <p:nvPr/>
        </p:nvSpPr>
        <p:spPr>
          <a:xfrm>
            <a:off x="11381704" y="4030128"/>
            <a:ext cx="154397" cy="71425"/>
          </a:xfrm>
          <a:custGeom>
            <a:avLst/>
            <a:gdLst/>
            <a:ahLst/>
            <a:cxnLst/>
            <a:rect l="l" t="t" r="r" b="b"/>
            <a:pathLst>
              <a:path w="3102" h="1435" extrusionOk="0">
                <a:moveTo>
                  <a:pt x="1989" y="0"/>
                </a:moveTo>
                <a:cubicBezTo>
                  <a:pt x="1944" y="0"/>
                  <a:pt x="1899" y="2"/>
                  <a:pt x="1855" y="6"/>
                </a:cubicBezTo>
                <a:cubicBezTo>
                  <a:pt x="1034" y="66"/>
                  <a:pt x="274" y="614"/>
                  <a:pt x="1" y="1373"/>
                </a:cubicBezTo>
                <a:lnTo>
                  <a:pt x="62" y="1434"/>
                </a:lnTo>
                <a:cubicBezTo>
                  <a:pt x="183" y="1130"/>
                  <a:pt x="548" y="1039"/>
                  <a:pt x="852" y="1009"/>
                </a:cubicBezTo>
                <a:cubicBezTo>
                  <a:pt x="1186" y="1009"/>
                  <a:pt x="1521" y="1069"/>
                  <a:pt x="1855" y="1161"/>
                </a:cubicBezTo>
                <a:cubicBezTo>
                  <a:pt x="2045" y="1224"/>
                  <a:pt x="2264" y="1316"/>
                  <a:pt x="2472" y="1316"/>
                </a:cubicBezTo>
                <a:cubicBezTo>
                  <a:pt x="2563" y="1316"/>
                  <a:pt x="2653" y="1298"/>
                  <a:pt x="2737" y="1252"/>
                </a:cubicBezTo>
                <a:cubicBezTo>
                  <a:pt x="3071" y="1100"/>
                  <a:pt x="3101" y="583"/>
                  <a:pt x="2858" y="340"/>
                </a:cubicBezTo>
                <a:cubicBezTo>
                  <a:pt x="2644" y="100"/>
                  <a:pt x="2313" y="0"/>
                  <a:pt x="1989" y="0"/>
                </a:cubicBezTo>
                <a:close/>
              </a:path>
            </a:pathLst>
          </a:custGeom>
          <a:solidFill>
            <a:srgbClr val="92CC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7" name="Google Shape;4557;p23"/>
          <p:cNvSpPr/>
          <p:nvPr/>
        </p:nvSpPr>
        <p:spPr>
          <a:xfrm>
            <a:off x="11300026" y="4203986"/>
            <a:ext cx="151361" cy="78940"/>
          </a:xfrm>
          <a:custGeom>
            <a:avLst/>
            <a:gdLst/>
            <a:ahLst/>
            <a:cxnLst/>
            <a:rect l="l" t="t" r="r" b="b"/>
            <a:pathLst>
              <a:path w="3041" h="1586" extrusionOk="0">
                <a:moveTo>
                  <a:pt x="1240" y="1"/>
                </a:moveTo>
                <a:cubicBezTo>
                  <a:pt x="1011" y="1"/>
                  <a:pt x="783" y="37"/>
                  <a:pt x="578" y="130"/>
                </a:cubicBezTo>
                <a:cubicBezTo>
                  <a:pt x="244" y="312"/>
                  <a:pt x="1" y="646"/>
                  <a:pt x="61" y="1011"/>
                </a:cubicBezTo>
                <a:cubicBezTo>
                  <a:pt x="87" y="1320"/>
                  <a:pt x="375" y="1586"/>
                  <a:pt x="684" y="1586"/>
                </a:cubicBezTo>
                <a:cubicBezTo>
                  <a:pt x="739" y="1586"/>
                  <a:pt x="796" y="1577"/>
                  <a:pt x="852" y="1558"/>
                </a:cubicBezTo>
                <a:cubicBezTo>
                  <a:pt x="973" y="1528"/>
                  <a:pt x="1064" y="1467"/>
                  <a:pt x="1186" y="1376"/>
                </a:cubicBezTo>
                <a:cubicBezTo>
                  <a:pt x="1460" y="1194"/>
                  <a:pt x="1733" y="1011"/>
                  <a:pt x="2067" y="890"/>
                </a:cubicBezTo>
                <a:cubicBezTo>
                  <a:pt x="2200" y="850"/>
                  <a:pt x="2344" y="827"/>
                  <a:pt x="2490" y="827"/>
                </a:cubicBezTo>
                <a:cubicBezTo>
                  <a:pt x="2678" y="827"/>
                  <a:pt x="2869" y="865"/>
                  <a:pt x="3040" y="950"/>
                </a:cubicBezTo>
                <a:lnTo>
                  <a:pt x="2858" y="707"/>
                </a:lnTo>
                <a:cubicBezTo>
                  <a:pt x="2554" y="342"/>
                  <a:pt x="2128" y="130"/>
                  <a:pt x="1672" y="39"/>
                </a:cubicBezTo>
                <a:cubicBezTo>
                  <a:pt x="1531" y="15"/>
                  <a:pt x="1385" y="1"/>
                  <a:pt x="1240" y="1"/>
                </a:cubicBezTo>
                <a:close/>
              </a:path>
            </a:pathLst>
          </a:custGeom>
          <a:solidFill>
            <a:srgbClr val="92CC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8" name="Google Shape;4558;p23"/>
          <p:cNvSpPr/>
          <p:nvPr/>
        </p:nvSpPr>
        <p:spPr>
          <a:xfrm>
            <a:off x="11458902" y="4287605"/>
            <a:ext cx="124085" cy="72619"/>
          </a:xfrm>
          <a:custGeom>
            <a:avLst/>
            <a:gdLst/>
            <a:ahLst/>
            <a:cxnLst/>
            <a:rect l="l" t="t" r="r" b="b"/>
            <a:pathLst>
              <a:path w="2493" h="1459" extrusionOk="0">
                <a:moveTo>
                  <a:pt x="1453" y="1"/>
                </a:moveTo>
                <a:cubicBezTo>
                  <a:pt x="1288" y="1"/>
                  <a:pt x="1122" y="31"/>
                  <a:pt x="973" y="91"/>
                </a:cubicBezTo>
                <a:cubicBezTo>
                  <a:pt x="517" y="273"/>
                  <a:pt x="152" y="669"/>
                  <a:pt x="0" y="1155"/>
                </a:cubicBezTo>
                <a:lnTo>
                  <a:pt x="152" y="1459"/>
                </a:lnTo>
                <a:cubicBezTo>
                  <a:pt x="182" y="1216"/>
                  <a:pt x="395" y="1033"/>
                  <a:pt x="638" y="973"/>
                </a:cubicBezTo>
                <a:cubicBezTo>
                  <a:pt x="714" y="954"/>
                  <a:pt x="789" y="947"/>
                  <a:pt x="866" y="947"/>
                </a:cubicBezTo>
                <a:cubicBezTo>
                  <a:pt x="1035" y="947"/>
                  <a:pt x="1210" y="982"/>
                  <a:pt x="1398" y="1003"/>
                </a:cubicBezTo>
                <a:cubicBezTo>
                  <a:pt x="1539" y="1020"/>
                  <a:pt x="1679" y="1038"/>
                  <a:pt x="1819" y="1038"/>
                </a:cubicBezTo>
                <a:cubicBezTo>
                  <a:pt x="1922" y="1038"/>
                  <a:pt x="2025" y="1029"/>
                  <a:pt x="2128" y="1003"/>
                </a:cubicBezTo>
                <a:cubicBezTo>
                  <a:pt x="2280" y="942"/>
                  <a:pt x="2401" y="851"/>
                  <a:pt x="2462" y="729"/>
                </a:cubicBezTo>
                <a:cubicBezTo>
                  <a:pt x="2493" y="608"/>
                  <a:pt x="2432" y="486"/>
                  <a:pt x="2341" y="395"/>
                </a:cubicBezTo>
                <a:cubicBezTo>
                  <a:pt x="2136" y="129"/>
                  <a:pt x="1794" y="1"/>
                  <a:pt x="1453" y="1"/>
                </a:cubicBezTo>
                <a:close/>
              </a:path>
            </a:pathLst>
          </a:custGeom>
          <a:solidFill>
            <a:srgbClr val="92CC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9" name="Google Shape;4559;p23"/>
          <p:cNvSpPr/>
          <p:nvPr/>
        </p:nvSpPr>
        <p:spPr>
          <a:xfrm>
            <a:off x="11359058" y="3777628"/>
            <a:ext cx="158876" cy="169577"/>
          </a:xfrm>
          <a:custGeom>
            <a:avLst/>
            <a:gdLst/>
            <a:ahLst/>
            <a:cxnLst/>
            <a:rect l="l" t="t" r="r" b="b"/>
            <a:pathLst>
              <a:path w="3192" h="3407" extrusionOk="0">
                <a:moveTo>
                  <a:pt x="2202" y="1"/>
                </a:moveTo>
                <a:cubicBezTo>
                  <a:pt x="2082" y="1"/>
                  <a:pt x="1962" y="22"/>
                  <a:pt x="1854" y="63"/>
                </a:cubicBezTo>
                <a:cubicBezTo>
                  <a:pt x="1459" y="246"/>
                  <a:pt x="1185" y="641"/>
                  <a:pt x="942" y="1006"/>
                </a:cubicBezTo>
                <a:cubicBezTo>
                  <a:pt x="578" y="1614"/>
                  <a:pt x="243" y="2282"/>
                  <a:pt x="0" y="2981"/>
                </a:cubicBezTo>
                <a:lnTo>
                  <a:pt x="0" y="3407"/>
                </a:lnTo>
                <a:cubicBezTo>
                  <a:pt x="243" y="2860"/>
                  <a:pt x="638" y="2434"/>
                  <a:pt x="1155" y="2191"/>
                </a:cubicBezTo>
                <a:cubicBezTo>
                  <a:pt x="1581" y="1978"/>
                  <a:pt x="2067" y="1917"/>
                  <a:pt x="2462" y="1674"/>
                </a:cubicBezTo>
                <a:cubicBezTo>
                  <a:pt x="2888" y="1431"/>
                  <a:pt x="3192" y="914"/>
                  <a:pt x="2979" y="458"/>
                </a:cubicBezTo>
                <a:cubicBezTo>
                  <a:pt x="2846" y="149"/>
                  <a:pt x="2521" y="1"/>
                  <a:pt x="2202" y="1"/>
                </a:cubicBezTo>
                <a:close/>
              </a:path>
            </a:pathLst>
          </a:custGeom>
          <a:solidFill>
            <a:srgbClr val="92CC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0" name="Google Shape;4560;p23"/>
          <p:cNvSpPr/>
          <p:nvPr/>
        </p:nvSpPr>
        <p:spPr>
          <a:xfrm>
            <a:off x="11047377" y="4618896"/>
            <a:ext cx="721713" cy="66597"/>
          </a:xfrm>
          <a:custGeom>
            <a:avLst/>
            <a:gdLst/>
            <a:ahLst/>
            <a:cxnLst/>
            <a:rect l="l" t="t" r="r" b="b"/>
            <a:pathLst>
              <a:path w="14500" h="1338" extrusionOk="0">
                <a:moveTo>
                  <a:pt x="13831" y="1"/>
                </a:moveTo>
                <a:lnTo>
                  <a:pt x="639" y="92"/>
                </a:lnTo>
                <a:cubicBezTo>
                  <a:pt x="304" y="92"/>
                  <a:pt x="0" y="365"/>
                  <a:pt x="0" y="730"/>
                </a:cubicBezTo>
                <a:cubicBezTo>
                  <a:pt x="0" y="1064"/>
                  <a:pt x="304" y="1338"/>
                  <a:pt x="639" y="1338"/>
                </a:cubicBezTo>
                <a:lnTo>
                  <a:pt x="13861" y="1277"/>
                </a:lnTo>
                <a:cubicBezTo>
                  <a:pt x="14195" y="1277"/>
                  <a:pt x="14499" y="973"/>
                  <a:pt x="14499" y="639"/>
                </a:cubicBezTo>
                <a:cubicBezTo>
                  <a:pt x="14499" y="274"/>
                  <a:pt x="14195" y="1"/>
                  <a:pt x="13831" y="1"/>
                </a:cubicBezTo>
                <a:close/>
              </a:path>
            </a:pathLst>
          </a:custGeom>
          <a:solidFill>
            <a:srgbClr val="0C1F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1" name="Google Shape;4561;p23"/>
          <p:cNvSpPr/>
          <p:nvPr/>
        </p:nvSpPr>
        <p:spPr>
          <a:xfrm>
            <a:off x="11135127" y="3570470"/>
            <a:ext cx="541683" cy="1054548"/>
          </a:xfrm>
          <a:custGeom>
            <a:avLst/>
            <a:gdLst/>
            <a:ahLst/>
            <a:cxnLst/>
            <a:rect l="l" t="t" r="r" b="b"/>
            <a:pathLst>
              <a:path w="10883" h="21187" extrusionOk="0">
                <a:moveTo>
                  <a:pt x="5437" y="0"/>
                </a:moveTo>
                <a:cubicBezTo>
                  <a:pt x="5418" y="0"/>
                  <a:pt x="5399" y="0"/>
                  <a:pt x="5380" y="0"/>
                </a:cubicBezTo>
                <a:cubicBezTo>
                  <a:pt x="2402" y="31"/>
                  <a:pt x="0" y="2402"/>
                  <a:pt x="31" y="5320"/>
                </a:cubicBezTo>
                <a:lnTo>
                  <a:pt x="122" y="21186"/>
                </a:lnTo>
                <a:lnTo>
                  <a:pt x="10882" y="21125"/>
                </a:lnTo>
                <a:lnTo>
                  <a:pt x="10761" y="5259"/>
                </a:lnTo>
                <a:cubicBezTo>
                  <a:pt x="10761" y="2359"/>
                  <a:pt x="8360" y="0"/>
                  <a:pt x="543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2" name="Google Shape;4562;p23"/>
          <p:cNvSpPr/>
          <p:nvPr/>
        </p:nvSpPr>
        <p:spPr>
          <a:xfrm>
            <a:off x="11136620" y="3590131"/>
            <a:ext cx="532624" cy="517444"/>
          </a:xfrm>
          <a:custGeom>
            <a:avLst/>
            <a:gdLst/>
            <a:ahLst/>
            <a:cxnLst/>
            <a:rect l="l" t="t" r="r" b="b"/>
            <a:pathLst>
              <a:path w="10701" h="10396" extrusionOk="0">
                <a:moveTo>
                  <a:pt x="7417" y="1"/>
                </a:moveTo>
                <a:lnTo>
                  <a:pt x="31" y="4256"/>
                </a:lnTo>
                <a:cubicBezTo>
                  <a:pt x="1" y="4499"/>
                  <a:pt x="1" y="4712"/>
                  <a:pt x="1" y="4925"/>
                </a:cubicBezTo>
                <a:lnTo>
                  <a:pt x="31" y="10396"/>
                </a:lnTo>
                <a:lnTo>
                  <a:pt x="10700" y="4225"/>
                </a:lnTo>
                <a:cubicBezTo>
                  <a:pt x="10457" y="2311"/>
                  <a:pt x="9180" y="730"/>
                  <a:pt x="7417" y="1"/>
                </a:cubicBezTo>
                <a:close/>
              </a:path>
            </a:pathLst>
          </a:custGeom>
          <a:solidFill>
            <a:srgbClr val="72AC8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3" name="Google Shape;4563;p23"/>
          <p:cNvSpPr/>
          <p:nvPr/>
        </p:nvSpPr>
        <p:spPr>
          <a:xfrm>
            <a:off x="11139657" y="3898775"/>
            <a:ext cx="532575" cy="459956"/>
          </a:xfrm>
          <a:custGeom>
            <a:avLst/>
            <a:gdLst/>
            <a:ahLst/>
            <a:cxnLst/>
            <a:rect l="l" t="t" r="r" b="b"/>
            <a:pathLst>
              <a:path w="10700" h="9241" extrusionOk="0">
                <a:moveTo>
                  <a:pt x="10700" y="0"/>
                </a:moveTo>
                <a:lnTo>
                  <a:pt x="1" y="6171"/>
                </a:lnTo>
                <a:lnTo>
                  <a:pt x="1" y="9240"/>
                </a:lnTo>
                <a:lnTo>
                  <a:pt x="10700" y="3070"/>
                </a:lnTo>
                <a:lnTo>
                  <a:pt x="10700" y="0"/>
                </a:lnTo>
                <a:close/>
              </a:path>
            </a:pathLst>
          </a:custGeom>
          <a:solidFill>
            <a:srgbClr val="72AC8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4" name="Google Shape;4564;p23"/>
          <p:cNvSpPr/>
          <p:nvPr/>
        </p:nvSpPr>
        <p:spPr>
          <a:xfrm>
            <a:off x="10415007" y="3963830"/>
            <a:ext cx="157383" cy="597628"/>
          </a:xfrm>
          <a:custGeom>
            <a:avLst/>
            <a:gdLst/>
            <a:ahLst/>
            <a:cxnLst/>
            <a:rect l="l" t="t" r="r" b="b"/>
            <a:pathLst>
              <a:path w="3162" h="12007" extrusionOk="0">
                <a:moveTo>
                  <a:pt x="0" y="0"/>
                </a:moveTo>
                <a:lnTo>
                  <a:pt x="0" y="1125"/>
                </a:lnTo>
                <a:lnTo>
                  <a:pt x="395" y="1125"/>
                </a:lnTo>
                <a:cubicBezTo>
                  <a:pt x="365" y="1186"/>
                  <a:pt x="365" y="1246"/>
                  <a:pt x="365" y="1277"/>
                </a:cubicBezTo>
                <a:lnTo>
                  <a:pt x="365" y="10821"/>
                </a:lnTo>
                <a:cubicBezTo>
                  <a:pt x="365" y="11490"/>
                  <a:pt x="912" y="12006"/>
                  <a:pt x="1550" y="12006"/>
                </a:cubicBezTo>
                <a:cubicBezTo>
                  <a:pt x="2219" y="12006"/>
                  <a:pt x="2736" y="11490"/>
                  <a:pt x="2736" y="10821"/>
                </a:cubicBezTo>
                <a:lnTo>
                  <a:pt x="2736" y="1277"/>
                </a:lnTo>
                <a:cubicBezTo>
                  <a:pt x="2736" y="1246"/>
                  <a:pt x="2736" y="1186"/>
                  <a:pt x="2736" y="1125"/>
                </a:cubicBezTo>
                <a:lnTo>
                  <a:pt x="3161" y="1125"/>
                </a:lnTo>
                <a:lnTo>
                  <a:pt x="3161" y="0"/>
                </a:lnTo>
                <a:close/>
              </a:path>
            </a:pathLst>
          </a:custGeom>
          <a:solidFill>
            <a:srgbClr val="055B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5" name="Google Shape;4565;p23"/>
          <p:cNvSpPr/>
          <p:nvPr/>
        </p:nvSpPr>
        <p:spPr>
          <a:xfrm>
            <a:off x="10433124" y="4278497"/>
            <a:ext cx="119605" cy="284455"/>
          </a:xfrm>
          <a:custGeom>
            <a:avLst/>
            <a:gdLst/>
            <a:ahLst/>
            <a:cxnLst/>
            <a:rect l="l" t="t" r="r" b="b"/>
            <a:pathLst>
              <a:path w="2403" h="5715" extrusionOk="0">
                <a:moveTo>
                  <a:pt x="1" y="1"/>
                </a:moveTo>
                <a:lnTo>
                  <a:pt x="1" y="4529"/>
                </a:lnTo>
                <a:cubicBezTo>
                  <a:pt x="1" y="5198"/>
                  <a:pt x="548" y="5715"/>
                  <a:pt x="1217" y="5715"/>
                </a:cubicBezTo>
                <a:cubicBezTo>
                  <a:pt x="1855" y="5715"/>
                  <a:pt x="2402" y="5198"/>
                  <a:pt x="2402" y="4529"/>
                </a:cubicBezTo>
                <a:lnTo>
                  <a:pt x="2402" y="1034"/>
                </a:lnTo>
                <a:cubicBezTo>
                  <a:pt x="2251" y="1078"/>
                  <a:pt x="2098" y="1099"/>
                  <a:pt x="1945" y="1099"/>
                </a:cubicBezTo>
                <a:cubicBezTo>
                  <a:pt x="1576" y="1099"/>
                  <a:pt x="1214" y="976"/>
                  <a:pt x="913" y="760"/>
                </a:cubicBezTo>
                <a:cubicBezTo>
                  <a:pt x="639" y="548"/>
                  <a:pt x="457" y="274"/>
                  <a:pt x="183" y="92"/>
                </a:cubicBezTo>
                <a:cubicBezTo>
                  <a:pt x="122" y="61"/>
                  <a:pt x="62" y="31"/>
                  <a:pt x="1" y="1"/>
                </a:cubicBezTo>
                <a:close/>
              </a:path>
            </a:pathLst>
          </a:custGeom>
          <a:solidFill>
            <a:srgbClr val="52AB7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6" name="Google Shape;4566;p23"/>
          <p:cNvSpPr/>
          <p:nvPr/>
        </p:nvSpPr>
        <p:spPr>
          <a:xfrm>
            <a:off x="10433124" y="4267895"/>
            <a:ext cx="119605" cy="295056"/>
          </a:xfrm>
          <a:custGeom>
            <a:avLst/>
            <a:gdLst/>
            <a:ahLst/>
            <a:cxnLst/>
            <a:rect l="l" t="t" r="r" b="b"/>
            <a:pathLst>
              <a:path w="2403" h="5928" extrusionOk="0">
                <a:moveTo>
                  <a:pt x="2402" y="1"/>
                </a:moveTo>
                <a:cubicBezTo>
                  <a:pt x="2311" y="31"/>
                  <a:pt x="2250" y="62"/>
                  <a:pt x="2189" y="92"/>
                </a:cubicBezTo>
                <a:cubicBezTo>
                  <a:pt x="1885" y="244"/>
                  <a:pt x="1673" y="457"/>
                  <a:pt x="1429" y="700"/>
                </a:cubicBezTo>
                <a:cubicBezTo>
                  <a:pt x="1065" y="1034"/>
                  <a:pt x="518" y="1369"/>
                  <a:pt x="1" y="1399"/>
                </a:cubicBezTo>
                <a:lnTo>
                  <a:pt x="1" y="4742"/>
                </a:lnTo>
                <a:cubicBezTo>
                  <a:pt x="1" y="5411"/>
                  <a:pt x="548" y="5928"/>
                  <a:pt x="1186" y="5928"/>
                </a:cubicBezTo>
                <a:cubicBezTo>
                  <a:pt x="1855" y="5928"/>
                  <a:pt x="2402" y="5411"/>
                  <a:pt x="2402" y="4742"/>
                </a:cubicBezTo>
                <a:lnTo>
                  <a:pt x="2402" y="1"/>
                </a:lnTo>
                <a:close/>
              </a:path>
            </a:pathLst>
          </a:custGeom>
          <a:solidFill>
            <a:srgbClr val="68BC8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7" name="Google Shape;4567;p23"/>
          <p:cNvSpPr/>
          <p:nvPr/>
        </p:nvSpPr>
        <p:spPr>
          <a:xfrm>
            <a:off x="10629829" y="3965323"/>
            <a:ext cx="158876" cy="597628"/>
          </a:xfrm>
          <a:custGeom>
            <a:avLst/>
            <a:gdLst/>
            <a:ahLst/>
            <a:cxnLst/>
            <a:rect l="l" t="t" r="r" b="b"/>
            <a:pathLst>
              <a:path w="3192" h="12007" extrusionOk="0">
                <a:moveTo>
                  <a:pt x="0" y="1"/>
                </a:moveTo>
                <a:lnTo>
                  <a:pt x="0" y="1125"/>
                </a:lnTo>
                <a:lnTo>
                  <a:pt x="395" y="1125"/>
                </a:lnTo>
                <a:cubicBezTo>
                  <a:pt x="395" y="1186"/>
                  <a:pt x="365" y="1247"/>
                  <a:pt x="365" y="1277"/>
                </a:cubicBezTo>
                <a:lnTo>
                  <a:pt x="365" y="10821"/>
                </a:lnTo>
                <a:cubicBezTo>
                  <a:pt x="365" y="11490"/>
                  <a:pt x="912" y="12007"/>
                  <a:pt x="1581" y="12007"/>
                </a:cubicBezTo>
                <a:cubicBezTo>
                  <a:pt x="2219" y="12007"/>
                  <a:pt x="2766" y="11490"/>
                  <a:pt x="2766" y="10821"/>
                </a:cubicBezTo>
                <a:lnTo>
                  <a:pt x="2766" y="1277"/>
                </a:lnTo>
                <a:cubicBezTo>
                  <a:pt x="2766" y="1247"/>
                  <a:pt x="2736" y="1186"/>
                  <a:pt x="2736" y="1125"/>
                </a:cubicBezTo>
                <a:lnTo>
                  <a:pt x="3192" y="1125"/>
                </a:lnTo>
                <a:lnTo>
                  <a:pt x="3192" y="1"/>
                </a:lnTo>
                <a:close/>
              </a:path>
            </a:pathLst>
          </a:custGeom>
          <a:solidFill>
            <a:srgbClr val="055B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8" name="Google Shape;4568;p23"/>
          <p:cNvSpPr/>
          <p:nvPr/>
        </p:nvSpPr>
        <p:spPr>
          <a:xfrm>
            <a:off x="10649490" y="4278497"/>
            <a:ext cx="118063" cy="284455"/>
          </a:xfrm>
          <a:custGeom>
            <a:avLst/>
            <a:gdLst/>
            <a:ahLst/>
            <a:cxnLst/>
            <a:rect l="l" t="t" r="r" b="b"/>
            <a:pathLst>
              <a:path w="2372" h="5715" extrusionOk="0">
                <a:moveTo>
                  <a:pt x="0" y="1"/>
                </a:moveTo>
                <a:lnTo>
                  <a:pt x="0" y="4529"/>
                </a:lnTo>
                <a:cubicBezTo>
                  <a:pt x="0" y="5198"/>
                  <a:pt x="517" y="5715"/>
                  <a:pt x="1186" y="5715"/>
                </a:cubicBezTo>
                <a:cubicBezTo>
                  <a:pt x="1824" y="5715"/>
                  <a:pt x="2371" y="5198"/>
                  <a:pt x="2371" y="4529"/>
                </a:cubicBezTo>
                <a:lnTo>
                  <a:pt x="2371" y="1034"/>
                </a:lnTo>
                <a:cubicBezTo>
                  <a:pt x="2220" y="1078"/>
                  <a:pt x="2064" y="1099"/>
                  <a:pt x="1909" y="1099"/>
                </a:cubicBezTo>
                <a:cubicBezTo>
                  <a:pt x="1533" y="1099"/>
                  <a:pt x="1162" y="976"/>
                  <a:pt x="882" y="760"/>
                </a:cubicBezTo>
                <a:cubicBezTo>
                  <a:pt x="608" y="548"/>
                  <a:pt x="426" y="274"/>
                  <a:pt x="152" y="92"/>
                </a:cubicBezTo>
                <a:cubicBezTo>
                  <a:pt x="92" y="61"/>
                  <a:pt x="31" y="31"/>
                  <a:pt x="0" y="1"/>
                </a:cubicBezTo>
                <a:close/>
              </a:path>
            </a:pathLst>
          </a:custGeom>
          <a:solidFill>
            <a:srgbClr val="CEA02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9" name="Google Shape;4569;p23"/>
          <p:cNvSpPr/>
          <p:nvPr/>
        </p:nvSpPr>
        <p:spPr>
          <a:xfrm>
            <a:off x="10647997" y="4267895"/>
            <a:ext cx="119556" cy="295056"/>
          </a:xfrm>
          <a:custGeom>
            <a:avLst/>
            <a:gdLst/>
            <a:ahLst/>
            <a:cxnLst/>
            <a:rect l="l" t="t" r="r" b="b"/>
            <a:pathLst>
              <a:path w="2402" h="5928" extrusionOk="0">
                <a:moveTo>
                  <a:pt x="2401" y="1"/>
                </a:moveTo>
                <a:cubicBezTo>
                  <a:pt x="2310" y="31"/>
                  <a:pt x="2249" y="62"/>
                  <a:pt x="2189" y="92"/>
                </a:cubicBezTo>
                <a:cubicBezTo>
                  <a:pt x="1885" y="244"/>
                  <a:pt x="1672" y="457"/>
                  <a:pt x="1459" y="700"/>
                </a:cubicBezTo>
                <a:cubicBezTo>
                  <a:pt x="1064" y="1034"/>
                  <a:pt x="547" y="1369"/>
                  <a:pt x="30" y="1399"/>
                </a:cubicBezTo>
                <a:lnTo>
                  <a:pt x="30" y="4742"/>
                </a:lnTo>
                <a:cubicBezTo>
                  <a:pt x="0" y="5411"/>
                  <a:pt x="547" y="5928"/>
                  <a:pt x="1216" y="5928"/>
                </a:cubicBezTo>
                <a:cubicBezTo>
                  <a:pt x="1854" y="5928"/>
                  <a:pt x="2401" y="5411"/>
                  <a:pt x="2401" y="4742"/>
                </a:cubicBezTo>
                <a:lnTo>
                  <a:pt x="2401" y="1"/>
                </a:lnTo>
                <a:close/>
              </a:path>
            </a:pathLst>
          </a:custGeom>
          <a:solidFill>
            <a:srgbClr val="E6BC2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0" name="Google Shape;4570;p23"/>
          <p:cNvSpPr/>
          <p:nvPr/>
        </p:nvSpPr>
        <p:spPr>
          <a:xfrm>
            <a:off x="10207702" y="3965323"/>
            <a:ext cx="158927" cy="597628"/>
          </a:xfrm>
          <a:custGeom>
            <a:avLst/>
            <a:gdLst/>
            <a:ahLst/>
            <a:cxnLst/>
            <a:rect l="l" t="t" r="r" b="b"/>
            <a:pathLst>
              <a:path w="3193" h="12007" extrusionOk="0">
                <a:moveTo>
                  <a:pt x="1" y="1"/>
                </a:moveTo>
                <a:lnTo>
                  <a:pt x="1" y="1125"/>
                </a:lnTo>
                <a:lnTo>
                  <a:pt x="396" y="1125"/>
                </a:lnTo>
                <a:cubicBezTo>
                  <a:pt x="396" y="1186"/>
                  <a:pt x="396" y="1247"/>
                  <a:pt x="396" y="1277"/>
                </a:cubicBezTo>
                <a:lnTo>
                  <a:pt x="396" y="10821"/>
                </a:lnTo>
                <a:cubicBezTo>
                  <a:pt x="396" y="11490"/>
                  <a:pt x="913" y="12007"/>
                  <a:pt x="1581" y="12007"/>
                </a:cubicBezTo>
                <a:cubicBezTo>
                  <a:pt x="2220" y="12007"/>
                  <a:pt x="2767" y="11490"/>
                  <a:pt x="2767" y="10821"/>
                </a:cubicBezTo>
                <a:lnTo>
                  <a:pt x="2767" y="1277"/>
                </a:lnTo>
                <a:cubicBezTo>
                  <a:pt x="2767" y="1247"/>
                  <a:pt x="2767" y="1186"/>
                  <a:pt x="2767" y="1125"/>
                </a:cubicBezTo>
                <a:lnTo>
                  <a:pt x="3192" y="1125"/>
                </a:lnTo>
                <a:lnTo>
                  <a:pt x="3192" y="1"/>
                </a:lnTo>
                <a:close/>
              </a:path>
            </a:pathLst>
          </a:custGeom>
          <a:solidFill>
            <a:srgbClr val="055B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1" name="Google Shape;4571;p23"/>
          <p:cNvSpPr/>
          <p:nvPr/>
        </p:nvSpPr>
        <p:spPr>
          <a:xfrm>
            <a:off x="10227413" y="4278497"/>
            <a:ext cx="118012" cy="284455"/>
          </a:xfrm>
          <a:custGeom>
            <a:avLst/>
            <a:gdLst/>
            <a:ahLst/>
            <a:cxnLst/>
            <a:rect l="l" t="t" r="r" b="b"/>
            <a:pathLst>
              <a:path w="2371" h="5715" extrusionOk="0">
                <a:moveTo>
                  <a:pt x="0" y="1"/>
                </a:moveTo>
                <a:lnTo>
                  <a:pt x="0" y="4529"/>
                </a:lnTo>
                <a:cubicBezTo>
                  <a:pt x="0" y="5198"/>
                  <a:pt x="517" y="5715"/>
                  <a:pt x="1185" y="5715"/>
                </a:cubicBezTo>
                <a:cubicBezTo>
                  <a:pt x="1824" y="5715"/>
                  <a:pt x="2371" y="5198"/>
                  <a:pt x="2371" y="4529"/>
                </a:cubicBezTo>
                <a:lnTo>
                  <a:pt x="2371" y="1034"/>
                </a:lnTo>
                <a:cubicBezTo>
                  <a:pt x="2220" y="1078"/>
                  <a:pt x="2067" y="1099"/>
                  <a:pt x="1914" y="1099"/>
                </a:cubicBezTo>
                <a:cubicBezTo>
                  <a:pt x="1545" y="1099"/>
                  <a:pt x="1183" y="976"/>
                  <a:pt x="881" y="760"/>
                </a:cubicBezTo>
                <a:cubicBezTo>
                  <a:pt x="638" y="548"/>
                  <a:pt x="426" y="274"/>
                  <a:pt x="152" y="92"/>
                </a:cubicBezTo>
                <a:cubicBezTo>
                  <a:pt x="122" y="61"/>
                  <a:pt x="61" y="31"/>
                  <a:pt x="0" y="1"/>
                </a:cubicBezTo>
                <a:close/>
              </a:path>
            </a:pathLst>
          </a:custGeom>
          <a:solidFill>
            <a:srgbClr val="FC758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2" name="Google Shape;4572;p23"/>
          <p:cNvSpPr/>
          <p:nvPr/>
        </p:nvSpPr>
        <p:spPr>
          <a:xfrm>
            <a:off x="10227413" y="4267895"/>
            <a:ext cx="118012" cy="295056"/>
          </a:xfrm>
          <a:custGeom>
            <a:avLst/>
            <a:gdLst/>
            <a:ahLst/>
            <a:cxnLst/>
            <a:rect l="l" t="t" r="r" b="b"/>
            <a:pathLst>
              <a:path w="2371" h="5928" extrusionOk="0">
                <a:moveTo>
                  <a:pt x="2371" y="1"/>
                </a:moveTo>
                <a:cubicBezTo>
                  <a:pt x="2280" y="31"/>
                  <a:pt x="2219" y="62"/>
                  <a:pt x="2158" y="92"/>
                </a:cubicBezTo>
                <a:cubicBezTo>
                  <a:pt x="1885" y="244"/>
                  <a:pt x="1672" y="457"/>
                  <a:pt x="1429" y="700"/>
                </a:cubicBezTo>
                <a:cubicBezTo>
                  <a:pt x="1033" y="1034"/>
                  <a:pt x="517" y="1369"/>
                  <a:pt x="0" y="1399"/>
                </a:cubicBezTo>
                <a:lnTo>
                  <a:pt x="0" y="4742"/>
                </a:lnTo>
                <a:cubicBezTo>
                  <a:pt x="0" y="5411"/>
                  <a:pt x="517" y="5928"/>
                  <a:pt x="1185" y="5928"/>
                </a:cubicBezTo>
                <a:cubicBezTo>
                  <a:pt x="1824" y="5928"/>
                  <a:pt x="2371" y="5411"/>
                  <a:pt x="2371" y="4742"/>
                </a:cubicBezTo>
                <a:lnTo>
                  <a:pt x="2371" y="1"/>
                </a:lnTo>
                <a:close/>
              </a:path>
            </a:pathLst>
          </a:custGeom>
          <a:solidFill>
            <a:srgbClr val="FF869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3" name="Google Shape;4573;p23"/>
          <p:cNvSpPr/>
          <p:nvPr/>
        </p:nvSpPr>
        <p:spPr>
          <a:xfrm>
            <a:off x="10068536" y="4611331"/>
            <a:ext cx="859387" cy="68140"/>
          </a:xfrm>
          <a:custGeom>
            <a:avLst/>
            <a:gdLst/>
            <a:ahLst/>
            <a:cxnLst/>
            <a:rect l="l" t="t" r="r" b="b"/>
            <a:pathLst>
              <a:path w="17266" h="1369" extrusionOk="0">
                <a:moveTo>
                  <a:pt x="578" y="1"/>
                </a:moveTo>
                <a:cubicBezTo>
                  <a:pt x="244" y="1"/>
                  <a:pt x="0" y="274"/>
                  <a:pt x="0" y="578"/>
                </a:cubicBezTo>
                <a:lnTo>
                  <a:pt x="0" y="821"/>
                </a:lnTo>
                <a:cubicBezTo>
                  <a:pt x="0" y="1125"/>
                  <a:pt x="244" y="1368"/>
                  <a:pt x="578" y="1368"/>
                </a:cubicBezTo>
                <a:lnTo>
                  <a:pt x="16718" y="1368"/>
                </a:lnTo>
                <a:cubicBezTo>
                  <a:pt x="17022" y="1368"/>
                  <a:pt x="17265" y="1125"/>
                  <a:pt x="17265" y="821"/>
                </a:cubicBezTo>
                <a:lnTo>
                  <a:pt x="17265" y="578"/>
                </a:lnTo>
                <a:cubicBezTo>
                  <a:pt x="17265" y="274"/>
                  <a:pt x="17022" y="1"/>
                  <a:pt x="16718" y="1"/>
                </a:cubicBezTo>
                <a:close/>
              </a:path>
            </a:pathLst>
          </a:custGeom>
          <a:solidFill>
            <a:srgbClr val="0C1F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4" name="Google Shape;4574;p23"/>
          <p:cNvSpPr/>
          <p:nvPr/>
        </p:nvSpPr>
        <p:spPr>
          <a:xfrm>
            <a:off x="10124531" y="4165014"/>
            <a:ext cx="31805" cy="493253"/>
          </a:xfrm>
          <a:custGeom>
            <a:avLst/>
            <a:gdLst/>
            <a:ahLst/>
            <a:cxnLst/>
            <a:rect l="l" t="t" r="r" b="b"/>
            <a:pathLst>
              <a:path w="639" h="9910" extrusionOk="0">
                <a:moveTo>
                  <a:pt x="274" y="1"/>
                </a:moveTo>
                <a:cubicBezTo>
                  <a:pt x="122" y="1"/>
                  <a:pt x="0" y="122"/>
                  <a:pt x="0" y="274"/>
                </a:cubicBezTo>
                <a:lnTo>
                  <a:pt x="0" y="9636"/>
                </a:lnTo>
                <a:cubicBezTo>
                  <a:pt x="0" y="9788"/>
                  <a:pt x="122" y="9910"/>
                  <a:pt x="274" y="9910"/>
                </a:cubicBezTo>
                <a:lnTo>
                  <a:pt x="365" y="9910"/>
                </a:lnTo>
                <a:cubicBezTo>
                  <a:pt x="517" y="9910"/>
                  <a:pt x="638" y="9788"/>
                  <a:pt x="638" y="9636"/>
                </a:cubicBezTo>
                <a:lnTo>
                  <a:pt x="638" y="274"/>
                </a:lnTo>
                <a:cubicBezTo>
                  <a:pt x="638" y="122"/>
                  <a:pt x="517" y="1"/>
                  <a:pt x="365" y="1"/>
                </a:cubicBezTo>
                <a:close/>
              </a:path>
            </a:pathLst>
          </a:custGeom>
          <a:solidFill>
            <a:srgbClr val="0C1F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5" name="Google Shape;4575;p23"/>
          <p:cNvSpPr/>
          <p:nvPr/>
        </p:nvSpPr>
        <p:spPr>
          <a:xfrm>
            <a:off x="10838578" y="4165014"/>
            <a:ext cx="31855" cy="493253"/>
          </a:xfrm>
          <a:custGeom>
            <a:avLst/>
            <a:gdLst/>
            <a:ahLst/>
            <a:cxnLst/>
            <a:rect l="l" t="t" r="r" b="b"/>
            <a:pathLst>
              <a:path w="640" h="9910" extrusionOk="0">
                <a:moveTo>
                  <a:pt x="274" y="1"/>
                </a:moveTo>
                <a:cubicBezTo>
                  <a:pt x="122" y="1"/>
                  <a:pt x="1" y="122"/>
                  <a:pt x="1" y="274"/>
                </a:cubicBezTo>
                <a:lnTo>
                  <a:pt x="1" y="9636"/>
                </a:lnTo>
                <a:cubicBezTo>
                  <a:pt x="1" y="9788"/>
                  <a:pt x="122" y="9910"/>
                  <a:pt x="274" y="9910"/>
                </a:cubicBezTo>
                <a:lnTo>
                  <a:pt x="366" y="9910"/>
                </a:lnTo>
                <a:cubicBezTo>
                  <a:pt x="518" y="9910"/>
                  <a:pt x="639" y="9788"/>
                  <a:pt x="639" y="9636"/>
                </a:cubicBezTo>
                <a:lnTo>
                  <a:pt x="639" y="274"/>
                </a:lnTo>
                <a:cubicBezTo>
                  <a:pt x="639" y="122"/>
                  <a:pt x="518" y="1"/>
                  <a:pt x="366" y="1"/>
                </a:cubicBezTo>
                <a:close/>
              </a:path>
            </a:pathLst>
          </a:custGeom>
          <a:solidFill>
            <a:srgbClr val="0C1F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6" name="Google Shape;4576;p23"/>
          <p:cNvSpPr/>
          <p:nvPr/>
        </p:nvSpPr>
        <p:spPr>
          <a:xfrm>
            <a:off x="10068536" y="4165014"/>
            <a:ext cx="859387" cy="39420"/>
          </a:xfrm>
          <a:custGeom>
            <a:avLst/>
            <a:gdLst/>
            <a:ahLst/>
            <a:cxnLst/>
            <a:rect l="l" t="t" r="r" b="b"/>
            <a:pathLst>
              <a:path w="17266" h="792" extrusionOk="0">
                <a:moveTo>
                  <a:pt x="335" y="1"/>
                </a:moveTo>
                <a:cubicBezTo>
                  <a:pt x="152" y="1"/>
                  <a:pt x="0" y="153"/>
                  <a:pt x="0" y="335"/>
                </a:cubicBezTo>
                <a:lnTo>
                  <a:pt x="0" y="457"/>
                </a:lnTo>
                <a:cubicBezTo>
                  <a:pt x="0" y="639"/>
                  <a:pt x="152" y="791"/>
                  <a:pt x="335" y="791"/>
                </a:cubicBezTo>
                <a:lnTo>
                  <a:pt x="16961" y="791"/>
                </a:lnTo>
                <a:cubicBezTo>
                  <a:pt x="17144" y="791"/>
                  <a:pt x="17265" y="639"/>
                  <a:pt x="17265" y="457"/>
                </a:cubicBezTo>
                <a:lnTo>
                  <a:pt x="17265" y="335"/>
                </a:lnTo>
                <a:cubicBezTo>
                  <a:pt x="17265" y="153"/>
                  <a:pt x="17144" y="1"/>
                  <a:pt x="16961" y="1"/>
                </a:cubicBezTo>
                <a:close/>
              </a:path>
            </a:pathLst>
          </a:custGeom>
          <a:solidFill>
            <a:srgbClr val="0C1F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7" name="Google Shape;4577;p23"/>
          <p:cNvSpPr/>
          <p:nvPr/>
        </p:nvSpPr>
        <p:spPr>
          <a:xfrm>
            <a:off x="8688771" y="4857958"/>
            <a:ext cx="3104512" cy="1056041"/>
          </a:xfrm>
          <a:custGeom>
            <a:avLst/>
            <a:gdLst/>
            <a:ahLst/>
            <a:cxnLst/>
            <a:rect l="l" t="t" r="r" b="b"/>
            <a:pathLst>
              <a:path w="62373" h="21217" extrusionOk="0">
                <a:moveTo>
                  <a:pt x="1" y="0"/>
                </a:moveTo>
                <a:lnTo>
                  <a:pt x="1" y="21216"/>
                </a:lnTo>
                <a:lnTo>
                  <a:pt x="62373" y="21216"/>
                </a:lnTo>
                <a:lnTo>
                  <a:pt x="62373" y="0"/>
                </a:lnTo>
                <a:close/>
              </a:path>
            </a:pathLst>
          </a:custGeom>
          <a:solidFill>
            <a:srgbClr val="A0664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8" name="Google Shape;4578;p23"/>
          <p:cNvSpPr/>
          <p:nvPr/>
        </p:nvSpPr>
        <p:spPr>
          <a:xfrm>
            <a:off x="8688771" y="4857958"/>
            <a:ext cx="3106005" cy="1056041"/>
          </a:xfrm>
          <a:custGeom>
            <a:avLst/>
            <a:gdLst/>
            <a:ahLst/>
            <a:cxnLst/>
            <a:rect l="l" t="t" r="r" b="b"/>
            <a:pathLst>
              <a:path w="62403" h="21217" extrusionOk="0">
                <a:moveTo>
                  <a:pt x="1" y="0"/>
                </a:moveTo>
                <a:lnTo>
                  <a:pt x="1" y="10243"/>
                </a:lnTo>
                <a:cubicBezTo>
                  <a:pt x="3694" y="9227"/>
                  <a:pt x="7513" y="8735"/>
                  <a:pt x="11335" y="8735"/>
                </a:cubicBezTo>
                <a:cubicBezTo>
                  <a:pt x="22830" y="8735"/>
                  <a:pt x="34358" y="13187"/>
                  <a:pt x="42615" y="21216"/>
                </a:cubicBezTo>
                <a:lnTo>
                  <a:pt x="62403" y="21216"/>
                </a:lnTo>
                <a:lnTo>
                  <a:pt x="62403" y="0"/>
                </a:ln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9" name="Google Shape;4579;p23"/>
          <p:cNvSpPr/>
          <p:nvPr/>
        </p:nvSpPr>
        <p:spPr>
          <a:xfrm>
            <a:off x="8688771" y="4857958"/>
            <a:ext cx="3106005" cy="605193"/>
          </a:xfrm>
          <a:custGeom>
            <a:avLst/>
            <a:gdLst/>
            <a:ahLst/>
            <a:cxnLst/>
            <a:rect l="l" t="t" r="r" b="b"/>
            <a:pathLst>
              <a:path w="62403" h="12159" extrusionOk="0">
                <a:moveTo>
                  <a:pt x="1" y="0"/>
                </a:moveTo>
                <a:lnTo>
                  <a:pt x="1" y="2705"/>
                </a:lnTo>
                <a:lnTo>
                  <a:pt x="62403" y="12158"/>
                </a:lnTo>
                <a:lnTo>
                  <a:pt x="6240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0" name="Google Shape;4580;p23"/>
          <p:cNvSpPr/>
          <p:nvPr/>
        </p:nvSpPr>
        <p:spPr>
          <a:xfrm>
            <a:off x="8634319" y="4809528"/>
            <a:ext cx="3273940" cy="145288"/>
          </a:xfrm>
          <a:custGeom>
            <a:avLst/>
            <a:gdLst/>
            <a:ahLst/>
            <a:cxnLst/>
            <a:rect l="l" t="t" r="r" b="b"/>
            <a:pathLst>
              <a:path w="65777" h="2919" extrusionOk="0">
                <a:moveTo>
                  <a:pt x="0" y="0"/>
                </a:moveTo>
                <a:lnTo>
                  <a:pt x="456" y="2918"/>
                </a:lnTo>
                <a:lnTo>
                  <a:pt x="65777" y="2918"/>
                </a:lnTo>
                <a:lnTo>
                  <a:pt x="65777" y="0"/>
                </a:lnTo>
                <a:close/>
              </a:path>
            </a:pathLst>
          </a:custGeom>
          <a:solidFill>
            <a:srgbClr val="301E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1" name="Google Shape;4581;p23"/>
          <p:cNvSpPr/>
          <p:nvPr/>
        </p:nvSpPr>
        <p:spPr>
          <a:xfrm>
            <a:off x="8460311" y="4677878"/>
            <a:ext cx="3637087" cy="166492"/>
          </a:xfrm>
          <a:custGeom>
            <a:avLst/>
            <a:gdLst/>
            <a:ahLst/>
            <a:cxnLst/>
            <a:rect l="l" t="t" r="r" b="b"/>
            <a:pathLst>
              <a:path w="73073" h="3345" extrusionOk="0">
                <a:moveTo>
                  <a:pt x="1" y="1"/>
                </a:moveTo>
                <a:lnTo>
                  <a:pt x="1" y="3344"/>
                </a:lnTo>
                <a:lnTo>
                  <a:pt x="73072" y="3344"/>
                </a:lnTo>
                <a:lnTo>
                  <a:pt x="73072" y="1"/>
                </a:ln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2" name="Google Shape;4582;p23"/>
          <p:cNvSpPr/>
          <p:nvPr/>
        </p:nvSpPr>
        <p:spPr>
          <a:xfrm>
            <a:off x="8640334" y="4857967"/>
            <a:ext cx="130165" cy="2042399"/>
          </a:xfrm>
          <a:custGeom>
            <a:avLst/>
            <a:gdLst/>
            <a:ahLst/>
            <a:cxnLst/>
            <a:rect l="l" t="t" r="r" b="b"/>
            <a:pathLst>
              <a:path w="2615" h="39515" extrusionOk="0">
                <a:moveTo>
                  <a:pt x="2615" y="0"/>
                </a:moveTo>
                <a:lnTo>
                  <a:pt x="1" y="638"/>
                </a:lnTo>
                <a:lnTo>
                  <a:pt x="1" y="39514"/>
                </a:lnTo>
                <a:lnTo>
                  <a:pt x="1977" y="39514"/>
                </a:lnTo>
                <a:lnTo>
                  <a:pt x="2615" y="0"/>
                </a:lnTo>
                <a:close/>
              </a:path>
            </a:pathLst>
          </a:custGeom>
          <a:solidFill>
            <a:srgbClr val="301E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3" name="Google Shape;4583;p23"/>
          <p:cNvSpPr/>
          <p:nvPr/>
        </p:nvSpPr>
        <p:spPr>
          <a:xfrm>
            <a:off x="11782642" y="4890395"/>
            <a:ext cx="130157" cy="2009940"/>
          </a:xfrm>
          <a:custGeom>
            <a:avLst/>
            <a:gdLst/>
            <a:ahLst/>
            <a:cxnLst/>
            <a:rect l="l" t="t" r="r" b="b"/>
            <a:pathLst>
              <a:path w="2615" h="39545" extrusionOk="0">
                <a:moveTo>
                  <a:pt x="2615" y="0"/>
                </a:moveTo>
                <a:lnTo>
                  <a:pt x="1" y="669"/>
                </a:lnTo>
                <a:lnTo>
                  <a:pt x="639" y="39545"/>
                </a:lnTo>
                <a:lnTo>
                  <a:pt x="2615" y="39545"/>
                </a:lnTo>
                <a:lnTo>
                  <a:pt x="2615" y="0"/>
                </a:lnTo>
                <a:close/>
              </a:path>
            </a:pathLst>
          </a:custGeom>
          <a:solidFill>
            <a:srgbClr val="301E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4" name="Google Shape;4584;p23"/>
          <p:cNvSpPr/>
          <p:nvPr/>
        </p:nvSpPr>
        <p:spPr>
          <a:xfrm>
            <a:off x="1797559" y="6585631"/>
            <a:ext cx="202776" cy="314700"/>
          </a:xfrm>
          <a:custGeom>
            <a:avLst/>
            <a:gdLst/>
            <a:ahLst/>
            <a:cxnLst/>
            <a:rect l="l" t="t" r="r" b="b"/>
            <a:pathLst>
              <a:path w="4074" h="4895" extrusionOk="0">
                <a:moveTo>
                  <a:pt x="4073" y="1"/>
                </a:moveTo>
                <a:lnTo>
                  <a:pt x="0" y="1125"/>
                </a:lnTo>
                <a:lnTo>
                  <a:pt x="486" y="4894"/>
                </a:lnTo>
                <a:lnTo>
                  <a:pt x="4073" y="4894"/>
                </a:lnTo>
                <a:lnTo>
                  <a:pt x="4073" y="1"/>
                </a:lnTo>
                <a:close/>
              </a:path>
            </a:pathLst>
          </a:custGeom>
          <a:solidFill>
            <a:srgbClr val="301E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5" name="Google Shape;4585;p23"/>
          <p:cNvSpPr/>
          <p:nvPr/>
        </p:nvSpPr>
        <p:spPr>
          <a:xfrm>
            <a:off x="272567" y="6585631"/>
            <a:ext cx="202776" cy="314700"/>
          </a:xfrm>
          <a:custGeom>
            <a:avLst/>
            <a:gdLst/>
            <a:ahLst/>
            <a:cxnLst/>
            <a:rect l="l" t="t" r="r" b="b"/>
            <a:pathLst>
              <a:path w="4074" h="4895" extrusionOk="0">
                <a:moveTo>
                  <a:pt x="0" y="1"/>
                </a:moveTo>
                <a:lnTo>
                  <a:pt x="0" y="4894"/>
                </a:lnTo>
                <a:lnTo>
                  <a:pt x="3587" y="4894"/>
                </a:lnTo>
                <a:lnTo>
                  <a:pt x="4073" y="1125"/>
                </a:lnTo>
                <a:lnTo>
                  <a:pt x="0" y="1"/>
                </a:lnTo>
                <a:close/>
              </a:path>
            </a:pathLst>
          </a:custGeom>
          <a:solidFill>
            <a:srgbClr val="301E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6" name="Google Shape;4586;p23"/>
          <p:cNvSpPr/>
          <p:nvPr/>
        </p:nvSpPr>
        <p:spPr>
          <a:xfrm>
            <a:off x="175701" y="3965323"/>
            <a:ext cx="1947183" cy="2753511"/>
          </a:xfrm>
          <a:custGeom>
            <a:avLst/>
            <a:gdLst/>
            <a:ahLst/>
            <a:cxnLst/>
            <a:rect l="l" t="t" r="r" b="b"/>
            <a:pathLst>
              <a:path w="39121" h="55321" extrusionOk="0">
                <a:moveTo>
                  <a:pt x="1" y="1"/>
                </a:moveTo>
                <a:lnTo>
                  <a:pt x="518" y="55321"/>
                </a:lnTo>
                <a:lnTo>
                  <a:pt x="38117" y="55321"/>
                </a:lnTo>
                <a:lnTo>
                  <a:pt x="39120" y="1"/>
                </a:ln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7" name="Google Shape;4587;p23"/>
          <p:cNvSpPr/>
          <p:nvPr/>
        </p:nvSpPr>
        <p:spPr>
          <a:xfrm>
            <a:off x="213529" y="4004643"/>
            <a:ext cx="1873020" cy="2714189"/>
          </a:xfrm>
          <a:custGeom>
            <a:avLst/>
            <a:gdLst/>
            <a:ahLst/>
            <a:cxnLst/>
            <a:rect l="l" t="t" r="r" b="b"/>
            <a:pathLst>
              <a:path w="37631" h="54531" extrusionOk="0">
                <a:moveTo>
                  <a:pt x="1" y="1"/>
                </a:moveTo>
                <a:lnTo>
                  <a:pt x="487" y="54531"/>
                </a:lnTo>
                <a:lnTo>
                  <a:pt x="36658" y="54531"/>
                </a:lnTo>
                <a:lnTo>
                  <a:pt x="37631" y="1"/>
                </a:lnTo>
                <a:close/>
              </a:path>
            </a:pathLst>
          </a:custGeom>
          <a:solidFill>
            <a:srgbClr val="A0664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8" name="Google Shape;4588;p23"/>
          <p:cNvSpPr/>
          <p:nvPr/>
        </p:nvSpPr>
        <p:spPr>
          <a:xfrm>
            <a:off x="274053" y="4102995"/>
            <a:ext cx="1750479" cy="1087845"/>
          </a:xfrm>
          <a:custGeom>
            <a:avLst/>
            <a:gdLst/>
            <a:ahLst/>
            <a:cxnLst/>
            <a:rect l="l" t="t" r="r" b="b"/>
            <a:pathLst>
              <a:path w="35169" h="21856" extrusionOk="0">
                <a:moveTo>
                  <a:pt x="1" y="1"/>
                </a:moveTo>
                <a:lnTo>
                  <a:pt x="153" y="21855"/>
                </a:lnTo>
                <a:lnTo>
                  <a:pt x="34652" y="21733"/>
                </a:lnTo>
                <a:lnTo>
                  <a:pt x="35169" y="1"/>
                </a:lnTo>
                <a:close/>
              </a:path>
            </a:pathLst>
          </a:custGeom>
          <a:solidFill>
            <a:srgbClr val="80251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9" name="Google Shape;4589;p23"/>
          <p:cNvSpPr/>
          <p:nvPr/>
        </p:nvSpPr>
        <p:spPr>
          <a:xfrm>
            <a:off x="311880" y="4131765"/>
            <a:ext cx="1676365" cy="1024236"/>
          </a:xfrm>
          <a:custGeom>
            <a:avLst/>
            <a:gdLst/>
            <a:ahLst/>
            <a:cxnLst/>
            <a:rect l="l" t="t" r="r" b="b"/>
            <a:pathLst>
              <a:path w="33680" h="20578" extrusionOk="0">
                <a:moveTo>
                  <a:pt x="1" y="0"/>
                </a:moveTo>
                <a:lnTo>
                  <a:pt x="122" y="20578"/>
                </a:lnTo>
                <a:lnTo>
                  <a:pt x="33162" y="20456"/>
                </a:lnTo>
                <a:lnTo>
                  <a:pt x="3367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0" name="Google Shape;4590;p23"/>
          <p:cNvSpPr/>
          <p:nvPr/>
        </p:nvSpPr>
        <p:spPr>
          <a:xfrm>
            <a:off x="219601" y="5286060"/>
            <a:ext cx="1842759" cy="49"/>
          </a:xfrm>
          <a:custGeom>
            <a:avLst/>
            <a:gdLst/>
            <a:ahLst/>
            <a:cxnLst/>
            <a:rect l="l" t="t" r="r" b="b"/>
            <a:pathLst>
              <a:path w="37023" h="1" fill="none" extrusionOk="0">
                <a:moveTo>
                  <a:pt x="0" y="1"/>
                </a:moveTo>
                <a:lnTo>
                  <a:pt x="37022" y="1"/>
                </a:lnTo>
              </a:path>
            </a:pathLst>
          </a:custGeom>
          <a:noFill/>
          <a:ln w="4550" cap="flat" cmpd="sng">
            <a:solidFill>
              <a:srgbClr val="6D3D24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1" name="Google Shape;4591;p23"/>
          <p:cNvSpPr/>
          <p:nvPr/>
        </p:nvSpPr>
        <p:spPr>
          <a:xfrm>
            <a:off x="231696" y="5771698"/>
            <a:ext cx="1817025" cy="49"/>
          </a:xfrm>
          <a:custGeom>
            <a:avLst/>
            <a:gdLst/>
            <a:ahLst/>
            <a:cxnLst/>
            <a:rect l="l" t="t" r="r" b="b"/>
            <a:pathLst>
              <a:path w="36506" h="1" fill="none" extrusionOk="0">
                <a:moveTo>
                  <a:pt x="1" y="1"/>
                </a:moveTo>
                <a:lnTo>
                  <a:pt x="36506" y="1"/>
                </a:lnTo>
              </a:path>
            </a:pathLst>
          </a:custGeom>
          <a:noFill/>
          <a:ln w="4550" cap="flat" cmpd="sng">
            <a:solidFill>
              <a:srgbClr val="6D3D24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2" name="Google Shape;4592;p23"/>
          <p:cNvSpPr/>
          <p:nvPr/>
        </p:nvSpPr>
        <p:spPr>
          <a:xfrm>
            <a:off x="231696" y="6246786"/>
            <a:ext cx="1817025" cy="49"/>
          </a:xfrm>
          <a:custGeom>
            <a:avLst/>
            <a:gdLst/>
            <a:ahLst/>
            <a:cxnLst/>
            <a:rect l="l" t="t" r="r" b="b"/>
            <a:pathLst>
              <a:path w="36506" h="1" fill="none" extrusionOk="0">
                <a:moveTo>
                  <a:pt x="1" y="0"/>
                </a:moveTo>
                <a:lnTo>
                  <a:pt x="36506" y="0"/>
                </a:lnTo>
              </a:path>
            </a:pathLst>
          </a:custGeom>
          <a:noFill/>
          <a:ln w="4550" cap="flat" cmpd="sng">
            <a:solidFill>
              <a:srgbClr val="6D3D24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3" name="Google Shape;4593;p23"/>
          <p:cNvSpPr/>
          <p:nvPr/>
        </p:nvSpPr>
        <p:spPr>
          <a:xfrm>
            <a:off x="1103126" y="5464597"/>
            <a:ext cx="101439" cy="101439"/>
          </a:xfrm>
          <a:custGeom>
            <a:avLst/>
            <a:gdLst/>
            <a:ahLst/>
            <a:cxnLst/>
            <a:rect l="l" t="t" r="r" b="b"/>
            <a:pathLst>
              <a:path w="2038" h="2038" extrusionOk="0">
                <a:moveTo>
                  <a:pt x="1034" y="1"/>
                </a:moveTo>
                <a:cubicBezTo>
                  <a:pt x="456" y="1"/>
                  <a:pt x="1" y="457"/>
                  <a:pt x="1" y="1034"/>
                </a:cubicBezTo>
                <a:cubicBezTo>
                  <a:pt x="1" y="1581"/>
                  <a:pt x="456" y="2037"/>
                  <a:pt x="1034" y="2037"/>
                </a:cubicBezTo>
                <a:cubicBezTo>
                  <a:pt x="1581" y="2037"/>
                  <a:pt x="2037" y="1581"/>
                  <a:pt x="2037" y="1034"/>
                </a:cubicBezTo>
                <a:cubicBezTo>
                  <a:pt x="2037" y="457"/>
                  <a:pt x="1581" y="1"/>
                  <a:pt x="1034" y="1"/>
                </a:cubicBez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4" name="Google Shape;4594;p23"/>
          <p:cNvSpPr/>
          <p:nvPr/>
        </p:nvSpPr>
        <p:spPr>
          <a:xfrm>
            <a:off x="1103126" y="5953271"/>
            <a:ext cx="101439" cy="102931"/>
          </a:xfrm>
          <a:custGeom>
            <a:avLst/>
            <a:gdLst/>
            <a:ahLst/>
            <a:cxnLst/>
            <a:rect l="l" t="t" r="r" b="b"/>
            <a:pathLst>
              <a:path w="2038" h="2068" extrusionOk="0">
                <a:moveTo>
                  <a:pt x="1034" y="0"/>
                </a:moveTo>
                <a:cubicBezTo>
                  <a:pt x="456" y="0"/>
                  <a:pt x="1" y="456"/>
                  <a:pt x="1" y="1034"/>
                </a:cubicBezTo>
                <a:cubicBezTo>
                  <a:pt x="1" y="1611"/>
                  <a:pt x="456" y="2067"/>
                  <a:pt x="1034" y="2067"/>
                </a:cubicBezTo>
                <a:cubicBezTo>
                  <a:pt x="1581" y="2067"/>
                  <a:pt x="2037" y="1581"/>
                  <a:pt x="2037" y="1034"/>
                </a:cubicBezTo>
                <a:cubicBezTo>
                  <a:pt x="2037" y="456"/>
                  <a:pt x="1581" y="0"/>
                  <a:pt x="1034" y="0"/>
                </a:cubicBez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5" name="Google Shape;4595;p23"/>
          <p:cNvSpPr/>
          <p:nvPr/>
        </p:nvSpPr>
        <p:spPr>
          <a:xfrm>
            <a:off x="1103126" y="6422286"/>
            <a:ext cx="101439" cy="101388"/>
          </a:xfrm>
          <a:custGeom>
            <a:avLst/>
            <a:gdLst/>
            <a:ahLst/>
            <a:cxnLst/>
            <a:rect l="l" t="t" r="r" b="b"/>
            <a:pathLst>
              <a:path w="2038" h="2037" extrusionOk="0">
                <a:moveTo>
                  <a:pt x="1034" y="0"/>
                </a:moveTo>
                <a:cubicBezTo>
                  <a:pt x="456" y="0"/>
                  <a:pt x="1" y="456"/>
                  <a:pt x="1" y="1003"/>
                </a:cubicBezTo>
                <a:cubicBezTo>
                  <a:pt x="1" y="1581"/>
                  <a:pt x="456" y="2037"/>
                  <a:pt x="1034" y="2037"/>
                </a:cubicBezTo>
                <a:cubicBezTo>
                  <a:pt x="1581" y="2037"/>
                  <a:pt x="2037" y="1581"/>
                  <a:pt x="2037" y="1003"/>
                </a:cubicBezTo>
                <a:cubicBezTo>
                  <a:pt x="2037" y="456"/>
                  <a:pt x="1581" y="0"/>
                  <a:pt x="1034" y="0"/>
                </a:cubicBez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6" name="Google Shape;4596;p23"/>
          <p:cNvSpPr/>
          <p:nvPr/>
        </p:nvSpPr>
        <p:spPr>
          <a:xfrm>
            <a:off x="1113727" y="4446433"/>
            <a:ext cx="462992" cy="697473"/>
          </a:xfrm>
          <a:custGeom>
            <a:avLst/>
            <a:gdLst/>
            <a:ahLst/>
            <a:cxnLst/>
            <a:rect l="l" t="t" r="r" b="b"/>
            <a:pathLst>
              <a:path w="9302" h="14013" extrusionOk="0">
                <a:moveTo>
                  <a:pt x="2584" y="0"/>
                </a:moveTo>
                <a:lnTo>
                  <a:pt x="2584" y="1368"/>
                </a:lnTo>
                <a:lnTo>
                  <a:pt x="3344" y="1368"/>
                </a:lnTo>
                <a:lnTo>
                  <a:pt x="3344" y="4560"/>
                </a:lnTo>
                <a:lnTo>
                  <a:pt x="335" y="11976"/>
                </a:lnTo>
                <a:cubicBezTo>
                  <a:pt x="0" y="12979"/>
                  <a:pt x="851" y="14013"/>
                  <a:pt x="2067" y="14013"/>
                </a:cubicBezTo>
                <a:lnTo>
                  <a:pt x="7204" y="14013"/>
                </a:lnTo>
                <a:cubicBezTo>
                  <a:pt x="8450" y="14013"/>
                  <a:pt x="9301" y="12949"/>
                  <a:pt x="8937" y="11946"/>
                </a:cubicBezTo>
                <a:lnTo>
                  <a:pt x="5958" y="4469"/>
                </a:lnTo>
                <a:lnTo>
                  <a:pt x="5958" y="1368"/>
                </a:lnTo>
                <a:lnTo>
                  <a:pt x="6687" y="1368"/>
                </a:lnTo>
                <a:lnTo>
                  <a:pt x="6687" y="0"/>
                </a:ln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7" name="Google Shape;4597;p23"/>
          <p:cNvSpPr/>
          <p:nvPr/>
        </p:nvSpPr>
        <p:spPr>
          <a:xfrm>
            <a:off x="1113727" y="4829190"/>
            <a:ext cx="462992" cy="314717"/>
          </a:xfrm>
          <a:custGeom>
            <a:avLst/>
            <a:gdLst/>
            <a:ahLst/>
            <a:cxnLst/>
            <a:rect l="l" t="t" r="r" b="b"/>
            <a:pathLst>
              <a:path w="9302" h="6323" extrusionOk="0">
                <a:moveTo>
                  <a:pt x="2067" y="0"/>
                </a:moveTo>
                <a:lnTo>
                  <a:pt x="335" y="4286"/>
                </a:lnTo>
                <a:cubicBezTo>
                  <a:pt x="0" y="5289"/>
                  <a:pt x="851" y="6323"/>
                  <a:pt x="2067" y="6323"/>
                </a:cubicBezTo>
                <a:lnTo>
                  <a:pt x="7204" y="6323"/>
                </a:lnTo>
                <a:cubicBezTo>
                  <a:pt x="8450" y="6323"/>
                  <a:pt x="9301" y="5289"/>
                  <a:pt x="8937" y="4256"/>
                </a:cubicBezTo>
                <a:lnTo>
                  <a:pt x="7599" y="943"/>
                </a:lnTo>
                <a:cubicBezTo>
                  <a:pt x="7084" y="1311"/>
                  <a:pt x="6446" y="1512"/>
                  <a:pt x="5807" y="1512"/>
                </a:cubicBezTo>
                <a:cubicBezTo>
                  <a:pt x="5390" y="1512"/>
                  <a:pt x="4974" y="1427"/>
                  <a:pt x="4590" y="1247"/>
                </a:cubicBezTo>
                <a:cubicBezTo>
                  <a:pt x="3982" y="973"/>
                  <a:pt x="3465" y="487"/>
                  <a:pt x="2857" y="213"/>
                </a:cubicBezTo>
                <a:cubicBezTo>
                  <a:pt x="2614" y="92"/>
                  <a:pt x="2341" y="0"/>
                  <a:pt x="2067" y="0"/>
                </a:cubicBez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8" name="Google Shape;4598;p23"/>
          <p:cNvSpPr/>
          <p:nvPr/>
        </p:nvSpPr>
        <p:spPr>
          <a:xfrm>
            <a:off x="1379965" y="4718742"/>
            <a:ext cx="196753" cy="423671"/>
          </a:xfrm>
          <a:custGeom>
            <a:avLst/>
            <a:gdLst/>
            <a:ahLst/>
            <a:cxnLst/>
            <a:rect l="l" t="t" r="r" b="b"/>
            <a:pathLst>
              <a:path w="3953" h="8512" extrusionOk="0">
                <a:moveTo>
                  <a:pt x="974" y="1"/>
                </a:moveTo>
                <a:cubicBezTo>
                  <a:pt x="974" y="92"/>
                  <a:pt x="974" y="213"/>
                  <a:pt x="1004" y="335"/>
                </a:cubicBezTo>
                <a:cubicBezTo>
                  <a:pt x="1156" y="1733"/>
                  <a:pt x="1460" y="3101"/>
                  <a:pt x="1885" y="4438"/>
                </a:cubicBezTo>
                <a:cubicBezTo>
                  <a:pt x="2129" y="5229"/>
                  <a:pt x="2433" y="6049"/>
                  <a:pt x="2189" y="6809"/>
                </a:cubicBezTo>
                <a:cubicBezTo>
                  <a:pt x="2007" y="7478"/>
                  <a:pt x="1430" y="7964"/>
                  <a:pt x="822" y="8238"/>
                </a:cubicBezTo>
                <a:cubicBezTo>
                  <a:pt x="578" y="8359"/>
                  <a:pt x="305" y="8451"/>
                  <a:pt x="1" y="8511"/>
                </a:cubicBezTo>
                <a:lnTo>
                  <a:pt x="1855" y="8511"/>
                </a:lnTo>
                <a:cubicBezTo>
                  <a:pt x="3071" y="8511"/>
                  <a:pt x="3952" y="7478"/>
                  <a:pt x="3588" y="6475"/>
                </a:cubicBezTo>
                <a:lnTo>
                  <a:pt x="974" y="1"/>
                </a:lnTo>
                <a:close/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9" name="Google Shape;4599;p23"/>
          <p:cNvSpPr/>
          <p:nvPr/>
        </p:nvSpPr>
        <p:spPr>
          <a:xfrm>
            <a:off x="1283155" y="4538713"/>
            <a:ext cx="48479" cy="49"/>
          </a:xfrm>
          <a:custGeom>
            <a:avLst/>
            <a:gdLst/>
            <a:ahLst/>
            <a:cxnLst/>
            <a:rect l="l" t="t" r="r" b="b"/>
            <a:pathLst>
              <a:path w="974" h="1" extrusionOk="0">
                <a:moveTo>
                  <a:pt x="1" y="1"/>
                </a:moveTo>
                <a:lnTo>
                  <a:pt x="973" y="1"/>
                </a:lnTo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0" name="Google Shape;4600;p23"/>
          <p:cNvSpPr/>
          <p:nvPr/>
        </p:nvSpPr>
        <p:spPr>
          <a:xfrm>
            <a:off x="1283155" y="4609838"/>
            <a:ext cx="48479" cy="49"/>
          </a:xfrm>
          <a:custGeom>
            <a:avLst/>
            <a:gdLst/>
            <a:ahLst/>
            <a:cxnLst/>
            <a:rect l="l" t="t" r="r" b="b"/>
            <a:pathLst>
              <a:path w="974" h="1" extrusionOk="0">
                <a:moveTo>
                  <a:pt x="1" y="0"/>
                </a:moveTo>
                <a:lnTo>
                  <a:pt x="973" y="0"/>
                </a:lnTo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1" name="Google Shape;4601;p23"/>
          <p:cNvSpPr/>
          <p:nvPr/>
        </p:nvSpPr>
        <p:spPr>
          <a:xfrm>
            <a:off x="1283155" y="4573504"/>
            <a:ext cx="27276" cy="49"/>
          </a:xfrm>
          <a:custGeom>
            <a:avLst/>
            <a:gdLst/>
            <a:ahLst/>
            <a:cxnLst/>
            <a:rect l="l" t="t" r="r" b="b"/>
            <a:pathLst>
              <a:path w="548" h="1" extrusionOk="0">
                <a:moveTo>
                  <a:pt x="1" y="1"/>
                </a:moveTo>
                <a:lnTo>
                  <a:pt x="548" y="1"/>
                </a:lnTo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2" name="Google Shape;4602;p23"/>
          <p:cNvSpPr/>
          <p:nvPr/>
        </p:nvSpPr>
        <p:spPr>
          <a:xfrm>
            <a:off x="1283155" y="4644630"/>
            <a:ext cx="27276" cy="49"/>
          </a:xfrm>
          <a:custGeom>
            <a:avLst/>
            <a:gdLst/>
            <a:ahLst/>
            <a:cxnLst/>
            <a:rect l="l" t="t" r="r" b="b"/>
            <a:pathLst>
              <a:path w="548" h="1" extrusionOk="0">
                <a:moveTo>
                  <a:pt x="1" y="0"/>
                </a:moveTo>
                <a:lnTo>
                  <a:pt x="548" y="0"/>
                </a:lnTo>
              </a:path>
            </a:pathLst>
          </a:custGeom>
          <a:solidFill>
            <a:srgbClr val="E0DDD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3" name="Google Shape;4603;p23"/>
          <p:cNvSpPr/>
          <p:nvPr/>
        </p:nvSpPr>
        <p:spPr>
          <a:xfrm>
            <a:off x="1615989" y="4320853"/>
            <a:ext cx="276939" cy="826088"/>
          </a:xfrm>
          <a:custGeom>
            <a:avLst/>
            <a:gdLst/>
            <a:ahLst/>
            <a:cxnLst/>
            <a:rect l="l" t="t" r="r" b="b"/>
            <a:pathLst>
              <a:path w="5564" h="16597" extrusionOk="0">
                <a:moveTo>
                  <a:pt x="1581" y="1"/>
                </a:moveTo>
                <a:lnTo>
                  <a:pt x="1581" y="973"/>
                </a:lnTo>
                <a:lnTo>
                  <a:pt x="1946" y="973"/>
                </a:lnTo>
                <a:lnTo>
                  <a:pt x="1946" y="1703"/>
                </a:lnTo>
                <a:cubicBezTo>
                  <a:pt x="1946" y="2159"/>
                  <a:pt x="1764" y="2584"/>
                  <a:pt x="1429" y="2888"/>
                </a:cubicBezTo>
                <a:lnTo>
                  <a:pt x="882" y="3374"/>
                </a:lnTo>
                <a:cubicBezTo>
                  <a:pt x="365" y="3830"/>
                  <a:pt x="61" y="4469"/>
                  <a:pt x="61" y="5137"/>
                </a:cubicBezTo>
                <a:lnTo>
                  <a:pt x="1" y="16019"/>
                </a:lnTo>
                <a:cubicBezTo>
                  <a:pt x="1" y="16323"/>
                  <a:pt x="244" y="16566"/>
                  <a:pt x="548" y="16566"/>
                </a:cubicBezTo>
                <a:lnTo>
                  <a:pt x="4925" y="16597"/>
                </a:lnTo>
                <a:cubicBezTo>
                  <a:pt x="5229" y="16597"/>
                  <a:pt x="5472" y="16353"/>
                  <a:pt x="5502" y="16049"/>
                </a:cubicBezTo>
                <a:lnTo>
                  <a:pt x="5563" y="5229"/>
                </a:lnTo>
                <a:cubicBezTo>
                  <a:pt x="5563" y="4530"/>
                  <a:pt x="5259" y="3861"/>
                  <a:pt x="4712" y="3405"/>
                </a:cubicBezTo>
                <a:lnTo>
                  <a:pt x="4256" y="3010"/>
                </a:lnTo>
                <a:cubicBezTo>
                  <a:pt x="3891" y="2706"/>
                  <a:pt x="3709" y="2250"/>
                  <a:pt x="3709" y="1794"/>
                </a:cubicBezTo>
                <a:lnTo>
                  <a:pt x="3709" y="973"/>
                </a:lnTo>
                <a:lnTo>
                  <a:pt x="4134" y="973"/>
                </a:lnTo>
                <a:lnTo>
                  <a:pt x="4134" y="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4" name="Google Shape;4604;p23"/>
          <p:cNvSpPr/>
          <p:nvPr/>
        </p:nvSpPr>
        <p:spPr>
          <a:xfrm>
            <a:off x="1661383" y="3149886"/>
            <a:ext cx="355581" cy="712605"/>
          </a:xfrm>
          <a:custGeom>
            <a:avLst/>
            <a:gdLst/>
            <a:ahLst/>
            <a:cxnLst/>
            <a:rect l="l" t="t" r="r" b="b"/>
            <a:pathLst>
              <a:path w="7144" h="14317" fill="none" extrusionOk="0">
                <a:moveTo>
                  <a:pt x="1" y="0"/>
                </a:moveTo>
                <a:cubicBezTo>
                  <a:pt x="3922" y="0"/>
                  <a:pt x="7144" y="3222"/>
                  <a:pt x="7144" y="7174"/>
                </a:cubicBezTo>
                <a:cubicBezTo>
                  <a:pt x="7144" y="11095"/>
                  <a:pt x="3952" y="14317"/>
                  <a:pt x="1" y="14317"/>
                </a:cubicBezTo>
              </a:path>
            </a:pathLst>
          </a:custGeom>
          <a:noFill/>
          <a:ln w="19000" cap="rnd" cmpd="sng">
            <a:solidFill>
              <a:srgbClr val="0C1F36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5" name="Google Shape;4605;p23"/>
          <p:cNvSpPr/>
          <p:nvPr/>
        </p:nvSpPr>
        <p:spPr>
          <a:xfrm>
            <a:off x="1649289" y="3092396"/>
            <a:ext cx="49" cy="313224"/>
          </a:xfrm>
          <a:custGeom>
            <a:avLst/>
            <a:gdLst/>
            <a:ahLst/>
            <a:cxnLst/>
            <a:rect l="l" t="t" r="r" b="b"/>
            <a:pathLst>
              <a:path w="1" h="6293" fill="none" extrusionOk="0">
                <a:moveTo>
                  <a:pt x="0" y="0"/>
                </a:moveTo>
                <a:lnTo>
                  <a:pt x="0" y="6292"/>
                </a:lnTo>
              </a:path>
            </a:pathLst>
          </a:custGeom>
          <a:noFill/>
          <a:ln w="19000" cap="rnd" cmpd="sng">
            <a:solidFill>
              <a:srgbClr val="16273B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6" name="Google Shape;4606;p23"/>
          <p:cNvSpPr/>
          <p:nvPr/>
        </p:nvSpPr>
        <p:spPr>
          <a:xfrm>
            <a:off x="1649289" y="3665786"/>
            <a:ext cx="49" cy="314717"/>
          </a:xfrm>
          <a:custGeom>
            <a:avLst/>
            <a:gdLst/>
            <a:ahLst/>
            <a:cxnLst/>
            <a:rect l="l" t="t" r="r" b="b"/>
            <a:pathLst>
              <a:path w="1" h="6323" fill="none" extrusionOk="0">
                <a:moveTo>
                  <a:pt x="0" y="0"/>
                </a:moveTo>
                <a:lnTo>
                  <a:pt x="0" y="6323"/>
                </a:lnTo>
              </a:path>
            </a:pathLst>
          </a:custGeom>
          <a:noFill/>
          <a:ln w="19000" cap="rnd" cmpd="sng">
            <a:solidFill>
              <a:srgbClr val="0C1F36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7" name="Google Shape;4607;p23"/>
          <p:cNvSpPr/>
          <p:nvPr/>
        </p:nvSpPr>
        <p:spPr>
          <a:xfrm>
            <a:off x="1457163" y="3919930"/>
            <a:ext cx="388829" cy="83271"/>
          </a:xfrm>
          <a:custGeom>
            <a:avLst/>
            <a:gdLst/>
            <a:ahLst/>
            <a:cxnLst/>
            <a:rect l="l" t="t" r="r" b="b"/>
            <a:pathLst>
              <a:path w="7812" h="1673" extrusionOk="0">
                <a:moveTo>
                  <a:pt x="669" y="1"/>
                </a:moveTo>
                <a:cubicBezTo>
                  <a:pt x="304" y="1"/>
                  <a:pt x="0" y="305"/>
                  <a:pt x="0" y="639"/>
                </a:cubicBezTo>
                <a:lnTo>
                  <a:pt x="0" y="1034"/>
                </a:lnTo>
                <a:cubicBezTo>
                  <a:pt x="0" y="1399"/>
                  <a:pt x="304" y="1673"/>
                  <a:pt x="669" y="1673"/>
                </a:cubicBezTo>
                <a:lnTo>
                  <a:pt x="7174" y="1673"/>
                </a:lnTo>
                <a:cubicBezTo>
                  <a:pt x="7538" y="1673"/>
                  <a:pt x="7812" y="1399"/>
                  <a:pt x="7812" y="1034"/>
                </a:cubicBezTo>
                <a:lnTo>
                  <a:pt x="7812" y="639"/>
                </a:lnTo>
                <a:cubicBezTo>
                  <a:pt x="7812" y="305"/>
                  <a:pt x="7538" y="1"/>
                  <a:pt x="7174" y="1"/>
                </a:cubicBezTo>
                <a:close/>
              </a:path>
            </a:pathLst>
          </a:custGeom>
          <a:solidFill>
            <a:srgbClr val="0C1F3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8" name="Google Shape;4608;p23"/>
          <p:cNvSpPr/>
          <p:nvPr/>
        </p:nvSpPr>
        <p:spPr>
          <a:xfrm>
            <a:off x="1345174" y="3221757"/>
            <a:ext cx="597679" cy="544669"/>
          </a:xfrm>
          <a:custGeom>
            <a:avLst/>
            <a:gdLst/>
            <a:ahLst/>
            <a:cxnLst/>
            <a:rect l="l" t="t" r="r" b="b"/>
            <a:pathLst>
              <a:path w="12008" h="10943" extrusionOk="0">
                <a:moveTo>
                  <a:pt x="6004" y="0"/>
                </a:moveTo>
                <a:cubicBezTo>
                  <a:pt x="4598" y="0"/>
                  <a:pt x="3192" y="532"/>
                  <a:pt x="2129" y="1596"/>
                </a:cubicBezTo>
                <a:cubicBezTo>
                  <a:pt x="1" y="3724"/>
                  <a:pt x="1" y="7189"/>
                  <a:pt x="2129" y="9347"/>
                </a:cubicBezTo>
                <a:cubicBezTo>
                  <a:pt x="3192" y="10411"/>
                  <a:pt x="4598" y="10943"/>
                  <a:pt x="6004" y="10943"/>
                </a:cubicBezTo>
                <a:cubicBezTo>
                  <a:pt x="7410" y="10943"/>
                  <a:pt x="8816" y="10411"/>
                  <a:pt x="9879" y="9347"/>
                </a:cubicBezTo>
                <a:cubicBezTo>
                  <a:pt x="12007" y="7189"/>
                  <a:pt x="12007" y="3724"/>
                  <a:pt x="9879" y="1596"/>
                </a:cubicBezTo>
                <a:cubicBezTo>
                  <a:pt x="8816" y="532"/>
                  <a:pt x="7410" y="0"/>
                  <a:pt x="6004" y="0"/>
                </a:cubicBezTo>
                <a:close/>
              </a:path>
            </a:pathLst>
          </a:custGeom>
          <a:solidFill>
            <a:srgbClr val="92CCA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9" name="Google Shape;4609;p23"/>
          <p:cNvSpPr/>
          <p:nvPr/>
        </p:nvSpPr>
        <p:spPr>
          <a:xfrm>
            <a:off x="1584234" y="3267898"/>
            <a:ext cx="332884" cy="423671"/>
          </a:xfrm>
          <a:custGeom>
            <a:avLst/>
            <a:gdLst/>
            <a:ahLst/>
            <a:cxnLst/>
            <a:rect l="l" t="t" r="r" b="b"/>
            <a:pathLst>
              <a:path w="6688" h="8512" extrusionOk="0">
                <a:moveTo>
                  <a:pt x="3344" y="0"/>
                </a:moveTo>
                <a:lnTo>
                  <a:pt x="2766" y="578"/>
                </a:lnTo>
                <a:cubicBezTo>
                  <a:pt x="2631" y="533"/>
                  <a:pt x="2492" y="512"/>
                  <a:pt x="2353" y="512"/>
                </a:cubicBezTo>
                <a:cubicBezTo>
                  <a:pt x="1928" y="512"/>
                  <a:pt x="1499" y="706"/>
                  <a:pt x="1155" y="1003"/>
                </a:cubicBezTo>
                <a:cubicBezTo>
                  <a:pt x="730" y="1368"/>
                  <a:pt x="456" y="1885"/>
                  <a:pt x="183" y="2402"/>
                </a:cubicBezTo>
                <a:cubicBezTo>
                  <a:pt x="92" y="2553"/>
                  <a:pt x="0" y="2736"/>
                  <a:pt x="31" y="2888"/>
                </a:cubicBezTo>
                <a:cubicBezTo>
                  <a:pt x="152" y="3587"/>
                  <a:pt x="1490" y="3040"/>
                  <a:pt x="1824" y="3648"/>
                </a:cubicBezTo>
                <a:cubicBezTo>
                  <a:pt x="2037" y="3435"/>
                  <a:pt x="2280" y="3283"/>
                  <a:pt x="2554" y="3161"/>
                </a:cubicBezTo>
                <a:lnTo>
                  <a:pt x="2554" y="3161"/>
                </a:lnTo>
                <a:cubicBezTo>
                  <a:pt x="2462" y="3648"/>
                  <a:pt x="3040" y="4286"/>
                  <a:pt x="2614" y="4560"/>
                </a:cubicBezTo>
                <a:cubicBezTo>
                  <a:pt x="2551" y="4614"/>
                  <a:pt x="2476" y="4633"/>
                  <a:pt x="2395" y="4633"/>
                </a:cubicBezTo>
                <a:cubicBezTo>
                  <a:pt x="2206" y="4633"/>
                  <a:pt x="1985" y="4529"/>
                  <a:pt x="1794" y="4529"/>
                </a:cubicBezTo>
                <a:cubicBezTo>
                  <a:pt x="1399" y="4560"/>
                  <a:pt x="1095" y="4955"/>
                  <a:pt x="1064" y="5350"/>
                </a:cubicBezTo>
                <a:cubicBezTo>
                  <a:pt x="1034" y="5745"/>
                  <a:pt x="1186" y="6110"/>
                  <a:pt x="1338" y="6475"/>
                </a:cubicBezTo>
                <a:cubicBezTo>
                  <a:pt x="1642" y="7143"/>
                  <a:pt x="1946" y="7842"/>
                  <a:pt x="2250" y="8511"/>
                </a:cubicBezTo>
                <a:cubicBezTo>
                  <a:pt x="2675" y="8389"/>
                  <a:pt x="2858" y="7873"/>
                  <a:pt x="2918" y="7417"/>
                </a:cubicBezTo>
                <a:cubicBezTo>
                  <a:pt x="2979" y="6961"/>
                  <a:pt x="2949" y="6505"/>
                  <a:pt x="3162" y="6079"/>
                </a:cubicBezTo>
                <a:cubicBezTo>
                  <a:pt x="3526" y="5441"/>
                  <a:pt x="4499" y="5076"/>
                  <a:pt x="4438" y="4347"/>
                </a:cubicBezTo>
                <a:cubicBezTo>
                  <a:pt x="4408" y="4012"/>
                  <a:pt x="4165" y="3648"/>
                  <a:pt x="4347" y="3374"/>
                </a:cubicBezTo>
                <a:cubicBezTo>
                  <a:pt x="4416" y="3270"/>
                  <a:pt x="4516" y="3225"/>
                  <a:pt x="4626" y="3225"/>
                </a:cubicBezTo>
                <a:cubicBezTo>
                  <a:pt x="4900" y="3225"/>
                  <a:pt x="5241" y="3504"/>
                  <a:pt x="5350" y="3830"/>
                </a:cubicBezTo>
                <a:cubicBezTo>
                  <a:pt x="5502" y="4256"/>
                  <a:pt x="5532" y="4803"/>
                  <a:pt x="5958" y="5016"/>
                </a:cubicBezTo>
                <a:cubicBezTo>
                  <a:pt x="6026" y="5045"/>
                  <a:pt x="6101" y="5058"/>
                  <a:pt x="6177" y="5058"/>
                </a:cubicBezTo>
                <a:cubicBezTo>
                  <a:pt x="6340" y="5058"/>
                  <a:pt x="6512" y="4997"/>
                  <a:pt x="6657" y="4894"/>
                </a:cubicBezTo>
                <a:cubicBezTo>
                  <a:pt x="6687" y="4772"/>
                  <a:pt x="6687" y="4651"/>
                  <a:pt x="6687" y="4560"/>
                </a:cubicBezTo>
                <a:cubicBezTo>
                  <a:pt x="6687" y="2675"/>
                  <a:pt x="5745" y="1003"/>
                  <a:pt x="4286" y="31"/>
                </a:cubicBezTo>
                <a:cubicBezTo>
                  <a:pt x="4160" y="43"/>
                  <a:pt x="4029" y="51"/>
                  <a:pt x="3897" y="51"/>
                </a:cubicBezTo>
                <a:cubicBezTo>
                  <a:pt x="3710" y="51"/>
                  <a:pt x="3522" y="36"/>
                  <a:pt x="3344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0" name="Google Shape;4610;p23"/>
          <p:cNvSpPr/>
          <p:nvPr/>
        </p:nvSpPr>
        <p:spPr>
          <a:xfrm>
            <a:off x="1370906" y="3278499"/>
            <a:ext cx="175551" cy="440295"/>
          </a:xfrm>
          <a:custGeom>
            <a:avLst/>
            <a:gdLst/>
            <a:ahLst/>
            <a:cxnLst/>
            <a:rect l="l" t="t" r="r" b="b"/>
            <a:pathLst>
              <a:path w="3527" h="8846" extrusionOk="0">
                <a:moveTo>
                  <a:pt x="2159" y="0"/>
                </a:moveTo>
                <a:cubicBezTo>
                  <a:pt x="852" y="1003"/>
                  <a:pt x="1" y="2553"/>
                  <a:pt x="1" y="4316"/>
                </a:cubicBezTo>
                <a:cubicBezTo>
                  <a:pt x="1" y="6201"/>
                  <a:pt x="943" y="7842"/>
                  <a:pt x="2371" y="8845"/>
                </a:cubicBezTo>
                <a:cubicBezTo>
                  <a:pt x="2554" y="7629"/>
                  <a:pt x="2463" y="5532"/>
                  <a:pt x="2615" y="5532"/>
                </a:cubicBezTo>
                <a:cubicBezTo>
                  <a:pt x="3526" y="5532"/>
                  <a:pt x="2037" y="3404"/>
                  <a:pt x="1125" y="3313"/>
                </a:cubicBezTo>
                <a:cubicBezTo>
                  <a:pt x="1520" y="2644"/>
                  <a:pt x="1733" y="3192"/>
                  <a:pt x="2098" y="2523"/>
                </a:cubicBezTo>
                <a:cubicBezTo>
                  <a:pt x="2280" y="2219"/>
                  <a:pt x="2432" y="1885"/>
                  <a:pt x="2493" y="1550"/>
                </a:cubicBezTo>
                <a:cubicBezTo>
                  <a:pt x="2554" y="1003"/>
                  <a:pt x="2371" y="486"/>
                  <a:pt x="2159" y="0"/>
                </a:cubicBezTo>
                <a:close/>
              </a:path>
            </a:pathLst>
          </a:custGeom>
          <a:solidFill>
            <a:srgbClr val="6DA3A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1" name="Google Shape;4611;p23"/>
          <p:cNvSpPr/>
          <p:nvPr/>
        </p:nvSpPr>
        <p:spPr>
          <a:xfrm>
            <a:off x="8180447" y="6576564"/>
            <a:ext cx="204320" cy="307193"/>
          </a:xfrm>
          <a:custGeom>
            <a:avLst/>
            <a:gdLst/>
            <a:ahLst/>
            <a:cxnLst/>
            <a:rect l="l" t="t" r="r" b="b"/>
            <a:pathLst>
              <a:path w="4105" h="4895" extrusionOk="0">
                <a:moveTo>
                  <a:pt x="4104" y="0"/>
                </a:moveTo>
                <a:lnTo>
                  <a:pt x="1" y="1095"/>
                </a:lnTo>
                <a:lnTo>
                  <a:pt x="487" y="4894"/>
                </a:lnTo>
                <a:lnTo>
                  <a:pt x="4104" y="4894"/>
                </a:lnTo>
                <a:lnTo>
                  <a:pt x="4104" y="0"/>
                </a:lnTo>
                <a:close/>
              </a:path>
            </a:pathLst>
          </a:custGeom>
          <a:solidFill>
            <a:srgbClr val="301E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2" name="Google Shape;4612;p23"/>
          <p:cNvSpPr/>
          <p:nvPr/>
        </p:nvSpPr>
        <p:spPr>
          <a:xfrm>
            <a:off x="6685700" y="6576564"/>
            <a:ext cx="202776" cy="307193"/>
          </a:xfrm>
          <a:custGeom>
            <a:avLst/>
            <a:gdLst/>
            <a:ahLst/>
            <a:cxnLst/>
            <a:rect l="l" t="t" r="r" b="b"/>
            <a:pathLst>
              <a:path w="4074" h="4895" extrusionOk="0">
                <a:moveTo>
                  <a:pt x="1" y="0"/>
                </a:moveTo>
                <a:lnTo>
                  <a:pt x="1" y="4894"/>
                </a:lnTo>
                <a:lnTo>
                  <a:pt x="3587" y="4894"/>
                </a:lnTo>
                <a:lnTo>
                  <a:pt x="4074" y="1095"/>
                </a:lnTo>
                <a:lnTo>
                  <a:pt x="1" y="0"/>
                </a:lnTo>
                <a:close/>
              </a:path>
            </a:pathLst>
          </a:custGeom>
          <a:solidFill>
            <a:srgbClr val="301E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3" name="Google Shape;4613;p23"/>
          <p:cNvSpPr/>
          <p:nvPr/>
        </p:nvSpPr>
        <p:spPr>
          <a:xfrm>
            <a:off x="6579777" y="5221006"/>
            <a:ext cx="1960771" cy="1541729"/>
          </a:xfrm>
          <a:custGeom>
            <a:avLst/>
            <a:gdLst/>
            <a:ahLst/>
            <a:cxnLst/>
            <a:rect l="l" t="t" r="r" b="b"/>
            <a:pathLst>
              <a:path w="39394" h="30975" extrusionOk="0">
                <a:moveTo>
                  <a:pt x="1" y="1"/>
                </a:moveTo>
                <a:lnTo>
                  <a:pt x="518" y="30974"/>
                </a:lnTo>
                <a:lnTo>
                  <a:pt x="38360" y="30974"/>
                </a:lnTo>
                <a:lnTo>
                  <a:pt x="39394" y="1"/>
                </a:ln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4" name="Google Shape;4614;p23"/>
          <p:cNvSpPr/>
          <p:nvPr/>
        </p:nvSpPr>
        <p:spPr>
          <a:xfrm>
            <a:off x="6625171" y="5278493"/>
            <a:ext cx="1873020" cy="1429739"/>
          </a:xfrm>
          <a:custGeom>
            <a:avLst/>
            <a:gdLst/>
            <a:ahLst/>
            <a:cxnLst/>
            <a:rect l="l" t="t" r="r" b="b"/>
            <a:pathLst>
              <a:path w="37631" h="28725" extrusionOk="0">
                <a:moveTo>
                  <a:pt x="1" y="1"/>
                </a:moveTo>
                <a:lnTo>
                  <a:pt x="487" y="28725"/>
                </a:lnTo>
                <a:lnTo>
                  <a:pt x="36658" y="28725"/>
                </a:lnTo>
                <a:lnTo>
                  <a:pt x="37631" y="1"/>
                </a:lnTo>
                <a:close/>
              </a:path>
            </a:pathLst>
          </a:custGeom>
          <a:solidFill>
            <a:srgbClr val="A0664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5" name="Google Shape;4615;p23"/>
          <p:cNvSpPr/>
          <p:nvPr/>
        </p:nvSpPr>
        <p:spPr>
          <a:xfrm>
            <a:off x="6643339" y="5762640"/>
            <a:ext cx="1818568" cy="49"/>
          </a:xfrm>
          <a:custGeom>
            <a:avLst/>
            <a:gdLst/>
            <a:ahLst/>
            <a:cxnLst/>
            <a:rect l="l" t="t" r="r" b="b"/>
            <a:pathLst>
              <a:path w="36537" h="1" fill="none" extrusionOk="0">
                <a:moveTo>
                  <a:pt x="1" y="1"/>
                </a:moveTo>
                <a:lnTo>
                  <a:pt x="36536" y="1"/>
                </a:lnTo>
              </a:path>
            </a:pathLst>
          </a:custGeom>
          <a:noFill/>
          <a:ln w="4550" cap="flat" cmpd="sng">
            <a:solidFill>
              <a:srgbClr val="6D3D24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6" name="Google Shape;4616;p23"/>
          <p:cNvSpPr/>
          <p:nvPr/>
        </p:nvSpPr>
        <p:spPr>
          <a:xfrm>
            <a:off x="6643339" y="6237677"/>
            <a:ext cx="1818568" cy="49"/>
          </a:xfrm>
          <a:custGeom>
            <a:avLst/>
            <a:gdLst/>
            <a:ahLst/>
            <a:cxnLst/>
            <a:rect l="l" t="t" r="r" b="b"/>
            <a:pathLst>
              <a:path w="36537" h="1" fill="none" extrusionOk="0">
                <a:moveTo>
                  <a:pt x="1" y="1"/>
                </a:moveTo>
                <a:lnTo>
                  <a:pt x="36536" y="1"/>
                </a:lnTo>
              </a:path>
            </a:pathLst>
          </a:custGeom>
          <a:noFill/>
          <a:ln w="4550" cap="flat" cmpd="sng">
            <a:solidFill>
              <a:srgbClr val="6D3D24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7" name="Google Shape;4617;p23"/>
          <p:cNvSpPr/>
          <p:nvPr/>
        </p:nvSpPr>
        <p:spPr>
          <a:xfrm>
            <a:off x="7514769" y="5455538"/>
            <a:ext cx="101439" cy="101388"/>
          </a:xfrm>
          <a:custGeom>
            <a:avLst/>
            <a:gdLst/>
            <a:ahLst/>
            <a:cxnLst/>
            <a:rect l="l" t="t" r="r" b="b"/>
            <a:pathLst>
              <a:path w="2038" h="2037" extrusionOk="0">
                <a:moveTo>
                  <a:pt x="1034" y="0"/>
                </a:moveTo>
                <a:cubicBezTo>
                  <a:pt x="456" y="0"/>
                  <a:pt x="1" y="456"/>
                  <a:pt x="1" y="1003"/>
                </a:cubicBezTo>
                <a:cubicBezTo>
                  <a:pt x="1" y="1581"/>
                  <a:pt x="456" y="2037"/>
                  <a:pt x="1034" y="2037"/>
                </a:cubicBezTo>
                <a:cubicBezTo>
                  <a:pt x="1581" y="2037"/>
                  <a:pt x="2037" y="1581"/>
                  <a:pt x="2037" y="1003"/>
                </a:cubicBezTo>
                <a:cubicBezTo>
                  <a:pt x="2037" y="456"/>
                  <a:pt x="1581" y="0"/>
                  <a:pt x="1034" y="0"/>
                </a:cubicBez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8" name="Google Shape;4618;p23"/>
          <p:cNvSpPr/>
          <p:nvPr/>
        </p:nvSpPr>
        <p:spPr>
          <a:xfrm>
            <a:off x="7514769" y="5944213"/>
            <a:ext cx="101439" cy="101388"/>
          </a:xfrm>
          <a:custGeom>
            <a:avLst/>
            <a:gdLst/>
            <a:ahLst/>
            <a:cxnLst/>
            <a:rect l="l" t="t" r="r" b="b"/>
            <a:pathLst>
              <a:path w="2038" h="2037" extrusionOk="0">
                <a:moveTo>
                  <a:pt x="1034" y="0"/>
                </a:moveTo>
                <a:cubicBezTo>
                  <a:pt x="456" y="0"/>
                  <a:pt x="1" y="456"/>
                  <a:pt x="1" y="1033"/>
                </a:cubicBezTo>
                <a:cubicBezTo>
                  <a:pt x="1" y="1581"/>
                  <a:pt x="456" y="2037"/>
                  <a:pt x="1034" y="2037"/>
                </a:cubicBezTo>
                <a:cubicBezTo>
                  <a:pt x="1581" y="2037"/>
                  <a:pt x="2037" y="1581"/>
                  <a:pt x="2037" y="1033"/>
                </a:cubicBezTo>
                <a:cubicBezTo>
                  <a:pt x="2037" y="456"/>
                  <a:pt x="1581" y="0"/>
                  <a:pt x="1034" y="0"/>
                </a:cubicBez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9" name="Google Shape;4619;p23"/>
          <p:cNvSpPr/>
          <p:nvPr/>
        </p:nvSpPr>
        <p:spPr>
          <a:xfrm>
            <a:off x="7514769" y="6411684"/>
            <a:ext cx="101439" cy="102931"/>
          </a:xfrm>
          <a:custGeom>
            <a:avLst/>
            <a:gdLst/>
            <a:ahLst/>
            <a:cxnLst/>
            <a:rect l="l" t="t" r="r" b="b"/>
            <a:pathLst>
              <a:path w="2038" h="2068" extrusionOk="0">
                <a:moveTo>
                  <a:pt x="1034" y="0"/>
                </a:moveTo>
                <a:cubicBezTo>
                  <a:pt x="456" y="0"/>
                  <a:pt x="1" y="487"/>
                  <a:pt x="1" y="1034"/>
                </a:cubicBezTo>
                <a:cubicBezTo>
                  <a:pt x="1" y="1611"/>
                  <a:pt x="456" y="2067"/>
                  <a:pt x="1034" y="2067"/>
                </a:cubicBezTo>
                <a:cubicBezTo>
                  <a:pt x="1581" y="2067"/>
                  <a:pt x="2037" y="1611"/>
                  <a:pt x="2037" y="1034"/>
                </a:cubicBezTo>
                <a:cubicBezTo>
                  <a:pt x="2037" y="487"/>
                  <a:pt x="1581" y="31"/>
                  <a:pt x="1034" y="0"/>
                </a:cubicBezTo>
                <a:close/>
              </a:path>
            </a:pathLst>
          </a:custGeom>
          <a:solidFill>
            <a:srgbClr val="6D3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97340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C661E-209D-4B41-E6DF-787E6B738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0888A-0782-EBDD-2794-1C9396890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A2A93-2DF6-D758-820E-6C93568D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EA680-9CFB-79DF-EE48-0160FF18D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18839-CAD3-170D-7D3A-BDC4C44C4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3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88FBE-D739-A42B-0F80-67CF88FAE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62E1F-5061-22AF-E04F-37053A24E6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39A683-644A-0089-0AB2-633F321F6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362EB-D428-495D-76D6-F61500DBC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5B049A-3B2F-70CA-89C9-C452159B5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FACF5-9DF5-22D6-5FB9-9EFFFDA39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07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55145-C4ED-9AF4-2C82-854437B14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629342-3CDC-6BF3-F9F5-67D8B1EBD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65A8DB-F6FF-40C9-0FB9-3A8CA9729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D68BF9-EC6D-01B3-00A2-1BC95969C7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3C3204-307D-C3FD-0A90-F3DB619B38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DAFF5A-28E5-7C04-958F-09D74756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658DE-9620-C905-F3A9-1134F4694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1F1B3B-F480-CA43-C7C7-602534FB8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30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94FF0-EE50-9D15-2474-0E15057A9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D17B06-0C5F-C94C-BCDD-E296291A9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6C9755-2D5F-2F87-BF14-7084FBEFB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6E725E-4C99-7CB2-927F-9137383F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66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363DAF-0F65-DF72-7BD2-75C00BED4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C86AC8-D72B-DD64-5CAA-B5C514516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DCC2A-A38D-4DD4-DE04-714A7FD5F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64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A313A-06D3-54AE-E778-9130DB019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939CD-32A2-C1B8-6E16-E2DD7AF40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1D8C84-B660-7954-6167-8686B586A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D934E-96E6-EB7C-D29B-9F9EC1F0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0D0D4-9ECE-FCF4-50D2-8A901DE28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8D9DB-6306-3633-0FFD-19972AA68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51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5764-0DEE-E3C1-FB22-26E47897C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51A75E-2C6A-2486-F025-1B40296BF9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5FA347-D413-4154-233D-AA6254398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FD801-3250-766A-E9F3-DA15D5241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E17DB-9B81-E7FF-72D5-5F3A3616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9A76D-D0B8-946D-C71F-0775AAD64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4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0258C6-DD56-4241-97F8-02E80E9A6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9F94A-DD78-5AB1-D36D-3C08B151E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5CB12-2868-D5B8-F40E-93669EA6A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9823E-B6F5-4775-975C-A9953D0ACE21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67950-91B5-4A27-023E-8DDB260C0D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4E59D-F3A4-2CE3-19FF-B5EFC115C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D047F-300F-47A8-BE9F-516EAD270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0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3.wd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Relationship Id="rId4" Type="http://schemas.microsoft.com/office/2007/relationships/hdphoto" Target="../media/hdphoto4.wdp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D6878E-7AC4-44E4-9E81-136B85B8971B}"/>
              </a:ext>
            </a:extLst>
          </p:cNvPr>
          <p:cNvSpPr txBox="1"/>
          <p:nvPr/>
        </p:nvSpPr>
        <p:spPr>
          <a:xfrm>
            <a:off x="3644901" y="1092846"/>
            <a:ext cx="4229100" cy="913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5333" b="1" dirty="0">
                <a:solidFill>
                  <a:schemeClr val="accent3"/>
                </a:solidFill>
              </a:rPr>
              <a:t>KHỞI ĐỘNG</a:t>
            </a:r>
            <a:endParaRPr lang="vi-VN" sz="5333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9C42B8-F962-4CA5-9CAD-524E008DF29A}"/>
              </a:ext>
            </a:extLst>
          </p:cNvPr>
          <p:cNvSpPr txBox="1"/>
          <p:nvPr/>
        </p:nvSpPr>
        <p:spPr>
          <a:xfrm>
            <a:off x="975895" y="1968486"/>
            <a:ext cx="6107924" cy="3217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133" dirty="0" err="1">
                <a:ea typeface="Times New Roman" panose="02020603050405020304" pitchFamily="18" charset="0"/>
              </a:rPr>
              <a:t>Bản</a:t>
            </a:r>
            <a:r>
              <a:rPr lang="en-US" sz="2133" dirty="0">
                <a:ea typeface="Times New Roman" panose="02020603050405020304" pitchFamily="18" charset="0"/>
              </a:rPr>
              <a:t> tin SEA Games 30, </a:t>
            </a:r>
            <a:r>
              <a:rPr lang="en-US" sz="2133" dirty="0" err="1">
                <a:ea typeface="Times New Roman" panose="02020603050405020304" pitchFamily="18" charset="0"/>
              </a:rPr>
              <a:t>ngày</a:t>
            </a:r>
            <a:r>
              <a:rPr lang="en-US" sz="2133" dirty="0">
                <a:ea typeface="Times New Roman" panose="02020603050405020304" pitchFamily="18" charset="0"/>
              </a:rPr>
              <a:t> 08/12/2019 </a:t>
            </a:r>
            <a:r>
              <a:rPr lang="en-US" sz="2133" dirty="0" err="1">
                <a:ea typeface="Times New Roman" panose="02020603050405020304" pitchFamily="18" charset="0"/>
              </a:rPr>
              <a:t>viết</a:t>
            </a:r>
            <a:r>
              <a:rPr lang="en-US" sz="2133" dirty="0">
                <a:ea typeface="Times New Roman" panose="02020603050405020304" pitchFamily="18" charset="0"/>
              </a:rPr>
              <a:t>: </a:t>
            </a:r>
            <a:r>
              <a:rPr lang="en-US" sz="2133" i="1" dirty="0">
                <a:ea typeface="TimesNewRomanPSMT"/>
              </a:rPr>
              <a:t>"</a:t>
            </a:r>
            <a:r>
              <a:rPr lang="en-US" sz="2133" i="1" dirty="0" err="1">
                <a:ea typeface="TimesNewRomanPSMT"/>
              </a:rPr>
              <a:t>Chiều</a:t>
            </a:r>
            <a:r>
              <a:rPr lang="en-US" sz="2133" dirty="0">
                <a:ea typeface="TimesNewRomanPSMT"/>
              </a:rPr>
              <a:t> 08/12, </a:t>
            </a:r>
            <a:r>
              <a:rPr lang="en-US" sz="2133" i="1" dirty="0" err="1">
                <a:ea typeface="TimesNewRomanPSMT"/>
              </a:rPr>
              <a:t>vận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động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viên</a:t>
            </a:r>
            <a:r>
              <a:rPr lang="en-US" sz="2133" i="1" dirty="0">
                <a:ea typeface="TimesNewRomanPSMT"/>
              </a:rPr>
              <a:t> Lê Tú </a:t>
            </a:r>
            <a:r>
              <a:rPr lang="en-US" sz="2133" i="1" dirty="0" err="1">
                <a:ea typeface="TimesNewRomanPSMT"/>
              </a:rPr>
              <a:t>Chinh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đã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xuất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sắc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giành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tấm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Huy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chương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Vàng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điền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kinh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nội</a:t>
            </a:r>
            <a:r>
              <a:rPr lang="en-US" sz="2133" i="1" dirty="0">
                <a:ea typeface="TimesNewRomanPSMT"/>
              </a:rPr>
              <a:t> dung </a:t>
            </a:r>
            <a:r>
              <a:rPr lang="en-US" sz="2133" i="1" dirty="0" err="1">
                <a:ea typeface="TimesNewRomanPSMT"/>
              </a:rPr>
              <a:t>chạy</a:t>
            </a:r>
            <a:r>
              <a:rPr lang="en-US" sz="2133" dirty="0">
                <a:ea typeface="TimesNewRomanPSMT"/>
              </a:rPr>
              <a:t> 100 m </a:t>
            </a:r>
            <a:r>
              <a:rPr lang="en-US" sz="2133" i="1" dirty="0" err="1">
                <a:ea typeface="TimesNewRomanPSMT"/>
              </a:rPr>
              <a:t>nữ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tại</a:t>
            </a:r>
            <a:r>
              <a:rPr lang="en-US" sz="2133" i="1" dirty="0">
                <a:ea typeface="TimesNewRomanPSMT"/>
              </a:rPr>
              <a:t> SEA Games</a:t>
            </a:r>
            <a:r>
              <a:rPr lang="en-US" sz="2133" dirty="0">
                <a:ea typeface="TimesNewRomanPSMT"/>
              </a:rPr>
              <a:t> 30 </a:t>
            </a:r>
            <a:r>
              <a:rPr lang="en-US" sz="2133" i="1" dirty="0" err="1">
                <a:ea typeface="TimesNewRomanPSMT"/>
              </a:rPr>
              <a:t>sau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khi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bứt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tốc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ngoạn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mục</a:t>
            </a:r>
            <a:r>
              <a:rPr lang="en-US" sz="2133" i="1" dirty="0">
                <a:ea typeface="TimesNewRomanPSMT"/>
              </a:rPr>
              <a:t>, </a:t>
            </a:r>
            <a:r>
              <a:rPr lang="en-US" sz="2133" i="1" dirty="0" err="1">
                <a:ea typeface="TimesNewRomanPSMT"/>
              </a:rPr>
              <a:t>chiến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thắng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đối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thù</a:t>
            </a:r>
            <a:r>
              <a:rPr lang="en-US" sz="2133" i="1" dirty="0">
                <a:ea typeface="TimesNewRomanPSMT"/>
              </a:rPr>
              <a:t> Kristina Marie Knott - </a:t>
            </a:r>
            <a:r>
              <a:rPr lang="en-US" sz="2133" i="1" dirty="0" err="1">
                <a:ea typeface="TimesNewRomanPSMT"/>
              </a:rPr>
              <a:t>chân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chạy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người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Mỹ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nhập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quốc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tịch</a:t>
            </a:r>
            <a:r>
              <a:rPr lang="en-US" sz="2133" i="1" dirty="0">
                <a:ea typeface="TimesNewRomanPSMT"/>
              </a:rPr>
              <a:t> Philippines.</a:t>
            </a:r>
            <a:r>
              <a:rPr lang="en-US" sz="2133" dirty="0">
                <a:ea typeface="Times New Roman" panose="02020603050405020304" pitchFamily="18" charset="0"/>
              </a:rPr>
              <a:t> </a:t>
            </a:r>
            <a:r>
              <a:rPr lang="en-US" sz="2133" i="1" dirty="0" err="1">
                <a:ea typeface="TimesNewRomanPSMT"/>
              </a:rPr>
              <a:t>Thành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tích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cửa</a:t>
            </a:r>
            <a:r>
              <a:rPr lang="en-US" sz="2133" i="1" dirty="0">
                <a:ea typeface="TimesNewRomanPSMT"/>
              </a:rPr>
              <a:t> Lê Tú </a:t>
            </a:r>
            <a:r>
              <a:rPr lang="en-US" sz="2133" i="1" dirty="0" err="1">
                <a:ea typeface="TimesNewRomanPSMT"/>
              </a:rPr>
              <a:t>Chinh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là</a:t>
            </a:r>
            <a:r>
              <a:rPr lang="en-US" sz="2133" dirty="0">
                <a:ea typeface="TimesNewRomanPSMT"/>
              </a:rPr>
              <a:t> </a:t>
            </a:r>
            <a:r>
              <a:rPr lang="en-US" sz="2133" b="1" dirty="0">
                <a:ea typeface="TimesNewRomanPSMT"/>
              </a:rPr>
              <a:t>11,54</a:t>
            </a:r>
            <a:r>
              <a:rPr lang="en-US" sz="2133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giây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và</a:t>
            </a:r>
            <a:r>
              <a:rPr lang="en-US" sz="2133" i="1" dirty="0">
                <a:ea typeface="TimesNewRomanPSMT"/>
              </a:rPr>
              <a:t> </a:t>
            </a:r>
            <a:r>
              <a:rPr lang="en-US" sz="2133" i="1" dirty="0" err="1">
                <a:ea typeface="TimesNewRomanPSMT"/>
              </a:rPr>
              <a:t>của</a:t>
            </a:r>
            <a:r>
              <a:rPr lang="en-US" sz="2133" i="1" dirty="0">
                <a:ea typeface="TimesNewRomanPSMT"/>
              </a:rPr>
              <a:t> Kristina Marie Knott </a:t>
            </a:r>
            <a:r>
              <a:rPr lang="en-US" sz="2133" i="1" dirty="0" err="1">
                <a:ea typeface="TimesNewRomanPSMT"/>
              </a:rPr>
              <a:t>là</a:t>
            </a:r>
            <a:r>
              <a:rPr lang="en-US" sz="2133" dirty="0">
                <a:ea typeface="TimesNewRomanPSMT"/>
              </a:rPr>
              <a:t> </a:t>
            </a:r>
            <a:r>
              <a:rPr lang="en-US" sz="2133" b="1" dirty="0">
                <a:ea typeface="TimesNewRomanPSMT"/>
              </a:rPr>
              <a:t>11,55 </a:t>
            </a:r>
            <a:r>
              <a:rPr lang="en-US" sz="2133" i="1" dirty="0" err="1">
                <a:ea typeface="TimesNewRomanPSMT"/>
              </a:rPr>
              <a:t>giây</a:t>
            </a:r>
            <a:r>
              <a:rPr lang="en-US" sz="2133" i="1" dirty="0">
                <a:ea typeface="TimesNewRomanPSMT"/>
              </a:rPr>
              <a:t>”.</a:t>
            </a:r>
            <a:endParaRPr lang="en-US" sz="2133" dirty="0">
              <a:ea typeface="Calibri" panose="020F0502020204030204" pitchFamily="34" charset="0"/>
            </a:endParaRPr>
          </a:p>
        </p:txBody>
      </p:sp>
      <p:pic>
        <p:nvPicPr>
          <p:cNvPr id="1028" name="Picture 4" descr="SEA Games 30: Lê Tú Chinh giành HCV chạy 100m nữ - Ảnh thời sự trong nước -  Văn hoá &amp;amp; Xã hội - Thông tấn xã Việt Nam (TTXVN)">
            <a:extLst>
              <a:ext uri="{FF2B5EF4-FFF2-40B4-BE49-F238E27FC236}">
                <a16:creationId xmlns:a16="http://schemas.microsoft.com/office/drawing/2014/main" id="{0010A9D7-168D-4991-B24A-971AD41C7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819" y="2182068"/>
            <a:ext cx="4111463" cy="273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ECC5599-0D05-42B0-9C54-9716EB0D3336}"/>
              </a:ext>
            </a:extLst>
          </p:cNvPr>
          <p:cNvSpPr/>
          <p:nvPr/>
        </p:nvSpPr>
        <p:spPr>
          <a:xfrm>
            <a:off x="768827" y="946392"/>
            <a:ext cx="11095628" cy="2399793"/>
          </a:xfrm>
          <a:prstGeom prst="roundRect">
            <a:avLst/>
          </a:prstGeom>
          <a:solidFill>
            <a:schemeClr val="tx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i="1" dirty="0" err="1">
                <a:solidFill>
                  <a:schemeClr val="bg1"/>
                </a:solidFill>
              </a:rPr>
              <a:t>Em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hãy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nêu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lại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quy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tắc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cộng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hai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số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nguyên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cùng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dấu</a:t>
            </a:r>
            <a:r>
              <a:rPr lang="en-US" sz="3200" i="1" dirty="0">
                <a:solidFill>
                  <a:schemeClr val="bg1"/>
                </a:solidFill>
              </a:rPr>
              <a:t>, </a:t>
            </a:r>
            <a:r>
              <a:rPr lang="en-US" sz="3200" i="1" dirty="0" err="1">
                <a:solidFill>
                  <a:schemeClr val="bg1"/>
                </a:solidFill>
              </a:rPr>
              <a:t>khác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dấu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và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hoàn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thành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ví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dụ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sau</a:t>
            </a:r>
            <a:r>
              <a:rPr lang="en-US" sz="3200" i="1" dirty="0">
                <a:solidFill>
                  <a:schemeClr val="bg1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200" b="1" u="sng" dirty="0">
                <a:solidFill>
                  <a:schemeClr val="bg1"/>
                </a:solidFill>
              </a:rPr>
              <a:t>VD: </a:t>
            </a:r>
            <a:r>
              <a:rPr lang="en-US" sz="3200" b="1" u="sng" dirty="0" err="1">
                <a:solidFill>
                  <a:schemeClr val="bg1"/>
                </a:solidFill>
              </a:rPr>
              <a:t>Tính</a:t>
            </a:r>
            <a:r>
              <a:rPr lang="en-US" sz="3200" dirty="0">
                <a:solidFill>
                  <a:schemeClr val="bg1"/>
                </a:solidFill>
              </a:rPr>
              <a:t>:  (-7) + (-15)		13 + (-24)	</a:t>
            </a:r>
            <a:endParaRPr lang="vi-VN" sz="3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8A2D30-13C9-45B4-A619-D26B85D6AA6B}"/>
              </a:ext>
            </a:extLst>
          </p:cNvPr>
          <p:cNvSpPr/>
          <p:nvPr/>
        </p:nvSpPr>
        <p:spPr>
          <a:xfrm>
            <a:off x="327546" y="5347502"/>
            <a:ext cx="11864455" cy="1382972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dirty="0" err="1">
                <a:solidFill>
                  <a:schemeClr val="tx1"/>
                </a:solidFill>
              </a:rPr>
              <a:t>Quy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tắc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cộng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số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thập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phân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 err="1">
                <a:solidFill>
                  <a:schemeClr val="tx1"/>
                </a:solidFill>
              </a:rPr>
              <a:t>cùng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dấu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hoặc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khác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dấu</a:t>
            </a:r>
            <a:r>
              <a:rPr lang="en-US" sz="3200" dirty="0">
                <a:solidFill>
                  <a:schemeClr val="tx1"/>
                </a:solidFill>
              </a:rPr>
              <a:t>) </a:t>
            </a:r>
            <a:r>
              <a:rPr lang="en-US" sz="3200" dirty="0" err="1">
                <a:solidFill>
                  <a:schemeClr val="tx1"/>
                </a:solidFill>
              </a:rPr>
              <a:t>được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thực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hiện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giống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quy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tắc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cộng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số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nguyên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vi-VN" sz="32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D9E2307-B420-460D-9567-903CFD97E2B4}"/>
              </a:ext>
            </a:extLst>
          </p:cNvPr>
          <p:cNvGraphicFramePr>
            <a:graphicFrameLocks noGrp="1"/>
          </p:cNvGraphicFramePr>
          <p:nvPr/>
        </p:nvGraphicFramePr>
        <p:xfrm>
          <a:off x="2232165" y="3618125"/>
          <a:ext cx="8128000" cy="1584960"/>
        </p:xfrm>
        <a:graphic>
          <a:graphicData uri="http://schemas.openxmlformats.org/drawingml/2006/table">
            <a:tbl>
              <a:tblPr firstRow="1" bandRow="1"/>
              <a:tblGrid>
                <a:gridCol w="4064000">
                  <a:extLst>
                    <a:ext uri="{9D8B030D-6E8A-4147-A177-3AD203B41FA5}">
                      <a16:colId xmlns:a16="http://schemas.microsoft.com/office/drawing/2014/main" val="117445209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35855286"/>
                    </a:ext>
                  </a:extLst>
                </a:gridCol>
              </a:tblGrid>
              <a:tr h="1584960"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(-7) + (-15)	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- (7 + 15) 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 -22</a:t>
                      </a:r>
                      <a:endParaRPr lang="vi-VN" sz="3200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13 + (-24)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-(24 -13) 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-11</a:t>
                      </a:r>
                      <a:endParaRPr lang="vi-VN" sz="3200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77862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4992454-0463-457F-A23D-F4F6CA20FCD1}"/>
              </a:ext>
            </a:extLst>
          </p:cNvPr>
          <p:cNvSpPr txBox="1"/>
          <p:nvPr/>
        </p:nvSpPr>
        <p:spPr>
          <a:xfrm>
            <a:off x="200167" y="0"/>
            <a:ext cx="6096000" cy="69929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1. </a:t>
            </a:r>
            <a:r>
              <a:rPr lang="en-GB" sz="3200" b="1" dirty="0" err="1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Cộng</a:t>
            </a:r>
            <a:r>
              <a:rPr lang="en-GB" sz="32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hai</a:t>
            </a:r>
            <a:r>
              <a:rPr lang="en-GB" sz="32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số</a:t>
            </a:r>
            <a:r>
              <a:rPr lang="en-GB" sz="32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thập</a:t>
            </a:r>
            <a:r>
              <a:rPr lang="en-GB" sz="32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phân</a:t>
            </a:r>
            <a:endParaRPr lang="en-US" sz="3200" dirty="0">
              <a:solidFill>
                <a:srgbClr val="00206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7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56C957-0392-4C39-B18B-C661BD035434}"/>
              </a:ext>
            </a:extLst>
          </p:cNvPr>
          <p:cNvSpPr txBox="1"/>
          <p:nvPr/>
        </p:nvSpPr>
        <p:spPr>
          <a:xfrm>
            <a:off x="691488" y="661703"/>
            <a:ext cx="10736237" cy="1234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189" indent="-457189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Muốn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u="sng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3200" b="1" u="sng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3200" b="1" u="sng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, ta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chúng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rồi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thêm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đằng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kết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quả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571B87-9EC7-46A0-AE44-0CB1B7C94649}"/>
              </a:ext>
            </a:extLst>
          </p:cNvPr>
          <p:cNvSpPr txBox="1"/>
          <p:nvPr/>
        </p:nvSpPr>
        <p:spPr>
          <a:xfrm>
            <a:off x="691488" y="2051023"/>
            <a:ext cx="10736237" cy="3315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189" indent="-457189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Muốn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u="sng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3200" b="1" u="sng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3200" b="1" u="sng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trái</a:t>
            </a:r>
            <a:r>
              <a:rPr lang="en-US" sz="3200" b="1" u="sng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, ta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làm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như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: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latin typeface="+mj-lt"/>
                <a:ea typeface="Times New Roman" panose="02020603050405020304" pitchFamily="18" charset="0"/>
              </a:rPr>
              <a:t>	+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Nếu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ea typeface="Times New Roman" panose="02020603050405020304" pitchFamily="18" charset="0"/>
              </a:rPr>
              <a:t>lớn</a:t>
            </a:r>
            <a:r>
              <a:rPr lang="en-US" sz="32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ea typeface="Times New Roman" panose="02020603050405020304" pitchFamily="18" charset="0"/>
              </a:rPr>
              <a:t>hơn</a:t>
            </a:r>
            <a:r>
              <a:rPr lang="en-US" sz="32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hay </a:t>
            </a:r>
            <a:r>
              <a:rPr lang="en-US" sz="3200" b="1" dirty="0" err="1">
                <a:latin typeface="+mj-lt"/>
                <a:ea typeface="Times New Roman" panose="02020603050405020304" pitchFamily="18" charset="0"/>
              </a:rPr>
              <a:t>bằng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ta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lấy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32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ea typeface="Times New Roman" panose="02020603050405020304" pitchFamily="18" charset="0"/>
              </a:rPr>
              <a:t>đi</a:t>
            </a:r>
            <a:r>
              <a:rPr lang="en-US" sz="32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.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200" dirty="0">
                <a:latin typeface="+mj-lt"/>
                <a:ea typeface="Times New Roman" panose="02020603050405020304" pitchFamily="18" charset="0"/>
              </a:rPr>
              <a:t>	+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Nếu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ea typeface="Times New Roman" panose="02020603050405020304" pitchFamily="18" charset="0"/>
              </a:rPr>
              <a:t>nhỏ</a:t>
            </a:r>
            <a:r>
              <a:rPr lang="en-US" sz="32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ea typeface="Times New Roman" panose="02020603050405020304" pitchFamily="18" charset="0"/>
              </a:rPr>
              <a:t>hơn</a:t>
            </a:r>
            <a:r>
              <a:rPr lang="en-US" sz="32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3200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ta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lấy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+mj-lt"/>
                <a:ea typeface="Times New Roman" panose="02020603050405020304" pitchFamily="18" charset="0"/>
              </a:rPr>
              <a:t>đi</a:t>
            </a:r>
            <a:r>
              <a:rPr lang="en-US" sz="32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rồi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thêm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(-)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kết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quả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.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F447763-F364-42D9-B169-22674A7313F3}"/>
              </a:ext>
            </a:extLst>
          </p:cNvPr>
          <p:cNvSpPr/>
          <p:nvPr/>
        </p:nvSpPr>
        <p:spPr>
          <a:xfrm>
            <a:off x="2383810" y="1437568"/>
            <a:ext cx="2784101" cy="7173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Luyện</a:t>
            </a:r>
            <a:r>
              <a:rPr lang="en-US" sz="32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tập</a:t>
            </a:r>
            <a:r>
              <a:rPr lang="en-US" sz="3200" b="1" dirty="0">
                <a:solidFill>
                  <a:srgbClr val="002060"/>
                </a:solidFill>
                <a:highlight>
                  <a:srgbClr val="FFFF00"/>
                </a:highlight>
              </a:rPr>
              <a:t> 2</a:t>
            </a:r>
            <a:endParaRPr lang="vi-VN" sz="3200" b="1" dirty="0">
              <a:solidFill>
                <a:srgbClr val="002060"/>
              </a:solidFill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B3A200-BCE4-49C1-B4ED-127B57E8C18F}"/>
              </a:ext>
            </a:extLst>
          </p:cNvPr>
          <p:cNvSpPr txBox="1"/>
          <p:nvPr/>
        </p:nvSpPr>
        <p:spPr>
          <a:xfrm>
            <a:off x="4840412" y="1437568"/>
            <a:ext cx="5240736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 err="1">
                <a:latin typeface="+mj-lt"/>
                <a:ea typeface="Calibri" panose="020F0502020204030204" pitchFamily="34" charset="0"/>
              </a:rPr>
              <a:t>Tính</a:t>
            </a:r>
            <a:r>
              <a:rPr lang="en-US" sz="3200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+mj-lt"/>
                <a:ea typeface="Calibri" panose="020F0502020204030204" pitchFamily="34" charset="0"/>
              </a:rPr>
              <a:t>tổng</a:t>
            </a:r>
            <a:r>
              <a:rPr lang="en-US" sz="3200" b="1" dirty="0">
                <a:latin typeface="+mj-lt"/>
                <a:ea typeface="Calibri" panose="020F0502020204030204" pitchFamily="34" charset="0"/>
              </a:rPr>
              <a:t>: (-16,5 + 1,5)</a:t>
            </a:r>
            <a:endParaRPr lang="vi-VN" sz="3200" b="1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2CFE19-A037-491C-8077-82163326ED63}"/>
              </a:ext>
            </a:extLst>
          </p:cNvPr>
          <p:cNvSpPr txBox="1"/>
          <p:nvPr/>
        </p:nvSpPr>
        <p:spPr>
          <a:xfrm>
            <a:off x="3857766" y="2164709"/>
            <a:ext cx="5050465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u="sng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+mj-lt"/>
                <a:ea typeface="Times New Roman" panose="02020603050405020304" pitchFamily="18" charset="0"/>
              </a:rPr>
              <a:t>Giải</a:t>
            </a:r>
            <a:r>
              <a:rPr lang="en-US" sz="3200" b="1" u="sng" dirty="0">
                <a:solidFill>
                  <a:schemeClr val="bg1">
                    <a:lumMod val="20000"/>
                    <a:lumOff val="80000"/>
                  </a:schemeClr>
                </a:solidFill>
                <a:latin typeface="+mj-lt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A3B64C-C46C-4C08-BED8-7F4BBB9C2F10}"/>
              </a:ext>
            </a:extLst>
          </p:cNvPr>
          <p:cNvSpPr txBox="1"/>
          <p:nvPr/>
        </p:nvSpPr>
        <p:spPr>
          <a:xfrm>
            <a:off x="4840413" y="3032429"/>
            <a:ext cx="3316401" cy="2232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srgbClr val="FFFF00"/>
                </a:solidFill>
                <a:ea typeface="Times New Roman" panose="02020603050405020304" pitchFamily="18" charset="0"/>
              </a:rPr>
              <a:t>(-16,5) + 1,5 </a:t>
            </a:r>
          </a:p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srgbClr val="FFFF00"/>
                </a:solidFill>
                <a:ea typeface="Times New Roman" panose="02020603050405020304" pitchFamily="18" charset="0"/>
              </a:rPr>
              <a:t>= - (16,5 – 1,5) </a:t>
            </a:r>
          </a:p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srgbClr val="FFFF00"/>
                </a:solidFill>
                <a:ea typeface="Times New Roman" panose="02020603050405020304" pitchFamily="18" charset="0"/>
              </a:rPr>
              <a:t>= - 15.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8" grpId="0"/>
      <p:bldP spid="20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E9939FB-9FF6-49A9-A6BB-79EAC999428C}"/>
              </a:ext>
            </a:extLst>
          </p:cNvPr>
          <p:cNvSpPr/>
          <p:nvPr/>
        </p:nvSpPr>
        <p:spPr>
          <a:xfrm>
            <a:off x="2547582" y="473123"/>
            <a:ext cx="6969457" cy="256577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endParaRPr lang="en-US" sz="32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62F628-5635-47E4-BEBF-A2E10DECB50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EFA"/>
              </a:clrFrom>
              <a:clrTo>
                <a:srgbClr val="FFFE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6667" l="5833" r="97500">
                        <a14:foregroundMark x1="21667" y1="46667" x2="21667" y2="46667"/>
                        <a14:foregroundMark x1="22500" y1="46667" x2="5833" y2="40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41924" y="766564"/>
            <a:ext cx="1124501" cy="56225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3AAB4FD-DD84-4759-B44A-41FA37BE6E97}"/>
              </a:ext>
            </a:extLst>
          </p:cNvPr>
          <p:cNvSpPr txBox="1"/>
          <p:nvPr/>
        </p:nvSpPr>
        <p:spPr>
          <a:xfrm>
            <a:off x="3460602" y="1084517"/>
            <a:ext cx="5856271" cy="136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Nêu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tính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chất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của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phép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cộng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số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nguyên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?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3335E6-2048-4E65-BD6C-6D1ECB352048}"/>
              </a:ext>
            </a:extLst>
          </p:cNvPr>
          <p:cNvSpPr/>
          <p:nvPr/>
        </p:nvSpPr>
        <p:spPr>
          <a:xfrm>
            <a:off x="648059" y="3734271"/>
            <a:ext cx="11198197" cy="2039213"/>
          </a:xfrm>
          <a:prstGeom prst="rect">
            <a:avLst/>
          </a:prstGeom>
          <a:solidFill>
            <a:srgbClr val="8FC7ED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Giống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: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giao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hoán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hợp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vổi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0,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F6FBCF-C899-44B5-A0C7-AC6A1281CF52}"/>
              </a:ext>
            </a:extLst>
          </p:cNvPr>
          <p:cNvSpPr/>
          <p:nvPr/>
        </p:nvSpPr>
        <p:spPr>
          <a:xfrm>
            <a:off x="2051732" y="2730871"/>
            <a:ext cx="8390961" cy="3816067"/>
          </a:xfrm>
          <a:prstGeom prst="rect">
            <a:avLst/>
          </a:prstGeom>
          <a:solidFill>
            <a:schemeClr val="tx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25857382-E841-4306-8091-AEAC91CFB47A}"/>
              </a:ext>
            </a:extLst>
          </p:cNvPr>
          <p:cNvSpPr/>
          <p:nvPr/>
        </p:nvSpPr>
        <p:spPr>
          <a:xfrm>
            <a:off x="2051731" y="733862"/>
            <a:ext cx="8637147" cy="169597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AE5538-A52B-4B07-B22F-E217A28D0CA6}"/>
              </a:ext>
            </a:extLst>
          </p:cNvPr>
          <p:cNvSpPr txBox="1"/>
          <p:nvPr/>
        </p:nvSpPr>
        <p:spPr>
          <a:xfrm>
            <a:off x="3290377" y="3839411"/>
            <a:ext cx="6580132" cy="2268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89,45 + (-3,28) + 0,55 + (-6,72)</a:t>
            </a:r>
            <a:endParaRPr lang="en-US" sz="3200" dirty="0">
              <a:solidFill>
                <a:schemeClr val="bg1"/>
              </a:solidFill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= (89,45 + 0,55) – (3,28 + 6,72)</a:t>
            </a:r>
            <a:endParaRPr lang="en-US" sz="3200" dirty="0">
              <a:solidFill>
                <a:schemeClr val="bg1"/>
              </a:solidFill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n-US" sz="3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= 90 – 10 = 80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CB2106-EB72-44A7-AA6E-8004FADEC468}"/>
              </a:ext>
            </a:extLst>
          </p:cNvPr>
          <p:cNvSpPr txBox="1"/>
          <p:nvPr/>
        </p:nvSpPr>
        <p:spPr>
          <a:xfrm>
            <a:off x="2350553" y="733862"/>
            <a:ext cx="8092139" cy="2439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 3. </a:t>
            </a:r>
            <a:r>
              <a:rPr lang="en-US" sz="3200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Tính</a:t>
            </a:r>
            <a:r>
              <a:rPr lang="en-US" sz="3200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cách</a:t>
            </a:r>
            <a:r>
              <a:rPr lang="en-US" sz="3200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hợp</a:t>
            </a:r>
            <a:r>
              <a:rPr lang="en-US" sz="3200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lí</a:t>
            </a:r>
            <a:r>
              <a:rPr lang="en-US" sz="3200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89,45 + (-3,28) + 0,55 + (-6,72).</a:t>
            </a:r>
            <a:endParaRPr lang="en-US" sz="3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endParaRPr lang="en-US" sz="32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BDC35E-0ED0-460B-89D2-07F0F3181B06}"/>
              </a:ext>
            </a:extLst>
          </p:cNvPr>
          <p:cNvSpPr txBox="1"/>
          <p:nvPr/>
        </p:nvSpPr>
        <p:spPr>
          <a:xfrm>
            <a:off x="4743187" y="2831357"/>
            <a:ext cx="3373677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u="sng" dirty="0" err="1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Giải</a:t>
            </a:r>
            <a:r>
              <a:rPr lang="en-US" sz="3200" b="1" u="sng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C00000"/>
              </a:solidFill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build="allAtOnce"/>
      <p:bldP spid="7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3511E32-4E21-4C2F-9A1B-5E611C981578}"/>
              </a:ext>
            </a:extLst>
          </p:cNvPr>
          <p:cNvSpPr/>
          <p:nvPr/>
        </p:nvSpPr>
        <p:spPr>
          <a:xfrm>
            <a:off x="1036051" y="872139"/>
            <a:ext cx="10521299" cy="2217616"/>
          </a:xfrm>
          <a:prstGeom prst="roundRect">
            <a:avLst/>
          </a:prstGeom>
          <a:solidFill>
            <a:schemeClr val="tx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219170">
              <a:lnSpc>
                <a:spcPct val="150000"/>
              </a:lnSpc>
              <a:buClr>
                <a:srgbClr val="000000"/>
              </a:buClr>
              <a:defRPr/>
            </a:pP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Em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hãy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nêu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lại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quy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tắc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Arial"/>
              </a:rPr>
              <a:t>trừ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hai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số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nguyên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và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hoàn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thành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ví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dụ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 </a:t>
            </a:r>
            <a:r>
              <a:rPr lang="en-US" sz="3200" i="1" kern="0" dirty="0" err="1">
                <a:solidFill>
                  <a:schemeClr val="bg1"/>
                </a:solidFill>
                <a:latin typeface="Arial"/>
                <a:sym typeface="Arial"/>
              </a:rPr>
              <a:t>sau</a:t>
            </a:r>
            <a:r>
              <a:rPr lang="en-US" sz="3200" i="1" kern="0" dirty="0">
                <a:solidFill>
                  <a:schemeClr val="bg1"/>
                </a:solidFill>
                <a:latin typeface="Arial"/>
                <a:sym typeface="Arial"/>
              </a:rPr>
              <a:t>:</a:t>
            </a:r>
          </a:p>
          <a:p>
            <a:pPr algn="ctr" defTabSz="1219170">
              <a:lnSpc>
                <a:spcPct val="150000"/>
              </a:lnSpc>
              <a:buClr>
                <a:srgbClr val="000000"/>
              </a:buClr>
              <a:defRPr/>
            </a:pPr>
            <a:r>
              <a:rPr lang="en-US" sz="3200" b="1" u="sng" kern="0" dirty="0">
                <a:solidFill>
                  <a:schemeClr val="bg1"/>
                </a:solidFill>
                <a:latin typeface="Arial"/>
                <a:sym typeface="Arial"/>
              </a:rPr>
              <a:t>VD: </a:t>
            </a:r>
            <a:r>
              <a:rPr lang="en-US" sz="3200" b="1" u="sng" kern="0" dirty="0" err="1">
                <a:solidFill>
                  <a:schemeClr val="bg1"/>
                </a:solidFill>
                <a:latin typeface="Arial"/>
                <a:sym typeface="Arial"/>
              </a:rPr>
              <a:t>Tính</a:t>
            </a:r>
            <a:r>
              <a:rPr lang="en-US" sz="3200" kern="0" dirty="0">
                <a:solidFill>
                  <a:schemeClr val="bg1"/>
                </a:solidFill>
                <a:latin typeface="Arial"/>
                <a:sym typeface="Arial"/>
              </a:rPr>
              <a:t>:  (-53) - 8		(-32) - (-</a:t>
            </a:r>
            <a:r>
              <a:rPr lang="en-US" sz="3200" dirty="0">
                <a:solidFill>
                  <a:schemeClr val="bg1"/>
                </a:solidFill>
                <a:latin typeface="Arial"/>
              </a:rPr>
              <a:t>19</a:t>
            </a:r>
            <a:r>
              <a:rPr lang="en-US" sz="3200" kern="0" dirty="0">
                <a:solidFill>
                  <a:schemeClr val="bg1"/>
                </a:solidFill>
                <a:latin typeface="Arial"/>
                <a:sym typeface="Arial"/>
              </a:rPr>
              <a:t>)	</a:t>
            </a:r>
            <a:endParaRPr lang="vi-VN" sz="3200" kern="0" dirty="0">
              <a:solidFill>
                <a:schemeClr val="bg1"/>
              </a:solidFill>
              <a:latin typeface="Arial" panose="020B0604020202020204" pitchFamily="34" charset="0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00E1D5-441C-4EF0-8890-AB76CFFABD98}"/>
              </a:ext>
            </a:extLst>
          </p:cNvPr>
          <p:cNvSpPr/>
          <p:nvPr/>
        </p:nvSpPr>
        <p:spPr>
          <a:xfrm>
            <a:off x="327546" y="5347502"/>
            <a:ext cx="11864455" cy="1382972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cộng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đối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tx1"/>
                </a:solidFill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160619BF-B8D8-4C9F-9952-BDC36D618948}"/>
              </a:ext>
            </a:extLst>
          </p:cNvPr>
          <p:cNvGraphicFramePr>
            <a:graphicFrameLocks noGrp="1"/>
          </p:cNvGraphicFramePr>
          <p:nvPr/>
        </p:nvGraphicFramePr>
        <p:xfrm>
          <a:off x="2232167" y="3182308"/>
          <a:ext cx="8128000" cy="2072640"/>
        </p:xfrm>
        <a:graphic>
          <a:graphicData uri="http://schemas.openxmlformats.org/drawingml/2006/table">
            <a:tbl>
              <a:tblPr firstRow="1" bandRow="1"/>
              <a:tblGrid>
                <a:gridCol w="4064000">
                  <a:extLst>
                    <a:ext uri="{9D8B030D-6E8A-4147-A177-3AD203B41FA5}">
                      <a16:colId xmlns:a16="http://schemas.microsoft.com/office/drawing/2014/main" val="117445209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35855286"/>
                    </a:ext>
                  </a:extLst>
                </a:gridCol>
              </a:tblGrid>
              <a:tr h="2072640"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(-53) – 8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(-53) + (-8)	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- (53 + 8) 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 -61</a:t>
                      </a:r>
                      <a:endParaRPr lang="vi-VN" sz="3200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(-32) - (-19)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-32 + 19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= -(32-19)</a:t>
                      </a:r>
                    </a:p>
                    <a:p>
                      <a:pPr algn="just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 = - 23</a:t>
                      </a:r>
                      <a:endParaRPr lang="vi-VN" sz="3200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7786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04000F9-C1E4-4329-8572-B128C5D31A5C}"/>
              </a:ext>
            </a:extLst>
          </p:cNvPr>
          <p:cNvSpPr txBox="1"/>
          <p:nvPr/>
        </p:nvSpPr>
        <p:spPr>
          <a:xfrm>
            <a:off x="200167" y="0"/>
            <a:ext cx="6096000" cy="68435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 defTabSz="1219170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3200" b="1" kern="0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2. </a:t>
            </a:r>
            <a:r>
              <a:rPr lang="en-GB" sz="3200" b="1" kern="0" dirty="0" err="1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Trừ</a:t>
            </a:r>
            <a:r>
              <a:rPr lang="en-GB" sz="3200" b="1" kern="0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b="1" kern="0" dirty="0" err="1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hai</a:t>
            </a:r>
            <a:r>
              <a:rPr lang="en-GB" sz="3200" b="1" kern="0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b="1" kern="0" dirty="0" err="1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số</a:t>
            </a:r>
            <a:r>
              <a:rPr lang="en-GB" sz="3200" b="1" kern="0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b="1" kern="0" dirty="0" err="1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thập</a:t>
            </a:r>
            <a:r>
              <a:rPr lang="en-GB" sz="3200" b="1" kern="0" dirty="0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b="1" kern="0" dirty="0" err="1">
                <a:solidFill>
                  <a:srgbClr val="00206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phân</a:t>
            </a:r>
            <a:endParaRPr lang="en-US" sz="3200" kern="0" dirty="0">
              <a:solidFill>
                <a:srgbClr val="00206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974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639D3B8D-D78B-4BA3-B99A-C5E8DFF4815A}"/>
              </a:ext>
            </a:extLst>
          </p:cNvPr>
          <p:cNvSpPr/>
          <p:nvPr/>
        </p:nvSpPr>
        <p:spPr>
          <a:xfrm>
            <a:off x="1793009" y="461377"/>
            <a:ext cx="8871384" cy="1741833"/>
          </a:xfrm>
          <a:prstGeom prst="flowChartAlternateProcess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C62F49-C72E-42F7-8208-2795986BBC6E}"/>
              </a:ext>
            </a:extLst>
          </p:cNvPr>
          <p:cNvSpPr txBox="1"/>
          <p:nvPr/>
        </p:nvSpPr>
        <p:spPr>
          <a:xfrm>
            <a:off x="2537980" y="604400"/>
            <a:ext cx="8126413" cy="1440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Luyện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tập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4. </a:t>
            </a:r>
            <a:r>
              <a:rPr lang="en-US" sz="3200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Tính</a:t>
            </a:r>
            <a:r>
              <a:rPr lang="en-US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hiệu</a:t>
            </a:r>
            <a:r>
              <a:rPr lang="en-US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: </a:t>
            </a:r>
          </a:p>
          <a:p>
            <a:pPr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(-14,25) – (- 9,2)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endParaRPr lang="en-US" sz="32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2941DA-B73C-4D24-ADFC-688EE7ED8749}"/>
              </a:ext>
            </a:extLst>
          </p:cNvPr>
          <p:cNvSpPr/>
          <p:nvPr/>
        </p:nvSpPr>
        <p:spPr>
          <a:xfrm>
            <a:off x="1793009" y="2782885"/>
            <a:ext cx="8662048" cy="36137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F0788E-410E-4C02-A048-FFF7BE5A4D6D}"/>
              </a:ext>
            </a:extLst>
          </p:cNvPr>
          <p:cNvSpPr txBox="1"/>
          <p:nvPr/>
        </p:nvSpPr>
        <p:spPr>
          <a:xfrm>
            <a:off x="3083163" y="2782886"/>
            <a:ext cx="6638925" cy="643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u="sng" dirty="0" err="1">
                <a:solidFill>
                  <a:srgbClr val="FF0000"/>
                </a:solidFill>
                <a:latin typeface="+mj-lt"/>
                <a:ea typeface="Calibri" panose="020F0502020204030204" pitchFamily="34" charset="0"/>
              </a:rPr>
              <a:t>Giải</a:t>
            </a:r>
            <a:r>
              <a:rPr lang="en-US" sz="3200" b="1" u="sng" dirty="0">
                <a:solidFill>
                  <a:srgbClr val="FF0000"/>
                </a:solidFill>
                <a:latin typeface="+mj-lt"/>
                <a:ea typeface="Calibri" panose="020F0502020204030204" pitchFamily="34" charset="0"/>
              </a:rPr>
              <a:t>:</a:t>
            </a:r>
            <a:endParaRPr lang="en-US" sz="3200" u="sng" dirty="0">
              <a:solidFill>
                <a:srgbClr val="FF0000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5044B1-9D58-45D7-A7EA-0865DB502F74}"/>
              </a:ext>
            </a:extLst>
          </p:cNvPr>
          <p:cNvSpPr txBox="1"/>
          <p:nvPr/>
        </p:nvSpPr>
        <p:spPr>
          <a:xfrm>
            <a:off x="2776538" y="3694623"/>
            <a:ext cx="6638925" cy="2133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(-14,25) – (- 9,2) = (-14,25) + 9, 2</a:t>
            </a:r>
            <a:endParaRPr lang="en-US" sz="3200" dirty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                           = - (14,25 – 9,2) </a:t>
            </a:r>
            <a:endParaRPr lang="en-US" sz="3200" dirty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GB" sz="32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                           = - 5,05</a:t>
            </a:r>
            <a:endParaRPr lang="en-US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3" grpId="0" animBg="1"/>
      <p:bldP spid="6" grpId="0"/>
      <p:bldP spid="7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994061-8ED3-4B00-9FB6-47A4A790B707}"/>
              </a:ext>
            </a:extLst>
          </p:cNvPr>
          <p:cNvSpPr txBox="1"/>
          <p:nvPr/>
        </p:nvSpPr>
        <p:spPr>
          <a:xfrm>
            <a:off x="5678467" y="1887262"/>
            <a:ext cx="6112700" cy="901657"/>
          </a:xfrm>
          <a:prstGeom prst="rect">
            <a:avLst/>
          </a:prstGeom>
          <a:solidFill>
            <a:srgbClr val="002060"/>
          </a:solidFill>
          <a:scene3d>
            <a:camera prst="perspectiveLeft"/>
            <a:lightRig rig="threePt" dir="t"/>
          </a:scene3d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4267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III. </a:t>
            </a:r>
            <a:r>
              <a:rPr lang="en-US" sz="4267" b="1" dirty="0" err="1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Quy</a:t>
            </a:r>
            <a:r>
              <a:rPr lang="en-US" sz="4267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4267" b="1" dirty="0" err="1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tắc</a:t>
            </a:r>
            <a:r>
              <a:rPr lang="en-US" sz="4267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4267" b="1" dirty="0" err="1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dấu</a:t>
            </a:r>
            <a:r>
              <a:rPr lang="en-US" sz="4267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4267" b="1" dirty="0" err="1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ngoặc</a:t>
            </a:r>
            <a:endParaRPr lang="en-US" sz="4267" dirty="0">
              <a:solidFill>
                <a:srgbClr val="FFFF00"/>
              </a:solidFill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0F479B8-1773-44C4-9408-A61B0F08D809}"/>
              </a:ext>
            </a:extLst>
          </p:cNvPr>
          <p:cNvSpPr/>
          <p:nvPr/>
        </p:nvSpPr>
        <p:spPr>
          <a:xfrm>
            <a:off x="684756" y="217117"/>
            <a:ext cx="10605371" cy="592898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A07932-6D3E-4180-AE8F-B351DB3166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556" b="95833" l="0" r="9448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32533" y="470997"/>
            <a:ext cx="1196796" cy="5653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B13B34A-CFA0-4C47-AA34-F40D565615B0}"/>
              </a:ext>
            </a:extLst>
          </p:cNvPr>
          <p:cNvSpPr txBox="1"/>
          <p:nvPr/>
        </p:nvSpPr>
        <p:spPr>
          <a:xfrm>
            <a:off x="2529327" y="435239"/>
            <a:ext cx="8977916" cy="5827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Hãy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nêu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667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.</a:t>
            </a:r>
            <a:endParaRPr lang="en-US" sz="2667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590146-A5C6-4DA7-B508-A433BFE67720}"/>
              </a:ext>
            </a:extLst>
          </p:cNvPr>
          <p:cNvSpPr txBox="1"/>
          <p:nvPr/>
        </p:nvSpPr>
        <p:spPr>
          <a:xfrm>
            <a:off x="2184688" y="1290225"/>
            <a:ext cx="8337176" cy="111633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giống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như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667" dirty="0">
                <a:latin typeface="+mj-lt"/>
                <a:ea typeface="Times New Roman" panose="02020603050405020304" pitchFamily="18" charset="0"/>
              </a:rPr>
              <a:t>.</a:t>
            </a:r>
            <a:endParaRPr lang="en-US" sz="2667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07636C24-7688-470A-B828-7316C7AACF8A}"/>
              </a:ext>
            </a:extLst>
          </p:cNvPr>
          <p:cNvSpPr/>
          <p:nvPr/>
        </p:nvSpPr>
        <p:spPr>
          <a:xfrm>
            <a:off x="942960" y="1512791"/>
            <a:ext cx="851771" cy="5653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86100C-0D94-46F2-BF45-0E44B52DB130}"/>
              </a:ext>
            </a:extLst>
          </p:cNvPr>
          <p:cNvSpPr txBox="1"/>
          <p:nvPr/>
        </p:nvSpPr>
        <p:spPr>
          <a:xfrm>
            <a:off x="1501528" y="2554585"/>
            <a:ext cx="9703496" cy="3019609"/>
          </a:xfrm>
          <a:prstGeom prst="rect">
            <a:avLst/>
          </a:prstGeom>
          <a:solidFill>
            <a:srgbClr val="CCFF99"/>
          </a:solidFill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- Khi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bỏ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(+)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đứng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trong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vẫn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giữ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; Khi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bỏ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(-)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đứng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, ta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phải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đổi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tất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cả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trong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.</a:t>
            </a:r>
            <a:endParaRPr lang="en-US" sz="2667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- Khi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đưa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nhiều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vào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trong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để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(-)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đứng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ta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phải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đổi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tất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cả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đó</a:t>
            </a:r>
            <a:r>
              <a:rPr lang="en-US" sz="2667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.</a:t>
            </a:r>
            <a:endParaRPr lang="en-US" sz="2667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8" grpId="0" animBg="1"/>
      <p:bldP spid="9" grpId="0" animBg="1"/>
      <p:bldP spid="10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20B043A3-0891-461A-8435-51C12D6CF4D7}"/>
              </a:ext>
            </a:extLst>
          </p:cNvPr>
          <p:cNvSpPr/>
          <p:nvPr/>
        </p:nvSpPr>
        <p:spPr>
          <a:xfrm>
            <a:off x="2057400" y="1562099"/>
            <a:ext cx="8483600" cy="473710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endParaRPr lang="en-US" sz="2933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AC5801-59B5-4DD2-A10B-5872E5D428CF}"/>
              </a:ext>
            </a:extLst>
          </p:cNvPr>
          <p:cNvSpPr txBox="1"/>
          <p:nvPr/>
        </p:nvSpPr>
        <p:spPr>
          <a:xfrm>
            <a:off x="2572012" y="1612203"/>
            <a:ext cx="7665929" cy="1526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b="1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Luyện</a:t>
            </a:r>
            <a:r>
              <a:rPr lang="en-GB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tập</a:t>
            </a:r>
            <a:r>
              <a:rPr lang="en-GB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5. </a:t>
            </a:r>
            <a:r>
              <a:rPr lang="en-GB" sz="3200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Tính</a:t>
            </a:r>
            <a:r>
              <a:rPr lang="en-GB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một</a:t>
            </a:r>
            <a:r>
              <a:rPr lang="en-GB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cách</a:t>
            </a:r>
            <a:r>
              <a:rPr lang="en-GB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hợp</a:t>
            </a:r>
            <a:r>
              <a:rPr lang="en-GB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lí</a:t>
            </a:r>
            <a:r>
              <a:rPr lang="en-GB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GB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</a:rPr>
              <a:t>19,32 + 10,68 – 8,63 – 11,37. </a:t>
            </a:r>
            <a:endParaRPr lang="en-GB" sz="3200" b="1" i="1" u="sng" dirty="0">
              <a:solidFill>
                <a:schemeClr val="bg1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022B1F-0235-4934-BFE1-2E3F7399D5C6}"/>
              </a:ext>
            </a:extLst>
          </p:cNvPr>
          <p:cNvSpPr txBox="1"/>
          <p:nvPr/>
        </p:nvSpPr>
        <p:spPr>
          <a:xfrm>
            <a:off x="5544854" y="3154164"/>
            <a:ext cx="1954060" cy="680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u="sng" dirty="0" err="1">
                <a:solidFill>
                  <a:schemeClr val="accent5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Giải</a:t>
            </a:r>
            <a:r>
              <a:rPr lang="en-US" sz="3200" b="1" u="sng" dirty="0">
                <a:solidFill>
                  <a:schemeClr val="accent5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662C40-906B-47C8-A53D-CA978CA77C09}"/>
              </a:ext>
            </a:extLst>
          </p:cNvPr>
          <p:cNvSpPr txBox="1"/>
          <p:nvPr/>
        </p:nvSpPr>
        <p:spPr>
          <a:xfrm>
            <a:off x="3670127" y="3930648"/>
            <a:ext cx="6121051" cy="21101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933" dirty="0">
                <a:solidFill>
                  <a:schemeClr val="bg1"/>
                </a:solidFill>
                <a:ea typeface="Calibri" panose="020F0502020204030204" pitchFamily="34" charset="0"/>
              </a:rPr>
              <a:t>19,32 + 10,68 – 8,63 – 11,37</a:t>
            </a:r>
            <a:endParaRPr lang="en-US" sz="2933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933" dirty="0">
                <a:solidFill>
                  <a:schemeClr val="bg1"/>
                </a:solidFill>
                <a:ea typeface="Calibri" panose="020F0502020204030204" pitchFamily="34" charset="0"/>
              </a:rPr>
              <a:t>= (19,32 + 10,68) – (8,63 + 11,37)</a:t>
            </a:r>
            <a:endParaRPr lang="en-US" sz="2933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n-GB" sz="2933" dirty="0">
                <a:solidFill>
                  <a:schemeClr val="bg1"/>
                </a:solidFill>
                <a:ea typeface="Calibri" panose="020F0502020204030204" pitchFamily="34" charset="0"/>
              </a:rPr>
              <a:t>= 30 – 20 = 10</a:t>
            </a:r>
            <a:endParaRPr lang="vi-VN" sz="2933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162A126F-31E2-4994-AA51-D3A9BCDF0046}"/>
              </a:ext>
            </a:extLst>
          </p:cNvPr>
          <p:cNvSpPr/>
          <p:nvPr/>
        </p:nvSpPr>
        <p:spPr>
          <a:xfrm>
            <a:off x="2106309" y="323162"/>
            <a:ext cx="8895871" cy="3437263"/>
          </a:xfrm>
          <a:prstGeom prst="cloud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en-US" sz="2667" i="1" dirty="0">
              <a:solidFill>
                <a:schemeClr val="bg1"/>
              </a:solidFill>
              <a:latin typeface="+mj-lt"/>
              <a:ea typeface="TimesNewRomanPSMT"/>
            </a:endParaRPr>
          </a:p>
          <a:p>
            <a:pPr algn="ctr">
              <a:lnSpc>
                <a:spcPct val="120000"/>
              </a:lnSpc>
            </a:pPr>
            <a:endParaRPr lang="en-US" sz="2667" i="1" dirty="0">
              <a:solidFill>
                <a:schemeClr val="bg1"/>
              </a:solidFill>
              <a:latin typeface="+mj-lt"/>
              <a:ea typeface="TimesNewRomanPSMT"/>
            </a:endParaRPr>
          </a:p>
          <a:p>
            <a:pPr algn="ctr">
              <a:lnSpc>
                <a:spcPct val="120000"/>
              </a:lnSpc>
            </a:pP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Ở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phần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thi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chung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kết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,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vận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động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viên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Lê Tú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Chinh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đã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chạy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nhanh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hơn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vận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động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viên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Cris-ti-na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Ma-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ri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Cơ-nốt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(Kristina Marie Knott) bao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nhiêu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 </a:t>
            </a:r>
            <a:r>
              <a:rPr lang="en-US" sz="2667" i="1" dirty="0" err="1">
                <a:solidFill>
                  <a:schemeClr val="bg1"/>
                </a:solidFill>
                <a:latin typeface="+mj-lt"/>
                <a:ea typeface="TimesNewRomanPSMT"/>
              </a:rPr>
              <a:t>giây</a:t>
            </a:r>
            <a:r>
              <a:rPr lang="en-US" sz="2667" i="1" dirty="0">
                <a:solidFill>
                  <a:schemeClr val="bg1"/>
                </a:solidFill>
                <a:latin typeface="+mj-lt"/>
                <a:ea typeface="TimesNewRomanPSMT"/>
              </a:rPr>
              <a:t>?</a:t>
            </a:r>
            <a:endParaRPr lang="en-US" sz="2667" dirty="0">
              <a:solidFill>
                <a:schemeClr val="bg1"/>
              </a:solidFill>
              <a:latin typeface="+mj-lt"/>
              <a:ea typeface="Calibri" panose="020F0502020204030204" pitchFamily="34" charset="0"/>
            </a:endParaRPr>
          </a:p>
          <a:p>
            <a:pPr algn="ctr">
              <a:lnSpc>
                <a:spcPct val="120000"/>
              </a:lnSpc>
            </a:pPr>
            <a:endParaRPr lang="en-US" sz="2667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6" name="Picture 2" descr="Pin by Dương Nguyệt Hàn Thiên on Gif | Cute gif, Emoticon, Cute cartoon  wallpapers">
            <a:extLst>
              <a:ext uri="{FF2B5EF4-FFF2-40B4-BE49-F238E27FC236}">
                <a16:creationId xmlns:a16="http://schemas.microsoft.com/office/drawing/2014/main" id="{95DB2627-A307-4835-8F4C-BAB34D1A77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308" y="3955974"/>
            <a:ext cx="3180600" cy="2578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12F6D4-BA51-4AF5-B58C-3F0118AA7477}"/>
              </a:ext>
            </a:extLst>
          </p:cNvPr>
          <p:cNvSpPr txBox="1"/>
          <p:nvPr/>
        </p:nvSpPr>
        <p:spPr>
          <a:xfrm>
            <a:off x="3089753" y="350730"/>
            <a:ext cx="6279715" cy="79739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733" b="1" dirty="0">
                <a:latin typeface="+mj-lt"/>
                <a:ea typeface="Calibri" panose="020F0502020204030204" pitchFamily="34" charset="0"/>
              </a:rPr>
              <a:t>HƯỚNG DẪN VỀ NHÀ</a:t>
            </a:r>
            <a:endParaRPr lang="vi-VN" sz="3733" b="1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9F87E7-C2D7-441B-871D-0240F11AABCE}"/>
              </a:ext>
            </a:extLst>
          </p:cNvPr>
          <p:cNvSpPr txBox="1"/>
          <p:nvPr/>
        </p:nvSpPr>
        <p:spPr>
          <a:xfrm>
            <a:off x="1348636" y="1725431"/>
            <a:ext cx="9761949" cy="3765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189" indent="-457189"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GB" sz="3200" dirty="0" err="1">
                <a:ea typeface="Calibri" panose="020F0502020204030204" pitchFamily="34" charset="0"/>
              </a:rPr>
              <a:t>Ôn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lại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những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kiến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thức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đã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học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trong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bài</a:t>
            </a:r>
            <a:r>
              <a:rPr lang="en-GB" sz="3200" dirty="0">
                <a:ea typeface="Calibri" panose="020F0502020204030204" pitchFamily="34" charset="0"/>
              </a:rPr>
              <a:t>.</a:t>
            </a:r>
            <a:endParaRPr lang="en-US" sz="3200" dirty="0">
              <a:ea typeface="Calibri" panose="020F0502020204030204" pitchFamily="34" charset="0"/>
            </a:endParaRPr>
          </a:p>
          <a:p>
            <a:pPr marL="457189" indent="-457189"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vi-VN" sz="3200" dirty="0">
                <a:ea typeface="Calibri" panose="020F0502020204030204" pitchFamily="34" charset="0"/>
              </a:rPr>
              <a:t>Hoàn thành bài tập </a:t>
            </a:r>
            <a:r>
              <a:rPr lang="en-GB" sz="3200" dirty="0" err="1">
                <a:ea typeface="Calibri" panose="020F0502020204030204" pitchFamily="34" charset="0"/>
              </a:rPr>
              <a:t>còn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lại</a:t>
            </a:r>
            <a:r>
              <a:rPr lang="vi-VN" sz="3200" dirty="0">
                <a:ea typeface="Calibri" panose="020F0502020204030204" pitchFamily="34" charset="0"/>
              </a:rPr>
              <a:t> trong </a:t>
            </a:r>
            <a:r>
              <a:rPr lang="en-GB" sz="3200" dirty="0">
                <a:ea typeface="Calibri" panose="020F0502020204030204" pitchFamily="34" charset="0"/>
              </a:rPr>
              <a:t>SGK </a:t>
            </a:r>
            <a:r>
              <a:rPr lang="en-GB" sz="3200" dirty="0" err="1">
                <a:ea typeface="Calibri" panose="020F0502020204030204" pitchFamily="34" charset="0"/>
              </a:rPr>
              <a:t>và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các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bài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tập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trong</a:t>
            </a:r>
            <a:r>
              <a:rPr lang="en-GB" sz="3200" dirty="0">
                <a:ea typeface="Calibri" panose="020F0502020204030204" pitchFamily="34" charset="0"/>
              </a:rPr>
              <a:t> SBT</a:t>
            </a:r>
            <a:r>
              <a:rPr lang="en-US" sz="3200" dirty="0">
                <a:ea typeface="Calibri" panose="020F0502020204030204" pitchFamily="34" charset="0"/>
              </a:rPr>
              <a:t>.</a:t>
            </a:r>
          </a:p>
          <a:p>
            <a:pPr marL="457189" indent="-457189"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vi-VN" sz="3200" dirty="0">
                <a:ea typeface="Calibri" panose="020F0502020204030204" pitchFamily="34" charset="0"/>
              </a:rPr>
              <a:t>Chuẩn bị bài mới “</a:t>
            </a:r>
            <a:r>
              <a:rPr lang="en-GB" sz="3200" b="1" dirty="0" err="1">
                <a:ea typeface="Calibri" panose="020F0502020204030204" pitchFamily="34" charset="0"/>
              </a:rPr>
              <a:t>Phép</a:t>
            </a:r>
            <a:r>
              <a:rPr lang="en-GB" sz="3200" b="1" dirty="0">
                <a:ea typeface="Calibri" panose="020F0502020204030204" pitchFamily="34" charset="0"/>
              </a:rPr>
              <a:t> </a:t>
            </a:r>
            <a:r>
              <a:rPr lang="en-GB" sz="3200" b="1" dirty="0" err="1">
                <a:ea typeface="Calibri" panose="020F0502020204030204" pitchFamily="34" charset="0"/>
              </a:rPr>
              <a:t>nhân</a:t>
            </a:r>
            <a:r>
              <a:rPr lang="en-GB" sz="3200" b="1" dirty="0">
                <a:ea typeface="Calibri" panose="020F0502020204030204" pitchFamily="34" charset="0"/>
              </a:rPr>
              <a:t>, </a:t>
            </a:r>
            <a:r>
              <a:rPr lang="en-GB" sz="3200" b="1" dirty="0" err="1">
                <a:ea typeface="Calibri" panose="020F0502020204030204" pitchFamily="34" charset="0"/>
              </a:rPr>
              <a:t>phép</a:t>
            </a:r>
            <a:r>
              <a:rPr lang="en-GB" sz="3200" b="1" dirty="0">
                <a:ea typeface="Calibri" panose="020F0502020204030204" pitchFamily="34" charset="0"/>
              </a:rPr>
              <a:t> chia </a:t>
            </a:r>
            <a:r>
              <a:rPr lang="en-GB" sz="3200" b="1" dirty="0" err="1">
                <a:ea typeface="Calibri" panose="020F0502020204030204" pitchFamily="34" charset="0"/>
              </a:rPr>
              <a:t>số</a:t>
            </a:r>
            <a:r>
              <a:rPr lang="en-GB" sz="3200" b="1" dirty="0">
                <a:ea typeface="Calibri" panose="020F0502020204030204" pitchFamily="34" charset="0"/>
              </a:rPr>
              <a:t> </a:t>
            </a:r>
            <a:r>
              <a:rPr lang="en-GB" sz="3200" b="1" dirty="0" err="1">
                <a:ea typeface="Calibri" panose="020F0502020204030204" pitchFamily="34" charset="0"/>
              </a:rPr>
              <a:t>thập</a:t>
            </a:r>
            <a:r>
              <a:rPr lang="en-GB" sz="3200" b="1" dirty="0">
                <a:ea typeface="Calibri" panose="020F0502020204030204" pitchFamily="34" charset="0"/>
              </a:rPr>
              <a:t> </a:t>
            </a:r>
            <a:r>
              <a:rPr lang="en-GB" sz="3200" b="1" dirty="0" err="1">
                <a:ea typeface="Calibri" panose="020F0502020204030204" pitchFamily="34" charset="0"/>
              </a:rPr>
              <a:t>phân</a:t>
            </a:r>
            <a:r>
              <a:rPr lang="vi-VN" sz="3200" dirty="0">
                <a:ea typeface="Calibri" panose="020F0502020204030204" pitchFamily="34" charset="0"/>
              </a:rPr>
              <a:t>”.</a:t>
            </a:r>
            <a:endParaRPr lang="en-US" sz="32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3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745675-A632-41E8-8905-0A9B9416FA28}"/>
              </a:ext>
            </a:extLst>
          </p:cNvPr>
          <p:cNvSpPr txBox="1"/>
          <p:nvPr/>
        </p:nvSpPr>
        <p:spPr>
          <a:xfrm>
            <a:off x="3208867" y="1181890"/>
            <a:ext cx="8703733" cy="2236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5600" b="1" dirty="0">
                <a:solidFill>
                  <a:schemeClr val="accent3"/>
                </a:solidFill>
                <a:highlight>
                  <a:srgbClr val="FFFF00"/>
                </a:highlight>
              </a:rPr>
              <a:t>CẢM ƠN CÁC EM ĐÃ CHÚ Ý BÀI GIẢNG</a:t>
            </a:r>
            <a:endParaRPr lang="vi-VN" sz="5600" b="1" dirty="0">
              <a:solidFill>
                <a:schemeClr val="accent3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8" name="Google Shape;7848;p82"/>
          <p:cNvSpPr txBox="1"/>
          <p:nvPr/>
        </p:nvSpPr>
        <p:spPr>
          <a:xfrm>
            <a:off x="1676995" y="1633465"/>
            <a:ext cx="8276772" cy="26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" sz="58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Gochi Hand"/>
                <a:cs typeface="Gochi Hand"/>
                <a:sym typeface="Gochi Hand"/>
              </a:rPr>
              <a:t>BÀI 6. </a:t>
            </a:r>
          </a:p>
          <a:p>
            <a:pPr algn="ctr">
              <a:lnSpc>
                <a:spcPct val="120000"/>
              </a:lnSpc>
            </a:pPr>
            <a:r>
              <a:rPr lang="en" sz="5867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Gochi Hand"/>
                <a:cs typeface="Gochi Hand"/>
                <a:sym typeface="Gochi Hand"/>
              </a:rPr>
              <a:t>PHÉP CỘNG, PHÉP TRỪ SỐ THẬP PHÂN</a:t>
            </a:r>
          </a:p>
          <a:p>
            <a:pPr algn="ctr">
              <a:lnSpc>
                <a:spcPct val="120000"/>
              </a:lnSpc>
            </a:pPr>
            <a:r>
              <a:rPr lang="en" sz="5867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Gochi Hand"/>
                <a:cs typeface="Gochi Hand"/>
                <a:sym typeface="Gochi Hand"/>
              </a:rPr>
              <a:t>(Tiết 113)</a:t>
            </a:r>
            <a:endParaRPr sz="5867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Gochi Hand"/>
              <a:cs typeface="Gochi Hand"/>
              <a:sym typeface="Gochi Ha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22;p40">
            <a:extLst>
              <a:ext uri="{FF2B5EF4-FFF2-40B4-BE49-F238E27FC236}">
                <a16:creationId xmlns:a16="http://schemas.microsoft.com/office/drawing/2014/main" id="{5B13CBAE-0459-4BFB-9FCE-B1CDB88E124E}"/>
              </a:ext>
            </a:extLst>
          </p:cNvPr>
          <p:cNvSpPr txBox="1">
            <a:spLocks/>
          </p:cNvSpPr>
          <p:nvPr/>
        </p:nvSpPr>
        <p:spPr>
          <a:xfrm>
            <a:off x="5025528" y="1016437"/>
            <a:ext cx="2730739" cy="8446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NỘI DUNG</a:t>
            </a:r>
            <a:endParaRPr lang="en-US" sz="3733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09F3C9-0906-4E32-8749-3CE9575B2D31}"/>
              </a:ext>
            </a:extLst>
          </p:cNvPr>
          <p:cNvSpPr txBox="1"/>
          <p:nvPr/>
        </p:nvSpPr>
        <p:spPr>
          <a:xfrm>
            <a:off x="1903697" y="1861101"/>
            <a:ext cx="6660729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I. SỐ ĐỐI CỦA SỐ THẬP PHÂN</a:t>
            </a:r>
            <a:endParaRPr lang="en-US" sz="3200" dirty="0">
              <a:solidFill>
                <a:srgbClr val="FFFF00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1A3249-6CAE-437A-8607-364C467F7B21}"/>
              </a:ext>
            </a:extLst>
          </p:cNvPr>
          <p:cNvSpPr txBox="1"/>
          <p:nvPr/>
        </p:nvSpPr>
        <p:spPr>
          <a:xfrm>
            <a:off x="2046449" y="2844487"/>
            <a:ext cx="8688896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II. PHÉP CỘNG, PHÉP TRỪ SỐ THẬP PHÂN</a:t>
            </a:r>
            <a:endParaRPr lang="en-US" sz="3200" dirty="0">
              <a:solidFill>
                <a:srgbClr val="FFFF00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69A545-5135-4DD1-BAEC-072F17C4D45A}"/>
              </a:ext>
            </a:extLst>
          </p:cNvPr>
          <p:cNvSpPr txBox="1"/>
          <p:nvPr/>
        </p:nvSpPr>
        <p:spPr>
          <a:xfrm>
            <a:off x="3336921" y="3533370"/>
            <a:ext cx="6107952" cy="598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b="1" dirty="0">
                <a:latin typeface="+mj-lt"/>
                <a:ea typeface="Calibri" panose="020F0502020204030204" pitchFamily="34" charset="0"/>
              </a:rPr>
              <a:t>1. </a:t>
            </a:r>
            <a:r>
              <a:rPr lang="en-GB" sz="2667" b="1" dirty="0" err="1">
                <a:latin typeface="+mj-lt"/>
                <a:ea typeface="Calibri" panose="020F0502020204030204" pitchFamily="34" charset="0"/>
              </a:rPr>
              <a:t>Cộng</a:t>
            </a:r>
            <a:r>
              <a:rPr lang="en-GB" sz="2667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GB" sz="2667" b="1" dirty="0" err="1">
                <a:latin typeface="+mj-lt"/>
                <a:ea typeface="Calibri" panose="020F0502020204030204" pitchFamily="34" charset="0"/>
              </a:rPr>
              <a:t>hai</a:t>
            </a:r>
            <a:r>
              <a:rPr lang="en-GB" sz="2667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GB" sz="2667" b="1" dirty="0" err="1">
                <a:latin typeface="+mj-lt"/>
                <a:ea typeface="Calibri" panose="020F0502020204030204" pitchFamily="34" charset="0"/>
              </a:rPr>
              <a:t>số</a:t>
            </a:r>
            <a:r>
              <a:rPr lang="en-GB" sz="2667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GB" sz="2667" b="1" dirty="0" err="1">
                <a:latin typeface="+mj-lt"/>
                <a:ea typeface="Calibri" panose="020F0502020204030204" pitchFamily="34" charset="0"/>
              </a:rPr>
              <a:t>thập</a:t>
            </a:r>
            <a:r>
              <a:rPr lang="en-GB" sz="2667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GB" sz="2667" b="1" dirty="0" err="1">
                <a:latin typeface="+mj-lt"/>
                <a:ea typeface="Calibri" panose="020F0502020204030204" pitchFamily="34" charset="0"/>
              </a:rPr>
              <a:t>phân</a:t>
            </a:r>
            <a:endParaRPr lang="en-US" sz="2667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9CE941-852E-4B01-B652-11A42D848038}"/>
              </a:ext>
            </a:extLst>
          </p:cNvPr>
          <p:cNvSpPr txBox="1"/>
          <p:nvPr/>
        </p:nvSpPr>
        <p:spPr>
          <a:xfrm>
            <a:off x="3336921" y="4257273"/>
            <a:ext cx="6107952" cy="598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dirty="0">
                <a:latin typeface="+mj-lt"/>
                <a:ea typeface="Calibri" panose="020F0502020204030204" pitchFamily="34" charset="0"/>
              </a:rPr>
              <a:t>2. </a:t>
            </a:r>
            <a:r>
              <a:rPr lang="en-US" sz="2667" b="1" dirty="0" err="1">
                <a:latin typeface="+mj-lt"/>
                <a:ea typeface="Calibri" panose="020F0502020204030204" pitchFamily="34" charset="0"/>
              </a:rPr>
              <a:t>Trừ</a:t>
            </a:r>
            <a:r>
              <a:rPr lang="en-US" sz="2667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US" sz="2667" b="1" dirty="0" err="1">
                <a:latin typeface="+mj-lt"/>
                <a:ea typeface="Calibri" panose="020F0502020204030204" pitchFamily="34" charset="0"/>
              </a:rPr>
              <a:t>hai</a:t>
            </a:r>
            <a:r>
              <a:rPr lang="en-US" sz="2667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US" sz="2667" b="1" dirty="0" err="1">
                <a:latin typeface="+mj-lt"/>
                <a:ea typeface="Calibri" panose="020F0502020204030204" pitchFamily="34" charset="0"/>
              </a:rPr>
              <a:t>số</a:t>
            </a:r>
            <a:r>
              <a:rPr lang="en-US" sz="2667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US" sz="2667" b="1" dirty="0" err="1">
                <a:latin typeface="+mj-lt"/>
                <a:ea typeface="Calibri" panose="020F0502020204030204" pitchFamily="34" charset="0"/>
              </a:rPr>
              <a:t>thập</a:t>
            </a:r>
            <a:r>
              <a:rPr lang="en-US" sz="2667" b="1" dirty="0">
                <a:latin typeface="+mj-lt"/>
                <a:ea typeface="Calibri" panose="020F0502020204030204" pitchFamily="34" charset="0"/>
              </a:rPr>
              <a:t> </a:t>
            </a:r>
            <a:r>
              <a:rPr lang="en-US" sz="2667" b="1" dirty="0" err="1">
                <a:latin typeface="+mj-lt"/>
                <a:ea typeface="Calibri" panose="020F0502020204030204" pitchFamily="34" charset="0"/>
              </a:rPr>
              <a:t>phân</a:t>
            </a:r>
            <a:endParaRPr lang="en-US" sz="2667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D9A9301-F079-4FA7-A381-F4679170E53F}"/>
              </a:ext>
            </a:extLst>
          </p:cNvPr>
          <p:cNvSpPr txBox="1"/>
          <p:nvPr/>
        </p:nvSpPr>
        <p:spPr>
          <a:xfrm>
            <a:off x="2046449" y="4981175"/>
            <a:ext cx="6107952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III.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Quy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tắc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ngoặc</a:t>
            </a:r>
            <a:endParaRPr lang="en-US" sz="3200" dirty="0">
              <a:solidFill>
                <a:srgbClr val="FFFF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65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9BE2E1-7949-457F-A7A1-B06FB985E1E7}"/>
              </a:ext>
            </a:extLst>
          </p:cNvPr>
          <p:cNvSpPr txBox="1"/>
          <p:nvPr/>
        </p:nvSpPr>
        <p:spPr>
          <a:xfrm>
            <a:off x="477671" y="520967"/>
            <a:ext cx="8293291" cy="800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733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I. SỐ ĐỐI CỦA SỐ THẬP PHÂN</a:t>
            </a:r>
            <a:endParaRPr lang="en-US" sz="3733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345E91-B3D9-44B7-9240-53E13F44DE18}"/>
              </a:ext>
            </a:extLst>
          </p:cNvPr>
          <p:cNvSpPr txBox="1"/>
          <p:nvPr/>
        </p:nvSpPr>
        <p:spPr>
          <a:xfrm>
            <a:off x="1889177" y="1395770"/>
            <a:ext cx="9825152" cy="1231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3200" dirty="0" err="1">
                <a:ea typeface="Calibri" panose="020F0502020204030204" pitchFamily="34" charset="0"/>
              </a:rPr>
              <a:t>Nhắc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lại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khái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niệm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và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tính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chất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của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hai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số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nguyên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đối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nhau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và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cho</a:t>
            </a:r>
            <a:r>
              <a:rPr lang="en-GB" sz="3200" dirty="0">
                <a:ea typeface="Calibri" panose="020F0502020204030204" pitchFamily="34" charset="0"/>
              </a:rPr>
              <a:t>  </a:t>
            </a:r>
            <a:r>
              <a:rPr lang="en-GB" sz="3200" dirty="0" err="1">
                <a:ea typeface="Calibri" panose="020F0502020204030204" pitchFamily="34" charset="0"/>
              </a:rPr>
              <a:t>ví</a:t>
            </a:r>
            <a:r>
              <a:rPr lang="en-GB" sz="3200" dirty="0">
                <a:ea typeface="Calibri" panose="020F0502020204030204" pitchFamily="34" charset="0"/>
              </a:rPr>
              <a:t> </a:t>
            </a:r>
            <a:r>
              <a:rPr lang="en-GB" sz="3200" dirty="0" err="1">
                <a:ea typeface="Calibri" panose="020F0502020204030204" pitchFamily="34" charset="0"/>
              </a:rPr>
              <a:t>dụ</a:t>
            </a:r>
            <a:r>
              <a:rPr lang="en-GB" sz="3200" dirty="0">
                <a:ea typeface="Calibri" panose="020F0502020204030204" pitchFamily="34" charset="0"/>
              </a:rPr>
              <a:t>.</a:t>
            </a:r>
            <a:endParaRPr lang="vi-VN" sz="3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BABBE3-F386-400A-B3E6-A09D679AF22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1887" y="1425021"/>
            <a:ext cx="987291" cy="9709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86F7654-4E6D-4389-B62E-142BB1B5723C}"/>
              </a:ext>
            </a:extLst>
          </p:cNvPr>
          <p:cNvSpPr txBox="1"/>
          <p:nvPr/>
        </p:nvSpPr>
        <p:spPr>
          <a:xfrm>
            <a:off x="1165942" y="1334781"/>
            <a:ext cx="9643085" cy="1044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i="1" dirty="0" err="1">
                <a:ea typeface="Times New Roman" panose="02020603050405020304" pitchFamily="18" charset="0"/>
              </a:rPr>
              <a:t>Giống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như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số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nguyên</a:t>
            </a:r>
            <a:r>
              <a:rPr lang="en-US" sz="2667" b="1" i="1" dirty="0">
                <a:ea typeface="Times New Roman" panose="02020603050405020304" pitchFamily="18" charset="0"/>
              </a:rPr>
              <a:t>, </a:t>
            </a:r>
            <a:r>
              <a:rPr lang="en-US" sz="2667" b="1" i="1" dirty="0" err="1">
                <a:ea typeface="Times New Roman" panose="02020603050405020304" pitchFamily="18" charset="0"/>
              </a:rPr>
              <a:t>mỗi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số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thập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phân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đều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có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số</a:t>
            </a:r>
            <a:r>
              <a:rPr lang="en-US" sz="2667" b="1" i="1" dirty="0">
                <a:ea typeface="Times New Roman" panose="02020603050405020304" pitchFamily="18" charset="0"/>
              </a:rPr>
              <a:t> </a:t>
            </a:r>
            <a:r>
              <a:rPr lang="en-US" sz="2667" b="1" i="1" dirty="0" err="1">
                <a:ea typeface="Times New Roman" panose="02020603050405020304" pitchFamily="18" charset="0"/>
              </a:rPr>
              <a:t>đối</a:t>
            </a:r>
            <a:r>
              <a:rPr lang="en-US" sz="2667" b="1" i="1" dirty="0">
                <a:ea typeface="TimesNewRomanPSMT"/>
              </a:rPr>
              <a:t>, </a:t>
            </a:r>
            <a:r>
              <a:rPr lang="en-US" sz="2667" b="1" i="1" dirty="0" err="1">
                <a:ea typeface="TimesNewRomanPSMT"/>
              </a:rPr>
              <a:t>sao</a:t>
            </a:r>
            <a:r>
              <a:rPr lang="en-US" sz="2667" b="1" i="1" dirty="0">
                <a:ea typeface="TimesNewRomanPSMT"/>
              </a:rPr>
              <a:t> </a:t>
            </a:r>
            <a:r>
              <a:rPr lang="en-US" sz="2667" b="1" i="1" dirty="0" err="1">
                <a:ea typeface="TimesNewRomanPSMT"/>
              </a:rPr>
              <a:t>cho</a:t>
            </a:r>
            <a:r>
              <a:rPr lang="en-US" sz="2667" b="1" i="1" dirty="0">
                <a:ea typeface="TimesNewRomanPSMT"/>
              </a:rPr>
              <a:t> </a:t>
            </a:r>
            <a:r>
              <a:rPr lang="en-US" sz="2667" b="1" i="1" dirty="0" err="1">
                <a:ea typeface="TimesNewRomanPSMT"/>
              </a:rPr>
              <a:t>tổng</a:t>
            </a:r>
            <a:r>
              <a:rPr lang="en-US" sz="2667" b="1" i="1" dirty="0">
                <a:ea typeface="TimesNewRomanPSMT"/>
              </a:rPr>
              <a:t> </a:t>
            </a:r>
            <a:r>
              <a:rPr lang="en-US" sz="2667" b="1" i="1" dirty="0" err="1">
                <a:ea typeface="TimesNewRomanPSMT"/>
              </a:rPr>
              <a:t>của</a:t>
            </a:r>
            <a:r>
              <a:rPr lang="en-US" sz="2667" b="1" i="1" dirty="0">
                <a:ea typeface="TimesNewRomanPSMT"/>
              </a:rPr>
              <a:t> </a:t>
            </a:r>
            <a:r>
              <a:rPr lang="en-US" sz="2667" b="1" i="1" dirty="0" err="1">
                <a:ea typeface="TimesNewRomanPSMT"/>
              </a:rPr>
              <a:t>hai</a:t>
            </a:r>
            <a:r>
              <a:rPr lang="en-US" sz="2667" b="1" i="1" dirty="0">
                <a:ea typeface="TimesNewRomanPSMT"/>
              </a:rPr>
              <a:t> </a:t>
            </a:r>
            <a:r>
              <a:rPr lang="en-US" sz="2667" b="1" i="1" dirty="0" err="1">
                <a:ea typeface="TimesNewRomanPSMT"/>
              </a:rPr>
              <a:t>số</a:t>
            </a:r>
            <a:r>
              <a:rPr lang="en-US" sz="2667" b="1" i="1" dirty="0">
                <a:ea typeface="TimesNewRomanPSMT"/>
              </a:rPr>
              <a:t> </a:t>
            </a:r>
            <a:r>
              <a:rPr lang="en-US" sz="2667" b="1" i="1" dirty="0" err="1">
                <a:ea typeface="TimesNewRomanPSMT"/>
              </a:rPr>
              <a:t>đó</a:t>
            </a:r>
            <a:r>
              <a:rPr lang="en-US" sz="2667" b="1" i="1" dirty="0">
                <a:ea typeface="TimesNewRomanPSMT"/>
              </a:rPr>
              <a:t> </a:t>
            </a:r>
            <a:r>
              <a:rPr lang="en-US" sz="2667" b="1" i="1" dirty="0" err="1">
                <a:ea typeface="TimesNewRomanPSMT"/>
              </a:rPr>
              <a:t>bằng</a:t>
            </a:r>
            <a:r>
              <a:rPr lang="en-US" sz="2667" b="1" i="1" dirty="0">
                <a:ea typeface="TimesNewRomanPSMT"/>
              </a:rPr>
              <a:t> 0.</a:t>
            </a:r>
            <a:endParaRPr lang="en-US" sz="2667" b="1" i="1" dirty="0">
              <a:ea typeface="Calibri" panose="020F050202020403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BFBA7E-1C18-4CEB-B9DC-51BDB87832C1}"/>
              </a:ext>
            </a:extLst>
          </p:cNvPr>
          <p:cNvGrpSpPr/>
          <p:nvPr/>
        </p:nvGrpSpPr>
        <p:grpSpPr>
          <a:xfrm>
            <a:off x="1165942" y="2836284"/>
            <a:ext cx="10170799" cy="1878752"/>
            <a:chOff x="1627666" y="2571750"/>
            <a:chExt cx="6055730" cy="1031169"/>
          </a:xfrm>
        </p:grpSpPr>
        <p:sp>
          <p:nvSpPr>
            <p:cNvPr id="12" name="Freeform 3">
              <a:extLst>
                <a:ext uri="{FF2B5EF4-FFF2-40B4-BE49-F238E27FC236}">
                  <a16:creationId xmlns:a16="http://schemas.microsoft.com/office/drawing/2014/main" id="{1816AA74-420C-4DC2-8789-593B9189C899}"/>
                </a:ext>
              </a:extLst>
            </p:cNvPr>
            <p:cNvSpPr/>
            <p:nvPr/>
          </p:nvSpPr>
          <p:spPr>
            <a:xfrm>
              <a:off x="1627667" y="2571750"/>
              <a:ext cx="6055729" cy="1031169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algn="ctr">
                <a:lnSpc>
                  <a:spcPct val="13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2667" dirty="0">
                  <a:solidFill>
                    <a:schemeClr val="tx2"/>
                  </a:solidFill>
                  <a:latin typeface="+mj-lt"/>
                  <a:ea typeface="Times New Roman" panose="02020603050405020304" pitchFamily="18" charset="0"/>
                </a:rPr>
                <a:t>           </a:t>
              </a:r>
              <a:endParaRPr lang="en-US" sz="2667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B441DE4-D282-4E30-86F0-0A9F811AAA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542327" cy="497183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6747E8EB-7578-40C0-B151-C4C7C46E0A40}"/>
              </a:ext>
            </a:extLst>
          </p:cNvPr>
          <p:cNvSpPr txBox="1"/>
          <p:nvPr/>
        </p:nvSpPr>
        <p:spPr>
          <a:xfrm>
            <a:off x="2076797" y="2908715"/>
            <a:ext cx="9171296" cy="1566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 err="1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chemeClr val="tx2"/>
                </a:solidFill>
                <a:latin typeface="+mj-lt"/>
                <a:ea typeface="TimesNewRomanPSMT"/>
              </a:rPr>
              <a:t>a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NewRomanPSMT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NewRomanPSMT"/>
              </a:rPr>
              <a:t>kí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NewRomanPSMT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NewRomanPSMT"/>
              </a:rPr>
              <a:t>hiệu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NewRomanPSMT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NewRomanPSMT"/>
              </a:rPr>
              <a:t>là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NewRomanPSMT"/>
              </a:rPr>
              <a:t> </a:t>
            </a:r>
            <a:r>
              <a:rPr lang="en-US" sz="3200" b="1" dirty="0">
                <a:solidFill>
                  <a:schemeClr val="tx2"/>
                </a:solidFill>
                <a:latin typeface="+mj-lt"/>
                <a:ea typeface="TimesNewRomanPSMT"/>
              </a:rPr>
              <a:t>- </a:t>
            </a:r>
            <a:r>
              <a:rPr lang="en-US" sz="3200" b="1" i="1" dirty="0">
                <a:solidFill>
                  <a:schemeClr val="tx2"/>
                </a:solidFill>
                <a:latin typeface="+mj-lt"/>
                <a:ea typeface="TimesNewRomanPSMT"/>
              </a:rPr>
              <a:t>a</a:t>
            </a:r>
            <a:r>
              <a:rPr lang="en-US" sz="3200" i="1" dirty="0">
                <a:solidFill>
                  <a:schemeClr val="tx2"/>
                </a:solidFill>
                <a:latin typeface="+mj-lt"/>
                <a:ea typeface="TimesNewRomanPSMT"/>
              </a:rPr>
              <a:t>.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NewRomanPSMT"/>
              </a:rPr>
              <a:t> Ta </a:t>
            </a:r>
            <a:r>
              <a:rPr lang="en-US" sz="3200" dirty="0" err="1">
                <a:solidFill>
                  <a:schemeClr val="tx2"/>
                </a:solidFill>
                <a:latin typeface="+mj-lt"/>
                <a:ea typeface="TimesNewRomanPSMT"/>
              </a:rPr>
              <a:t>có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TimesNewRomanPSMT"/>
              </a:rPr>
              <a:t>: </a:t>
            </a:r>
          </a:p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i="1" dirty="0">
                <a:solidFill>
                  <a:srgbClr val="FF0000"/>
                </a:solidFill>
                <a:latin typeface="+mj-lt"/>
                <a:ea typeface="TimesNewRomanPSMT"/>
              </a:rPr>
              <a:t>a + (- a)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TimesNewRomanPSMT"/>
              </a:rPr>
              <a:t> = 0.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472A0A6-06C5-4EBD-9726-5683AA37E07C}"/>
              </a:ext>
            </a:extLst>
          </p:cNvPr>
          <p:cNvGrpSpPr/>
          <p:nvPr/>
        </p:nvGrpSpPr>
        <p:grpSpPr>
          <a:xfrm>
            <a:off x="1165942" y="4787467"/>
            <a:ext cx="10170797" cy="1604059"/>
            <a:chOff x="1113052" y="2682297"/>
            <a:chExt cx="9377843" cy="1564205"/>
          </a:xfrm>
        </p:grpSpPr>
        <p:grpSp>
          <p:nvGrpSpPr>
            <p:cNvPr id="17" name="Group 2">
              <a:extLst>
                <a:ext uri="{FF2B5EF4-FFF2-40B4-BE49-F238E27FC236}">
                  <a16:creationId xmlns:a16="http://schemas.microsoft.com/office/drawing/2014/main" id="{C2BE2A59-EAD7-4AF7-BF2F-EC41FD478C87}"/>
                </a:ext>
              </a:extLst>
            </p:cNvPr>
            <p:cNvGrpSpPr/>
            <p:nvPr/>
          </p:nvGrpSpPr>
          <p:grpSpPr>
            <a:xfrm>
              <a:off x="1113052" y="2682297"/>
              <a:ext cx="9377843" cy="1564205"/>
              <a:chOff x="-206803" y="160639"/>
              <a:chExt cx="3003015" cy="1208624"/>
            </a:xfrm>
            <a:solidFill>
              <a:schemeClr val="bg1">
                <a:lumMod val="40000"/>
                <a:lumOff val="60000"/>
              </a:schemeClr>
            </a:solidFill>
          </p:grpSpPr>
          <p:sp>
            <p:nvSpPr>
              <p:cNvPr id="19" name="Freeform 3">
                <a:extLst>
                  <a:ext uri="{FF2B5EF4-FFF2-40B4-BE49-F238E27FC236}">
                    <a16:creationId xmlns:a16="http://schemas.microsoft.com/office/drawing/2014/main" id="{21DA9087-09F7-4EDF-BA65-879FC45DAC38}"/>
                  </a:ext>
                </a:extLst>
              </p:cNvPr>
              <p:cNvSpPr/>
              <p:nvPr/>
            </p:nvSpPr>
            <p:spPr>
              <a:xfrm>
                <a:off x="-206803" y="160639"/>
                <a:ext cx="3003015" cy="1208624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096E73BE-0A31-4426-ABA4-36FF7BCF0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13052" y="2731183"/>
              <a:ext cx="457200" cy="646442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9D6CB298-65E4-458F-BB1B-56300D973610}"/>
              </a:ext>
            </a:extLst>
          </p:cNvPr>
          <p:cNvSpPr txBox="1"/>
          <p:nvPr/>
        </p:nvSpPr>
        <p:spPr>
          <a:xfrm>
            <a:off x="1804412" y="4730695"/>
            <a:ext cx="8893857" cy="1569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- a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là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 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a,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tức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là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:</a:t>
            </a:r>
          </a:p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 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- (- a) = </a:t>
            </a:r>
            <a:r>
              <a:rPr lang="en-US" sz="32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TimesNewRomanPSMT"/>
              </a:rPr>
              <a:t>a.</a:t>
            </a:r>
            <a:endParaRPr lang="en-US" sz="3200" b="1" dirty="0">
              <a:solidFill>
                <a:schemeClr val="tx2">
                  <a:lumMod val="50000"/>
                </a:schemeClr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5913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5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518E9AC-40FC-4055-AD28-A5BA754ACB1A}"/>
              </a:ext>
            </a:extLst>
          </p:cNvPr>
          <p:cNvSpPr txBox="1"/>
          <p:nvPr/>
        </p:nvSpPr>
        <p:spPr>
          <a:xfrm>
            <a:off x="3857766" y="2164709"/>
            <a:ext cx="5050465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u="sng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+mj-lt"/>
                <a:ea typeface="Times New Roman" panose="02020603050405020304" pitchFamily="18" charset="0"/>
              </a:rPr>
              <a:t>Giải</a:t>
            </a:r>
            <a:r>
              <a:rPr lang="en-US" sz="3200" b="1" u="sng" dirty="0">
                <a:solidFill>
                  <a:schemeClr val="bg1">
                    <a:lumMod val="20000"/>
                    <a:lumOff val="80000"/>
                  </a:schemeClr>
                </a:solidFill>
                <a:latin typeface="+mj-lt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7893F6-769A-414A-90E1-E707A4197F92}"/>
              </a:ext>
            </a:extLst>
          </p:cNvPr>
          <p:cNvSpPr txBox="1"/>
          <p:nvPr/>
        </p:nvSpPr>
        <p:spPr>
          <a:xfrm>
            <a:off x="3857766" y="631515"/>
            <a:ext cx="7915701" cy="699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: 12,49; -10,25</a:t>
            </a:r>
            <a:endParaRPr lang="en-US" sz="3200" dirty="0">
              <a:solidFill>
                <a:srgbClr val="FFFF00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909BC3E-CB6D-4C35-95DE-320FE38F59BC}"/>
              </a:ext>
            </a:extLst>
          </p:cNvPr>
          <p:cNvSpPr/>
          <p:nvPr/>
        </p:nvSpPr>
        <p:spPr>
          <a:xfrm>
            <a:off x="891653" y="636897"/>
            <a:ext cx="2966113" cy="76427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Luyện</a:t>
            </a:r>
            <a:r>
              <a:rPr lang="en-US" sz="32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tập</a:t>
            </a:r>
            <a:r>
              <a:rPr lang="en-US" sz="3200" b="1" dirty="0">
                <a:solidFill>
                  <a:srgbClr val="002060"/>
                </a:solidFill>
                <a:highlight>
                  <a:srgbClr val="FFFF00"/>
                </a:highlight>
              </a:rPr>
              <a:t> 1</a:t>
            </a:r>
            <a:endParaRPr lang="vi-VN" sz="3200" b="1" dirty="0">
              <a:solidFill>
                <a:srgbClr val="002060"/>
              </a:solidFill>
              <a:highlight>
                <a:srgbClr val="FF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7CF157-34FC-4E84-8026-8F5F8AA5E88C}"/>
              </a:ext>
            </a:extLst>
          </p:cNvPr>
          <p:cNvSpPr txBox="1"/>
          <p:nvPr/>
        </p:nvSpPr>
        <p:spPr>
          <a:xfrm>
            <a:off x="2533935" y="3342664"/>
            <a:ext cx="6196083" cy="1569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latin typeface="+mj-lt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12,49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-12,49</a:t>
            </a:r>
            <a:endParaRPr lang="en-US" sz="3200" b="1" dirty="0">
              <a:solidFill>
                <a:srgbClr val="FFFF00"/>
              </a:solidFill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latin typeface="+mj-lt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-10,25 </a:t>
            </a:r>
            <a:r>
              <a:rPr lang="en-US" sz="3200" dirty="0" err="1"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32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10,25</a:t>
            </a:r>
            <a:endParaRPr lang="en-US" sz="3200" b="1" dirty="0">
              <a:solidFill>
                <a:srgbClr val="FFFF00"/>
              </a:solidFill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4" grpId="0" animBg="1"/>
      <p:bldP spid="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239D5A-C53E-4DA0-839A-3E70E4E2B859}"/>
              </a:ext>
            </a:extLst>
          </p:cNvPr>
          <p:cNvSpPr txBox="1"/>
          <p:nvPr/>
        </p:nvSpPr>
        <p:spPr>
          <a:xfrm>
            <a:off x="2996046" y="1211870"/>
            <a:ext cx="6539191" cy="172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733" b="1" dirty="0">
                <a:solidFill>
                  <a:srgbClr val="FFFF00"/>
                </a:solidFill>
                <a:latin typeface="+mj-lt"/>
                <a:ea typeface="Calibri" panose="020F0502020204030204" pitchFamily="34" charset="0"/>
              </a:rPr>
              <a:t>II. PHÉP CỘNG, PHÉP TRỪ SỐ THẬP PHÂN</a:t>
            </a:r>
            <a:endParaRPr lang="en-US" sz="3733" dirty="0">
              <a:solidFill>
                <a:srgbClr val="FFFF00"/>
              </a:solidFill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9FE435-F86B-4963-BAD8-40D61653F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769" b="98077" l="5556" r="89815">
                        <a14:foregroundMark x1="12037" y1="82692" x2="12037" y2="82692"/>
                        <a14:foregroundMark x1="7407" y1="55769" x2="7407" y2="55769"/>
                        <a14:foregroundMark x1="8333" y1="40385" x2="8333" y2="40385"/>
                        <a14:foregroundMark x1="22222" y1="11538" x2="22222" y2="11538"/>
                        <a14:foregroundMark x1="41667" y1="17308" x2="41667" y2="17308"/>
                        <a14:foregroundMark x1="12963" y1="94231" x2="12963" y2="94231"/>
                        <a14:foregroundMark x1="29630" y1="98077" x2="29630" y2="98077"/>
                        <a14:foregroundMark x1="37963" y1="90385" x2="37963" y2="90385"/>
                        <a14:backgroundMark x1="12963" y1="96154" x2="12963" y2="9615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5329" y="972240"/>
            <a:ext cx="1182152" cy="56918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4A3362-1877-4FED-9C30-BE6954E6326D}"/>
              </a:ext>
            </a:extLst>
          </p:cNvPr>
          <p:cNvSpPr txBox="1"/>
          <p:nvPr/>
        </p:nvSpPr>
        <p:spPr>
          <a:xfrm>
            <a:off x="2019868" y="824048"/>
            <a:ext cx="3803176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Đặt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tính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rồi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tính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: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85D327-E478-4BB4-87E7-2DBE2F7E70DD}"/>
              </a:ext>
            </a:extLst>
          </p:cNvPr>
          <p:cNvSpPr txBox="1"/>
          <p:nvPr/>
        </p:nvSpPr>
        <p:spPr>
          <a:xfrm>
            <a:off x="975329" y="1541425"/>
            <a:ext cx="3803176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a) 32,475 + 9,681;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87E6A9-9020-4782-896D-1C9804611D11}"/>
              </a:ext>
            </a:extLst>
          </p:cNvPr>
          <p:cNvSpPr txBox="1"/>
          <p:nvPr/>
        </p:nvSpPr>
        <p:spPr>
          <a:xfrm>
            <a:off x="6925753" y="1517906"/>
            <a:ext cx="3803176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b) 309,84 - 125,23;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28C22B9-7D06-4C2A-8EA7-E9F6AEE00554}"/>
              </a:ext>
            </a:extLst>
          </p:cNvPr>
          <p:cNvGrpSpPr/>
          <p:nvPr/>
        </p:nvGrpSpPr>
        <p:grpSpPr>
          <a:xfrm>
            <a:off x="2047287" y="3299921"/>
            <a:ext cx="2098000" cy="1427304"/>
            <a:chOff x="-12204" y="133616"/>
            <a:chExt cx="824787" cy="520879"/>
          </a:xfrm>
        </p:grpSpPr>
        <p:sp>
          <p:nvSpPr>
            <p:cNvPr id="7" name="Text Box 257">
              <a:extLst>
                <a:ext uri="{FF2B5EF4-FFF2-40B4-BE49-F238E27FC236}">
                  <a16:creationId xmlns:a16="http://schemas.microsoft.com/office/drawing/2014/main" id="{D36A8513-6AA4-416A-9662-E2671C782FBC}"/>
                </a:ext>
              </a:extLst>
            </p:cNvPr>
            <p:cNvSpPr txBox="1"/>
            <p:nvPr/>
          </p:nvSpPr>
          <p:spPr>
            <a:xfrm>
              <a:off x="156312" y="133616"/>
              <a:ext cx="656271" cy="47415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dirty="0">
                  <a:latin typeface="+mj-lt"/>
                  <a:ea typeface="Calibri" panose="020F0502020204030204" pitchFamily="34" charset="0"/>
                </a:rPr>
                <a:t>32,475</a:t>
              </a:r>
              <a:endParaRPr lang="en-US" sz="3200" dirty="0">
                <a:latin typeface="+mj-lt"/>
                <a:ea typeface="Calibri" panose="020F0502020204030204" pitchFamily="34" charset="0"/>
              </a:endParaRPr>
            </a:p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dirty="0">
                  <a:latin typeface="+mj-lt"/>
                  <a:ea typeface="Calibri" panose="020F0502020204030204" pitchFamily="34" charset="0"/>
                </a:rPr>
                <a:t>  9,681</a:t>
              </a:r>
              <a:endParaRPr lang="en-US" sz="3200" dirty="0">
                <a:latin typeface="+mj-lt"/>
                <a:ea typeface="Calibri" panose="020F0502020204030204" pitchFamily="34" charset="0"/>
              </a:endParaRPr>
            </a:p>
          </p:txBody>
        </p:sp>
        <p:sp>
          <p:nvSpPr>
            <p:cNvPr id="8" name="Text Box 258">
              <a:extLst>
                <a:ext uri="{FF2B5EF4-FFF2-40B4-BE49-F238E27FC236}">
                  <a16:creationId xmlns:a16="http://schemas.microsoft.com/office/drawing/2014/main" id="{64FE7DCE-0197-46F5-9D4A-0D491AA84DDC}"/>
                </a:ext>
              </a:extLst>
            </p:cNvPr>
            <p:cNvSpPr txBox="1"/>
            <p:nvPr/>
          </p:nvSpPr>
          <p:spPr>
            <a:xfrm>
              <a:off x="-12204" y="311595"/>
              <a:ext cx="266700" cy="3429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b="1" dirty="0">
                  <a:latin typeface="+mj-lt"/>
                  <a:ea typeface="Calibri" panose="020F0502020204030204" pitchFamily="34" charset="0"/>
                </a:rPr>
                <a:t>+</a:t>
              </a:r>
              <a:endParaRPr lang="en-US" sz="3200" dirty="0">
                <a:latin typeface="+mj-lt"/>
                <a:ea typeface="Calibri" panose="020F0502020204030204" pitchFamily="34" charset="0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5A07633-D552-4DF8-9207-CFB64DD31167}"/>
                </a:ext>
              </a:extLst>
            </p:cNvPr>
            <p:cNvCxnSpPr>
              <a:cxnSpLocks/>
            </p:cNvCxnSpPr>
            <p:nvPr/>
          </p:nvCxnSpPr>
          <p:spPr>
            <a:xfrm>
              <a:off x="92356" y="634654"/>
              <a:ext cx="65627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5223F6-6A35-496C-BD2E-22AC4F615521}"/>
              </a:ext>
            </a:extLst>
          </p:cNvPr>
          <p:cNvGrpSpPr/>
          <p:nvPr/>
        </p:nvGrpSpPr>
        <p:grpSpPr>
          <a:xfrm>
            <a:off x="7875259" y="3182779"/>
            <a:ext cx="1881360" cy="1490077"/>
            <a:chOff x="0" y="9526"/>
            <a:chExt cx="867605" cy="676355"/>
          </a:xfrm>
        </p:grpSpPr>
        <p:sp>
          <p:nvSpPr>
            <p:cNvPr id="11" name="Text Box 13">
              <a:extLst>
                <a:ext uri="{FF2B5EF4-FFF2-40B4-BE49-F238E27FC236}">
                  <a16:creationId xmlns:a16="http://schemas.microsoft.com/office/drawing/2014/main" id="{C453437A-B848-49FC-9942-677C7191C19C}"/>
                </a:ext>
              </a:extLst>
            </p:cNvPr>
            <p:cNvSpPr txBox="1"/>
            <p:nvPr/>
          </p:nvSpPr>
          <p:spPr>
            <a:xfrm>
              <a:off x="152401" y="9526"/>
              <a:ext cx="715204" cy="67635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dirty="0">
                  <a:latin typeface="+mj-lt"/>
                  <a:ea typeface="Calibri" panose="020F0502020204030204" pitchFamily="34" charset="0"/>
                </a:rPr>
                <a:t>309,48</a:t>
              </a:r>
              <a:endParaRPr lang="en-US" sz="3200" dirty="0">
                <a:latin typeface="+mj-lt"/>
                <a:ea typeface="Calibri" panose="020F0502020204030204" pitchFamily="34" charset="0"/>
              </a:endParaRPr>
            </a:p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dirty="0">
                  <a:latin typeface="+mj-lt"/>
                  <a:ea typeface="Calibri" panose="020F0502020204030204" pitchFamily="34" charset="0"/>
                </a:rPr>
                <a:t>125,23</a:t>
              </a:r>
              <a:endParaRPr lang="en-US" sz="3200" dirty="0">
                <a:latin typeface="+mj-lt"/>
                <a:ea typeface="Calibri" panose="020F0502020204030204" pitchFamily="34" charset="0"/>
              </a:endParaRPr>
            </a:p>
          </p:txBody>
        </p:sp>
        <p:sp>
          <p:nvSpPr>
            <p:cNvPr id="12" name="Text Box 14">
              <a:extLst>
                <a:ext uri="{FF2B5EF4-FFF2-40B4-BE49-F238E27FC236}">
                  <a16:creationId xmlns:a16="http://schemas.microsoft.com/office/drawing/2014/main" id="{0F9FE5EA-7A81-4E73-80F6-28C5138FE5F0}"/>
                </a:ext>
              </a:extLst>
            </p:cNvPr>
            <p:cNvSpPr txBox="1"/>
            <p:nvPr/>
          </p:nvSpPr>
          <p:spPr>
            <a:xfrm>
              <a:off x="0" y="152400"/>
              <a:ext cx="266700" cy="3429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b="1">
                  <a:latin typeface="+mj-lt"/>
                  <a:ea typeface="Calibri" panose="020F0502020204030204" pitchFamily="34" charset="0"/>
                </a:rPr>
                <a:t>-</a:t>
              </a:r>
              <a:endParaRPr lang="en-US" sz="3200">
                <a:latin typeface="+mj-lt"/>
                <a:ea typeface="Calibri" panose="020F0502020204030204" pitchFamily="34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7C0A842-FCCC-4590-BC54-1BEAAC7FD020}"/>
                </a:ext>
              </a:extLst>
            </p:cNvPr>
            <p:cNvCxnSpPr/>
            <p:nvPr/>
          </p:nvCxnSpPr>
          <p:spPr>
            <a:xfrm>
              <a:off x="22307" y="624134"/>
              <a:ext cx="7810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D0679884-77AC-4242-B4A5-E0C5BD870724}"/>
              </a:ext>
            </a:extLst>
          </p:cNvPr>
          <p:cNvSpPr txBox="1"/>
          <p:nvPr/>
        </p:nvSpPr>
        <p:spPr>
          <a:xfrm>
            <a:off x="5712435" y="2301683"/>
            <a:ext cx="4432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FF00"/>
                </a:solidFill>
              </a:rPr>
              <a:t>Giải</a:t>
            </a:r>
            <a:r>
              <a:rPr lang="en-US" sz="3200" b="1" u="sng" dirty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D9D187-C8FA-4ECC-A4EA-45772C506607}"/>
              </a:ext>
            </a:extLst>
          </p:cNvPr>
          <p:cNvSpPr txBox="1"/>
          <p:nvPr/>
        </p:nvSpPr>
        <p:spPr>
          <a:xfrm>
            <a:off x="1255250" y="3182779"/>
            <a:ext cx="1207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a)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B8C513-A7E0-4386-8065-CF50D3C8C0C6}"/>
              </a:ext>
            </a:extLst>
          </p:cNvPr>
          <p:cNvSpPr txBox="1"/>
          <p:nvPr/>
        </p:nvSpPr>
        <p:spPr>
          <a:xfrm>
            <a:off x="6716067" y="3244334"/>
            <a:ext cx="1207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b)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C7EE47-39AE-4724-B44F-932B3625055F}"/>
              </a:ext>
            </a:extLst>
          </p:cNvPr>
          <p:cNvSpPr txBox="1"/>
          <p:nvPr/>
        </p:nvSpPr>
        <p:spPr>
          <a:xfrm>
            <a:off x="3250400" y="4558164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latin typeface="+mj-lt"/>
                <a:ea typeface="Calibri" panose="020F0502020204030204" pitchFamily="34" charset="0"/>
              </a:rPr>
              <a:t>6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F26336-1B74-454A-80BC-05AFE103C723}"/>
              </a:ext>
            </a:extLst>
          </p:cNvPr>
          <p:cNvSpPr txBox="1"/>
          <p:nvPr/>
        </p:nvSpPr>
        <p:spPr>
          <a:xfrm>
            <a:off x="2991631" y="4569584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5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7202D6-A615-4A06-90ED-EF89B218DAF9}"/>
              </a:ext>
            </a:extLst>
          </p:cNvPr>
          <p:cNvSpPr txBox="1"/>
          <p:nvPr/>
        </p:nvSpPr>
        <p:spPr>
          <a:xfrm>
            <a:off x="2761524" y="4536821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1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B9311-2EEE-4D9F-9C3E-976E27418786}"/>
              </a:ext>
            </a:extLst>
          </p:cNvPr>
          <p:cNvSpPr txBox="1"/>
          <p:nvPr/>
        </p:nvSpPr>
        <p:spPr>
          <a:xfrm>
            <a:off x="2638428" y="4525401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,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32E8FD-3849-4CF7-B451-C7A7B823E853}"/>
              </a:ext>
            </a:extLst>
          </p:cNvPr>
          <p:cNvSpPr txBox="1"/>
          <p:nvPr/>
        </p:nvSpPr>
        <p:spPr>
          <a:xfrm>
            <a:off x="2456067" y="4543109"/>
            <a:ext cx="86422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2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9485965-EAE5-4E84-A7E9-F5931EFFBBCB}"/>
              </a:ext>
            </a:extLst>
          </p:cNvPr>
          <p:cNvSpPr txBox="1"/>
          <p:nvPr/>
        </p:nvSpPr>
        <p:spPr>
          <a:xfrm>
            <a:off x="2176615" y="4543111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4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F208B56-346B-4124-9373-9B1392C4BA3C}"/>
              </a:ext>
            </a:extLst>
          </p:cNvPr>
          <p:cNvSpPr txBox="1"/>
          <p:nvPr/>
        </p:nvSpPr>
        <p:spPr>
          <a:xfrm>
            <a:off x="9025834" y="4580864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latin typeface="+mj-lt"/>
                <a:ea typeface="Calibri" panose="020F0502020204030204" pitchFamily="34" charset="0"/>
              </a:rPr>
              <a:t>5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4E35E3F-D907-4B90-A3C2-E254B65C8450}"/>
              </a:ext>
            </a:extLst>
          </p:cNvPr>
          <p:cNvSpPr txBox="1"/>
          <p:nvPr/>
        </p:nvSpPr>
        <p:spPr>
          <a:xfrm>
            <a:off x="8795727" y="4575207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2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F212C9-DF2E-4A67-97AE-79657042CDD1}"/>
              </a:ext>
            </a:extLst>
          </p:cNvPr>
          <p:cNvSpPr txBox="1"/>
          <p:nvPr/>
        </p:nvSpPr>
        <p:spPr>
          <a:xfrm>
            <a:off x="8687985" y="4525400"/>
            <a:ext cx="736867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latin typeface="+mj-lt"/>
                <a:ea typeface="Calibri" panose="020F0502020204030204" pitchFamily="34" charset="0"/>
              </a:rPr>
              <a:t>,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2CC8B4-04A2-4815-8AD0-CD4B8D4A71C6}"/>
              </a:ext>
            </a:extLst>
          </p:cNvPr>
          <p:cNvSpPr txBox="1"/>
          <p:nvPr/>
        </p:nvSpPr>
        <p:spPr>
          <a:xfrm>
            <a:off x="8628667" y="4569549"/>
            <a:ext cx="564227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4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B2589A-9DEC-4994-8F62-2DF867D3BB53}"/>
              </a:ext>
            </a:extLst>
          </p:cNvPr>
          <p:cNvSpPr txBox="1"/>
          <p:nvPr/>
        </p:nvSpPr>
        <p:spPr>
          <a:xfrm>
            <a:off x="8163883" y="4558127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8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C0C6ED-356F-4423-A63A-CD5531E30AD8}"/>
              </a:ext>
            </a:extLst>
          </p:cNvPr>
          <p:cNvSpPr txBox="1"/>
          <p:nvPr/>
        </p:nvSpPr>
        <p:spPr>
          <a:xfrm>
            <a:off x="7924282" y="4541987"/>
            <a:ext cx="960501" cy="699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ea typeface="Calibri" panose="020F0502020204030204" pitchFamily="34" charset="0"/>
              </a:rPr>
              <a:t>1</a:t>
            </a:r>
            <a:endParaRPr lang="en-US" sz="3200" dirty="0"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93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F511B32B-E3C1-4F6F-92B2-94C8F1731C4A}"/>
              </a:ext>
            </a:extLst>
          </p:cNvPr>
          <p:cNvSpPr txBox="1"/>
          <p:nvPr/>
        </p:nvSpPr>
        <p:spPr>
          <a:xfrm>
            <a:off x="718783" y="2197417"/>
            <a:ext cx="10754435" cy="2670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u="sng" dirty="0" err="1">
                <a:solidFill>
                  <a:srgbClr val="FFFF00"/>
                </a:solidFill>
                <a:latin typeface="+mj-lt"/>
                <a:ea typeface="TimesNewRomanPSMT"/>
              </a:rPr>
              <a:t>Bước</a:t>
            </a:r>
            <a:r>
              <a:rPr lang="en-US" sz="2667" b="1" u="sng" dirty="0">
                <a:solidFill>
                  <a:srgbClr val="FFFF00"/>
                </a:solidFill>
                <a:latin typeface="+mj-lt"/>
                <a:ea typeface="TimesNewRomanPSMT"/>
              </a:rPr>
              <a:t> 1. </a:t>
            </a:r>
            <a:r>
              <a:rPr lang="en-US" sz="2667" dirty="0" err="1">
                <a:latin typeface="+mj-lt"/>
                <a:ea typeface="TimesNewRomanPSMT"/>
              </a:rPr>
              <a:t>Viết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số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này</a:t>
            </a:r>
            <a:r>
              <a:rPr lang="en-US" sz="2667" dirty="0">
                <a:latin typeface="+mj-lt"/>
                <a:ea typeface="TimesNewRomanPSMT"/>
              </a:rPr>
              <a:t> ở </a:t>
            </a:r>
            <a:r>
              <a:rPr lang="en-US" sz="2667" dirty="0" err="1">
                <a:latin typeface="+mj-lt"/>
                <a:ea typeface="TimesNewRomanPSMT"/>
              </a:rPr>
              <a:t>dưới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số</a:t>
            </a:r>
            <a:r>
              <a:rPr lang="en-US" sz="2667" dirty="0">
                <a:latin typeface="+mj-lt"/>
                <a:ea typeface="TimesNewRomanPSMT"/>
              </a:rPr>
              <a:t> kia </a:t>
            </a:r>
            <a:r>
              <a:rPr lang="en-US" sz="2667" dirty="0" err="1">
                <a:latin typeface="+mj-lt"/>
                <a:ea typeface="TimesNewRomanPSMT"/>
              </a:rPr>
              <a:t>sao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cho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các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chữ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số</a:t>
            </a:r>
            <a:r>
              <a:rPr lang="en-US" sz="2667" dirty="0">
                <a:latin typeface="+mj-lt"/>
                <a:ea typeface="TimesNewRomanPSMT"/>
              </a:rPr>
              <a:t> ở </a:t>
            </a:r>
            <a:r>
              <a:rPr lang="en-US" sz="2667" dirty="0" err="1">
                <a:latin typeface="+mj-lt"/>
                <a:ea typeface="TimesNewRomanPSMT"/>
              </a:rPr>
              <a:t>cùng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hàng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đặt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thẳng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cột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với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nhau</a:t>
            </a:r>
            <a:r>
              <a:rPr lang="en-US" sz="2667" dirty="0">
                <a:latin typeface="+mj-lt"/>
                <a:ea typeface="TimesNewRomanPSMT"/>
              </a:rPr>
              <a:t>, </a:t>
            </a:r>
            <a:r>
              <a:rPr lang="en-US" sz="2667" dirty="0" err="1">
                <a:latin typeface="+mj-lt"/>
                <a:ea typeface="TimesNewRomanPSMT"/>
              </a:rPr>
              <a:t>dấu</a:t>
            </a:r>
            <a:r>
              <a:rPr lang="en-US" sz="2667" dirty="0">
                <a:latin typeface="+mj-lt"/>
                <a:ea typeface="TimesNewRomanPSMT"/>
              </a:rPr>
              <a:t> “,” </a:t>
            </a:r>
            <a:r>
              <a:rPr lang="en-US" sz="2667" dirty="0" err="1">
                <a:latin typeface="+mj-lt"/>
                <a:ea typeface="TimesNewRomanPSMT"/>
              </a:rPr>
              <a:t>đặt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thẳng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cột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với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nhau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endParaRPr lang="en-US" sz="2667" dirty="0"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i="1" u="sng" dirty="0" err="1">
                <a:solidFill>
                  <a:srgbClr val="FFFF00"/>
                </a:solidFill>
                <a:latin typeface="+mj-lt"/>
                <a:ea typeface="TimesNewRomanPSMT"/>
              </a:rPr>
              <a:t>Bước</a:t>
            </a:r>
            <a:r>
              <a:rPr lang="en-US" sz="2667" b="1" i="1" u="sng" dirty="0">
                <a:solidFill>
                  <a:srgbClr val="FFFF00"/>
                </a:solidFill>
                <a:latin typeface="+mj-lt"/>
                <a:ea typeface="TimesNewRomanPSMT"/>
              </a:rPr>
              <a:t> 2. </a:t>
            </a:r>
            <a:r>
              <a:rPr lang="en-US" sz="2667" dirty="0" err="1">
                <a:latin typeface="+mj-lt"/>
                <a:ea typeface="TimesNewRomanPSMT"/>
              </a:rPr>
              <a:t>Thực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hiện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phép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cộng</a:t>
            </a:r>
            <a:r>
              <a:rPr lang="en-US" sz="2667" dirty="0">
                <a:latin typeface="+mj-lt"/>
                <a:ea typeface="TimesNewRomanPSMT"/>
              </a:rPr>
              <a:t>, </a:t>
            </a:r>
            <a:r>
              <a:rPr lang="en-US" sz="2667" dirty="0" err="1">
                <a:latin typeface="+mj-lt"/>
                <a:ea typeface="TimesNewRomanPSMT"/>
              </a:rPr>
              <a:t>trừ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như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phép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cộng</a:t>
            </a:r>
            <a:r>
              <a:rPr lang="en-US" sz="2667" dirty="0">
                <a:latin typeface="+mj-lt"/>
                <a:ea typeface="TimesNewRomanPSMT"/>
              </a:rPr>
              <a:t>, </a:t>
            </a:r>
            <a:r>
              <a:rPr lang="en-US" sz="2667" dirty="0" err="1">
                <a:latin typeface="+mj-lt"/>
                <a:ea typeface="TimesNewRomanPSMT"/>
              </a:rPr>
              <a:t>trừ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các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số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tự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nhiên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endParaRPr lang="en-US" sz="2667" dirty="0"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i="1" u="sng" dirty="0" err="1">
                <a:solidFill>
                  <a:srgbClr val="FFFF00"/>
                </a:solidFill>
                <a:latin typeface="+mj-lt"/>
                <a:ea typeface="TimesNewRomanPSMT"/>
              </a:rPr>
              <a:t>Bước</a:t>
            </a:r>
            <a:r>
              <a:rPr lang="en-US" sz="2667" b="1" i="1" u="sng" dirty="0">
                <a:solidFill>
                  <a:srgbClr val="FFFF00"/>
                </a:solidFill>
                <a:latin typeface="+mj-lt"/>
                <a:ea typeface="TimesNewRomanPSMT"/>
              </a:rPr>
              <a:t> 3. </a:t>
            </a:r>
            <a:r>
              <a:rPr lang="en-US" sz="2667" dirty="0" err="1">
                <a:latin typeface="+mj-lt"/>
                <a:ea typeface="TimesNewRomanPSMT"/>
              </a:rPr>
              <a:t>Viết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dấu</a:t>
            </a:r>
            <a:r>
              <a:rPr lang="en-US" sz="2667" dirty="0">
                <a:latin typeface="+mj-lt"/>
                <a:ea typeface="TimesNewRomanPSMT"/>
              </a:rPr>
              <a:t> “,” ở </a:t>
            </a:r>
            <a:r>
              <a:rPr lang="en-US" sz="2667" dirty="0" err="1">
                <a:latin typeface="+mj-lt"/>
                <a:ea typeface="TimesNewRomanPSMT"/>
              </a:rPr>
              <a:t>kết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quả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thẳng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cột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với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các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dấu</a:t>
            </a:r>
            <a:r>
              <a:rPr lang="en-US" sz="2667" dirty="0">
                <a:latin typeface="+mj-lt"/>
                <a:ea typeface="TimesNewRomanPSMT"/>
              </a:rPr>
              <a:t> “,” </a:t>
            </a:r>
            <a:r>
              <a:rPr lang="en-US" sz="2667" dirty="0" err="1">
                <a:latin typeface="+mj-lt"/>
                <a:ea typeface="TimesNewRomanPSMT"/>
              </a:rPr>
              <a:t>đã</a:t>
            </a:r>
            <a:r>
              <a:rPr lang="en-US" sz="2667" dirty="0">
                <a:latin typeface="+mj-lt"/>
                <a:ea typeface="TimesNewRomanPSMT"/>
              </a:rPr>
              <a:t> </a:t>
            </a:r>
            <a:r>
              <a:rPr lang="en-US" sz="2667" dirty="0" err="1">
                <a:latin typeface="+mj-lt"/>
                <a:ea typeface="TimesNewRomanPSMT"/>
              </a:rPr>
              <a:t>viết</a:t>
            </a:r>
            <a:r>
              <a:rPr lang="en-US" sz="2667" dirty="0">
                <a:latin typeface="+mj-lt"/>
                <a:ea typeface="TimesNewRomanPSMT"/>
              </a:rPr>
              <a:t> ở </a:t>
            </a:r>
            <a:r>
              <a:rPr lang="en-US" sz="2667" dirty="0" err="1">
                <a:latin typeface="+mj-lt"/>
                <a:ea typeface="TimesNewRomanPSMT"/>
              </a:rPr>
              <a:t>trên</a:t>
            </a:r>
            <a:r>
              <a:rPr lang="en-US" sz="2667" dirty="0">
                <a:latin typeface="+mj-lt"/>
                <a:ea typeface="TimesNewRomanPSMT"/>
              </a:rPr>
              <a:t>.</a:t>
            </a:r>
            <a:endParaRPr lang="en-US" sz="2667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6AFE66F-364F-4492-9BC4-C1BBB2B131FB}"/>
              </a:ext>
            </a:extLst>
          </p:cNvPr>
          <p:cNvSpPr/>
          <p:nvPr/>
        </p:nvSpPr>
        <p:spPr>
          <a:xfrm>
            <a:off x="1055427" y="564525"/>
            <a:ext cx="10081147" cy="103723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i="1" dirty="0" err="1">
                <a:solidFill>
                  <a:srgbClr val="0070C0"/>
                </a:solidFill>
              </a:rPr>
              <a:t>Để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cộng</a:t>
            </a:r>
            <a:r>
              <a:rPr lang="en-US" sz="2667" i="1" dirty="0">
                <a:solidFill>
                  <a:srgbClr val="0070C0"/>
                </a:solidFill>
              </a:rPr>
              <a:t>, </a:t>
            </a:r>
            <a:r>
              <a:rPr lang="en-US" sz="2667" i="1" dirty="0" err="1">
                <a:solidFill>
                  <a:srgbClr val="0070C0"/>
                </a:solidFill>
              </a:rPr>
              <a:t>trừ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hai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số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thập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phân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dương</a:t>
            </a:r>
            <a:r>
              <a:rPr lang="en-US" sz="2667" i="1" dirty="0">
                <a:solidFill>
                  <a:srgbClr val="0070C0"/>
                </a:solidFill>
              </a:rPr>
              <a:t> ta </a:t>
            </a:r>
            <a:r>
              <a:rPr lang="en-US" sz="2667" i="1" dirty="0" err="1">
                <a:solidFill>
                  <a:srgbClr val="0070C0"/>
                </a:solidFill>
              </a:rPr>
              <a:t>làm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như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thế</a:t>
            </a:r>
            <a:r>
              <a:rPr lang="en-US" sz="2667" i="1" dirty="0">
                <a:solidFill>
                  <a:srgbClr val="0070C0"/>
                </a:solidFill>
              </a:rPr>
              <a:t> </a:t>
            </a:r>
            <a:r>
              <a:rPr lang="en-US" sz="2667" i="1" dirty="0" err="1">
                <a:solidFill>
                  <a:srgbClr val="0070C0"/>
                </a:solidFill>
              </a:rPr>
              <a:t>nào</a:t>
            </a:r>
            <a:r>
              <a:rPr lang="en-US" sz="2667" i="1" dirty="0">
                <a:solidFill>
                  <a:srgbClr val="0070C0"/>
                </a:solidFill>
              </a:rPr>
              <a:t>?</a:t>
            </a:r>
            <a:endParaRPr lang="vi-VN" sz="2667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1129</Words>
  <Application>Microsoft Office PowerPoint</Application>
  <PresentationFormat>Widescreen</PresentationFormat>
  <Paragraphs>118</Paragraphs>
  <Slides>21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Barlow</vt:lpstr>
      <vt:lpstr>Calibri</vt:lpstr>
      <vt:lpstr>Calibri Light</vt:lpstr>
      <vt:lpstr>Times New Roman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2024-05-25T08:35:11Z</dcterms:created>
  <dcterms:modified xsi:type="dcterms:W3CDTF">2024-05-25T08:39:14Z</dcterms:modified>
</cp:coreProperties>
</file>