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9" r:id="rId2"/>
    <p:sldId id="284" r:id="rId3"/>
    <p:sldId id="291" r:id="rId4"/>
    <p:sldId id="282" r:id="rId5"/>
    <p:sldId id="292" r:id="rId6"/>
    <p:sldId id="293" r:id="rId7"/>
    <p:sldId id="273" r:id="rId8"/>
    <p:sldId id="287" r:id="rId9"/>
    <p:sldId id="288" r:id="rId10"/>
    <p:sldId id="289" r:id="rId11"/>
    <p:sldId id="290" r:id="rId12"/>
    <p:sldId id="294" r:id="rId13"/>
    <p:sldId id="29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62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FDCDB7-A828-433E-AF8C-588425D4073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F8292-F58E-4D7D-BBB4-0970B01B2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3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6" name="Google Shape;1796;gdaa80c8bc4_0_9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7" name="Google Shape;1797;gdaa80c8bc4_0_9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9" name="Google Shape;2399;gdaa80c8bc4_0_2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0" name="Google Shape;2400;gdaa80c8bc4_0_2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1" name="Google Shape;2441;gdaa80c8bc4_0_7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2" name="Google Shape;2442;gdaa80c8bc4_0_7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9" name="Google Shape;2349;gdaa80c8bc4_0_9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0" name="Google Shape;2350;gdaa80c8bc4_0_9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0DD41-66C9-B6F4-A18A-BB2AABEDEB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A9F95D-D34C-20CF-4DFC-55F2DEB1D9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FC0461-13BF-E7E9-112A-46745ED52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D486-2810-44AA-9540-B75C0C4324E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5BC63-7397-E5ED-0D2F-6ADD452C1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8CD3A-09E8-2002-6693-CAF9F9251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732A-2AA6-4796-AE6B-F82772173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468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89385-EA68-B27F-8E3E-9668E9362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FAC408-2573-D3EE-460E-2DCA2771B9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81FE78-AA44-4788-8BA0-5E498E639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D486-2810-44AA-9540-B75C0C4324E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38C75-30E1-725E-EBCE-C5163EF78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57338-C7A4-255C-CC39-F53948146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732A-2AA6-4796-AE6B-F82772173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58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B809BD-C25E-C684-51CE-CE75FB47F0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8B2611-1EBA-EFEE-E4DD-8EDD24598F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0FC383-0EA9-901A-F520-3110E817E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D486-2810-44AA-9540-B75C0C4324E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C9EBE-451A-A33D-AA35-02252FD54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4F7470-CED4-84E1-93D7-2E49DC9BC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732A-2AA6-4796-AE6B-F82772173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96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4" name="Google Shape;474;p9"/>
          <p:cNvGrpSpPr/>
          <p:nvPr/>
        </p:nvGrpSpPr>
        <p:grpSpPr>
          <a:xfrm>
            <a:off x="-132666" y="0"/>
            <a:ext cx="12373732" cy="6857917"/>
            <a:chOff x="-99500" y="0"/>
            <a:chExt cx="9280299" cy="5143438"/>
          </a:xfrm>
        </p:grpSpPr>
        <p:sp>
          <p:nvSpPr>
            <p:cNvPr id="475" name="Google Shape;475;p9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6" name="Google Shape;476;p9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7" name="Google Shape;477;p9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8" name="Google Shape;478;p9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9" name="Google Shape;479;p9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0" name="Google Shape;480;p9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1" name="Google Shape;481;p9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2" name="Google Shape;482;p9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" name="Google Shape;483;p9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" name="Google Shape;484;p9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5" name="Google Shape;485;p9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6" name="Google Shape;486;p9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7" name="Google Shape;487;p9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8" name="Google Shape;488;p9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9" name="Google Shape;489;p9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0" name="Google Shape;490;p9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1" name="Google Shape;491;p9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2" name="Google Shape;492;p9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3" name="Google Shape;493;p9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4" name="Google Shape;494;p9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" name="Google Shape;495;p9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" name="Google Shape;496;p9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" name="Google Shape;497;p9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" name="Google Shape;498;p9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" name="Google Shape;499;p9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0" name="Google Shape;500;p9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1" name="Google Shape;501;p9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2" name="Google Shape;502;p9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3" name="Google Shape;503;p9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4" name="Google Shape;504;p9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5" name="Google Shape;505;p9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" name="Google Shape;506;p9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7" name="Google Shape;507;p9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8" name="Google Shape;508;p9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9" name="Google Shape;509;p9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0" name="Google Shape;510;p9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1" name="Google Shape;511;p9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" name="Google Shape;512;p9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3" name="Google Shape;513;p9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4" name="Google Shape;514;p9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5" name="Google Shape;515;p9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6" name="Google Shape;516;p9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7" name="Google Shape;517;p9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18" name="Google Shape;518;p9"/>
          <p:cNvSpPr txBox="1">
            <a:spLocks noGrp="1"/>
          </p:cNvSpPr>
          <p:nvPr>
            <p:ph type="title"/>
          </p:nvPr>
        </p:nvSpPr>
        <p:spPr>
          <a:xfrm>
            <a:off x="3370600" y="2306600"/>
            <a:ext cx="545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10666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519" name="Google Shape;519;p9"/>
          <p:cNvSpPr txBox="1">
            <a:spLocks noGrp="1"/>
          </p:cNvSpPr>
          <p:nvPr>
            <p:ph type="subTitle" idx="1"/>
          </p:nvPr>
        </p:nvSpPr>
        <p:spPr>
          <a:xfrm>
            <a:off x="2290800" y="3687233"/>
            <a:ext cx="7610400" cy="134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32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520" name="Google Shape;520;p9"/>
          <p:cNvGrpSpPr/>
          <p:nvPr/>
        </p:nvGrpSpPr>
        <p:grpSpPr>
          <a:xfrm>
            <a:off x="-73667" y="73781"/>
            <a:ext cx="12314733" cy="6593220"/>
            <a:chOff x="-55250" y="55335"/>
            <a:chExt cx="9236050" cy="4944915"/>
          </a:xfrm>
        </p:grpSpPr>
        <p:sp>
          <p:nvSpPr>
            <p:cNvPr id="521" name="Google Shape;521;p9"/>
            <p:cNvSpPr/>
            <p:nvPr/>
          </p:nvSpPr>
          <p:spPr>
            <a:xfrm>
              <a:off x="7902500" y="1354000"/>
              <a:ext cx="1278300" cy="2877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2" name="Google Shape;522;p9"/>
            <p:cNvSpPr/>
            <p:nvPr/>
          </p:nvSpPr>
          <p:spPr>
            <a:xfrm>
              <a:off x="7560950" y="3735000"/>
              <a:ext cx="1222500" cy="1222500"/>
            </a:xfrm>
            <a:prstGeom prst="donut">
              <a:avLst>
                <a:gd name="adj" fmla="val 25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523" name="Google Shape;523;p9"/>
            <p:cNvGrpSpPr/>
            <p:nvPr/>
          </p:nvGrpSpPr>
          <p:grpSpPr>
            <a:xfrm>
              <a:off x="6569673" y="508539"/>
              <a:ext cx="991282" cy="795625"/>
              <a:chOff x="5707045" y="2821600"/>
              <a:chExt cx="657480" cy="527708"/>
            </a:xfrm>
          </p:grpSpPr>
          <p:sp>
            <p:nvSpPr>
              <p:cNvPr id="524" name="Google Shape;524;p9"/>
              <p:cNvSpPr/>
              <p:nvPr/>
            </p:nvSpPr>
            <p:spPr>
              <a:xfrm>
                <a:off x="6236405" y="2821600"/>
                <a:ext cx="128119" cy="52770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7311" extrusionOk="0">
                    <a:moveTo>
                      <a:pt x="1" y="1"/>
                    </a:moveTo>
                    <a:lnTo>
                      <a:pt x="1" y="7311"/>
                    </a:lnTo>
                    <a:lnTo>
                      <a:pt x="1775" y="7311"/>
                    </a:lnTo>
                    <a:lnTo>
                      <a:pt x="1775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5" name="Google Shape;525;p9"/>
              <p:cNvSpPr/>
              <p:nvPr/>
            </p:nvSpPr>
            <p:spPr>
              <a:xfrm>
                <a:off x="5971725" y="2821600"/>
                <a:ext cx="128119" cy="52770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7311" extrusionOk="0">
                    <a:moveTo>
                      <a:pt x="1" y="1"/>
                    </a:moveTo>
                    <a:lnTo>
                      <a:pt x="1" y="7311"/>
                    </a:lnTo>
                    <a:lnTo>
                      <a:pt x="1775" y="7311"/>
                    </a:lnTo>
                    <a:lnTo>
                      <a:pt x="1775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6" name="Google Shape;526;p9"/>
              <p:cNvSpPr/>
              <p:nvPr/>
            </p:nvSpPr>
            <p:spPr>
              <a:xfrm>
                <a:off x="5707045" y="2821600"/>
                <a:ext cx="128986" cy="527708"/>
              </a:xfrm>
              <a:custGeom>
                <a:avLst/>
                <a:gdLst/>
                <a:ahLst/>
                <a:cxnLst/>
                <a:rect l="l" t="t" r="r" b="b"/>
                <a:pathLst>
                  <a:path w="1787" h="7311" extrusionOk="0">
                    <a:moveTo>
                      <a:pt x="0" y="1"/>
                    </a:moveTo>
                    <a:lnTo>
                      <a:pt x="0" y="7311"/>
                    </a:lnTo>
                    <a:lnTo>
                      <a:pt x="1786" y="7311"/>
                    </a:lnTo>
                    <a:lnTo>
                      <a:pt x="17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527" name="Google Shape;527;p9"/>
            <p:cNvGrpSpPr/>
            <p:nvPr/>
          </p:nvGrpSpPr>
          <p:grpSpPr>
            <a:xfrm>
              <a:off x="4670964" y="55335"/>
              <a:ext cx="802504" cy="795611"/>
              <a:chOff x="8199075" y="707526"/>
              <a:chExt cx="698498" cy="692498"/>
            </a:xfrm>
          </p:grpSpPr>
          <p:sp>
            <p:nvSpPr>
              <p:cNvPr id="528" name="Google Shape;528;p9"/>
              <p:cNvSpPr/>
              <p:nvPr/>
            </p:nvSpPr>
            <p:spPr>
              <a:xfrm>
                <a:off x="8323973" y="832424"/>
                <a:ext cx="573600" cy="567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29" name="Google Shape;529;p9"/>
              <p:cNvSpPr/>
              <p:nvPr/>
            </p:nvSpPr>
            <p:spPr>
              <a:xfrm>
                <a:off x="8199075" y="707526"/>
                <a:ext cx="573600" cy="5676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530" name="Google Shape;530;p9"/>
            <p:cNvSpPr/>
            <p:nvPr/>
          </p:nvSpPr>
          <p:spPr>
            <a:xfrm>
              <a:off x="-55250" y="578150"/>
              <a:ext cx="1095600" cy="16968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531" name="Google Shape;531;p9"/>
            <p:cNvGrpSpPr/>
            <p:nvPr/>
          </p:nvGrpSpPr>
          <p:grpSpPr>
            <a:xfrm rot="5400000">
              <a:off x="662345" y="123848"/>
              <a:ext cx="915709" cy="1183754"/>
              <a:chOff x="194863" y="3229838"/>
              <a:chExt cx="1354800" cy="1751375"/>
            </a:xfrm>
          </p:grpSpPr>
          <p:sp>
            <p:nvSpPr>
              <p:cNvPr id="532" name="Google Shape;532;p9"/>
              <p:cNvSpPr/>
              <p:nvPr/>
            </p:nvSpPr>
            <p:spPr>
              <a:xfrm>
                <a:off x="194863" y="3229850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3" name="Google Shape;533;p9"/>
              <p:cNvSpPr/>
              <p:nvPr/>
            </p:nvSpPr>
            <p:spPr>
              <a:xfrm>
                <a:off x="194863" y="3625841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4" name="Google Shape;534;p9"/>
              <p:cNvSpPr/>
              <p:nvPr/>
            </p:nvSpPr>
            <p:spPr>
              <a:xfrm>
                <a:off x="194863" y="4021831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5" name="Google Shape;535;p9"/>
              <p:cNvSpPr/>
              <p:nvPr/>
            </p:nvSpPr>
            <p:spPr>
              <a:xfrm>
                <a:off x="194863" y="4417822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6" name="Google Shape;536;p9"/>
              <p:cNvSpPr/>
              <p:nvPr/>
            </p:nvSpPr>
            <p:spPr>
              <a:xfrm>
                <a:off x="194863" y="4813813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7" name="Google Shape;537;p9"/>
              <p:cNvSpPr/>
              <p:nvPr/>
            </p:nvSpPr>
            <p:spPr>
              <a:xfrm>
                <a:off x="788563" y="322983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8" name="Google Shape;538;p9"/>
              <p:cNvSpPr/>
              <p:nvPr/>
            </p:nvSpPr>
            <p:spPr>
              <a:xfrm>
                <a:off x="788563" y="362582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39" name="Google Shape;539;p9"/>
              <p:cNvSpPr/>
              <p:nvPr/>
            </p:nvSpPr>
            <p:spPr>
              <a:xfrm>
                <a:off x="788563" y="402181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0" name="Google Shape;540;p9"/>
              <p:cNvSpPr/>
              <p:nvPr/>
            </p:nvSpPr>
            <p:spPr>
              <a:xfrm>
                <a:off x="788563" y="441780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1" name="Google Shape;541;p9"/>
              <p:cNvSpPr/>
              <p:nvPr/>
            </p:nvSpPr>
            <p:spPr>
              <a:xfrm>
                <a:off x="788563" y="4813800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2" name="Google Shape;542;p9"/>
              <p:cNvSpPr/>
              <p:nvPr/>
            </p:nvSpPr>
            <p:spPr>
              <a:xfrm>
                <a:off x="1382263" y="322983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3" name="Google Shape;543;p9"/>
              <p:cNvSpPr/>
              <p:nvPr/>
            </p:nvSpPr>
            <p:spPr>
              <a:xfrm>
                <a:off x="1382263" y="362582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4" name="Google Shape;544;p9"/>
              <p:cNvSpPr/>
              <p:nvPr/>
            </p:nvSpPr>
            <p:spPr>
              <a:xfrm>
                <a:off x="1382263" y="402181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5" name="Google Shape;545;p9"/>
              <p:cNvSpPr/>
              <p:nvPr/>
            </p:nvSpPr>
            <p:spPr>
              <a:xfrm>
                <a:off x="1382263" y="441780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6" name="Google Shape;546;p9"/>
              <p:cNvSpPr/>
              <p:nvPr/>
            </p:nvSpPr>
            <p:spPr>
              <a:xfrm>
                <a:off x="1382263" y="4813800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547" name="Google Shape;547;p9"/>
            <p:cNvSpPr/>
            <p:nvPr/>
          </p:nvSpPr>
          <p:spPr>
            <a:xfrm rot="5400000">
              <a:off x="1358550" y="3693300"/>
              <a:ext cx="917100" cy="1696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548" name="Google Shape;548;p9"/>
            <p:cNvGrpSpPr/>
            <p:nvPr/>
          </p:nvGrpSpPr>
          <p:grpSpPr>
            <a:xfrm rot="5400000">
              <a:off x="974" y="3417044"/>
              <a:ext cx="1497006" cy="1498948"/>
              <a:chOff x="5623313" y="1574950"/>
              <a:chExt cx="720650" cy="721550"/>
            </a:xfrm>
          </p:grpSpPr>
          <p:sp>
            <p:nvSpPr>
              <p:cNvPr id="549" name="Google Shape;549;p9"/>
              <p:cNvSpPr/>
              <p:nvPr/>
            </p:nvSpPr>
            <p:spPr>
              <a:xfrm>
                <a:off x="5967688" y="1574950"/>
                <a:ext cx="309300" cy="150650"/>
              </a:xfrm>
              <a:custGeom>
                <a:avLst/>
                <a:gdLst/>
                <a:ahLst/>
                <a:cxnLst/>
                <a:rect l="l" t="t" r="r" b="b"/>
                <a:pathLst>
                  <a:path w="12372" h="6026" extrusionOk="0">
                    <a:moveTo>
                      <a:pt x="644" y="1"/>
                    </a:moveTo>
                    <a:cubicBezTo>
                      <a:pt x="429" y="1"/>
                      <a:pt x="215" y="13"/>
                      <a:pt x="1" y="25"/>
                    </a:cubicBezTo>
                    <a:lnTo>
                      <a:pt x="12371" y="6025"/>
                    </a:lnTo>
                    <a:cubicBezTo>
                      <a:pt x="11990" y="5490"/>
                      <a:pt x="11585" y="5002"/>
                      <a:pt x="11145" y="4525"/>
                    </a:cubicBezTo>
                    <a:lnTo>
                      <a:pt x="1941" y="60"/>
                    </a:lnTo>
                    <a:cubicBezTo>
                      <a:pt x="1513" y="25"/>
                      <a:pt x="1084" y="1"/>
                      <a:pt x="64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0" name="Google Shape;550;p9"/>
              <p:cNvSpPr/>
              <p:nvPr/>
            </p:nvSpPr>
            <p:spPr>
              <a:xfrm>
                <a:off x="5859638" y="1588050"/>
                <a:ext cx="467350" cy="235775"/>
              </a:xfrm>
              <a:custGeom>
                <a:avLst/>
                <a:gdLst/>
                <a:ahLst/>
                <a:cxnLst/>
                <a:rect l="l" t="t" r="r" b="b"/>
                <a:pathLst>
                  <a:path w="18694" h="9431" extrusionOk="0">
                    <a:moveTo>
                      <a:pt x="1108" y="1"/>
                    </a:moveTo>
                    <a:cubicBezTo>
                      <a:pt x="739" y="108"/>
                      <a:pt x="358" y="227"/>
                      <a:pt x="1" y="358"/>
                    </a:cubicBezTo>
                    <a:lnTo>
                      <a:pt x="18693" y="9431"/>
                    </a:lnTo>
                    <a:cubicBezTo>
                      <a:pt x="18574" y="9061"/>
                      <a:pt x="18432" y="8692"/>
                      <a:pt x="18289" y="8335"/>
                    </a:cubicBezTo>
                    <a:lnTo>
                      <a:pt x="110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1" name="Google Shape;551;p9"/>
              <p:cNvSpPr/>
              <p:nvPr/>
            </p:nvSpPr>
            <p:spPr>
              <a:xfrm>
                <a:off x="5784938" y="1622300"/>
                <a:ext cx="558425" cy="283675"/>
              </a:xfrm>
              <a:custGeom>
                <a:avLst/>
                <a:gdLst/>
                <a:ahLst/>
                <a:cxnLst/>
                <a:rect l="l" t="t" r="r" b="b"/>
                <a:pathLst>
                  <a:path w="22337" h="11347" extrusionOk="0">
                    <a:moveTo>
                      <a:pt x="810" y="0"/>
                    </a:moveTo>
                    <a:cubicBezTo>
                      <a:pt x="536" y="155"/>
                      <a:pt x="262" y="321"/>
                      <a:pt x="0" y="500"/>
                    </a:cubicBezTo>
                    <a:lnTo>
                      <a:pt x="22336" y="11347"/>
                    </a:lnTo>
                    <a:cubicBezTo>
                      <a:pt x="22313" y="11025"/>
                      <a:pt x="22277" y="10704"/>
                      <a:pt x="22229" y="10394"/>
                    </a:cubicBezTo>
                    <a:lnTo>
                      <a:pt x="81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2" name="Google Shape;552;p9"/>
              <p:cNvSpPr/>
              <p:nvPr/>
            </p:nvSpPr>
            <p:spPr>
              <a:xfrm>
                <a:off x="5728088" y="1666650"/>
                <a:ext cx="615875" cy="312550"/>
              </a:xfrm>
              <a:custGeom>
                <a:avLst/>
                <a:gdLst/>
                <a:ahLst/>
                <a:cxnLst/>
                <a:rect l="l" t="t" r="r" b="b"/>
                <a:pathLst>
                  <a:path w="24635" h="12502" extrusionOk="0">
                    <a:moveTo>
                      <a:pt x="631" y="0"/>
                    </a:moveTo>
                    <a:cubicBezTo>
                      <a:pt x="417" y="191"/>
                      <a:pt x="203" y="381"/>
                      <a:pt x="0" y="583"/>
                    </a:cubicBezTo>
                    <a:lnTo>
                      <a:pt x="24563" y="12502"/>
                    </a:lnTo>
                    <a:cubicBezTo>
                      <a:pt x="24598" y="12216"/>
                      <a:pt x="24622" y="11942"/>
                      <a:pt x="24634" y="11644"/>
                    </a:cubicBezTo>
                    <a:lnTo>
                      <a:pt x="63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3" name="Google Shape;553;p9"/>
              <p:cNvSpPr/>
              <p:nvPr/>
            </p:nvSpPr>
            <p:spPr>
              <a:xfrm>
                <a:off x="5684613" y="1717825"/>
                <a:ext cx="648625" cy="328350"/>
              </a:xfrm>
              <a:custGeom>
                <a:avLst/>
                <a:gdLst/>
                <a:ahLst/>
                <a:cxnLst/>
                <a:rect l="l" t="t" r="r" b="b"/>
                <a:pathLst>
                  <a:path w="25945" h="13134" extrusionOk="0">
                    <a:moveTo>
                      <a:pt x="477" y="1"/>
                    </a:moveTo>
                    <a:cubicBezTo>
                      <a:pt x="310" y="215"/>
                      <a:pt x="156" y="430"/>
                      <a:pt x="1" y="656"/>
                    </a:cubicBezTo>
                    <a:lnTo>
                      <a:pt x="25718" y="13133"/>
                    </a:lnTo>
                    <a:cubicBezTo>
                      <a:pt x="25802" y="12883"/>
                      <a:pt x="25873" y="12622"/>
                      <a:pt x="25945" y="12360"/>
                    </a:cubicBezTo>
                    <a:lnTo>
                      <a:pt x="47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4" name="Google Shape;554;p9"/>
              <p:cNvSpPr/>
              <p:nvPr/>
            </p:nvSpPr>
            <p:spPr>
              <a:xfrm>
                <a:off x="5652463" y="1774675"/>
                <a:ext cx="657850" cy="333125"/>
              </a:xfrm>
              <a:custGeom>
                <a:avLst/>
                <a:gdLst/>
                <a:ahLst/>
                <a:cxnLst/>
                <a:rect l="l" t="t" r="r" b="b"/>
                <a:pathLst>
                  <a:path w="26314" h="13325" extrusionOk="0">
                    <a:moveTo>
                      <a:pt x="346" y="1"/>
                    </a:moveTo>
                    <a:cubicBezTo>
                      <a:pt x="227" y="239"/>
                      <a:pt x="108" y="477"/>
                      <a:pt x="1" y="727"/>
                    </a:cubicBezTo>
                    <a:lnTo>
                      <a:pt x="25957" y="13324"/>
                    </a:lnTo>
                    <a:cubicBezTo>
                      <a:pt x="26088" y="13086"/>
                      <a:pt x="26207" y="12848"/>
                      <a:pt x="26314" y="12598"/>
                    </a:cubicBezTo>
                    <a:lnTo>
                      <a:pt x="34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5" name="Google Shape;555;p9"/>
              <p:cNvSpPr/>
              <p:nvPr/>
            </p:nvSpPr>
            <p:spPr>
              <a:xfrm>
                <a:off x="5631938" y="1836900"/>
                <a:ext cx="644450" cy="326550"/>
              </a:xfrm>
              <a:custGeom>
                <a:avLst/>
                <a:gdLst/>
                <a:ahLst/>
                <a:cxnLst/>
                <a:rect l="l" t="t" r="r" b="b"/>
                <a:pathLst>
                  <a:path w="25778" h="13062" extrusionOk="0">
                    <a:moveTo>
                      <a:pt x="203" y="0"/>
                    </a:moveTo>
                    <a:cubicBezTo>
                      <a:pt x="119" y="262"/>
                      <a:pt x="60" y="536"/>
                      <a:pt x="0" y="798"/>
                    </a:cubicBezTo>
                    <a:lnTo>
                      <a:pt x="25277" y="13062"/>
                    </a:lnTo>
                    <a:cubicBezTo>
                      <a:pt x="25444" y="12859"/>
                      <a:pt x="25611" y="12633"/>
                      <a:pt x="25777" y="12419"/>
                    </a:cubicBezTo>
                    <a:lnTo>
                      <a:pt x="20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6" name="Google Shape;556;p9"/>
              <p:cNvSpPr/>
              <p:nvPr/>
            </p:nvSpPr>
            <p:spPr>
              <a:xfrm>
                <a:off x="5623313" y="1905050"/>
                <a:ext cx="607225" cy="308700"/>
              </a:xfrm>
              <a:custGeom>
                <a:avLst/>
                <a:gdLst/>
                <a:ahLst/>
                <a:cxnLst/>
                <a:rect l="l" t="t" r="r" b="b"/>
                <a:pathLst>
                  <a:path w="24289" h="12348" extrusionOk="0">
                    <a:moveTo>
                      <a:pt x="48" y="1"/>
                    </a:moveTo>
                    <a:cubicBezTo>
                      <a:pt x="24" y="287"/>
                      <a:pt x="12" y="584"/>
                      <a:pt x="0" y="870"/>
                    </a:cubicBezTo>
                    <a:lnTo>
                      <a:pt x="23634" y="12348"/>
                    </a:lnTo>
                    <a:cubicBezTo>
                      <a:pt x="23860" y="12157"/>
                      <a:pt x="24075" y="11967"/>
                      <a:pt x="24289" y="11764"/>
                    </a:cubicBezTo>
                    <a:lnTo>
                      <a:pt x="4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7" name="Google Shape;557;p9"/>
              <p:cNvSpPr/>
              <p:nvPr/>
            </p:nvSpPr>
            <p:spPr>
              <a:xfrm>
                <a:off x="5625688" y="1979775"/>
                <a:ext cx="545325" cy="276550"/>
              </a:xfrm>
              <a:custGeom>
                <a:avLst/>
                <a:gdLst/>
                <a:ahLst/>
                <a:cxnLst/>
                <a:rect l="l" t="t" r="r" b="b"/>
                <a:pathLst>
                  <a:path w="21813" h="11062" extrusionOk="0">
                    <a:moveTo>
                      <a:pt x="0" y="0"/>
                    </a:moveTo>
                    <a:cubicBezTo>
                      <a:pt x="48" y="322"/>
                      <a:pt x="96" y="643"/>
                      <a:pt x="155" y="965"/>
                    </a:cubicBezTo>
                    <a:lnTo>
                      <a:pt x="20955" y="11061"/>
                    </a:lnTo>
                    <a:cubicBezTo>
                      <a:pt x="21253" y="10906"/>
                      <a:pt x="21539" y="10752"/>
                      <a:pt x="21813" y="1058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8" name="Google Shape;558;p9"/>
              <p:cNvSpPr/>
              <p:nvPr/>
            </p:nvSpPr>
            <p:spPr>
              <a:xfrm>
                <a:off x="5646513" y="2064000"/>
                <a:ext cx="445625" cy="224175"/>
              </a:xfrm>
              <a:custGeom>
                <a:avLst/>
                <a:gdLst/>
                <a:ahLst/>
                <a:cxnLst/>
                <a:rect l="l" t="t" r="r" b="b"/>
                <a:pathLst>
                  <a:path w="17825" h="8967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144" y="382"/>
                      <a:pt x="310" y="763"/>
                      <a:pt x="477" y="1120"/>
                    </a:cubicBezTo>
                    <a:lnTo>
                      <a:pt x="16634" y="8966"/>
                    </a:lnTo>
                    <a:cubicBezTo>
                      <a:pt x="17039" y="8871"/>
                      <a:pt x="17432" y="8764"/>
                      <a:pt x="17824" y="8645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59" name="Google Shape;559;p9"/>
              <p:cNvSpPr/>
              <p:nvPr/>
            </p:nvSpPr>
            <p:spPr>
              <a:xfrm>
                <a:off x="5707238" y="2167600"/>
                <a:ext cx="265550" cy="128900"/>
              </a:xfrm>
              <a:custGeom>
                <a:avLst/>
                <a:gdLst/>
                <a:ahLst/>
                <a:cxnLst/>
                <a:rect l="l" t="t" r="r" b="b"/>
                <a:pathLst>
                  <a:path w="10622" h="5156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525" y="619"/>
                      <a:pt x="1096" y="1191"/>
                      <a:pt x="1715" y="1727"/>
                    </a:cubicBezTo>
                    <a:lnTo>
                      <a:pt x="8228" y="4882"/>
                    </a:lnTo>
                    <a:cubicBezTo>
                      <a:pt x="9014" y="5037"/>
                      <a:pt x="9811" y="5132"/>
                      <a:pt x="10621" y="5156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560" name="Google Shape;560;p9"/>
            <p:cNvSpPr/>
            <p:nvPr/>
          </p:nvSpPr>
          <p:spPr>
            <a:xfrm>
              <a:off x="8004343" y="1586235"/>
              <a:ext cx="143770" cy="143725"/>
            </a:xfrm>
            <a:custGeom>
              <a:avLst/>
              <a:gdLst/>
              <a:ahLst/>
              <a:cxnLst/>
              <a:rect l="l" t="t" r="r" b="b"/>
              <a:pathLst>
                <a:path w="1989" h="1989" extrusionOk="0">
                  <a:moveTo>
                    <a:pt x="1001" y="0"/>
                  </a:moveTo>
                  <a:cubicBezTo>
                    <a:pt x="441" y="0"/>
                    <a:pt x="1" y="441"/>
                    <a:pt x="1" y="989"/>
                  </a:cubicBezTo>
                  <a:cubicBezTo>
                    <a:pt x="1" y="1548"/>
                    <a:pt x="453" y="1989"/>
                    <a:pt x="1001" y="1989"/>
                  </a:cubicBezTo>
                  <a:cubicBezTo>
                    <a:pt x="1548" y="1989"/>
                    <a:pt x="1989" y="1548"/>
                    <a:pt x="1989" y="989"/>
                  </a:cubicBezTo>
                  <a:cubicBezTo>
                    <a:pt x="1989" y="441"/>
                    <a:pt x="1548" y="0"/>
                    <a:pt x="100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1" name="Google Shape;561;p9"/>
            <p:cNvSpPr/>
            <p:nvPr/>
          </p:nvSpPr>
          <p:spPr>
            <a:xfrm>
              <a:off x="8280243" y="1829935"/>
              <a:ext cx="143770" cy="143725"/>
            </a:xfrm>
            <a:custGeom>
              <a:avLst/>
              <a:gdLst/>
              <a:ahLst/>
              <a:cxnLst/>
              <a:rect l="l" t="t" r="r" b="b"/>
              <a:pathLst>
                <a:path w="1989" h="1989" extrusionOk="0">
                  <a:moveTo>
                    <a:pt x="1001" y="0"/>
                  </a:moveTo>
                  <a:cubicBezTo>
                    <a:pt x="441" y="0"/>
                    <a:pt x="1" y="441"/>
                    <a:pt x="1" y="989"/>
                  </a:cubicBezTo>
                  <a:cubicBezTo>
                    <a:pt x="1" y="1548"/>
                    <a:pt x="453" y="1989"/>
                    <a:pt x="1001" y="1989"/>
                  </a:cubicBezTo>
                  <a:cubicBezTo>
                    <a:pt x="1548" y="1989"/>
                    <a:pt x="1989" y="1548"/>
                    <a:pt x="1989" y="989"/>
                  </a:cubicBezTo>
                  <a:cubicBezTo>
                    <a:pt x="1989" y="441"/>
                    <a:pt x="1548" y="0"/>
                    <a:pt x="100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7783655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1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8" name="Google Shape;1508;p26"/>
          <p:cNvGrpSpPr/>
          <p:nvPr/>
        </p:nvGrpSpPr>
        <p:grpSpPr>
          <a:xfrm>
            <a:off x="-132666" y="0"/>
            <a:ext cx="12373732" cy="6857917"/>
            <a:chOff x="-99500" y="0"/>
            <a:chExt cx="9280299" cy="5143438"/>
          </a:xfrm>
        </p:grpSpPr>
        <p:sp>
          <p:nvSpPr>
            <p:cNvPr id="1509" name="Google Shape;1509;p26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0" name="Google Shape;1510;p26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1" name="Google Shape;1511;p26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2" name="Google Shape;1512;p26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3" name="Google Shape;1513;p26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4" name="Google Shape;1514;p26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5" name="Google Shape;1515;p26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6" name="Google Shape;1516;p26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7" name="Google Shape;1517;p26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8" name="Google Shape;1518;p26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9" name="Google Shape;1519;p26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0" name="Google Shape;1520;p26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1" name="Google Shape;1521;p26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2" name="Google Shape;1522;p26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3" name="Google Shape;1523;p26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4" name="Google Shape;1524;p26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5" name="Google Shape;1525;p26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6" name="Google Shape;1526;p26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7" name="Google Shape;1527;p26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8" name="Google Shape;1528;p26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9" name="Google Shape;1529;p26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0" name="Google Shape;1530;p26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1" name="Google Shape;1531;p26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2" name="Google Shape;1532;p26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3" name="Google Shape;1533;p26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4" name="Google Shape;1534;p26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5" name="Google Shape;1535;p26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6" name="Google Shape;1536;p26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7" name="Google Shape;1537;p26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8" name="Google Shape;1538;p26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9" name="Google Shape;1539;p26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0" name="Google Shape;1540;p26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1" name="Google Shape;1541;p26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2" name="Google Shape;1542;p26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3" name="Google Shape;1543;p26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4" name="Google Shape;1544;p26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5" name="Google Shape;1545;p26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6" name="Google Shape;1546;p26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7" name="Google Shape;1547;p26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8" name="Google Shape;1548;p26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9" name="Google Shape;1549;p26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0" name="Google Shape;1550;p26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1" name="Google Shape;1551;p26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52" name="Google Shape;1552;p26"/>
          <p:cNvSpPr txBox="1">
            <a:spLocks noGrp="1"/>
          </p:cNvSpPr>
          <p:nvPr>
            <p:ph type="title"/>
          </p:nvPr>
        </p:nvSpPr>
        <p:spPr>
          <a:xfrm>
            <a:off x="415600" y="720000"/>
            <a:ext cx="11360800" cy="63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1553" name="Google Shape;1553;p26"/>
          <p:cNvGrpSpPr/>
          <p:nvPr/>
        </p:nvGrpSpPr>
        <p:grpSpPr>
          <a:xfrm>
            <a:off x="-932399" y="-55095"/>
            <a:ext cx="13305833" cy="6851597"/>
            <a:chOff x="-699300" y="-41321"/>
            <a:chExt cx="9979375" cy="5138698"/>
          </a:xfrm>
        </p:grpSpPr>
        <p:grpSp>
          <p:nvGrpSpPr>
            <p:cNvPr id="1554" name="Google Shape;1554;p26"/>
            <p:cNvGrpSpPr/>
            <p:nvPr/>
          </p:nvGrpSpPr>
          <p:grpSpPr>
            <a:xfrm rot="10800000">
              <a:off x="8310038" y="-41321"/>
              <a:ext cx="970037" cy="1254160"/>
              <a:chOff x="194863" y="3229838"/>
              <a:chExt cx="1354800" cy="1751375"/>
            </a:xfrm>
          </p:grpSpPr>
          <p:sp>
            <p:nvSpPr>
              <p:cNvPr id="1555" name="Google Shape;1555;p26"/>
              <p:cNvSpPr/>
              <p:nvPr/>
            </p:nvSpPr>
            <p:spPr>
              <a:xfrm>
                <a:off x="194863" y="3229850"/>
                <a:ext cx="167400" cy="167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56" name="Google Shape;1556;p26"/>
              <p:cNvSpPr/>
              <p:nvPr/>
            </p:nvSpPr>
            <p:spPr>
              <a:xfrm>
                <a:off x="194863" y="3625841"/>
                <a:ext cx="167400" cy="167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57" name="Google Shape;1557;p26"/>
              <p:cNvSpPr/>
              <p:nvPr/>
            </p:nvSpPr>
            <p:spPr>
              <a:xfrm>
                <a:off x="194863" y="4021831"/>
                <a:ext cx="167400" cy="167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58" name="Google Shape;1558;p26"/>
              <p:cNvSpPr/>
              <p:nvPr/>
            </p:nvSpPr>
            <p:spPr>
              <a:xfrm>
                <a:off x="194863" y="4417822"/>
                <a:ext cx="167400" cy="167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59" name="Google Shape;1559;p26"/>
              <p:cNvSpPr/>
              <p:nvPr/>
            </p:nvSpPr>
            <p:spPr>
              <a:xfrm>
                <a:off x="194863" y="4813813"/>
                <a:ext cx="167400" cy="167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60" name="Google Shape;1560;p26"/>
              <p:cNvSpPr/>
              <p:nvPr/>
            </p:nvSpPr>
            <p:spPr>
              <a:xfrm>
                <a:off x="788563" y="3229838"/>
                <a:ext cx="167400" cy="167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61" name="Google Shape;1561;p26"/>
              <p:cNvSpPr/>
              <p:nvPr/>
            </p:nvSpPr>
            <p:spPr>
              <a:xfrm>
                <a:off x="788563" y="3625828"/>
                <a:ext cx="167400" cy="167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62" name="Google Shape;1562;p26"/>
              <p:cNvSpPr/>
              <p:nvPr/>
            </p:nvSpPr>
            <p:spPr>
              <a:xfrm>
                <a:off x="788563" y="4021819"/>
                <a:ext cx="167400" cy="167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63" name="Google Shape;1563;p26"/>
              <p:cNvSpPr/>
              <p:nvPr/>
            </p:nvSpPr>
            <p:spPr>
              <a:xfrm>
                <a:off x="788563" y="4417809"/>
                <a:ext cx="167400" cy="167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64" name="Google Shape;1564;p26"/>
              <p:cNvSpPr/>
              <p:nvPr/>
            </p:nvSpPr>
            <p:spPr>
              <a:xfrm>
                <a:off x="788563" y="4813800"/>
                <a:ext cx="167400" cy="167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65" name="Google Shape;1565;p26"/>
              <p:cNvSpPr/>
              <p:nvPr/>
            </p:nvSpPr>
            <p:spPr>
              <a:xfrm>
                <a:off x="1382263" y="3229838"/>
                <a:ext cx="167400" cy="167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66" name="Google Shape;1566;p26"/>
              <p:cNvSpPr/>
              <p:nvPr/>
            </p:nvSpPr>
            <p:spPr>
              <a:xfrm>
                <a:off x="1382263" y="3625828"/>
                <a:ext cx="167400" cy="167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67" name="Google Shape;1567;p26"/>
              <p:cNvSpPr/>
              <p:nvPr/>
            </p:nvSpPr>
            <p:spPr>
              <a:xfrm>
                <a:off x="1382263" y="4021819"/>
                <a:ext cx="167400" cy="167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68" name="Google Shape;1568;p26"/>
              <p:cNvSpPr/>
              <p:nvPr/>
            </p:nvSpPr>
            <p:spPr>
              <a:xfrm>
                <a:off x="1382263" y="4417809"/>
                <a:ext cx="167400" cy="167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69" name="Google Shape;1569;p26"/>
              <p:cNvSpPr/>
              <p:nvPr/>
            </p:nvSpPr>
            <p:spPr>
              <a:xfrm>
                <a:off x="1382263" y="4813800"/>
                <a:ext cx="167400" cy="167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570" name="Google Shape;1570;p26"/>
            <p:cNvGrpSpPr/>
            <p:nvPr/>
          </p:nvGrpSpPr>
          <p:grpSpPr>
            <a:xfrm>
              <a:off x="-88333" y="4424596"/>
              <a:ext cx="1364421" cy="510100"/>
              <a:chOff x="6532638" y="1585075"/>
              <a:chExt cx="619150" cy="170300"/>
            </a:xfrm>
          </p:grpSpPr>
          <p:sp>
            <p:nvSpPr>
              <p:cNvPr id="1571" name="Google Shape;1571;p26"/>
              <p:cNvSpPr/>
              <p:nvPr/>
            </p:nvSpPr>
            <p:spPr>
              <a:xfrm>
                <a:off x="6532638" y="1585075"/>
                <a:ext cx="619150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24766" h="6812" extrusionOk="0">
                    <a:moveTo>
                      <a:pt x="1" y="1"/>
                    </a:moveTo>
                    <a:lnTo>
                      <a:pt x="1" y="6811"/>
                    </a:lnTo>
                    <a:lnTo>
                      <a:pt x="24766" y="6811"/>
                    </a:lnTo>
                    <a:lnTo>
                      <a:pt x="2476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72" name="Google Shape;1572;p26"/>
              <p:cNvSpPr/>
              <p:nvPr/>
            </p:nvSpPr>
            <p:spPr>
              <a:xfrm>
                <a:off x="6555263" y="1585075"/>
                <a:ext cx="14325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3" h="6812" extrusionOk="0">
                    <a:moveTo>
                      <a:pt x="1" y="1"/>
                    </a:moveTo>
                    <a:lnTo>
                      <a:pt x="1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73" name="Google Shape;1573;p26"/>
              <p:cNvSpPr/>
              <p:nvPr/>
            </p:nvSpPr>
            <p:spPr>
              <a:xfrm>
                <a:off x="6595738" y="1585075"/>
                <a:ext cx="14325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3" h="6812" extrusionOk="0">
                    <a:moveTo>
                      <a:pt x="1" y="1"/>
                    </a:moveTo>
                    <a:lnTo>
                      <a:pt x="1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74" name="Google Shape;1574;p26"/>
              <p:cNvSpPr/>
              <p:nvPr/>
            </p:nvSpPr>
            <p:spPr>
              <a:xfrm>
                <a:off x="6636238" y="1585075"/>
                <a:ext cx="14300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2" h="6812" extrusionOk="0">
                    <a:moveTo>
                      <a:pt x="0" y="1"/>
                    </a:moveTo>
                    <a:lnTo>
                      <a:pt x="0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75" name="Google Shape;1575;p26"/>
              <p:cNvSpPr/>
              <p:nvPr/>
            </p:nvSpPr>
            <p:spPr>
              <a:xfrm>
                <a:off x="6676713" y="1585075"/>
                <a:ext cx="14300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2" h="6812" extrusionOk="0">
                    <a:moveTo>
                      <a:pt x="0" y="1"/>
                    </a:moveTo>
                    <a:lnTo>
                      <a:pt x="0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76" name="Google Shape;1576;p26"/>
              <p:cNvSpPr/>
              <p:nvPr/>
            </p:nvSpPr>
            <p:spPr>
              <a:xfrm>
                <a:off x="6717188" y="1585075"/>
                <a:ext cx="14325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3" h="6812" extrusionOk="0">
                    <a:moveTo>
                      <a:pt x="1" y="1"/>
                    </a:moveTo>
                    <a:lnTo>
                      <a:pt x="1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77" name="Google Shape;1577;p26"/>
              <p:cNvSpPr/>
              <p:nvPr/>
            </p:nvSpPr>
            <p:spPr>
              <a:xfrm>
                <a:off x="6757663" y="1585075"/>
                <a:ext cx="14325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3" h="6812" extrusionOk="0">
                    <a:moveTo>
                      <a:pt x="1" y="1"/>
                    </a:moveTo>
                    <a:lnTo>
                      <a:pt x="1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78" name="Google Shape;1578;p26"/>
              <p:cNvSpPr/>
              <p:nvPr/>
            </p:nvSpPr>
            <p:spPr>
              <a:xfrm>
                <a:off x="6798163" y="1585075"/>
                <a:ext cx="14300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2" h="6812" extrusionOk="0">
                    <a:moveTo>
                      <a:pt x="0" y="1"/>
                    </a:moveTo>
                    <a:lnTo>
                      <a:pt x="0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79" name="Google Shape;1579;p26"/>
              <p:cNvSpPr/>
              <p:nvPr/>
            </p:nvSpPr>
            <p:spPr>
              <a:xfrm>
                <a:off x="6838638" y="1585075"/>
                <a:ext cx="14300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2" h="6812" extrusionOk="0">
                    <a:moveTo>
                      <a:pt x="0" y="1"/>
                    </a:moveTo>
                    <a:lnTo>
                      <a:pt x="0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80" name="Google Shape;1580;p26"/>
              <p:cNvSpPr/>
              <p:nvPr/>
            </p:nvSpPr>
            <p:spPr>
              <a:xfrm>
                <a:off x="6879113" y="1585075"/>
                <a:ext cx="14325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3" h="6812" extrusionOk="0">
                    <a:moveTo>
                      <a:pt x="1" y="1"/>
                    </a:moveTo>
                    <a:lnTo>
                      <a:pt x="1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81" name="Google Shape;1581;p26"/>
              <p:cNvSpPr/>
              <p:nvPr/>
            </p:nvSpPr>
            <p:spPr>
              <a:xfrm>
                <a:off x="6919588" y="1585075"/>
                <a:ext cx="14325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3" h="6812" extrusionOk="0">
                    <a:moveTo>
                      <a:pt x="1" y="1"/>
                    </a:moveTo>
                    <a:lnTo>
                      <a:pt x="1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82" name="Google Shape;1582;p26"/>
              <p:cNvSpPr/>
              <p:nvPr/>
            </p:nvSpPr>
            <p:spPr>
              <a:xfrm>
                <a:off x="6960088" y="1585075"/>
                <a:ext cx="14300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2" h="6812" extrusionOk="0">
                    <a:moveTo>
                      <a:pt x="0" y="1"/>
                    </a:moveTo>
                    <a:lnTo>
                      <a:pt x="0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83" name="Google Shape;1583;p26"/>
              <p:cNvSpPr/>
              <p:nvPr/>
            </p:nvSpPr>
            <p:spPr>
              <a:xfrm>
                <a:off x="7000563" y="1585075"/>
                <a:ext cx="14300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2" h="6812" extrusionOk="0">
                    <a:moveTo>
                      <a:pt x="0" y="1"/>
                    </a:moveTo>
                    <a:lnTo>
                      <a:pt x="0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84" name="Google Shape;1584;p26"/>
              <p:cNvSpPr/>
              <p:nvPr/>
            </p:nvSpPr>
            <p:spPr>
              <a:xfrm>
                <a:off x="7041038" y="1585075"/>
                <a:ext cx="14325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3" h="6812" extrusionOk="0">
                    <a:moveTo>
                      <a:pt x="1" y="1"/>
                    </a:moveTo>
                    <a:lnTo>
                      <a:pt x="1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85" name="Google Shape;1585;p26"/>
              <p:cNvSpPr/>
              <p:nvPr/>
            </p:nvSpPr>
            <p:spPr>
              <a:xfrm>
                <a:off x="7081213" y="1585075"/>
                <a:ext cx="14625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85" h="6812" extrusionOk="0">
                    <a:moveTo>
                      <a:pt x="1" y="1"/>
                    </a:moveTo>
                    <a:lnTo>
                      <a:pt x="1" y="6811"/>
                    </a:lnTo>
                    <a:lnTo>
                      <a:pt x="584" y="6811"/>
                    </a:lnTo>
                    <a:lnTo>
                      <a:pt x="584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86" name="Google Shape;1586;p26"/>
              <p:cNvSpPr/>
              <p:nvPr/>
            </p:nvSpPr>
            <p:spPr>
              <a:xfrm>
                <a:off x="7121713" y="1585075"/>
                <a:ext cx="14600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84" h="6812" extrusionOk="0">
                    <a:moveTo>
                      <a:pt x="0" y="1"/>
                    </a:moveTo>
                    <a:lnTo>
                      <a:pt x="0" y="6811"/>
                    </a:lnTo>
                    <a:lnTo>
                      <a:pt x="584" y="6811"/>
                    </a:lnTo>
                    <a:lnTo>
                      <a:pt x="584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587" name="Google Shape;1587;p26"/>
            <p:cNvGrpSpPr/>
            <p:nvPr/>
          </p:nvGrpSpPr>
          <p:grpSpPr>
            <a:xfrm>
              <a:off x="8128576" y="4261914"/>
              <a:ext cx="859777" cy="835462"/>
              <a:chOff x="5109838" y="3156700"/>
              <a:chExt cx="306625" cy="297975"/>
            </a:xfrm>
          </p:grpSpPr>
          <p:sp>
            <p:nvSpPr>
              <p:cNvPr id="1588" name="Google Shape;1588;p26"/>
              <p:cNvSpPr/>
              <p:nvPr/>
            </p:nvSpPr>
            <p:spPr>
              <a:xfrm>
                <a:off x="5246763" y="3180825"/>
                <a:ext cx="65525" cy="273850"/>
              </a:xfrm>
              <a:custGeom>
                <a:avLst/>
                <a:gdLst/>
                <a:ahLst/>
                <a:cxnLst/>
                <a:rect l="l" t="t" r="r" b="b"/>
                <a:pathLst>
                  <a:path w="2621" h="10954" extrusionOk="0">
                    <a:moveTo>
                      <a:pt x="1" y="0"/>
                    </a:moveTo>
                    <a:lnTo>
                      <a:pt x="1" y="10954"/>
                    </a:lnTo>
                    <a:lnTo>
                      <a:pt x="2620" y="10954"/>
                    </a:lnTo>
                    <a:lnTo>
                      <a:pt x="262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89" name="Google Shape;1589;p26"/>
              <p:cNvSpPr/>
              <p:nvPr/>
            </p:nvSpPr>
            <p:spPr>
              <a:xfrm>
                <a:off x="5142888" y="3285000"/>
                <a:ext cx="273575" cy="65500"/>
              </a:xfrm>
              <a:custGeom>
                <a:avLst/>
                <a:gdLst/>
                <a:ahLst/>
                <a:cxnLst/>
                <a:rect l="l" t="t" r="r" b="b"/>
                <a:pathLst>
                  <a:path w="10943" h="2620" extrusionOk="0">
                    <a:moveTo>
                      <a:pt x="0" y="0"/>
                    </a:moveTo>
                    <a:lnTo>
                      <a:pt x="0" y="2620"/>
                    </a:lnTo>
                    <a:lnTo>
                      <a:pt x="10942" y="2620"/>
                    </a:lnTo>
                    <a:lnTo>
                      <a:pt x="1094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90" name="Google Shape;1590;p26"/>
              <p:cNvSpPr/>
              <p:nvPr/>
            </p:nvSpPr>
            <p:spPr>
              <a:xfrm>
                <a:off x="5214038" y="3156700"/>
                <a:ext cx="65500" cy="273575"/>
              </a:xfrm>
              <a:custGeom>
                <a:avLst/>
                <a:gdLst/>
                <a:ahLst/>
                <a:cxnLst/>
                <a:rect l="l" t="t" r="r" b="b"/>
                <a:pathLst>
                  <a:path w="2620" h="10943" extrusionOk="0">
                    <a:moveTo>
                      <a:pt x="0" y="1"/>
                    </a:moveTo>
                    <a:lnTo>
                      <a:pt x="0" y="10942"/>
                    </a:lnTo>
                    <a:lnTo>
                      <a:pt x="2619" y="10942"/>
                    </a:lnTo>
                    <a:lnTo>
                      <a:pt x="261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91" name="Google Shape;1591;p26"/>
              <p:cNvSpPr/>
              <p:nvPr/>
            </p:nvSpPr>
            <p:spPr>
              <a:xfrm>
                <a:off x="5109838" y="3260575"/>
                <a:ext cx="273875" cy="65525"/>
              </a:xfrm>
              <a:custGeom>
                <a:avLst/>
                <a:gdLst/>
                <a:ahLst/>
                <a:cxnLst/>
                <a:rect l="l" t="t" r="r" b="b"/>
                <a:pathLst>
                  <a:path w="10955" h="2621" extrusionOk="0">
                    <a:moveTo>
                      <a:pt x="1" y="1"/>
                    </a:moveTo>
                    <a:lnTo>
                      <a:pt x="1" y="2620"/>
                    </a:lnTo>
                    <a:lnTo>
                      <a:pt x="10955" y="2620"/>
                    </a:lnTo>
                    <a:lnTo>
                      <a:pt x="1095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1592" name="Google Shape;1592;p26"/>
            <p:cNvSpPr/>
            <p:nvPr/>
          </p:nvSpPr>
          <p:spPr>
            <a:xfrm>
              <a:off x="-699300" y="242575"/>
              <a:ext cx="1419300" cy="1419300"/>
            </a:xfrm>
            <a:prstGeom prst="donut">
              <a:avLst>
                <a:gd name="adj" fmla="val 25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429083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1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3" name="Google Shape;1313;p23"/>
          <p:cNvGrpSpPr/>
          <p:nvPr/>
        </p:nvGrpSpPr>
        <p:grpSpPr>
          <a:xfrm>
            <a:off x="-132666" y="0"/>
            <a:ext cx="12373732" cy="6857917"/>
            <a:chOff x="-99500" y="0"/>
            <a:chExt cx="9280299" cy="5143438"/>
          </a:xfrm>
        </p:grpSpPr>
        <p:sp>
          <p:nvSpPr>
            <p:cNvPr id="1314" name="Google Shape;1314;p23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5" name="Google Shape;1315;p23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6" name="Google Shape;1316;p23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7" name="Google Shape;1317;p23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8" name="Google Shape;1318;p23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9" name="Google Shape;1319;p23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0" name="Google Shape;1320;p23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1" name="Google Shape;1321;p23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2" name="Google Shape;1322;p23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3" name="Google Shape;1323;p23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4" name="Google Shape;1324;p23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5" name="Google Shape;1325;p23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6" name="Google Shape;1326;p23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7" name="Google Shape;1327;p23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8" name="Google Shape;1328;p23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9" name="Google Shape;1329;p23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0" name="Google Shape;1330;p23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1" name="Google Shape;1331;p23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2" name="Google Shape;1332;p23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3" name="Google Shape;1333;p23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4" name="Google Shape;1334;p23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5" name="Google Shape;1335;p23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6" name="Google Shape;1336;p23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7" name="Google Shape;1337;p23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8" name="Google Shape;1338;p23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9" name="Google Shape;1339;p23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0" name="Google Shape;1340;p23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1" name="Google Shape;1341;p23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2" name="Google Shape;1342;p23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3" name="Google Shape;1343;p23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4" name="Google Shape;1344;p23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5" name="Google Shape;1345;p23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6" name="Google Shape;1346;p23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7" name="Google Shape;1347;p23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8" name="Google Shape;1348;p23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9" name="Google Shape;1349;p23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0" name="Google Shape;1350;p23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1" name="Google Shape;1351;p23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2" name="Google Shape;1352;p23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3" name="Google Shape;1353;p23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4" name="Google Shape;1354;p23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5" name="Google Shape;1355;p23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6" name="Google Shape;1356;p23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57" name="Google Shape;1357;p23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63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358" name="Google Shape;1358;p23"/>
          <p:cNvSpPr txBox="1">
            <a:spLocks noGrp="1"/>
          </p:cNvSpPr>
          <p:nvPr>
            <p:ph type="subTitle" idx="1"/>
          </p:nvPr>
        </p:nvSpPr>
        <p:spPr>
          <a:xfrm>
            <a:off x="1638700" y="2127367"/>
            <a:ext cx="3876800" cy="74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200" b="1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359" name="Google Shape;1359;p23"/>
          <p:cNvSpPr txBox="1">
            <a:spLocks noGrp="1"/>
          </p:cNvSpPr>
          <p:nvPr>
            <p:ph type="subTitle" idx="2"/>
          </p:nvPr>
        </p:nvSpPr>
        <p:spPr>
          <a:xfrm>
            <a:off x="1638700" y="3855100"/>
            <a:ext cx="3876800" cy="74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200" b="1">
                <a:solidFill>
                  <a:schemeClr val="dk1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360" name="Google Shape;1360;p23"/>
          <p:cNvSpPr txBox="1">
            <a:spLocks noGrp="1"/>
          </p:cNvSpPr>
          <p:nvPr>
            <p:ph type="subTitle" idx="3"/>
          </p:nvPr>
        </p:nvSpPr>
        <p:spPr>
          <a:xfrm>
            <a:off x="1638700" y="2946067"/>
            <a:ext cx="3876800" cy="55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1" name="Google Shape;1361;p23"/>
          <p:cNvSpPr txBox="1">
            <a:spLocks noGrp="1"/>
          </p:cNvSpPr>
          <p:nvPr>
            <p:ph type="subTitle" idx="4"/>
          </p:nvPr>
        </p:nvSpPr>
        <p:spPr>
          <a:xfrm>
            <a:off x="1638700" y="4673800"/>
            <a:ext cx="3876800" cy="55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362" name="Google Shape;1362;p23"/>
          <p:cNvGrpSpPr/>
          <p:nvPr/>
        </p:nvGrpSpPr>
        <p:grpSpPr>
          <a:xfrm>
            <a:off x="156383" y="134342"/>
            <a:ext cx="11629420" cy="5818337"/>
            <a:chOff x="117287" y="100756"/>
            <a:chExt cx="8722065" cy="4363753"/>
          </a:xfrm>
        </p:grpSpPr>
        <p:grpSp>
          <p:nvGrpSpPr>
            <p:cNvPr id="1363" name="Google Shape;1363;p23"/>
            <p:cNvGrpSpPr/>
            <p:nvPr/>
          </p:nvGrpSpPr>
          <p:grpSpPr>
            <a:xfrm>
              <a:off x="7867306" y="202825"/>
              <a:ext cx="972046" cy="1342812"/>
              <a:chOff x="2673045" y="-67517"/>
              <a:chExt cx="665238" cy="918916"/>
            </a:xfrm>
          </p:grpSpPr>
          <p:sp>
            <p:nvSpPr>
              <p:cNvPr id="1364" name="Google Shape;1364;p23"/>
              <p:cNvSpPr/>
              <p:nvPr/>
            </p:nvSpPr>
            <p:spPr>
              <a:xfrm rot="-5400000">
                <a:off x="2594024" y="111691"/>
                <a:ext cx="823440" cy="655977"/>
              </a:xfrm>
              <a:custGeom>
                <a:avLst/>
                <a:gdLst/>
                <a:ahLst/>
                <a:cxnLst/>
                <a:rect l="l" t="t" r="r" b="b"/>
                <a:pathLst>
                  <a:path w="25874" h="20612" extrusionOk="0">
                    <a:moveTo>
                      <a:pt x="20350" y="1"/>
                    </a:moveTo>
                    <a:cubicBezTo>
                      <a:pt x="19973" y="1"/>
                      <a:pt x="19591" y="105"/>
                      <a:pt x="19253" y="324"/>
                    </a:cubicBezTo>
                    <a:cubicBezTo>
                      <a:pt x="18301" y="931"/>
                      <a:pt x="18027" y="2205"/>
                      <a:pt x="18634" y="3145"/>
                    </a:cubicBezTo>
                    <a:cubicBezTo>
                      <a:pt x="21230" y="7170"/>
                      <a:pt x="20063" y="12551"/>
                      <a:pt x="16039" y="15135"/>
                    </a:cubicBezTo>
                    <a:cubicBezTo>
                      <a:pt x="14617" y="16053"/>
                      <a:pt x="13001" y="16524"/>
                      <a:pt x="11354" y="16524"/>
                    </a:cubicBezTo>
                    <a:cubicBezTo>
                      <a:pt x="10738" y="16524"/>
                      <a:pt x="10118" y="16458"/>
                      <a:pt x="9502" y="16326"/>
                    </a:cubicBezTo>
                    <a:cubicBezTo>
                      <a:pt x="7240" y="15837"/>
                      <a:pt x="5299" y="14492"/>
                      <a:pt x="4049" y="12539"/>
                    </a:cubicBezTo>
                    <a:cubicBezTo>
                      <a:pt x="3654" y="11932"/>
                      <a:pt x="2998" y="11601"/>
                      <a:pt x="2331" y="11601"/>
                    </a:cubicBezTo>
                    <a:cubicBezTo>
                      <a:pt x="1951" y="11601"/>
                      <a:pt x="1568" y="11708"/>
                      <a:pt x="1227" y="11932"/>
                    </a:cubicBezTo>
                    <a:cubicBezTo>
                      <a:pt x="275" y="12539"/>
                      <a:pt x="1" y="13801"/>
                      <a:pt x="608" y="14754"/>
                    </a:cubicBezTo>
                    <a:cubicBezTo>
                      <a:pt x="2454" y="17611"/>
                      <a:pt x="5299" y="19588"/>
                      <a:pt x="8633" y="20314"/>
                    </a:cubicBezTo>
                    <a:cubicBezTo>
                      <a:pt x="9538" y="20517"/>
                      <a:pt x="10455" y="20612"/>
                      <a:pt x="11371" y="20612"/>
                    </a:cubicBezTo>
                    <a:cubicBezTo>
                      <a:pt x="13788" y="20612"/>
                      <a:pt x="16158" y="19921"/>
                      <a:pt x="18241" y="18576"/>
                    </a:cubicBezTo>
                    <a:cubicBezTo>
                      <a:pt x="24159" y="14766"/>
                      <a:pt x="25873" y="6860"/>
                      <a:pt x="22075" y="943"/>
                    </a:cubicBezTo>
                    <a:cubicBezTo>
                      <a:pt x="21686" y="333"/>
                      <a:pt x="21024" y="1"/>
                      <a:pt x="20350" y="1"/>
                    </a:cubicBezTo>
                    <a:close/>
                  </a:path>
                </a:pathLst>
              </a:custGeom>
              <a:solidFill>
                <a:srgbClr val="2DD5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65" name="Google Shape;1365;p23"/>
              <p:cNvSpPr/>
              <p:nvPr/>
            </p:nvSpPr>
            <p:spPr>
              <a:xfrm rot="-5400000">
                <a:off x="2588279" y="17249"/>
                <a:ext cx="834770" cy="665238"/>
              </a:xfrm>
              <a:custGeom>
                <a:avLst/>
                <a:gdLst/>
                <a:ahLst/>
                <a:cxnLst/>
                <a:rect l="l" t="t" r="r" b="b"/>
                <a:pathLst>
                  <a:path w="26230" h="20903" extrusionOk="0">
                    <a:moveTo>
                      <a:pt x="20529" y="298"/>
                    </a:moveTo>
                    <a:cubicBezTo>
                      <a:pt x="20662" y="298"/>
                      <a:pt x="20797" y="312"/>
                      <a:pt x="20931" y="341"/>
                    </a:cubicBezTo>
                    <a:cubicBezTo>
                      <a:pt x="21419" y="448"/>
                      <a:pt x="21848" y="745"/>
                      <a:pt x="22122" y="1174"/>
                    </a:cubicBezTo>
                    <a:cubicBezTo>
                      <a:pt x="25884" y="7020"/>
                      <a:pt x="24182" y="14842"/>
                      <a:pt x="18336" y="18605"/>
                    </a:cubicBezTo>
                    <a:cubicBezTo>
                      <a:pt x="16300" y="19914"/>
                      <a:pt x="13942" y="20617"/>
                      <a:pt x="11537" y="20617"/>
                    </a:cubicBezTo>
                    <a:cubicBezTo>
                      <a:pt x="10644" y="20617"/>
                      <a:pt x="9727" y="20510"/>
                      <a:pt x="8846" y="20319"/>
                    </a:cubicBezTo>
                    <a:cubicBezTo>
                      <a:pt x="5548" y="19605"/>
                      <a:pt x="2727" y="17652"/>
                      <a:pt x="905" y="14819"/>
                    </a:cubicBezTo>
                    <a:cubicBezTo>
                      <a:pt x="345" y="13937"/>
                      <a:pt x="595" y="12759"/>
                      <a:pt x="1476" y="12199"/>
                    </a:cubicBezTo>
                    <a:cubicBezTo>
                      <a:pt x="1786" y="11997"/>
                      <a:pt x="2143" y="11902"/>
                      <a:pt x="2500" y="11902"/>
                    </a:cubicBezTo>
                    <a:cubicBezTo>
                      <a:pt x="2631" y="11902"/>
                      <a:pt x="2762" y="11913"/>
                      <a:pt x="2905" y="11949"/>
                    </a:cubicBezTo>
                    <a:cubicBezTo>
                      <a:pt x="3393" y="12056"/>
                      <a:pt x="3822" y="12342"/>
                      <a:pt x="4096" y="12771"/>
                    </a:cubicBezTo>
                    <a:cubicBezTo>
                      <a:pt x="5370" y="14747"/>
                      <a:pt x="7334" y="16116"/>
                      <a:pt x="9644" y="16616"/>
                    </a:cubicBezTo>
                    <a:cubicBezTo>
                      <a:pt x="10275" y="16754"/>
                      <a:pt x="10912" y="16822"/>
                      <a:pt x="11544" y="16822"/>
                    </a:cubicBezTo>
                    <a:cubicBezTo>
                      <a:pt x="13214" y="16822"/>
                      <a:pt x="14854" y="16347"/>
                      <a:pt x="16288" y="15414"/>
                    </a:cubicBezTo>
                    <a:cubicBezTo>
                      <a:pt x="20384" y="12783"/>
                      <a:pt x="21574" y="7318"/>
                      <a:pt x="18943" y="3222"/>
                    </a:cubicBezTo>
                    <a:cubicBezTo>
                      <a:pt x="18371" y="2341"/>
                      <a:pt x="18621" y="1162"/>
                      <a:pt x="19503" y="603"/>
                    </a:cubicBezTo>
                    <a:cubicBezTo>
                      <a:pt x="19816" y="402"/>
                      <a:pt x="20167" y="298"/>
                      <a:pt x="20529" y="298"/>
                    </a:cubicBezTo>
                    <a:close/>
                    <a:moveTo>
                      <a:pt x="20512" y="0"/>
                    </a:moveTo>
                    <a:cubicBezTo>
                      <a:pt x="20101" y="0"/>
                      <a:pt x="19700" y="121"/>
                      <a:pt x="19348" y="352"/>
                    </a:cubicBezTo>
                    <a:cubicBezTo>
                      <a:pt x="18324" y="1007"/>
                      <a:pt x="18038" y="2365"/>
                      <a:pt x="18693" y="3377"/>
                    </a:cubicBezTo>
                    <a:cubicBezTo>
                      <a:pt x="21229" y="7330"/>
                      <a:pt x="20086" y="12616"/>
                      <a:pt x="16133" y="15164"/>
                    </a:cubicBezTo>
                    <a:cubicBezTo>
                      <a:pt x="14738" y="16065"/>
                      <a:pt x="13148" y="16525"/>
                      <a:pt x="11527" y="16525"/>
                    </a:cubicBezTo>
                    <a:cubicBezTo>
                      <a:pt x="10920" y="16525"/>
                      <a:pt x="10310" y="16460"/>
                      <a:pt x="9704" y="16331"/>
                    </a:cubicBezTo>
                    <a:cubicBezTo>
                      <a:pt x="7477" y="15842"/>
                      <a:pt x="5572" y="14521"/>
                      <a:pt x="4346" y="12604"/>
                    </a:cubicBezTo>
                    <a:cubicBezTo>
                      <a:pt x="4024" y="12116"/>
                      <a:pt x="3536" y="11771"/>
                      <a:pt x="2965" y="11651"/>
                    </a:cubicBezTo>
                    <a:cubicBezTo>
                      <a:pt x="2807" y="11619"/>
                      <a:pt x="2649" y="11602"/>
                      <a:pt x="2491" y="11602"/>
                    </a:cubicBezTo>
                    <a:cubicBezTo>
                      <a:pt x="2078" y="11602"/>
                      <a:pt x="1672" y="11716"/>
                      <a:pt x="1310" y="11949"/>
                    </a:cubicBezTo>
                    <a:cubicBezTo>
                      <a:pt x="298" y="12604"/>
                      <a:pt x="0" y="13961"/>
                      <a:pt x="655" y="14973"/>
                    </a:cubicBezTo>
                    <a:cubicBezTo>
                      <a:pt x="2524" y="17878"/>
                      <a:pt x="5406" y="19879"/>
                      <a:pt x="8775" y="20605"/>
                    </a:cubicBezTo>
                    <a:cubicBezTo>
                      <a:pt x="9692" y="20807"/>
                      <a:pt x="10620" y="20903"/>
                      <a:pt x="11537" y="20903"/>
                    </a:cubicBezTo>
                    <a:cubicBezTo>
                      <a:pt x="14002" y="20903"/>
                      <a:pt x="16407" y="20200"/>
                      <a:pt x="18502" y="18843"/>
                    </a:cubicBezTo>
                    <a:cubicBezTo>
                      <a:pt x="24491" y="14997"/>
                      <a:pt x="26230" y="6996"/>
                      <a:pt x="22372" y="1007"/>
                    </a:cubicBezTo>
                    <a:cubicBezTo>
                      <a:pt x="22050" y="519"/>
                      <a:pt x="21562" y="174"/>
                      <a:pt x="20991" y="55"/>
                    </a:cubicBezTo>
                    <a:cubicBezTo>
                      <a:pt x="20831" y="18"/>
                      <a:pt x="20671" y="0"/>
                      <a:pt x="20512" y="0"/>
                    </a:cubicBez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366" name="Google Shape;1366;p23"/>
            <p:cNvGrpSpPr/>
            <p:nvPr/>
          </p:nvGrpSpPr>
          <p:grpSpPr>
            <a:xfrm rot="-5400000">
              <a:off x="121212" y="3813335"/>
              <a:ext cx="766800" cy="535549"/>
              <a:chOff x="5059762" y="4251410"/>
              <a:chExt cx="766800" cy="535549"/>
            </a:xfrm>
          </p:grpSpPr>
          <p:sp>
            <p:nvSpPr>
              <p:cNvPr id="1367" name="Google Shape;1367;p23"/>
              <p:cNvSpPr/>
              <p:nvPr/>
            </p:nvSpPr>
            <p:spPr>
              <a:xfrm>
                <a:off x="5524244" y="4251410"/>
                <a:ext cx="302318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2" h="8648" extrusionOk="0">
                    <a:moveTo>
                      <a:pt x="821" y="0"/>
                    </a:moveTo>
                    <a:cubicBezTo>
                      <a:pt x="654" y="0"/>
                      <a:pt x="486" y="55"/>
                      <a:pt x="346" y="170"/>
                    </a:cubicBezTo>
                    <a:cubicBezTo>
                      <a:pt x="167" y="313"/>
                      <a:pt x="84" y="527"/>
                      <a:pt x="84" y="742"/>
                    </a:cubicBezTo>
                    <a:cubicBezTo>
                      <a:pt x="84" y="908"/>
                      <a:pt x="131" y="1075"/>
                      <a:pt x="250" y="1218"/>
                    </a:cubicBezTo>
                    <a:lnTo>
                      <a:pt x="3060" y="4623"/>
                    </a:lnTo>
                    <a:lnTo>
                      <a:pt x="298" y="7373"/>
                    </a:lnTo>
                    <a:cubicBezTo>
                      <a:pt x="12" y="7671"/>
                      <a:pt x="0" y="8135"/>
                      <a:pt x="298" y="8433"/>
                    </a:cubicBezTo>
                    <a:cubicBezTo>
                      <a:pt x="441" y="8576"/>
                      <a:pt x="631" y="8647"/>
                      <a:pt x="822" y="8647"/>
                    </a:cubicBezTo>
                    <a:cubicBezTo>
                      <a:pt x="1012" y="8647"/>
                      <a:pt x="1203" y="8576"/>
                      <a:pt x="1346" y="8433"/>
                    </a:cubicBezTo>
                    <a:lnTo>
                      <a:pt x="4584" y="5194"/>
                    </a:lnTo>
                    <a:cubicBezTo>
                      <a:pt x="4858" y="4933"/>
                      <a:pt x="4882" y="4492"/>
                      <a:pt x="4632" y="4206"/>
                    </a:cubicBezTo>
                    <a:lnTo>
                      <a:pt x="1393" y="265"/>
                    </a:lnTo>
                    <a:cubicBezTo>
                      <a:pt x="1246" y="91"/>
                      <a:pt x="1035" y="0"/>
                      <a:pt x="8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68" name="Google Shape;1368;p23"/>
              <p:cNvSpPr/>
              <p:nvPr/>
            </p:nvSpPr>
            <p:spPr>
              <a:xfrm>
                <a:off x="5291972" y="4251410"/>
                <a:ext cx="302380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3" h="8648" extrusionOk="0">
                    <a:moveTo>
                      <a:pt x="822" y="0"/>
                    </a:moveTo>
                    <a:cubicBezTo>
                      <a:pt x="655" y="0"/>
                      <a:pt x="487" y="55"/>
                      <a:pt x="346" y="170"/>
                    </a:cubicBezTo>
                    <a:cubicBezTo>
                      <a:pt x="168" y="313"/>
                      <a:pt x="72" y="527"/>
                      <a:pt x="72" y="742"/>
                    </a:cubicBezTo>
                    <a:cubicBezTo>
                      <a:pt x="72" y="908"/>
                      <a:pt x="132" y="1075"/>
                      <a:pt x="251" y="1218"/>
                    </a:cubicBezTo>
                    <a:lnTo>
                      <a:pt x="3061" y="4623"/>
                    </a:lnTo>
                    <a:lnTo>
                      <a:pt x="298" y="7373"/>
                    </a:lnTo>
                    <a:cubicBezTo>
                      <a:pt x="1" y="7671"/>
                      <a:pt x="1" y="8135"/>
                      <a:pt x="298" y="8433"/>
                    </a:cubicBezTo>
                    <a:cubicBezTo>
                      <a:pt x="441" y="8576"/>
                      <a:pt x="629" y="8647"/>
                      <a:pt x="818" y="8647"/>
                    </a:cubicBezTo>
                    <a:cubicBezTo>
                      <a:pt x="1007" y="8647"/>
                      <a:pt x="1197" y="8576"/>
                      <a:pt x="1346" y="8433"/>
                    </a:cubicBezTo>
                    <a:lnTo>
                      <a:pt x="4585" y="5194"/>
                    </a:lnTo>
                    <a:cubicBezTo>
                      <a:pt x="4859" y="4933"/>
                      <a:pt x="4882" y="4492"/>
                      <a:pt x="4632" y="4206"/>
                    </a:cubicBezTo>
                    <a:lnTo>
                      <a:pt x="1394" y="265"/>
                    </a:lnTo>
                    <a:cubicBezTo>
                      <a:pt x="1247" y="91"/>
                      <a:pt x="1035" y="0"/>
                      <a:pt x="82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69" name="Google Shape;1369;p23"/>
              <p:cNvSpPr/>
              <p:nvPr/>
            </p:nvSpPr>
            <p:spPr>
              <a:xfrm>
                <a:off x="5059762" y="4251410"/>
                <a:ext cx="302318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2" h="8648" extrusionOk="0">
                    <a:moveTo>
                      <a:pt x="821" y="0"/>
                    </a:moveTo>
                    <a:cubicBezTo>
                      <a:pt x="655" y="0"/>
                      <a:pt x="486" y="55"/>
                      <a:pt x="346" y="170"/>
                    </a:cubicBezTo>
                    <a:cubicBezTo>
                      <a:pt x="167" y="313"/>
                      <a:pt x="72" y="527"/>
                      <a:pt x="72" y="742"/>
                    </a:cubicBezTo>
                    <a:cubicBezTo>
                      <a:pt x="72" y="908"/>
                      <a:pt x="131" y="1075"/>
                      <a:pt x="238" y="1218"/>
                    </a:cubicBezTo>
                    <a:lnTo>
                      <a:pt x="3060" y="4623"/>
                    </a:lnTo>
                    <a:lnTo>
                      <a:pt x="298" y="7373"/>
                    </a:lnTo>
                    <a:cubicBezTo>
                      <a:pt x="0" y="7671"/>
                      <a:pt x="0" y="8135"/>
                      <a:pt x="298" y="8433"/>
                    </a:cubicBezTo>
                    <a:cubicBezTo>
                      <a:pt x="441" y="8576"/>
                      <a:pt x="628" y="8647"/>
                      <a:pt x="817" y="8647"/>
                    </a:cubicBezTo>
                    <a:cubicBezTo>
                      <a:pt x="1006" y="8647"/>
                      <a:pt x="1197" y="8576"/>
                      <a:pt x="1346" y="8433"/>
                    </a:cubicBezTo>
                    <a:lnTo>
                      <a:pt x="4584" y="5194"/>
                    </a:lnTo>
                    <a:cubicBezTo>
                      <a:pt x="4858" y="4933"/>
                      <a:pt x="4882" y="4492"/>
                      <a:pt x="4632" y="4206"/>
                    </a:cubicBezTo>
                    <a:lnTo>
                      <a:pt x="1393" y="265"/>
                    </a:lnTo>
                    <a:cubicBezTo>
                      <a:pt x="1246" y="91"/>
                      <a:pt x="1035" y="0"/>
                      <a:pt x="8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370" name="Google Shape;1370;p23"/>
            <p:cNvGrpSpPr/>
            <p:nvPr/>
          </p:nvGrpSpPr>
          <p:grpSpPr>
            <a:xfrm rot="5400000">
              <a:off x="218632" y="-589"/>
              <a:ext cx="692438" cy="895128"/>
              <a:chOff x="194863" y="3229838"/>
              <a:chExt cx="1354800" cy="1751375"/>
            </a:xfrm>
          </p:grpSpPr>
          <p:sp>
            <p:nvSpPr>
              <p:cNvPr id="1371" name="Google Shape;1371;p23"/>
              <p:cNvSpPr/>
              <p:nvPr/>
            </p:nvSpPr>
            <p:spPr>
              <a:xfrm>
                <a:off x="194863" y="3229850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2" name="Google Shape;1372;p23"/>
              <p:cNvSpPr/>
              <p:nvPr/>
            </p:nvSpPr>
            <p:spPr>
              <a:xfrm>
                <a:off x="194863" y="3625841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3" name="Google Shape;1373;p23"/>
              <p:cNvSpPr/>
              <p:nvPr/>
            </p:nvSpPr>
            <p:spPr>
              <a:xfrm>
                <a:off x="194863" y="4021831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4" name="Google Shape;1374;p23"/>
              <p:cNvSpPr/>
              <p:nvPr/>
            </p:nvSpPr>
            <p:spPr>
              <a:xfrm>
                <a:off x="194863" y="4417822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5" name="Google Shape;1375;p23"/>
              <p:cNvSpPr/>
              <p:nvPr/>
            </p:nvSpPr>
            <p:spPr>
              <a:xfrm>
                <a:off x="194863" y="4813813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6" name="Google Shape;1376;p23"/>
              <p:cNvSpPr/>
              <p:nvPr/>
            </p:nvSpPr>
            <p:spPr>
              <a:xfrm>
                <a:off x="788563" y="3229838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7" name="Google Shape;1377;p23"/>
              <p:cNvSpPr/>
              <p:nvPr/>
            </p:nvSpPr>
            <p:spPr>
              <a:xfrm>
                <a:off x="788563" y="3625828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8" name="Google Shape;1378;p23"/>
              <p:cNvSpPr/>
              <p:nvPr/>
            </p:nvSpPr>
            <p:spPr>
              <a:xfrm>
                <a:off x="788563" y="4021819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9" name="Google Shape;1379;p23"/>
              <p:cNvSpPr/>
              <p:nvPr/>
            </p:nvSpPr>
            <p:spPr>
              <a:xfrm>
                <a:off x="788563" y="4417809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80" name="Google Shape;1380;p23"/>
              <p:cNvSpPr/>
              <p:nvPr/>
            </p:nvSpPr>
            <p:spPr>
              <a:xfrm>
                <a:off x="788563" y="4813800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81" name="Google Shape;1381;p23"/>
              <p:cNvSpPr/>
              <p:nvPr/>
            </p:nvSpPr>
            <p:spPr>
              <a:xfrm>
                <a:off x="1382263" y="3229838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82" name="Google Shape;1382;p23"/>
              <p:cNvSpPr/>
              <p:nvPr/>
            </p:nvSpPr>
            <p:spPr>
              <a:xfrm>
                <a:off x="1382263" y="3625828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83" name="Google Shape;1383;p23"/>
              <p:cNvSpPr/>
              <p:nvPr/>
            </p:nvSpPr>
            <p:spPr>
              <a:xfrm>
                <a:off x="1382263" y="4021819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84" name="Google Shape;1384;p23"/>
              <p:cNvSpPr/>
              <p:nvPr/>
            </p:nvSpPr>
            <p:spPr>
              <a:xfrm>
                <a:off x="1382263" y="4417809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85" name="Google Shape;1385;p23"/>
              <p:cNvSpPr/>
              <p:nvPr/>
            </p:nvSpPr>
            <p:spPr>
              <a:xfrm>
                <a:off x="1382263" y="4813800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21151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1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9" name="Google Shape;1169;p21"/>
          <p:cNvGrpSpPr/>
          <p:nvPr/>
        </p:nvGrpSpPr>
        <p:grpSpPr>
          <a:xfrm>
            <a:off x="-132666" y="0"/>
            <a:ext cx="12373732" cy="6857917"/>
            <a:chOff x="-99500" y="0"/>
            <a:chExt cx="9280299" cy="5143438"/>
          </a:xfrm>
        </p:grpSpPr>
        <p:sp>
          <p:nvSpPr>
            <p:cNvPr id="1170" name="Google Shape;1170;p21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1" name="Google Shape;1171;p21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2" name="Google Shape;1172;p21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3" name="Google Shape;1173;p21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4" name="Google Shape;1174;p21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5" name="Google Shape;1175;p21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6" name="Google Shape;1176;p21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7" name="Google Shape;1177;p21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8" name="Google Shape;1178;p21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9" name="Google Shape;1179;p21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0" name="Google Shape;1180;p21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1" name="Google Shape;1181;p21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2" name="Google Shape;1182;p21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3" name="Google Shape;1183;p21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4" name="Google Shape;1184;p21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5" name="Google Shape;1185;p21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6" name="Google Shape;1186;p21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7" name="Google Shape;1187;p21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8" name="Google Shape;1188;p21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9" name="Google Shape;1189;p21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0" name="Google Shape;1190;p21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1" name="Google Shape;1191;p21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2" name="Google Shape;1192;p21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3" name="Google Shape;1193;p21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4" name="Google Shape;1194;p21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5" name="Google Shape;1195;p21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6" name="Google Shape;1196;p21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7" name="Google Shape;1197;p21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8" name="Google Shape;1198;p21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9" name="Google Shape;1199;p21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0" name="Google Shape;1200;p21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1" name="Google Shape;1201;p21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2" name="Google Shape;1202;p21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3" name="Google Shape;1203;p21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4" name="Google Shape;1204;p21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5" name="Google Shape;1205;p21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6" name="Google Shape;1206;p21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7" name="Google Shape;1207;p21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8" name="Google Shape;1208;p21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9" name="Google Shape;1209;p21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0" name="Google Shape;1210;p21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1" name="Google Shape;1211;p21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2" name="Google Shape;1212;p21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13" name="Google Shape;1213;p21"/>
          <p:cNvSpPr txBox="1">
            <a:spLocks noGrp="1"/>
          </p:cNvSpPr>
          <p:nvPr>
            <p:ph type="title" hasCustomPrompt="1"/>
          </p:nvPr>
        </p:nvSpPr>
        <p:spPr>
          <a:xfrm>
            <a:off x="1712000" y="720000"/>
            <a:ext cx="87680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7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1214" name="Google Shape;1214;p21"/>
          <p:cNvSpPr txBox="1">
            <a:spLocks noGrp="1"/>
          </p:cNvSpPr>
          <p:nvPr>
            <p:ph type="subTitle" idx="1"/>
          </p:nvPr>
        </p:nvSpPr>
        <p:spPr>
          <a:xfrm>
            <a:off x="1712000" y="1661367"/>
            <a:ext cx="8768000" cy="5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5" name="Google Shape;1215;p21"/>
          <p:cNvSpPr txBox="1">
            <a:spLocks noGrp="1"/>
          </p:cNvSpPr>
          <p:nvPr>
            <p:ph type="title" idx="2" hasCustomPrompt="1"/>
          </p:nvPr>
        </p:nvSpPr>
        <p:spPr>
          <a:xfrm>
            <a:off x="1712000" y="2661517"/>
            <a:ext cx="87680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7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1216" name="Google Shape;1216;p21"/>
          <p:cNvSpPr txBox="1">
            <a:spLocks noGrp="1"/>
          </p:cNvSpPr>
          <p:nvPr>
            <p:ph type="subTitle" idx="3"/>
          </p:nvPr>
        </p:nvSpPr>
        <p:spPr>
          <a:xfrm>
            <a:off x="1712000" y="3602884"/>
            <a:ext cx="8768000" cy="5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7" name="Google Shape;1217;p21"/>
          <p:cNvSpPr txBox="1">
            <a:spLocks noGrp="1"/>
          </p:cNvSpPr>
          <p:nvPr>
            <p:ph type="title" idx="4" hasCustomPrompt="1"/>
          </p:nvPr>
        </p:nvSpPr>
        <p:spPr>
          <a:xfrm>
            <a:off x="1712000" y="4603051"/>
            <a:ext cx="87680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7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1218" name="Google Shape;1218;p21"/>
          <p:cNvSpPr txBox="1">
            <a:spLocks noGrp="1"/>
          </p:cNvSpPr>
          <p:nvPr>
            <p:ph type="subTitle" idx="5"/>
          </p:nvPr>
        </p:nvSpPr>
        <p:spPr>
          <a:xfrm>
            <a:off x="1712000" y="5544417"/>
            <a:ext cx="8768000" cy="5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219" name="Google Shape;1219;p21"/>
          <p:cNvGrpSpPr/>
          <p:nvPr/>
        </p:nvGrpSpPr>
        <p:grpSpPr>
          <a:xfrm>
            <a:off x="0" y="720001"/>
            <a:ext cx="12191987" cy="5899635"/>
            <a:chOff x="0" y="540001"/>
            <a:chExt cx="9143990" cy="4424726"/>
          </a:xfrm>
        </p:grpSpPr>
        <p:grpSp>
          <p:nvGrpSpPr>
            <p:cNvPr id="1220" name="Google Shape;1220;p21"/>
            <p:cNvGrpSpPr/>
            <p:nvPr/>
          </p:nvGrpSpPr>
          <p:grpSpPr>
            <a:xfrm>
              <a:off x="7289388" y="540001"/>
              <a:ext cx="1854602" cy="510100"/>
              <a:chOff x="6532638" y="1585075"/>
              <a:chExt cx="619150" cy="170300"/>
            </a:xfrm>
          </p:grpSpPr>
          <p:sp>
            <p:nvSpPr>
              <p:cNvPr id="1221" name="Google Shape;1221;p21"/>
              <p:cNvSpPr/>
              <p:nvPr/>
            </p:nvSpPr>
            <p:spPr>
              <a:xfrm>
                <a:off x="6532638" y="1585075"/>
                <a:ext cx="619150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24766" h="6812" extrusionOk="0">
                    <a:moveTo>
                      <a:pt x="1" y="1"/>
                    </a:moveTo>
                    <a:lnTo>
                      <a:pt x="1" y="6811"/>
                    </a:lnTo>
                    <a:lnTo>
                      <a:pt x="24766" y="6811"/>
                    </a:lnTo>
                    <a:lnTo>
                      <a:pt x="24766" y="1"/>
                    </a:lnTo>
                    <a:close/>
                  </a:path>
                </a:pathLst>
              </a:custGeom>
              <a:solidFill>
                <a:srgbClr val="FF7D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2" name="Google Shape;1222;p21"/>
              <p:cNvSpPr/>
              <p:nvPr/>
            </p:nvSpPr>
            <p:spPr>
              <a:xfrm>
                <a:off x="6555263" y="1585075"/>
                <a:ext cx="14325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3" h="6812" extrusionOk="0">
                    <a:moveTo>
                      <a:pt x="1" y="1"/>
                    </a:moveTo>
                    <a:lnTo>
                      <a:pt x="1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3" name="Google Shape;1223;p21"/>
              <p:cNvSpPr/>
              <p:nvPr/>
            </p:nvSpPr>
            <p:spPr>
              <a:xfrm>
                <a:off x="6595738" y="1585075"/>
                <a:ext cx="14325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3" h="6812" extrusionOk="0">
                    <a:moveTo>
                      <a:pt x="1" y="1"/>
                    </a:moveTo>
                    <a:lnTo>
                      <a:pt x="1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4" name="Google Shape;1224;p21"/>
              <p:cNvSpPr/>
              <p:nvPr/>
            </p:nvSpPr>
            <p:spPr>
              <a:xfrm>
                <a:off x="6636238" y="1585075"/>
                <a:ext cx="14300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2" h="6812" extrusionOk="0">
                    <a:moveTo>
                      <a:pt x="0" y="1"/>
                    </a:moveTo>
                    <a:lnTo>
                      <a:pt x="0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5" name="Google Shape;1225;p21"/>
              <p:cNvSpPr/>
              <p:nvPr/>
            </p:nvSpPr>
            <p:spPr>
              <a:xfrm>
                <a:off x="6676713" y="1585075"/>
                <a:ext cx="14300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2" h="6812" extrusionOk="0">
                    <a:moveTo>
                      <a:pt x="0" y="1"/>
                    </a:moveTo>
                    <a:lnTo>
                      <a:pt x="0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6" name="Google Shape;1226;p21"/>
              <p:cNvSpPr/>
              <p:nvPr/>
            </p:nvSpPr>
            <p:spPr>
              <a:xfrm>
                <a:off x="6717188" y="1585075"/>
                <a:ext cx="14325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3" h="6812" extrusionOk="0">
                    <a:moveTo>
                      <a:pt x="1" y="1"/>
                    </a:moveTo>
                    <a:lnTo>
                      <a:pt x="1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7" name="Google Shape;1227;p21"/>
              <p:cNvSpPr/>
              <p:nvPr/>
            </p:nvSpPr>
            <p:spPr>
              <a:xfrm>
                <a:off x="6757663" y="1585075"/>
                <a:ext cx="14325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3" h="6812" extrusionOk="0">
                    <a:moveTo>
                      <a:pt x="1" y="1"/>
                    </a:moveTo>
                    <a:lnTo>
                      <a:pt x="1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8" name="Google Shape;1228;p21"/>
              <p:cNvSpPr/>
              <p:nvPr/>
            </p:nvSpPr>
            <p:spPr>
              <a:xfrm>
                <a:off x="6798163" y="1585075"/>
                <a:ext cx="14300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2" h="6812" extrusionOk="0">
                    <a:moveTo>
                      <a:pt x="0" y="1"/>
                    </a:moveTo>
                    <a:lnTo>
                      <a:pt x="0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29" name="Google Shape;1229;p21"/>
              <p:cNvSpPr/>
              <p:nvPr/>
            </p:nvSpPr>
            <p:spPr>
              <a:xfrm>
                <a:off x="6838638" y="1585075"/>
                <a:ext cx="14300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2" h="6812" extrusionOk="0">
                    <a:moveTo>
                      <a:pt x="0" y="1"/>
                    </a:moveTo>
                    <a:lnTo>
                      <a:pt x="0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0" name="Google Shape;1230;p21"/>
              <p:cNvSpPr/>
              <p:nvPr/>
            </p:nvSpPr>
            <p:spPr>
              <a:xfrm>
                <a:off x="6879113" y="1585075"/>
                <a:ext cx="14325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3" h="6812" extrusionOk="0">
                    <a:moveTo>
                      <a:pt x="1" y="1"/>
                    </a:moveTo>
                    <a:lnTo>
                      <a:pt x="1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1" name="Google Shape;1231;p21"/>
              <p:cNvSpPr/>
              <p:nvPr/>
            </p:nvSpPr>
            <p:spPr>
              <a:xfrm>
                <a:off x="6919588" y="1585075"/>
                <a:ext cx="14325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3" h="6812" extrusionOk="0">
                    <a:moveTo>
                      <a:pt x="1" y="1"/>
                    </a:moveTo>
                    <a:lnTo>
                      <a:pt x="1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2" name="Google Shape;1232;p21"/>
              <p:cNvSpPr/>
              <p:nvPr/>
            </p:nvSpPr>
            <p:spPr>
              <a:xfrm>
                <a:off x="6960088" y="1585075"/>
                <a:ext cx="14300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2" h="6812" extrusionOk="0">
                    <a:moveTo>
                      <a:pt x="0" y="1"/>
                    </a:moveTo>
                    <a:lnTo>
                      <a:pt x="0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3" name="Google Shape;1233;p21"/>
              <p:cNvSpPr/>
              <p:nvPr/>
            </p:nvSpPr>
            <p:spPr>
              <a:xfrm>
                <a:off x="7000563" y="1585075"/>
                <a:ext cx="14300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2" h="6812" extrusionOk="0">
                    <a:moveTo>
                      <a:pt x="0" y="1"/>
                    </a:moveTo>
                    <a:lnTo>
                      <a:pt x="0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4" name="Google Shape;1234;p21"/>
              <p:cNvSpPr/>
              <p:nvPr/>
            </p:nvSpPr>
            <p:spPr>
              <a:xfrm>
                <a:off x="7041038" y="1585075"/>
                <a:ext cx="14325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73" h="6812" extrusionOk="0">
                    <a:moveTo>
                      <a:pt x="1" y="1"/>
                    </a:moveTo>
                    <a:lnTo>
                      <a:pt x="1" y="6811"/>
                    </a:lnTo>
                    <a:lnTo>
                      <a:pt x="572" y="6811"/>
                    </a:lnTo>
                    <a:lnTo>
                      <a:pt x="572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5" name="Google Shape;1235;p21"/>
              <p:cNvSpPr/>
              <p:nvPr/>
            </p:nvSpPr>
            <p:spPr>
              <a:xfrm>
                <a:off x="7081213" y="1585075"/>
                <a:ext cx="14625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85" h="6812" extrusionOk="0">
                    <a:moveTo>
                      <a:pt x="1" y="1"/>
                    </a:moveTo>
                    <a:lnTo>
                      <a:pt x="1" y="6811"/>
                    </a:lnTo>
                    <a:lnTo>
                      <a:pt x="584" y="6811"/>
                    </a:lnTo>
                    <a:lnTo>
                      <a:pt x="584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6" name="Google Shape;1236;p21"/>
              <p:cNvSpPr/>
              <p:nvPr/>
            </p:nvSpPr>
            <p:spPr>
              <a:xfrm>
                <a:off x="7121713" y="1585075"/>
                <a:ext cx="14600" cy="170300"/>
              </a:xfrm>
              <a:custGeom>
                <a:avLst/>
                <a:gdLst/>
                <a:ahLst/>
                <a:cxnLst/>
                <a:rect l="l" t="t" r="r" b="b"/>
                <a:pathLst>
                  <a:path w="584" h="6812" extrusionOk="0">
                    <a:moveTo>
                      <a:pt x="0" y="1"/>
                    </a:moveTo>
                    <a:lnTo>
                      <a:pt x="0" y="6811"/>
                    </a:lnTo>
                    <a:lnTo>
                      <a:pt x="584" y="6811"/>
                    </a:lnTo>
                    <a:lnTo>
                      <a:pt x="584" y="1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237" name="Google Shape;1237;p21"/>
            <p:cNvGrpSpPr/>
            <p:nvPr/>
          </p:nvGrpSpPr>
          <p:grpSpPr>
            <a:xfrm>
              <a:off x="484364" y="708669"/>
              <a:ext cx="852387" cy="828311"/>
              <a:chOff x="5109838" y="3156700"/>
              <a:chExt cx="306625" cy="297975"/>
            </a:xfrm>
          </p:grpSpPr>
          <p:sp>
            <p:nvSpPr>
              <p:cNvPr id="1238" name="Google Shape;1238;p21"/>
              <p:cNvSpPr/>
              <p:nvPr/>
            </p:nvSpPr>
            <p:spPr>
              <a:xfrm>
                <a:off x="5246763" y="3180825"/>
                <a:ext cx="65525" cy="273850"/>
              </a:xfrm>
              <a:custGeom>
                <a:avLst/>
                <a:gdLst/>
                <a:ahLst/>
                <a:cxnLst/>
                <a:rect l="l" t="t" r="r" b="b"/>
                <a:pathLst>
                  <a:path w="2621" h="10954" extrusionOk="0">
                    <a:moveTo>
                      <a:pt x="1" y="0"/>
                    </a:moveTo>
                    <a:lnTo>
                      <a:pt x="1" y="10954"/>
                    </a:lnTo>
                    <a:lnTo>
                      <a:pt x="2620" y="10954"/>
                    </a:lnTo>
                    <a:lnTo>
                      <a:pt x="262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9" name="Google Shape;1239;p21"/>
              <p:cNvSpPr/>
              <p:nvPr/>
            </p:nvSpPr>
            <p:spPr>
              <a:xfrm>
                <a:off x="5142888" y="3285000"/>
                <a:ext cx="273575" cy="65500"/>
              </a:xfrm>
              <a:custGeom>
                <a:avLst/>
                <a:gdLst/>
                <a:ahLst/>
                <a:cxnLst/>
                <a:rect l="l" t="t" r="r" b="b"/>
                <a:pathLst>
                  <a:path w="10943" h="2620" extrusionOk="0">
                    <a:moveTo>
                      <a:pt x="0" y="0"/>
                    </a:moveTo>
                    <a:lnTo>
                      <a:pt x="0" y="2620"/>
                    </a:lnTo>
                    <a:lnTo>
                      <a:pt x="10942" y="2620"/>
                    </a:lnTo>
                    <a:lnTo>
                      <a:pt x="1094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0" name="Google Shape;1240;p21"/>
              <p:cNvSpPr/>
              <p:nvPr/>
            </p:nvSpPr>
            <p:spPr>
              <a:xfrm>
                <a:off x="5214038" y="3156700"/>
                <a:ext cx="65500" cy="273575"/>
              </a:xfrm>
              <a:custGeom>
                <a:avLst/>
                <a:gdLst/>
                <a:ahLst/>
                <a:cxnLst/>
                <a:rect l="l" t="t" r="r" b="b"/>
                <a:pathLst>
                  <a:path w="2620" h="10943" extrusionOk="0">
                    <a:moveTo>
                      <a:pt x="0" y="1"/>
                    </a:moveTo>
                    <a:lnTo>
                      <a:pt x="0" y="10942"/>
                    </a:lnTo>
                    <a:lnTo>
                      <a:pt x="2619" y="10942"/>
                    </a:lnTo>
                    <a:lnTo>
                      <a:pt x="2619" y="1"/>
                    </a:lnTo>
                    <a:close/>
                  </a:path>
                </a:pathLst>
              </a:custGeom>
              <a:solidFill>
                <a:srgbClr val="2DD5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1" name="Google Shape;1241;p21"/>
              <p:cNvSpPr/>
              <p:nvPr/>
            </p:nvSpPr>
            <p:spPr>
              <a:xfrm>
                <a:off x="5109838" y="3260575"/>
                <a:ext cx="273875" cy="65525"/>
              </a:xfrm>
              <a:custGeom>
                <a:avLst/>
                <a:gdLst/>
                <a:ahLst/>
                <a:cxnLst/>
                <a:rect l="l" t="t" r="r" b="b"/>
                <a:pathLst>
                  <a:path w="10955" h="2621" extrusionOk="0">
                    <a:moveTo>
                      <a:pt x="1" y="1"/>
                    </a:moveTo>
                    <a:lnTo>
                      <a:pt x="1" y="2620"/>
                    </a:lnTo>
                    <a:lnTo>
                      <a:pt x="10955" y="2620"/>
                    </a:lnTo>
                    <a:lnTo>
                      <a:pt x="10955" y="1"/>
                    </a:lnTo>
                    <a:close/>
                  </a:path>
                </a:pathLst>
              </a:custGeom>
              <a:solidFill>
                <a:srgbClr val="2DD5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242" name="Google Shape;1242;p21"/>
            <p:cNvGrpSpPr/>
            <p:nvPr/>
          </p:nvGrpSpPr>
          <p:grpSpPr>
            <a:xfrm>
              <a:off x="7790511" y="3313259"/>
              <a:ext cx="852377" cy="845055"/>
              <a:chOff x="8199075" y="707526"/>
              <a:chExt cx="698498" cy="692498"/>
            </a:xfrm>
          </p:grpSpPr>
          <p:sp>
            <p:nvSpPr>
              <p:cNvPr id="1243" name="Google Shape;1243;p21"/>
              <p:cNvSpPr/>
              <p:nvPr/>
            </p:nvSpPr>
            <p:spPr>
              <a:xfrm>
                <a:off x="8323973" y="832424"/>
                <a:ext cx="573600" cy="567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4" name="Google Shape;1244;p21"/>
              <p:cNvSpPr/>
              <p:nvPr/>
            </p:nvSpPr>
            <p:spPr>
              <a:xfrm>
                <a:off x="8199075" y="707526"/>
                <a:ext cx="573600" cy="5676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1245" name="Google Shape;1245;p21"/>
            <p:cNvSpPr/>
            <p:nvPr/>
          </p:nvSpPr>
          <p:spPr>
            <a:xfrm rot="5400000">
              <a:off x="366600" y="3791727"/>
              <a:ext cx="806400" cy="1539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246" name="Google Shape;1246;p21"/>
            <p:cNvGrpSpPr/>
            <p:nvPr/>
          </p:nvGrpSpPr>
          <p:grpSpPr>
            <a:xfrm rot="-5400000">
              <a:off x="728227" y="3713842"/>
              <a:ext cx="828297" cy="578500"/>
              <a:chOff x="5059762" y="4251410"/>
              <a:chExt cx="766800" cy="535549"/>
            </a:xfrm>
          </p:grpSpPr>
          <p:sp>
            <p:nvSpPr>
              <p:cNvPr id="1247" name="Google Shape;1247;p21"/>
              <p:cNvSpPr/>
              <p:nvPr/>
            </p:nvSpPr>
            <p:spPr>
              <a:xfrm>
                <a:off x="5524244" y="4251410"/>
                <a:ext cx="302318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2" h="8648" extrusionOk="0">
                    <a:moveTo>
                      <a:pt x="821" y="0"/>
                    </a:moveTo>
                    <a:cubicBezTo>
                      <a:pt x="654" y="0"/>
                      <a:pt x="486" y="55"/>
                      <a:pt x="346" y="170"/>
                    </a:cubicBezTo>
                    <a:cubicBezTo>
                      <a:pt x="167" y="313"/>
                      <a:pt x="84" y="527"/>
                      <a:pt x="84" y="742"/>
                    </a:cubicBezTo>
                    <a:cubicBezTo>
                      <a:pt x="84" y="908"/>
                      <a:pt x="131" y="1075"/>
                      <a:pt x="250" y="1218"/>
                    </a:cubicBezTo>
                    <a:lnTo>
                      <a:pt x="3060" y="4623"/>
                    </a:lnTo>
                    <a:lnTo>
                      <a:pt x="298" y="7373"/>
                    </a:lnTo>
                    <a:cubicBezTo>
                      <a:pt x="12" y="7671"/>
                      <a:pt x="0" y="8135"/>
                      <a:pt x="298" y="8433"/>
                    </a:cubicBezTo>
                    <a:cubicBezTo>
                      <a:pt x="441" y="8576"/>
                      <a:pt x="631" y="8647"/>
                      <a:pt x="822" y="8647"/>
                    </a:cubicBezTo>
                    <a:cubicBezTo>
                      <a:pt x="1012" y="8647"/>
                      <a:pt x="1203" y="8576"/>
                      <a:pt x="1346" y="8433"/>
                    </a:cubicBezTo>
                    <a:lnTo>
                      <a:pt x="4584" y="5194"/>
                    </a:lnTo>
                    <a:cubicBezTo>
                      <a:pt x="4858" y="4933"/>
                      <a:pt x="4882" y="4492"/>
                      <a:pt x="4632" y="4206"/>
                    </a:cubicBezTo>
                    <a:lnTo>
                      <a:pt x="1393" y="265"/>
                    </a:lnTo>
                    <a:cubicBezTo>
                      <a:pt x="1246" y="91"/>
                      <a:pt x="1035" y="0"/>
                      <a:pt x="8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8" name="Google Shape;1248;p21"/>
              <p:cNvSpPr/>
              <p:nvPr/>
            </p:nvSpPr>
            <p:spPr>
              <a:xfrm>
                <a:off x="5291972" y="4251410"/>
                <a:ext cx="302380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3" h="8648" extrusionOk="0">
                    <a:moveTo>
                      <a:pt x="822" y="0"/>
                    </a:moveTo>
                    <a:cubicBezTo>
                      <a:pt x="655" y="0"/>
                      <a:pt x="487" y="55"/>
                      <a:pt x="346" y="170"/>
                    </a:cubicBezTo>
                    <a:cubicBezTo>
                      <a:pt x="168" y="313"/>
                      <a:pt x="72" y="527"/>
                      <a:pt x="72" y="742"/>
                    </a:cubicBezTo>
                    <a:cubicBezTo>
                      <a:pt x="72" y="908"/>
                      <a:pt x="132" y="1075"/>
                      <a:pt x="251" y="1218"/>
                    </a:cubicBezTo>
                    <a:lnTo>
                      <a:pt x="3061" y="4623"/>
                    </a:lnTo>
                    <a:lnTo>
                      <a:pt x="298" y="7373"/>
                    </a:lnTo>
                    <a:cubicBezTo>
                      <a:pt x="1" y="7671"/>
                      <a:pt x="1" y="8135"/>
                      <a:pt x="298" y="8433"/>
                    </a:cubicBezTo>
                    <a:cubicBezTo>
                      <a:pt x="441" y="8576"/>
                      <a:pt x="629" y="8647"/>
                      <a:pt x="818" y="8647"/>
                    </a:cubicBezTo>
                    <a:cubicBezTo>
                      <a:pt x="1007" y="8647"/>
                      <a:pt x="1197" y="8576"/>
                      <a:pt x="1346" y="8433"/>
                    </a:cubicBezTo>
                    <a:lnTo>
                      <a:pt x="4585" y="5194"/>
                    </a:lnTo>
                    <a:cubicBezTo>
                      <a:pt x="4859" y="4933"/>
                      <a:pt x="4882" y="4492"/>
                      <a:pt x="4632" y="4206"/>
                    </a:cubicBezTo>
                    <a:lnTo>
                      <a:pt x="1394" y="265"/>
                    </a:lnTo>
                    <a:cubicBezTo>
                      <a:pt x="1247" y="91"/>
                      <a:pt x="1035" y="0"/>
                      <a:pt x="82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9" name="Google Shape;1249;p21"/>
              <p:cNvSpPr/>
              <p:nvPr/>
            </p:nvSpPr>
            <p:spPr>
              <a:xfrm>
                <a:off x="5059762" y="4251410"/>
                <a:ext cx="302318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2" h="8648" extrusionOk="0">
                    <a:moveTo>
                      <a:pt x="821" y="0"/>
                    </a:moveTo>
                    <a:cubicBezTo>
                      <a:pt x="655" y="0"/>
                      <a:pt x="486" y="55"/>
                      <a:pt x="346" y="170"/>
                    </a:cubicBezTo>
                    <a:cubicBezTo>
                      <a:pt x="167" y="313"/>
                      <a:pt x="72" y="527"/>
                      <a:pt x="72" y="742"/>
                    </a:cubicBezTo>
                    <a:cubicBezTo>
                      <a:pt x="72" y="908"/>
                      <a:pt x="131" y="1075"/>
                      <a:pt x="238" y="1218"/>
                    </a:cubicBezTo>
                    <a:lnTo>
                      <a:pt x="3060" y="4623"/>
                    </a:lnTo>
                    <a:lnTo>
                      <a:pt x="298" y="7373"/>
                    </a:lnTo>
                    <a:cubicBezTo>
                      <a:pt x="0" y="7671"/>
                      <a:pt x="0" y="8135"/>
                      <a:pt x="298" y="8433"/>
                    </a:cubicBezTo>
                    <a:cubicBezTo>
                      <a:pt x="441" y="8576"/>
                      <a:pt x="628" y="8647"/>
                      <a:pt x="817" y="8647"/>
                    </a:cubicBezTo>
                    <a:cubicBezTo>
                      <a:pt x="1006" y="8647"/>
                      <a:pt x="1197" y="8576"/>
                      <a:pt x="1346" y="8433"/>
                    </a:cubicBezTo>
                    <a:lnTo>
                      <a:pt x="4584" y="5194"/>
                    </a:lnTo>
                    <a:cubicBezTo>
                      <a:pt x="4858" y="4933"/>
                      <a:pt x="4882" y="4492"/>
                      <a:pt x="4632" y="4206"/>
                    </a:cubicBezTo>
                    <a:lnTo>
                      <a:pt x="1393" y="265"/>
                    </a:lnTo>
                    <a:cubicBezTo>
                      <a:pt x="1246" y="91"/>
                      <a:pt x="1035" y="0"/>
                      <a:pt x="8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358210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Title and Text 3"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2" name="Google Shape;902;p17"/>
          <p:cNvGrpSpPr/>
          <p:nvPr/>
        </p:nvGrpSpPr>
        <p:grpSpPr>
          <a:xfrm>
            <a:off x="-132666" y="0"/>
            <a:ext cx="12373732" cy="6857917"/>
            <a:chOff x="-99500" y="0"/>
            <a:chExt cx="9280299" cy="5143438"/>
          </a:xfrm>
        </p:grpSpPr>
        <p:sp>
          <p:nvSpPr>
            <p:cNvPr id="903" name="Google Shape;903;p17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4" name="Google Shape;904;p17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5" name="Google Shape;905;p17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6" name="Google Shape;906;p17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7" name="Google Shape;907;p17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8" name="Google Shape;908;p17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9" name="Google Shape;909;p17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0" name="Google Shape;910;p17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1" name="Google Shape;911;p17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2" name="Google Shape;912;p17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3" name="Google Shape;913;p17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4" name="Google Shape;914;p17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5" name="Google Shape;915;p17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6" name="Google Shape;916;p17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7" name="Google Shape;917;p17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8" name="Google Shape;918;p17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9" name="Google Shape;919;p17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0" name="Google Shape;920;p17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1" name="Google Shape;921;p17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2" name="Google Shape;922;p17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3" name="Google Shape;923;p17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4" name="Google Shape;924;p17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5" name="Google Shape;925;p17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6" name="Google Shape;926;p17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7" name="Google Shape;927;p17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8" name="Google Shape;928;p17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9" name="Google Shape;929;p17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0" name="Google Shape;930;p17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1" name="Google Shape;931;p17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2" name="Google Shape;932;p17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3" name="Google Shape;933;p17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4" name="Google Shape;934;p17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5" name="Google Shape;935;p17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6" name="Google Shape;936;p17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7" name="Google Shape;937;p17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8" name="Google Shape;938;p17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9" name="Google Shape;939;p17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0" name="Google Shape;940;p17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1" name="Google Shape;941;p17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2" name="Google Shape;942;p17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3" name="Google Shape;943;p17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4" name="Google Shape;944;p17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5" name="Google Shape;945;p17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46" name="Google Shape;946;p17"/>
          <p:cNvSpPr txBox="1">
            <a:spLocks noGrp="1"/>
          </p:cNvSpPr>
          <p:nvPr>
            <p:ph type="subTitle" idx="1"/>
          </p:nvPr>
        </p:nvSpPr>
        <p:spPr>
          <a:xfrm>
            <a:off x="7493367" y="2503367"/>
            <a:ext cx="3738800" cy="14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7" name="Google Shape;947;p17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63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948" name="Google Shape;948;p17"/>
          <p:cNvGrpSpPr/>
          <p:nvPr/>
        </p:nvGrpSpPr>
        <p:grpSpPr>
          <a:xfrm>
            <a:off x="95194" y="114071"/>
            <a:ext cx="11761333" cy="6605349"/>
            <a:chOff x="71395" y="85553"/>
            <a:chExt cx="8821000" cy="4954012"/>
          </a:xfrm>
        </p:grpSpPr>
        <p:grpSp>
          <p:nvGrpSpPr>
            <p:cNvPr id="949" name="Google Shape;949;p17"/>
            <p:cNvGrpSpPr/>
            <p:nvPr/>
          </p:nvGrpSpPr>
          <p:grpSpPr>
            <a:xfrm rot="5400000">
              <a:off x="244857" y="-87909"/>
              <a:ext cx="1185179" cy="1532103"/>
              <a:chOff x="194863" y="3229838"/>
              <a:chExt cx="1354800" cy="1751375"/>
            </a:xfrm>
          </p:grpSpPr>
          <p:sp>
            <p:nvSpPr>
              <p:cNvPr id="950" name="Google Shape;950;p17"/>
              <p:cNvSpPr/>
              <p:nvPr/>
            </p:nvSpPr>
            <p:spPr>
              <a:xfrm>
                <a:off x="194863" y="3229850"/>
                <a:ext cx="167400" cy="1674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1" name="Google Shape;951;p17"/>
              <p:cNvSpPr/>
              <p:nvPr/>
            </p:nvSpPr>
            <p:spPr>
              <a:xfrm>
                <a:off x="194863" y="3625841"/>
                <a:ext cx="167400" cy="1674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2" name="Google Shape;952;p17"/>
              <p:cNvSpPr/>
              <p:nvPr/>
            </p:nvSpPr>
            <p:spPr>
              <a:xfrm>
                <a:off x="194863" y="4021831"/>
                <a:ext cx="167400" cy="1674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3" name="Google Shape;953;p17"/>
              <p:cNvSpPr/>
              <p:nvPr/>
            </p:nvSpPr>
            <p:spPr>
              <a:xfrm>
                <a:off x="194863" y="4417822"/>
                <a:ext cx="167400" cy="1674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4" name="Google Shape;954;p17"/>
              <p:cNvSpPr/>
              <p:nvPr/>
            </p:nvSpPr>
            <p:spPr>
              <a:xfrm>
                <a:off x="194863" y="4813813"/>
                <a:ext cx="167400" cy="1674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5" name="Google Shape;955;p17"/>
              <p:cNvSpPr/>
              <p:nvPr/>
            </p:nvSpPr>
            <p:spPr>
              <a:xfrm>
                <a:off x="788563" y="3229838"/>
                <a:ext cx="167400" cy="1674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6" name="Google Shape;956;p17"/>
              <p:cNvSpPr/>
              <p:nvPr/>
            </p:nvSpPr>
            <p:spPr>
              <a:xfrm>
                <a:off x="788563" y="3625828"/>
                <a:ext cx="167400" cy="1674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7" name="Google Shape;957;p17"/>
              <p:cNvSpPr/>
              <p:nvPr/>
            </p:nvSpPr>
            <p:spPr>
              <a:xfrm>
                <a:off x="788563" y="4021819"/>
                <a:ext cx="167400" cy="1674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8" name="Google Shape;958;p17"/>
              <p:cNvSpPr/>
              <p:nvPr/>
            </p:nvSpPr>
            <p:spPr>
              <a:xfrm>
                <a:off x="788563" y="4417809"/>
                <a:ext cx="167400" cy="1674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59" name="Google Shape;959;p17"/>
              <p:cNvSpPr/>
              <p:nvPr/>
            </p:nvSpPr>
            <p:spPr>
              <a:xfrm>
                <a:off x="788563" y="4813800"/>
                <a:ext cx="167400" cy="1674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60" name="Google Shape;960;p17"/>
              <p:cNvSpPr/>
              <p:nvPr/>
            </p:nvSpPr>
            <p:spPr>
              <a:xfrm>
                <a:off x="1382263" y="3229838"/>
                <a:ext cx="167400" cy="1674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61" name="Google Shape;961;p17"/>
              <p:cNvSpPr/>
              <p:nvPr/>
            </p:nvSpPr>
            <p:spPr>
              <a:xfrm>
                <a:off x="1382263" y="3625828"/>
                <a:ext cx="167400" cy="1674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62" name="Google Shape;962;p17"/>
              <p:cNvSpPr/>
              <p:nvPr/>
            </p:nvSpPr>
            <p:spPr>
              <a:xfrm>
                <a:off x="1382263" y="4021819"/>
                <a:ext cx="167400" cy="1674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63" name="Google Shape;963;p17"/>
              <p:cNvSpPr/>
              <p:nvPr/>
            </p:nvSpPr>
            <p:spPr>
              <a:xfrm>
                <a:off x="1382263" y="4417809"/>
                <a:ext cx="167400" cy="1674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64" name="Google Shape;964;p17"/>
              <p:cNvSpPr/>
              <p:nvPr/>
            </p:nvSpPr>
            <p:spPr>
              <a:xfrm>
                <a:off x="1382263" y="4813800"/>
                <a:ext cx="167400" cy="1674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965" name="Google Shape;965;p17"/>
            <p:cNvSpPr/>
            <p:nvPr/>
          </p:nvSpPr>
          <p:spPr>
            <a:xfrm>
              <a:off x="7831925" y="3766327"/>
              <a:ext cx="1060470" cy="1273238"/>
            </a:xfrm>
            <a:custGeom>
              <a:avLst/>
              <a:gdLst/>
              <a:ahLst/>
              <a:cxnLst/>
              <a:rect l="l" t="t" r="r" b="b"/>
              <a:pathLst>
                <a:path w="16765" h="21444" extrusionOk="0">
                  <a:moveTo>
                    <a:pt x="16372" y="1"/>
                  </a:moveTo>
                  <a:cubicBezTo>
                    <a:pt x="6478" y="1929"/>
                    <a:pt x="1" y="11550"/>
                    <a:pt x="1930" y="21444"/>
                  </a:cubicBezTo>
                  <a:lnTo>
                    <a:pt x="3966" y="21039"/>
                  </a:lnTo>
                  <a:cubicBezTo>
                    <a:pt x="2263" y="12276"/>
                    <a:pt x="8002" y="3751"/>
                    <a:pt x="16765" y="2049"/>
                  </a:cubicBezTo>
                  <a:lnTo>
                    <a:pt x="1637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7266512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6" name="Google Shape;846;p16"/>
          <p:cNvGrpSpPr/>
          <p:nvPr/>
        </p:nvGrpSpPr>
        <p:grpSpPr>
          <a:xfrm>
            <a:off x="-132666" y="0"/>
            <a:ext cx="12373732" cy="6857917"/>
            <a:chOff x="-99500" y="0"/>
            <a:chExt cx="9280299" cy="5143438"/>
          </a:xfrm>
        </p:grpSpPr>
        <p:sp>
          <p:nvSpPr>
            <p:cNvPr id="847" name="Google Shape;847;p16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8" name="Google Shape;848;p16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9" name="Google Shape;849;p16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0" name="Google Shape;850;p16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1" name="Google Shape;851;p16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2" name="Google Shape;852;p16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3" name="Google Shape;853;p16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4" name="Google Shape;854;p16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5" name="Google Shape;855;p16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6" name="Google Shape;856;p16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7" name="Google Shape;857;p16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8" name="Google Shape;858;p16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9" name="Google Shape;859;p16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0" name="Google Shape;860;p16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1" name="Google Shape;861;p16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2" name="Google Shape;862;p16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3" name="Google Shape;863;p16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4" name="Google Shape;864;p16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5" name="Google Shape;865;p16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6" name="Google Shape;866;p16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7" name="Google Shape;867;p16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8" name="Google Shape;868;p16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9" name="Google Shape;869;p16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0" name="Google Shape;870;p16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1" name="Google Shape;871;p16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2" name="Google Shape;872;p16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3" name="Google Shape;873;p16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4" name="Google Shape;874;p16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5" name="Google Shape;875;p16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6" name="Google Shape;876;p16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7" name="Google Shape;877;p16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8" name="Google Shape;878;p16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9" name="Google Shape;879;p16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0" name="Google Shape;880;p16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1" name="Google Shape;881;p16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2" name="Google Shape;882;p16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3" name="Google Shape;883;p16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4" name="Google Shape;884;p16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5" name="Google Shape;885;p16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6" name="Google Shape;886;p16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7" name="Google Shape;887;p16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8" name="Google Shape;888;p16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9" name="Google Shape;889;p16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90" name="Google Shape;890;p16"/>
          <p:cNvSpPr txBox="1">
            <a:spLocks noGrp="1"/>
          </p:cNvSpPr>
          <p:nvPr>
            <p:ph type="subTitle" idx="1"/>
          </p:nvPr>
        </p:nvSpPr>
        <p:spPr>
          <a:xfrm>
            <a:off x="1299867" y="3794500"/>
            <a:ext cx="4150000" cy="14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1" name="Google Shape;891;p16"/>
          <p:cNvSpPr txBox="1">
            <a:spLocks noGrp="1"/>
          </p:cNvSpPr>
          <p:nvPr>
            <p:ph type="title"/>
          </p:nvPr>
        </p:nvSpPr>
        <p:spPr>
          <a:xfrm>
            <a:off x="1299867" y="1521733"/>
            <a:ext cx="4150000" cy="216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892" name="Google Shape;892;p16"/>
          <p:cNvGrpSpPr/>
          <p:nvPr/>
        </p:nvGrpSpPr>
        <p:grpSpPr>
          <a:xfrm>
            <a:off x="403407" y="176386"/>
            <a:ext cx="11100855" cy="6445223"/>
            <a:chOff x="302555" y="132289"/>
            <a:chExt cx="8325641" cy="4833917"/>
          </a:xfrm>
        </p:grpSpPr>
        <p:sp>
          <p:nvSpPr>
            <p:cNvPr id="893" name="Google Shape;893;p16"/>
            <p:cNvSpPr/>
            <p:nvPr/>
          </p:nvSpPr>
          <p:spPr>
            <a:xfrm rot="-5110726">
              <a:off x="443372" y="3812210"/>
              <a:ext cx="1004340" cy="1205830"/>
            </a:xfrm>
            <a:custGeom>
              <a:avLst/>
              <a:gdLst/>
              <a:ahLst/>
              <a:cxnLst/>
              <a:rect l="l" t="t" r="r" b="b"/>
              <a:pathLst>
                <a:path w="16765" h="21444" extrusionOk="0">
                  <a:moveTo>
                    <a:pt x="16372" y="1"/>
                  </a:moveTo>
                  <a:cubicBezTo>
                    <a:pt x="6478" y="1929"/>
                    <a:pt x="1" y="11550"/>
                    <a:pt x="1930" y="21444"/>
                  </a:cubicBezTo>
                  <a:lnTo>
                    <a:pt x="3966" y="21039"/>
                  </a:lnTo>
                  <a:cubicBezTo>
                    <a:pt x="2263" y="12276"/>
                    <a:pt x="8002" y="3751"/>
                    <a:pt x="16765" y="2049"/>
                  </a:cubicBezTo>
                  <a:lnTo>
                    <a:pt x="1637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894" name="Google Shape;894;p16"/>
            <p:cNvGrpSpPr/>
            <p:nvPr/>
          </p:nvGrpSpPr>
          <p:grpSpPr>
            <a:xfrm>
              <a:off x="7812279" y="212574"/>
              <a:ext cx="815918" cy="654858"/>
              <a:chOff x="7819972" y="2816525"/>
              <a:chExt cx="604025" cy="484792"/>
            </a:xfrm>
          </p:grpSpPr>
          <p:sp>
            <p:nvSpPr>
              <p:cNvPr id="895" name="Google Shape;895;p16"/>
              <p:cNvSpPr/>
              <p:nvPr/>
            </p:nvSpPr>
            <p:spPr>
              <a:xfrm>
                <a:off x="8306297" y="2816525"/>
                <a:ext cx="117700" cy="484792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7311" extrusionOk="0">
                    <a:moveTo>
                      <a:pt x="1" y="1"/>
                    </a:moveTo>
                    <a:lnTo>
                      <a:pt x="1" y="7311"/>
                    </a:lnTo>
                    <a:lnTo>
                      <a:pt x="1775" y="7311"/>
                    </a:lnTo>
                    <a:lnTo>
                      <a:pt x="1775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6" name="Google Shape;896;p16"/>
              <p:cNvSpPr/>
              <p:nvPr/>
            </p:nvSpPr>
            <p:spPr>
              <a:xfrm>
                <a:off x="8063135" y="2816525"/>
                <a:ext cx="117700" cy="484792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7311" extrusionOk="0">
                    <a:moveTo>
                      <a:pt x="1" y="1"/>
                    </a:moveTo>
                    <a:lnTo>
                      <a:pt x="1" y="7311"/>
                    </a:lnTo>
                    <a:lnTo>
                      <a:pt x="1775" y="7311"/>
                    </a:lnTo>
                    <a:lnTo>
                      <a:pt x="1775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97" name="Google Shape;897;p16"/>
              <p:cNvSpPr/>
              <p:nvPr/>
            </p:nvSpPr>
            <p:spPr>
              <a:xfrm>
                <a:off x="7819972" y="2816525"/>
                <a:ext cx="118496" cy="484792"/>
              </a:xfrm>
              <a:custGeom>
                <a:avLst/>
                <a:gdLst/>
                <a:ahLst/>
                <a:cxnLst/>
                <a:rect l="l" t="t" r="r" b="b"/>
                <a:pathLst>
                  <a:path w="1787" h="7311" extrusionOk="0">
                    <a:moveTo>
                      <a:pt x="0" y="1"/>
                    </a:moveTo>
                    <a:lnTo>
                      <a:pt x="0" y="7311"/>
                    </a:lnTo>
                    <a:lnTo>
                      <a:pt x="1786" y="7311"/>
                    </a:lnTo>
                    <a:lnTo>
                      <a:pt x="17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898" name="Google Shape;898;p16"/>
            <p:cNvGrpSpPr/>
            <p:nvPr/>
          </p:nvGrpSpPr>
          <p:grpSpPr>
            <a:xfrm rot="-7799738">
              <a:off x="458307" y="217688"/>
              <a:ext cx="524006" cy="645565"/>
              <a:chOff x="8908257" y="678472"/>
              <a:chExt cx="288846" cy="355852"/>
            </a:xfrm>
          </p:grpSpPr>
          <p:sp>
            <p:nvSpPr>
              <p:cNvPr id="899" name="Google Shape;899;p16"/>
              <p:cNvSpPr/>
              <p:nvPr/>
            </p:nvSpPr>
            <p:spPr>
              <a:xfrm rot="-5400000">
                <a:off x="8917627" y="669102"/>
                <a:ext cx="270105" cy="288846"/>
              </a:xfrm>
              <a:custGeom>
                <a:avLst/>
                <a:gdLst/>
                <a:ahLst/>
                <a:cxnLst/>
                <a:rect l="l" t="t" r="r" b="b"/>
                <a:pathLst>
                  <a:path w="7538" h="8061" extrusionOk="0">
                    <a:moveTo>
                      <a:pt x="1096" y="0"/>
                    </a:moveTo>
                    <a:lnTo>
                      <a:pt x="548" y="4025"/>
                    </a:lnTo>
                    <a:lnTo>
                      <a:pt x="1" y="8061"/>
                    </a:lnTo>
                    <a:lnTo>
                      <a:pt x="3775" y="6525"/>
                    </a:lnTo>
                    <a:lnTo>
                      <a:pt x="7537" y="4977"/>
                    </a:lnTo>
                    <a:lnTo>
                      <a:pt x="4323" y="2489"/>
                    </a:lnTo>
                    <a:lnTo>
                      <a:pt x="1096" y="0"/>
                    </a:ln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00" name="Google Shape;900;p16"/>
              <p:cNvSpPr/>
              <p:nvPr/>
            </p:nvSpPr>
            <p:spPr>
              <a:xfrm rot="-5400000">
                <a:off x="8917627" y="754848"/>
                <a:ext cx="270105" cy="288846"/>
              </a:xfrm>
              <a:custGeom>
                <a:avLst/>
                <a:gdLst/>
                <a:ahLst/>
                <a:cxnLst/>
                <a:rect l="l" t="t" r="r" b="b"/>
                <a:pathLst>
                  <a:path w="7538" h="8061" extrusionOk="0">
                    <a:moveTo>
                      <a:pt x="1096" y="0"/>
                    </a:moveTo>
                    <a:lnTo>
                      <a:pt x="548" y="4025"/>
                    </a:lnTo>
                    <a:lnTo>
                      <a:pt x="1" y="8061"/>
                    </a:lnTo>
                    <a:lnTo>
                      <a:pt x="3763" y="6525"/>
                    </a:lnTo>
                    <a:lnTo>
                      <a:pt x="7537" y="4977"/>
                    </a:lnTo>
                    <a:lnTo>
                      <a:pt x="4311" y="2489"/>
                    </a:lnTo>
                    <a:lnTo>
                      <a:pt x="109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393682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9" name="Google Shape;379;p8"/>
          <p:cNvGrpSpPr/>
          <p:nvPr/>
        </p:nvGrpSpPr>
        <p:grpSpPr>
          <a:xfrm>
            <a:off x="-132666" y="0"/>
            <a:ext cx="12373732" cy="6857917"/>
            <a:chOff x="-99500" y="0"/>
            <a:chExt cx="9280299" cy="5143438"/>
          </a:xfrm>
        </p:grpSpPr>
        <p:sp>
          <p:nvSpPr>
            <p:cNvPr id="380" name="Google Shape;380;p8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" name="Google Shape;381;p8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" name="Google Shape;382;p8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3" name="Google Shape;383;p8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4" name="Google Shape;384;p8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5" name="Google Shape;385;p8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6" name="Google Shape;386;p8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7" name="Google Shape;387;p8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8" name="Google Shape;388;p8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9" name="Google Shape;389;p8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0" name="Google Shape;390;p8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1" name="Google Shape;391;p8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2" name="Google Shape;392;p8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3" name="Google Shape;393;p8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4" name="Google Shape;394;p8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5" name="Google Shape;395;p8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6" name="Google Shape;396;p8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7" name="Google Shape;397;p8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8" name="Google Shape;398;p8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9" name="Google Shape;399;p8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0" name="Google Shape;400;p8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1" name="Google Shape;401;p8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2" name="Google Shape;402;p8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3" name="Google Shape;403;p8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4" name="Google Shape;404;p8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5" name="Google Shape;405;p8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6" name="Google Shape;406;p8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7" name="Google Shape;407;p8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8" name="Google Shape;408;p8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9" name="Google Shape;409;p8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0" name="Google Shape;410;p8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1" name="Google Shape;411;p8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2" name="Google Shape;412;p8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3" name="Google Shape;413;p8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" name="Google Shape;414;p8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5" name="Google Shape;415;p8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6" name="Google Shape;416;p8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7" name="Google Shape;417;p8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8" name="Google Shape;418;p8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9" name="Google Shape;419;p8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0" name="Google Shape;420;p8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1" name="Google Shape;421;p8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2" name="Google Shape;422;p8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23" name="Google Shape;423;p8"/>
          <p:cNvSpPr txBox="1">
            <a:spLocks noGrp="1"/>
          </p:cNvSpPr>
          <p:nvPr>
            <p:ph type="title"/>
          </p:nvPr>
        </p:nvSpPr>
        <p:spPr>
          <a:xfrm>
            <a:off x="3294000" y="2187800"/>
            <a:ext cx="5604000" cy="248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10666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grpSp>
        <p:nvGrpSpPr>
          <p:cNvPr id="424" name="Google Shape;424;p8"/>
          <p:cNvGrpSpPr/>
          <p:nvPr/>
        </p:nvGrpSpPr>
        <p:grpSpPr>
          <a:xfrm>
            <a:off x="531933" y="435137"/>
            <a:ext cx="11084467" cy="5822164"/>
            <a:chOff x="398950" y="326352"/>
            <a:chExt cx="8313350" cy="4366623"/>
          </a:xfrm>
        </p:grpSpPr>
        <p:grpSp>
          <p:nvGrpSpPr>
            <p:cNvPr id="425" name="Google Shape;425;p8"/>
            <p:cNvGrpSpPr/>
            <p:nvPr/>
          </p:nvGrpSpPr>
          <p:grpSpPr>
            <a:xfrm rot="5400000">
              <a:off x="565990" y="159315"/>
              <a:ext cx="1141284" cy="1475358"/>
              <a:chOff x="194863" y="3229838"/>
              <a:chExt cx="1354800" cy="1751375"/>
            </a:xfrm>
          </p:grpSpPr>
          <p:sp>
            <p:nvSpPr>
              <p:cNvPr id="426" name="Google Shape;426;p8"/>
              <p:cNvSpPr/>
              <p:nvPr/>
            </p:nvSpPr>
            <p:spPr>
              <a:xfrm>
                <a:off x="194863" y="3229850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27" name="Google Shape;427;p8"/>
              <p:cNvSpPr/>
              <p:nvPr/>
            </p:nvSpPr>
            <p:spPr>
              <a:xfrm>
                <a:off x="194863" y="3625841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28" name="Google Shape;428;p8"/>
              <p:cNvSpPr/>
              <p:nvPr/>
            </p:nvSpPr>
            <p:spPr>
              <a:xfrm>
                <a:off x="194863" y="4021831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29" name="Google Shape;429;p8"/>
              <p:cNvSpPr/>
              <p:nvPr/>
            </p:nvSpPr>
            <p:spPr>
              <a:xfrm>
                <a:off x="194863" y="4417822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0" name="Google Shape;430;p8"/>
              <p:cNvSpPr/>
              <p:nvPr/>
            </p:nvSpPr>
            <p:spPr>
              <a:xfrm>
                <a:off x="194863" y="4813813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1" name="Google Shape;431;p8"/>
              <p:cNvSpPr/>
              <p:nvPr/>
            </p:nvSpPr>
            <p:spPr>
              <a:xfrm>
                <a:off x="788563" y="322983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2" name="Google Shape;432;p8"/>
              <p:cNvSpPr/>
              <p:nvPr/>
            </p:nvSpPr>
            <p:spPr>
              <a:xfrm>
                <a:off x="788563" y="362582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3" name="Google Shape;433;p8"/>
              <p:cNvSpPr/>
              <p:nvPr/>
            </p:nvSpPr>
            <p:spPr>
              <a:xfrm>
                <a:off x="788563" y="402181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4" name="Google Shape;434;p8"/>
              <p:cNvSpPr/>
              <p:nvPr/>
            </p:nvSpPr>
            <p:spPr>
              <a:xfrm>
                <a:off x="788563" y="441780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5" name="Google Shape;435;p8"/>
              <p:cNvSpPr/>
              <p:nvPr/>
            </p:nvSpPr>
            <p:spPr>
              <a:xfrm>
                <a:off x="788563" y="4813800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6" name="Google Shape;436;p8"/>
              <p:cNvSpPr/>
              <p:nvPr/>
            </p:nvSpPr>
            <p:spPr>
              <a:xfrm>
                <a:off x="1382263" y="322983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7" name="Google Shape;437;p8"/>
              <p:cNvSpPr/>
              <p:nvPr/>
            </p:nvSpPr>
            <p:spPr>
              <a:xfrm>
                <a:off x="1382263" y="362582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8" name="Google Shape;438;p8"/>
              <p:cNvSpPr/>
              <p:nvPr/>
            </p:nvSpPr>
            <p:spPr>
              <a:xfrm>
                <a:off x="1382263" y="402181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9" name="Google Shape;439;p8"/>
              <p:cNvSpPr/>
              <p:nvPr/>
            </p:nvSpPr>
            <p:spPr>
              <a:xfrm>
                <a:off x="1382263" y="441780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40" name="Google Shape;440;p8"/>
              <p:cNvSpPr/>
              <p:nvPr/>
            </p:nvSpPr>
            <p:spPr>
              <a:xfrm>
                <a:off x="1382263" y="4813800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441" name="Google Shape;441;p8"/>
            <p:cNvGrpSpPr/>
            <p:nvPr/>
          </p:nvGrpSpPr>
          <p:grpSpPr>
            <a:xfrm>
              <a:off x="7833366" y="3724583"/>
              <a:ext cx="878925" cy="878925"/>
              <a:chOff x="7833100" y="3857688"/>
              <a:chExt cx="745800" cy="745800"/>
            </a:xfrm>
          </p:grpSpPr>
          <p:sp>
            <p:nvSpPr>
              <p:cNvPr id="442" name="Google Shape;442;p8"/>
              <p:cNvSpPr/>
              <p:nvPr/>
            </p:nvSpPr>
            <p:spPr>
              <a:xfrm>
                <a:off x="7833100" y="3857688"/>
                <a:ext cx="593400" cy="593400"/>
              </a:xfrm>
              <a:prstGeom prst="rect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43" name="Google Shape;443;p8"/>
              <p:cNvSpPr/>
              <p:nvPr/>
            </p:nvSpPr>
            <p:spPr>
              <a:xfrm>
                <a:off x="7985500" y="4010088"/>
                <a:ext cx="593400" cy="593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444" name="Google Shape;444;p8"/>
            <p:cNvSpPr/>
            <p:nvPr/>
          </p:nvSpPr>
          <p:spPr>
            <a:xfrm>
              <a:off x="398950" y="3882375"/>
              <a:ext cx="2199000" cy="810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445" name="Google Shape;445;p8"/>
            <p:cNvGrpSpPr/>
            <p:nvPr/>
          </p:nvGrpSpPr>
          <p:grpSpPr>
            <a:xfrm>
              <a:off x="398959" y="2807837"/>
              <a:ext cx="1109152" cy="1666031"/>
              <a:chOff x="2225863" y="2465300"/>
              <a:chExt cx="505700" cy="759600"/>
            </a:xfrm>
          </p:grpSpPr>
          <p:sp>
            <p:nvSpPr>
              <p:cNvPr id="446" name="Google Shape;446;p8"/>
              <p:cNvSpPr/>
              <p:nvPr/>
            </p:nvSpPr>
            <p:spPr>
              <a:xfrm>
                <a:off x="2225863" y="2465300"/>
                <a:ext cx="505700" cy="759600"/>
              </a:xfrm>
              <a:custGeom>
                <a:avLst/>
                <a:gdLst/>
                <a:ahLst/>
                <a:cxnLst/>
                <a:rect l="l" t="t" r="r" b="b"/>
                <a:pathLst>
                  <a:path w="20228" h="30384" extrusionOk="0">
                    <a:moveTo>
                      <a:pt x="19838" y="0"/>
                    </a:moveTo>
                    <a:cubicBezTo>
                      <a:pt x="19834" y="0"/>
                      <a:pt x="19829" y="4"/>
                      <a:pt x="19824" y="10"/>
                    </a:cubicBezTo>
                    <a:lnTo>
                      <a:pt x="0" y="4463"/>
                    </a:lnTo>
                    <a:lnTo>
                      <a:pt x="16252" y="30383"/>
                    </a:lnTo>
                    <a:cubicBezTo>
                      <a:pt x="16252" y="30383"/>
                      <a:pt x="20228" y="0"/>
                      <a:pt x="198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47" name="Google Shape;447;p8"/>
              <p:cNvSpPr/>
              <p:nvPr/>
            </p:nvSpPr>
            <p:spPr>
              <a:xfrm>
                <a:off x="2666988" y="2475975"/>
                <a:ext cx="40800" cy="169975"/>
              </a:xfrm>
              <a:custGeom>
                <a:avLst/>
                <a:gdLst/>
                <a:ahLst/>
                <a:cxnLst/>
                <a:rect l="l" t="t" r="r" b="b"/>
                <a:pathLst>
                  <a:path w="1632" h="6799" extrusionOk="0">
                    <a:moveTo>
                      <a:pt x="310" y="0"/>
                    </a:moveTo>
                    <a:lnTo>
                      <a:pt x="0" y="72"/>
                    </a:lnTo>
                    <a:lnTo>
                      <a:pt x="1512" y="6799"/>
                    </a:lnTo>
                    <a:cubicBezTo>
                      <a:pt x="1548" y="6477"/>
                      <a:pt x="1596" y="6156"/>
                      <a:pt x="1631" y="5834"/>
                    </a:cubicBezTo>
                    <a:lnTo>
                      <a:pt x="31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48" name="Google Shape;448;p8"/>
              <p:cNvSpPr/>
              <p:nvPr/>
            </p:nvSpPr>
            <p:spPr>
              <a:xfrm>
                <a:off x="2615788" y="2487575"/>
                <a:ext cx="73250" cy="314050"/>
              </a:xfrm>
              <a:custGeom>
                <a:avLst/>
                <a:gdLst/>
                <a:ahLst/>
                <a:cxnLst/>
                <a:rect l="l" t="t" r="r" b="b"/>
                <a:pathLst>
                  <a:path w="2930" h="12562" extrusionOk="0">
                    <a:moveTo>
                      <a:pt x="310" y="0"/>
                    </a:moveTo>
                    <a:lnTo>
                      <a:pt x="0" y="72"/>
                    </a:lnTo>
                    <a:lnTo>
                      <a:pt x="2810" y="12561"/>
                    </a:lnTo>
                    <a:cubicBezTo>
                      <a:pt x="2846" y="12252"/>
                      <a:pt x="2894" y="11930"/>
                      <a:pt x="2929" y="11609"/>
                    </a:cubicBezTo>
                    <a:lnTo>
                      <a:pt x="31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49" name="Google Shape;449;p8"/>
              <p:cNvSpPr/>
              <p:nvPr/>
            </p:nvSpPr>
            <p:spPr>
              <a:xfrm>
                <a:off x="2564588" y="2498875"/>
                <a:ext cx="105100" cy="456350"/>
              </a:xfrm>
              <a:custGeom>
                <a:avLst/>
                <a:gdLst/>
                <a:ahLst/>
                <a:cxnLst/>
                <a:rect l="l" t="t" r="r" b="b"/>
                <a:pathLst>
                  <a:path w="4204" h="18254" extrusionOk="0">
                    <a:moveTo>
                      <a:pt x="322" y="1"/>
                    </a:moveTo>
                    <a:lnTo>
                      <a:pt x="0" y="72"/>
                    </a:lnTo>
                    <a:lnTo>
                      <a:pt x="4084" y="18253"/>
                    </a:lnTo>
                    <a:cubicBezTo>
                      <a:pt x="4132" y="17944"/>
                      <a:pt x="4168" y="17634"/>
                      <a:pt x="4203" y="17312"/>
                    </a:cubicBez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0" name="Google Shape;450;p8"/>
              <p:cNvSpPr/>
              <p:nvPr/>
            </p:nvSpPr>
            <p:spPr>
              <a:xfrm>
                <a:off x="2513388" y="2510500"/>
                <a:ext cx="136950" cy="597400"/>
              </a:xfrm>
              <a:custGeom>
                <a:avLst/>
                <a:gdLst/>
                <a:ahLst/>
                <a:cxnLst/>
                <a:rect l="l" t="t" r="r" b="b"/>
                <a:pathLst>
                  <a:path w="5478" h="23896" extrusionOk="0">
                    <a:moveTo>
                      <a:pt x="322" y="0"/>
                    </a:moveTo>
                    <a:lnTo>
                      <a:pt x="1" y="72"/>
                    </a:lnTo>
                    <a:lnTo>
                      <a:pt x="5358" y="23896"/>
                    </a:lnTo>
                    <a:cubicBezTo>
                      <a:pt x="5394" y="23586"/>
                      <a:pt x="5442" y="23277"/>
                      <a:pt x="5477" y="22955"/>
                    </a:cubicBezTo>
                    <a:lnTo>
                      <a:pt x="32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1" name="Google Shape;451;p8"/>
              <p:cNvSpPr/>
              <p:nvPr/>
            </p:nvSpPr>
            <p:spPr>
              <a:xfrm>
                <a:off x="2462188" y="2522100"/>
                <a:ext cx="163750" cy="692975"/>
              </a:xfrm>
              <a:custGeom>
                <a:avLst/>
                <a:gdLst/>
                <a:ahLst/>
                <a:cxnLst/>
                <a:rect l="l" t="t" r="r" b="b"/>
                <a:pathLst>
                  <a:path w="6550" h="27719" extrusionOk="0">
                    <a:moveTo>
                      <a:pt x="322" y="1"/>
                    </a:moveTo>
                    <a:lnTo>
                      <a:pt x="1" y="72"/>
                    </a:lnTo>
                    <a:lnTo>
                      <a:pt x="6037" y="26897"/>
                    </a:lnTo>
                    <a:lnTo>
                      <a:pt x="6549" y="27718"/>
                    </a:ln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2" name="Google Shape;452;p8"/>
              <p:cNvSpPr/>
              <p:nvPr/>
            </p:nvSpPr>
            <p:spPr>
              <a:xfrm>
                <a:off x="2410988" y="2533400"/>
                <a:ext cx="131300" cy="548025"/>
              </a:xfrm>
              <a:custGeom>
                <a:avLst/>
                <a:gdLst/>
                <a:ahLst/>
                <a:cxnLst/>
                <a:rect l="l" t="t" r="r" b="b"/>
                <a:pathLst>
                  <a:path w="5252" h="21921" extrusionOk="0">
                    <a:moveTo>
                      <a:pt x="322" y="1"/>
                    </a:moveTo>
                    <a:lnTo>
                      <a:pt x="1" y="72"/>
                    </a:lnTo>
                    <a:lnTo>
                      <a:pt x="4728" y="21099"/>
                    </a:lnTo>
                    <a:lnTo>
                      <a:pt x="5252" y="21920"/>
                    </a:ln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3" name="Google Shape;453;p8"/>
              <p:cNvSpPr/>
              <p:nvPr/>
            </p:nvSpPr>
            <p:spPr>
              <a:xfrm>
                <a:off x="2359788" y="2545025"/>
                <a:ext cx="98550" cy="402750"/>
              </a:xfrm>
              <a:custGeom>
                <a:avLst/>
                <a:gdLst/>
                <a:ahLst/>
                <a:cxnLst/>
                <a:rect l="l" t="t" r="r" b="b"/>
                <a:pathLst>
                  <a:path w="3942" h="16110" extrusionOk="0">
                    <a:moveTo>
                      <a:pt x="322" y="0"/>
                    </a:moveTo>
                    <a:lnTo>
                      <a:pt x="1" y="72"/>
                    </a:lnTo>
                    <a:lnTo>
                      <a:pt x="3430" y="15288"/>
                    </a:lnTo>
                    <a:lnTo>
                      <a:pt x="3942" y="16109"/>
                    </a:lnTo>
                    <a:lnTo>
                      <a:pt x="32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4" name="Google Shape;454;p8"/>
              <p:cNvSpPr/>
              <p:nvPr/>
            </p:nvSpPr>
            <p:spPr>
              <a:xfrm>
                <a:off x="2308613" y="2556625"/>
                <a:ext cx="65800" cy="257500"/>
              </a:xfrm>
              <a:custGeom>
                <a:avLst/>
                <a:gdLst/>
                <a:ahLst/>
                <a:cxnLst/>
                <a:rect l="l" t="t" r="r" b="b"/>
                <a:pathLst>
                  <a:path w="2632" h="10300" extrusionOk="0">
                    <a:moveTo>
                      <a:pt x="322" y="1"/>
                    </a:moveTo>
                    <a:lnTo>
                      <a:pt x="0" y="72"/>
                    </a:lnTo>
                    <a:lnTo>
                      <a:pt x="2119" y="9478"/>
                    </a:lnTo>
                    <a:lnTo>
                      <a:pt x="2631" y="10300"/>
                    </a:ln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5" name="Google Shape;455;p8"/>
              <p:cNvSpPr/>
              <p:nvPr/>
            </p:nvSpPr>
            <p:spPr>
              <a:xfrm>
                <a:off x="2257713" y="2567950"/>
                <a:ext cx="33050" cy="112525"/>
              </a:xfrm>
              <a:custGeom>
                <a:avLst/>
                <a:gdLst/>
                <a:ahLst/>
                <a:cxnLst/>
                <a:rect l="l" t="t" r="r" b="b"/>
                <a:pathLst>
                  <a:path w="1322" h="4501" extrusionOk="0">
                    <a:moveTo>
                      <a:pt x="310" y="0"/>
                    </a:moveTo>
                    <a:lnTo>
                      <a:pt x="0" y="72"/>
                    </a:lnTo>
                    <a:lnTo>
                      <a:pt x="810" y="3679"/>
                    </a:lnTo>
                    <a:lnTo>
                      <a:pt x="1322" y="4501"/>
                    </a:lnTo>
                    <a:lnTo>
                      <a:pt x="31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456" name="Google Shape;456;p8"/>
            <p:cNvSpPr/>
            <p:nvPr/>
          </p:nvSpPr>
          <p:spPr>
            <a:xfrm>
              <a:off x="6513300" y="367350"/>
              <a:ext cx="2199000" cy="810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457" name="Google Shape;457;p8"/>
            <p:cNvGrpSpPr/>
            <p:nvPr/>
          </p:nvGrpSpPr>
          <p:grpSpPr>
            <a:xfrm rot="10800000">
              <a:off x="6104110" y="739135"/>
              <a:ext cx="878906" cy="613846"/>
              <a:chOff x="5059762" y="4251410"/>
              <a:chExt cx="766800" cy="535549"/>
            </a:xfrm>
          </p:grpSpPr>
          <p:sp>
            <p:nvSpPr>
              <p:cNvPr id="458" name="Google Shape;458;p8"/>
              <p:cNvSpPr/>
              <p:nvPr/>
            </p:nvSpPr>
            <p:spPr>
              <a:xfrm>
                <a:off x="5524244" y="4251410"/>
                <a:ext cx="302318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2" h="8648" extrusionOk="0">
                    <a:moveTo>
                      <a:pt x="821" y="0"/>
                    </a:moveTo>
                    <a:cubicBezTo>
                      <a:pt x="654" y="0"/>
                      <a:pt x="486" y="55"/>
                      <a:pt x="346" y="170"/>
                    </a:cubicBezTo>
                    <a:cubicBezTo>
                      <a:pt x="167" y="313"/>
                      <a:pt x="84" y="527"/>
                      <a:pt x="84" y="742"/>
                    </a:cubicBezTo>
                    <a:cubicBezTo>
                      <a:pt x="84" y="908"/>
                      <a:pt x="131" y="1075"/>
                      <a:pt x="250" y="1218"/>
                    </a:cubicBezTo>
                    <a:lnTo>
                      <a:pt x="3060" y="4623"/>
                    </a:lnTo>
                    <a:lnTo>
                      <a:pt x="298" y="7373"/>
                    </a:lnTo>
                    <a:cubicBezTo>
                      <a:pt x="12" y="7671"/>
                      <a:pt x="0" y="8135"/>
                      <a:pt x="298" y="8433"/>
                    </a:cubicBezTo>
                    <a:cubicBezTo>
                      <a:pt x="441" y="8576"/>
                      <a:pt x="631" y="8647"/>
                      <a:pt x="822" y="8647"/>
                    </a:cubicBezTo>
                    <a:cubicBezTo>
                      <a:pt x="1012" y="8647"/>
                      <a:pt x="1203" y="8576"/>
                      <a:pt x="1346" y="8433"/>
                    </a:cubicBezTo>
                    <a:lnTo>
                      <a:pt x="4584" y="5194"/>
                    </a:lnTo>
                    <a:cubicBezTo>
                      <a:pt x="4858" y="4933"/>
                      <a:pt x="4882" y="4492"/>
                      <a:pt x="4632" y="4206"/>
                    </a:cubicBezTo>
                    <a:lnTo>
                      <a:pt x="1393" y="265"/>
                    </a:lnTo>
                    <a:cubicBezTo>
                      <a:pt x="1246" y="91"/>
                      <a:pt x="1035" y="0"/>
                      <a:pt x="82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9" name="Google Shape;459;p8"/>
              <p:cNvSpPr/>
              <p:nvPr/>
            </p:nvSpPr>
            <p:spPr>
              <a:xfrm>
                <a:off x="5291972" y="4251410"/>
                <a:ext cx="302380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3" h="8648" extrusionOk="0">
                    <a:moveTo>
                      <a:pt x="822" y="0"/>
                    </a:moveTo>
                    <a:cubicBezTo>
                      <a:pt x="655" y="0"/>
                      <a:pt x="487" y="55"/>
                      <a:pt x="346" y="170"/>
                    </a:cubicBezTo>
                    <a:cubicBezTo>
                      <a:pt x="168" y="313"/>
                      <a:pt x="72" y="527"/>
                      <a:pt x="72" y="742"/>
                    </a:cubicBezTo>
                    <a:cubicBezTo>
                      <a:pt x="72" y="908"/>
                      <a:pt x="132" y="1075"/>
                      <a:pt x="251" y="1218"/>
                    </a:cubicBezTo>
                    <a:lnTo>
                      <a:pt x="3061" y="4623"/>
                    </a:lnTo>
                    <a:lnTo>
                      <a:pt x="298" y="7373"/>
                    </a:lnTo>
                    <a:cubicBezTo>
                      <a:pt x="1" y="7671"/>
                      <a:pt x="1" y="8135"/>
                      <a:pt x="298" y="8433"/>
                    </a:cubicBezTo>
                    <a:cubicBezTo>
                      <a:pt x="441" y="8576"/>
                      <a:pt x="629" y="8647"/>
                      <a:pt x="818" y="8647"/>
                    </a:cubicBezTo>
                    <a:cubicBezTo>
                      <a:pt x="1007" y="8647"/>
                      <a:pt x="1197" y="8576"/>
                      <a:pt x="1346" y="8433"/>
                    </a:cubicBezTo>
                    <a:lnTo>
                      <a:pt x="4585" y="5194"/>
                    </a:lnTo>
                    <a:cubicBezTo>
                      <a:pt x="4859" y="4933"/>
                      <a:pt x="4882" y="4492"/>
                      <a:pt x="4632" y="4206"/>
                    </a:cubicBezTo>
                    <a:lnTo>
                      <a:pt x="1394" y="265"/>
                    </a:lnTo>
                    <a:cubicBezTo>
                      <a:pt x="1247" y="91"/>
                      <a:pt x="1035" y="0"/>
                      <a:pt x="82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0" name="Google Shape;460;p8"/>
              <p:cNvSpPr/>
              <p:nvPr/>
            </p:nvSpPr>
            <p:spPr>
              <a:xfrm>
                <a:off x="5059762" y="4251410"/>
                <a:ext cx="302318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2" h="8648" extrusionOk="0">
                    <a:moveTo>
                      <a:pt x="821" y="0"/>
                    </a:moveTo>
                    <a:cubicBezTo>
                      <a:pt x="655" y="0"/>
                      <a:pt x="486" y="55"/>
                      <a:pt x="346" y="170"/>
                    </a:cubicBezTo>
                    <a:cubicBezTo>
                      <a:pt x="167" y="313"/>
                      <a:pt x="72" y="527"/>
                      <a:pt x="72" y="742"/>
                    </a:cubicBezTo>
                    <a:cubicBezTo>
                      <a:pt x="72" y="908"/>
                      <a:pt x="131" y="1075"/>
                      <a:pt x="238" y="1218"/>
                    </a:cubicBezTo>
                    <a:lnTo>
                      <a:pt x="3060" y="4623"/>
                    </a:lnTo>
                    <a:lnTo>
                      <a:pt x="298" y="7373"/>
                    </a:lnTo>
                    <a:cubicBezTo>
                      <a:pt x="0" y="7671"/>
                      <a:pt x="0" y="8135"/>
                      <a:pt x="298" y="8433"/>
                    </a:cubicBezTo>
                    <a:cubicBezTo>
                      <a:pt x="441" y="8576"/>
                      <a:pt x="628" y="8647"/>
                      <a:pt x="817" y="8647"/>
                    </a:cubicBezTo>
                    <a:cubicBezTo>
                      <a:pt x="1006" y="8647"/>
                      <a:pt x="1197" y="8576"/>
                      <a:pt x="1346" y="8433"/>
                    </a:cubicBezTo>
                    <a:lnTo>
                      <a:pt x="4584" y="5194"/>
                    </a:lnTo>
                    <a:cubicBezTo>
                      <a:pt x="4858" y="4933"/>
                      <a:pt x="4882" y="4492"/>
                      <a:pt x="4632" y="4206"/>
                    </a:cubicBezTo>
                    <a:lnTo>
                      <a:pt x="1393" y="265"/>
                    </a:lnTo>
                    <a:cubicBezTo>
                      <a:pt x="1246" y="91"/>
                      <a:pt x="1035" y="0"/>
                      <a:pt x="82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461" name="Google Shape;461;p8"/>
            <p:cNvGrpSpPr/>
            <p:nvPr/>
          </p:nvGrpSpPr>
          <p:grpSpPr>
            <a:xfrm>
              <a:off x="3488114" y="471527"/>
              <a:ext cx="393777" cy="393777"/>
              <a:chOff x="4028163" y="2251525"/>
              <a:chExt cx="82475" cy="82475"/>
            </a:xfrm>
          </p:grpSpPr>
          <p:sp>
            <p:nvSpPr>
              <p:cNvPr id="462" name="Google Shape;462;p8"/>
              <p:cNvSpPr/>
              <p:nvPr/>
            </p:nvSpPr>
            <p:spPr>
              <a:xfrm>
                <a:off x="4028163" y="2251525"/>
                <a:ext cx="82475" cy="82475"/>
              </a:xfrm>
              <a:custGeom>
                <a:avLst/>
                <a:gdLst/>
                <a:ahLst/>
                <a:cxnLst/>
                <a:rect l="l" t="t" r="r" b="b"/>
                <a:pathLst>
                  <a:path w="3299" h="3299" extrusionOk="0">
                    <a:moveTo>
                      <a:pt x="2656" y="1"/>
                    </a:moveTo>
                    <a:lnTo>
                      <a:pt x="1" y="2668"/>
                    </a:lnTo>
                    <a:lnTo>
                      <a:pt x="632" y="3299"/>
                    </a:lnTo>
                    <a:lnTo>
                      <a:pt x="3299" y="644"/>
                    </a:lnTo>
                    <a:lnTo>
                      <a:pt x="265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3" name="Google Shape;463;p8"/>
              <p:cNvSpPr/>
              <p:nvPr/>
            </p:nvSpPr>
            <p:spPr>
              <a:xfrm>
                <a:off x="4028163" y="2251525"/>
                <a:ext cx="82475" cy="82475"/>
              </a:xfrm>
              <a:custGeom>
                <a:avLst/>
                <a:gdLst/>
                <a:ahLst/>
                <a:cxnLst/>
                <a:rect l="l" t="t" r="r" b="b"/>
                <a:pathLst>
                  <a:path w="3299" h="3299" extrusionOk="0">
                    <a:moveTo>
                      <a:pt x="632" y="1"/>
                    </a:moveTo>
                    <a:lnTo>
                      <a:pt x="1" y="644"/>
                    </a:lnTo>
                    <a:lnTo>
                      <a:pt x="2656" y="3299"/>
                    </a:lnTo>
                    <a:lnTo>
                      <a:pt x="3299" y="2668"/>
                    </a:lnTo>
                    <a:lnTo>
                      <a:pt x="63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464" name="Google Shape;464;p8"/>
            <p:cNvGrpSpPr/>
            <p:nvPr/>
          </p:nvGrpSpPr>
          <p:grpSpPr>
            <a:xfrm rot="5400000">
              <a:off x="5400611" y="3660663"/>
              <a:ext cx="267174" cy="1422379"/>
              <a:chOff x="2277938" y="3169500"/>
              <a:chExt cx="76825" cy="409000"/>
            </a:xfrm>
          </p:grpSpPr>
          <p:sp>
            <p:nvSpPr>
              <p:cNvPr id="465" name="Google Shape;465;p8"/>
              <p:cNvSpPr/>
              <p:nvPr/>
            </p:nvSpPr>
            <p:spPr>
              <a:xfrm>
                <a:off x="2297288" y="3183800"/>
                <a:ext cx="57475" cy="57450"/>
              </a:xfrm>
              <a:custGeom>
                <a:avLst/>
                <a:gdLst/>
                <a:ahLst/>
                <a:cxnLst/>
                <a:rect l="l" t="t" r="r" b="b"/>
                <a:pathLst>
                  <a:path w="2299" h="2298" extrusionOk="0">
                    <a:moveTo>
                      <a:pt x="1144" y="0"/>
                    </a:moveTo>
                    <a:cubicBezTo>
                      <a:pt x="513" y="0"/>
                      <a:pt x="1" y="512"/>
                      <a:pt x="1" y="1143"/>
                    </a:cubicBezTo>
                    <a:cubicBezTo>
                      <a:pt x="1" y="1786"/>
                      <a:pt x="513" y="2298"/>
                      <a:pt x="1144" y="2298"/>
                    </a:cubicBezTo>
                    <a:cubicBezTo>
                      <a:pt x="1787" y="2298"/>
                      <a:pt x="2299" y="1786"/>
                      <a:pt x="2299" y="1143"/>
                    </a:cubicBezTo>
                    <a:cubicBezTo>
                      <a:pt x="2299" y="512"/>
                      <a:pt x="1787" y="0"/>
                      <a:pt x="114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6" name="Google Shape;466;p8"/>
              <p:cNvSpPr/>
              <p:nvPr/>
            </p:nvSpPr>
            <p:spPr>
              <a:xfrm>
                <a:off x="2297288" y="3296000"/>
                <a:ext cx="57475" cy="57775"/>
              </a:xfrm>
              <a:custGeom>
                <a:avLst/>
                <a:gdLst/>
                <a:ahLst/>
                <a:cxnLst/>
                <a:rect l="l" t="t" r="r" b="b"/>
                <a:pathLst>
                  <a:path w="2299" h="2311" extrusionOk="0">
                    <a:moveTo>
                      <a:pt x="1144" y="1"/>
                    </a:moveTo>
                    <a:cubicBezTo>
                      <a:pt x="513" y="1"/>
                      <a:pt x="1" y="513"/>
                      <a:pt x="1" y="1156"/>
                    </a:cubicBezTo>
                    <a:cubicBezTo>
                      <a:pt x="1" y="1787"/>
                      <a:pt x="513" y="2311"/>
                      <a:pt x="1144" y="2311"/>
                    </a:cubicBezTo>
                    <a:cubicBezTo>
                      <a:pt x="1787" y="2311"/>
                      <a:pt x="2299" y="1787"/>
                      <a:pt x="2299" y="1156"/>
                    </a:cubicBezTo>
                    <a:cubicBezTo>
                      <a:pt x="2299" y="513"/>
                      <a:pt x="1787" y="1"/>
                      <a:pt x="114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7" name="Google Shape;467;p8"/>
              <p:cNvSpPr/>
              <p:nvPr/>
            </p:nvSpPr>
            <p:spPr>
              <a:xfrm>
                <a:off x="2297288" y="3408525"/>
                <a:ext cx="57475" cy="57475"/>
              </a:xfrm>
              <a:custGeom>
                <a:avLst/>
                <a:gdLst/>
                <a:ahLst/>
                <a:cxnLst/>
                <a:rect l="l" t="t" r="r" b="b"/>
                <a:pathLst>
                  <a:path w="2299" h="2299" extrusionOk="0">
                    <a:moveTo>
                      <a:pt x="1144" y="0"/>
                    </a:moveTo>
                    <a:cubicBezTo>
                      <a:pt x="513" y="0"/>
                      <a:pt x="1" y="512"/>
                      <a:pt x="1" y="1143"/>
                    </a:cubicBezTo>
                    <a:cubicBezTo>
                      <a:pt x="1" y="1786"/>
                      <a:pt x="513" y="2298"/>
                      <a:pt x="1144" y="2298"/>
                    </a:cubicBezTo>
                    <a:cubicBezTo>
                      <a:pt x="1787" y="2298"/>
                      <a:pt x="2299" y="1786"/>
                      <a:pt x="2299" y="1143"/>
                    </a:cubicBezTo>
                    <a:cubicBezTo>
                      <a:pt x="2299" y="512"/>
                      <a:pt x="1787" y="0"/>
                      <a:pt x="114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8" name="Google Shape;468;p8"/>
              <p:cNvSpPr/>
              <p:nvPr/>
            </p:nvSpPr>
            <p:spPr>
              <a:xfrm>
                <a:off x="2297288" y="3520725"/>
                <a:ext cx="57475" cy="57775"/>
              </a:xfrm>
              <a:custGeom>
                <a:avLst/>
                <a:gdLst/>
                <a:ahLst/>
                <a:cxnLst/>
                <a:rect l="l" t="t" r="r" b="b"/>
                <a:pathLst>
                  <a:path w="2299" h="2311" extrusionOk="0">
                    <a:moveTo>
                      <a:pt x="1144" y="1"/>
                    </a:moveTo>
                    <a:cubicBezTo>
                      <a:pt x="513" y="1"/>
                      <a:pt x="1" y="513"/>
                      <a:pt x="1" y="1156"/>
                    </a:cubicBezTo>
                    <a:cubicBezTo>
                      <a:pt x="1" y="1787"/>
                      <a:pt x="513" y="2311"/>
                      <a:pt x="1144" y="2311"/>
                    </a:cubicBezTo>
                    <a:cubicBezTo>
                      <a:pt x="1787" y="2311"/>
                      <a:pt x="2299" y="1787"/>
                      <a:pt x="2299" y="1156"/>
                    </a:cubicBezTo>
                    <a:cubicBezTo>
                      <a:pt x="2299" y="513"/>
                      <a:pt x="1787" y="1"/>
                      <a:pt x="114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9" name="Google Shape;469;p8"/>
              <p:cNvSpPr/>
              <p:nvPr/>
            </p:nvSpPr>
            <p:spPr>
              <a:xfrm>
                <a:off x="2277938" y="3169500"/>
                <a:ext cx="57775" cy="57475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2299" extrusionOk="0">
                    <a:moveTo>
                      <a:pt x="1156" y="1"/>
                    </a:moveTo>
                    <a:cubicBezTo>
                      <a:pt x="525" y="1"/>
                      <a:pt x="1" y="513"/>
                      <a:pt x="1" y="1144"/>
                    </a:cubicBezTo>
                    <a:cubicBezTo>
                      <a:pt x="1" y="1787"/>
                      <a:pt x="525" y="2298"/>
                      <a:pt x="1156" y="2298"/>
                    </a:cubicBezTo>
                    <a:cubicBezTo>
                      <a:pt x="1799" y="2298"/>
                      <a:pt x="2311" y="1787"/>
                      <a:pt x="2311" y="1144"/>
                    </a:cubicBezTo>
                    <a:cubicBezTo>
                      <a:pt x="2311" y="513"/>
                      <a:pt x="1799" y="1"/>
                      <a:pt x="115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0" name="Google Shape;470;p8"/>
              <p:cNvSpPr/>
              <p:nvPr/>
            </p:nvSpPr>
            <p:spPr>
              <a:xfrm>
                <a:off x="2277938" y="3281725"/>
                <a:ext cx="57775" cy="57775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2311" extrusionOk="0">
                    <a:moveTo>
                      <a:pt x="1156" y="0"/>
                    </a:moveTo>
                    <a:cubicBezTo>
                      <a:pt x="525" y="0"/>
                      <a:pt x="1" y="512"/>
                      <a:pt x="1" y="1155"/>
                    </a:cubicBezTo>
                    <a:cubicBezTo>
                      <a:pt x="1" y="1786"/>
                      <a:pt x="525" y="2310"/>
                      <a:pt x="1156" y="2310"/>
                    </a:cubicBezTo>
                    <a:cubicBezTo>
                      <a:pt x="1799" y="2310"/>
                      <a:pt x="2311" y="1786"/>
                      <a:pt x="2311" y="1155"/>
                    </a:cubicBezTo>
                    <a:cubicBezTo>
                      <a:pt x="2311" y="512"/>
                      <a:pt x="1799" y="0"/>
                      <a:pt x="115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1" name="Google Shape;471;p8"/>
              <p:cNvSpPr/>
              <p:nvPr/>
            </p:nvSpPr>
            <p:spPr>
              <a:xfrm>
                <a:off x="2277938" y="3394225"/>
                <a:ext cx="57775" cy="57475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2299" extrusionOk="0">
                    <a:moveTo>
                      <a:pt x="1156" y="1"/>
                    </a:moveTo>
                    <a:cubicBezTo>
                      <a:pt x="525" y="1"/>
                      <a:pt x="1" y="513"/>
                      <a:pt x="1" y="1144"/>
                    </a:cubicBezTo>
                    <a:cubicBezTo>
                      <a:pt x="1" y="1787"/>
                      <a:pt x="525" y="2299"/>
                      <a:pt x="1156" y="2299"/>
                    </a:cubicBezTo>
                    <a:cubicBezTo>
                      <a:pt x="1799" y="2299"/>
                      <a:pt x="2311" y="1787"/>
                      <a:pt x="2311" y="1144"/>
                    </a:cubicBezTo>
                    <a:cubicBezTo>
                      <a:pt x="2311" y="513"/>
                      <a:pt x="1799" y="1"/>
                      <a:pt x="115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2" name="Google Shape;472;p8"/>
              <p:cNvSpPr/>
              <p:nvPr/>
            </p:nvSpPr>
            <p:spPr>
              <a:xfrm>
                <a:off x="2277938" y="3506450"/>
                <a:ext cx="57775" cy="57775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2311" extrusionOk="0">
                    <a:moveTo>
                      <a:pt x="1156" y="0"/>
                    </a:moveTo>
                    <a:cubicBezTo>
                      <a:pt x="525" y="0"/>
                      <a:pt x="1" y="512"/>
                      <a:pt x="1" y="1155"/>
                    </a:cubicBezTo>
                    <a:cubicBezTo>
                      <a:pt x="1" y="1786"/>
                      <a:pt x="525" y="2310"/>
                      <a:pt x="1156" y="2310"/>
                    </a:cubicBezTo>
                    <a:cubicBezTo>
                      <a:pt x="1799" y="2310"/>
                      <a:pt x="2311" y="1786"/>
                      <a:pt x="2311" y="1155"/>
                    </a:cubicBezTo>
                    <a:cubicBezTo>
                      <a:pt x="2311" y="512"/>
                      <a:pt x="1799" y="0"/>
                      <a:pt x="115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34442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A358B-528A-48EB-7F2F-A3A524498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1775E-2F8D-04FA-339A-6AA326E59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5CB03-D126-9B51-BA86-B76AE4E10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D486-2810-44AA-9540-B75C0C4324E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00C34-13F4-375C-1C73-193691A39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3DF78-9B93-0AAF-E960-D48D2F467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732A-2AA6-4796-AE6B-F82772173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73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52C99-3E39-C8C2-8652-70CD5C068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02C194-D5B7-C5C2-CAD5-AB02B1F85C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D69F37-3D8A-5D65-D8A9-AD5CAC334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D486-2810-44AA-9540-B75C0C4324E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B2480-4EC6-2512-A719-28872D988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690F87-C5C9-19A1-CC32-D51945BF4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732A-2AA6-4796-AE6B-F82772173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72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9E350-6D00-A86E-354D-FCE1CE90B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3EAB8-CEF5-C2AF-0565-819AD2799A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2F22B9-A0CE-BC00-1A57-FC196031E8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C7ED4B-F6D5-23C9-F63A-6DCBC417E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D486-2810-44AA-9540-B75C0C4324E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1CEF1-036B-2B88-E153-4F58A4709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7B3963-3777-1A02-ECC3-3D124745A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732A-2AA6-4796-AE6B-F82772173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05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9BD32-6711-5ED6-A74A-0328DE8AF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923B28-2C21-3888-A6C2-D5E5287A76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903407-4C42-77F4-EDF3-56139FAC03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970316-05B8-984D-9230-C52EDD17B9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B3D106-1AC2-1112-EE36-4B14249117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3CEE21-2F67-3B75-951F-E81E3EBD8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D486-2810-44AA-9540-B75C0C4324E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8A9B58-791B-0508-4C60-D1F2483A1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DEC46A-A7FF-121F-A203-77AE6FEAC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732A-2AA6-4796-AE6B-F82772173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8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C6D0A-D84D-C5CB-A092-2B64CED76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3D2B6E-30D9-BD87-4F2D-5CFBA0880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D486-2810-44AA-9540-B75C0C4324E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5D81EB-030E-2C86-B2AA-F75CEE4B6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78F522-C02D-4DD1-29E6-A037B5955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732A-2AA6-4796-AE6B-F82772173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768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CEFF48-7949-7A83-C84D-888AAFCCD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D486-2810-44AA-9540-B75C0C4324E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3801FF-4979-1C2A-E49E-A279084DE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B3EB1D-F4D5-03AB-8138-6BB229540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732A-2AA6-4796-AE6B-F82772173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97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9029A-C3C6-FA0C-AB8F-EA62EBA48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9B323-D816-ABFD-DEDF-DA1936729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965593-8886-5C58-D4B6-5570DEC689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679DC2-69E4-064B-D9DF-BF69C56C8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D486-2810-44AA-9540-B75C0C4324E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4C892F-880F-F716-5C86-E0C26EBF1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23C7AF-2E4F-255B-1E68-292A9A042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732A-2AA6-4796-AE6B-F82772173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284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A66EE-D125-9A04-4C5F-21DFECB6E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9E550E-D7CE-4E8E-4B5D-EB344FBAB6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644E4A-45F9-E68F-55DD-DAAD46B256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23650C-AA56-1A95-D163-62A9B2D38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D486-2810-44AA-9540-B75C0C4324E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D0CBD8-3127-3A30-4546-0CC7EE99D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7D27D4-94A2-31C9-5D05-A36F9F599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732A-2AA6-4796-AE6B-F82772173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57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642150-F1D7-098A-5250-9A333F806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4BDB90-1C9E-EF62-8F79-D34B5243A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2DD2DD-7F27-9CCA-D84F-FEC4BB2B89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AD486-2810-44AA-9540-B75C0C4324E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B3E90-E3FB-8605-22B3-BA30045B82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478AF-E08F-2604-97A2-D7F7A98B08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C732A-2AA6-4796-AE6B-F82772173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222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microsoft.com/office/2007/relationships/hdphoto" Target="../media/hdphoto3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microsoft.com/office/2007/relationships/hdphoto" Target="../media/hdphoto4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789;p33">
            <a:extLst>
              <a:ext uri="{FF2B5EF4-FFF2-40B4-BE49-F238E27FC236}">
                <a16:creationId xmlns:a16="http://schemas.microsoft.com/office/drawing/2014/main" id="{E5BD67E2-23DF-4516-B731-BFEE096C2C91}"/>
              </a:ext>
            </a:extLst>
          </p:cNvPr>
          <p:cNvSpPr txBox="1">
            <a:spLocks/>
          </p:cNvSpPr>
          <p:nvPr/>
        </p:nvSpPr>
        <p:spPr>
          <a:xfrm>
            <a:off x="570688" y="2673202"/>
            <a:ext cx="10298349" cy="1511596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9600" b="1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+mn-lt"/>
              </a:rPr>
              <a:t>BÀI 4: TIA</a:t>
            </a:r>
          </a:p>
          <a:p>
            <a:pPr algn="ctr"/>
            <a:r>
              <a:rPr lang="en-US" sz="9600" b="1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+mn-lt"/>
              </a:rPr>
              <a:t>Tiết 112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4644F5-A545-4B7D-8AD9-ECDF06C2151F}"/>
              </a:ext>
            </a:extLst>
          </p:cNvPr>
          <p:cNvSpPr/>
          <p:nvPr/>
        </p:nvSpPr>
        <p:spPr>
          <a:xfrm>
            <a:off x="694586" y="139150"/>
            <a:ext cx="1046921" cy="6579705"/>
          </a:xfrm>
          <a:prstGeom prst="rect">
            <a:avLst/>
          </a:prstGeom>
          <a:gradFill>
            <a:gsLst>
              <a:gs pos="61052">
                <a:schemeClr val="accent2">
                  <a:lumMod val="75000"/>
                </a:schemeClr>
              </a:gs>
              <a:gs pos="4000">
                <a:schemeClr val="accent5">
                  <a:lumMod val="75000"/>
                </a:schemeClr>
              </a:gs>
              <a:gs pos="29000">
                <a:schemeClr val="accent6">
                  <a:lumMod val="97000"/>
                  <a:lumOff val="3000"/>
                </a:schemeClr>
              </a:gs>
              <a:gs pos="100000">
                <a:srgbClr val="00B0F0"/>
              </a:gs>
            </a:gsLst>
            <a:lin ang="16200000" scaled="1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2FAFA8-98F9-4E23-85CB-9D5C1B83B83F}"/>
              </a:ext>
            </a:extLst>
          </p:cNvPr>
          <p:cNvSpPr/>
          <p:nvPr/>
        </p:nvSpPr>
        <p:spPr>
          <a:xfrm>
            <a:off x="586168" y="-27711"/>
            <a:ext cx="1260000" cy="6876000"/>
          </a:xfrm>
          <a:prstGeom prst="rect">
            <a:avLst/>
          </a:prstGeom>
          <a:ln/>
          <a:effectLst>
            <a:outerShdw blurRad="57150" dist="19050" dir="5400000" algn="ctr" rotWithShape="0">
              <a:srgbClr val="000000">
                <a:alpha val="63000"/>
              </a:srgbClr>
            </a:outerShdw>
            <a:softEdge rad="1270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" name="Text Box 118">
            <a:extLst>
              <a:ext uri="{FF2B5EF4-FFF2-40B4-BE49-F238E27FC236}">
                <a16:creationId xmlns:a16="http://schemas.microsoft.com/office/drawing/2014/main" id="{BD631ECB-50FF-4ED1-BB51-68D8EADDE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7077" y="5826217"/>
            <a:ext cx="677001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914354">
              <a:spcBef>
                <a:spcPct val="50000"/>
              </a:spcBef>
              <a:defRPr/>
            </a:pP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Hoan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hô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.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đúng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sp>
        <p:nvSpPr>
          <p:cNvPr id="10" name="Text Box 121">
            <a:extLst>
              <a:ext uri="{FF2B5EF4-FFF2-40B4-BE49-F238E27FC236}">
                <a16:creationId xmlns:a16="http://schemas.microsoft.com/office/drawing/2014/main" id="{E55C4547-FB12-4C49-9D1B-28805DDF5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7080" y="5792502"/>
            <a:ext cx="640080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914354">
              <a:spcBef>
                <a:spcPct val="50000"/>
              </a:spcBef>
              <a:defRPr/>
            </a:pP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pic>
        <p:nvPicPr>
          <p:cNvPr id="11" name="Picture 2" descr="Khung viền PowerPoint đẹp">
            <a:extLst>
              <a:ext uri="{FF2B5EF4-FFF2-40B4-BE49-F238E27FC236}">
                <a16:creationId xmlns:a16="http://schemas.microsoft.com/office/drawing/2014/main" id="{925DAF4E-A91E-4B67-9DD0-C1AB59B6E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645" y="-52064"/>
            <a:ext cx="9524187" cy="2951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6" descr="Picture1">
            <a:extLst>
              <a:ext uri="{FF2B5EF4-FFF2-40B4-BE49-F238E27FC236}">
                <a16:creationId xmlns:a16="http://schemas.microsoft.com/office/drawing/2014/main" id="{7F0FA2B0-031C-4973-B8CF-6079A99BF1E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9524" y="587445"/>
            <a:ext cx="693739" cy="693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45E844F2-37E7-4DB0-8326-D2F2054436CD}"/>
              </a:ext>
            </a:extLst>
          </p:cNvPr>
          <p:cNvSpPr/>
          <p:nvPr/>
        </p:nvSpPr>
        <p:spPr>
          <a:xfrm>
            <a:off x="3403387" y="4679176"/>
            <a:ext cx="3673400" cy="748145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40">
              <a:lnSpc>
                <a:spcPct val="115000"/>
              </a:lnSpc>
            </a:pPr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B, K</a:t>
            </a:r>
            <a:r>
              <a:rPr lang="en-US" sz="3200" dirty="0">
                <a:solidFill>
                  <a:prstClr val="white"/>
                </a:solidFill>
                <a:latin typeface="Calibri" panose="020F0502020204030204"/>
              </a:rPr>
              <a:t> 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2C8D4153-E005-4F09-8ACD-294368F2B324}"/>
              </a:ext>
            </a:extLst>
          </p:cNvPr>
          <p:cNvSpPr/>
          <p:nvPr/>
        </p:nvSpPr>
        <p:spPr>
          <a:xfrm>
            <a:off x="8477012" y="3285596"/>
            <a:ext cx="3502955" cy="748145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40">
              <a:lnSpc>
                <a:spcPct val="115000"/>
              </a:lnSpc>
            </a:pPr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  </a:t>
            </a:r>
            <a:r>
              <a:rPr lang="en-US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O, B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010ED24C-E510-4DE5-B89F-239AE671A059}"/>
              </a:ext>
            </a:extLst>
          </p:cNvPr>
          <p:cNvSpPr/>
          <p:nvPr/>
        </p:nvSpPr>
        <p:spPr>
          <a:xfrm>
            <a:off x="2747478" y="3474303"/>
            <a:ext cx="498916" cy="511096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r>
              <a:rPr lang="en-US" sz="2400" b="1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662BFBA0-1A4A-4442-A43D-981C1EFFE20B}"/>
              </a:ext>
            </a:extLst>
          </p:cNvPr>
          <p:cNvSpPr/>
          <p:nvPr/>
        </p:nvSpPr>
        <p:spPr>
          <a:xfrm>
            <a:off x="7693879" y="3429000"/>
            <a:ext cx="498916" cy="511096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r>
              <a:rPr lang="en-US" sz="24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41658C25-7390-4556-BC5E-B66395E333EE}"/>
              </a:ext>
            </a:extLst>
          </p:cNvPr>
          <p:cNvSpPr/>
          <p:nvPr/>
        </p:nvSpPr>
        <p:spPr>
          <a:xfrm>
            <a:off x="7693879" y="4773681"/>
            <a:ext cx="498916" cy="511096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r>
              <a:rPr lang="en-US" sz="24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A48DBC7F-4ED8-4E83-99CD-39EDC79DA874}"/>
              </a:ext>
            </a:extLst>
          </p:cNvPr>
          <p:cNvSpPr/>
          <p:nvPr/>
        </p:nvSpPr>
        <p:spPr>
          <a:xfrm>
            <a:off x="2739091" y="4844835"/>
            <a:ext cx="498916" cy="511096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r>
              <a:rPr lang="en-US" sz="24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A95EC97-75F5-494A-97D4-29680E26C24F}"/>
              </a:ext>
            </a:extLst>
          </p:cNvPr>
          <p:cNvSpPr txBox="1"/>
          <p:nvPr/>
        </p:nvSpPr>
        <p:spPr>
          <a:xfrm>
            <a:off x="3713019" y="831273"/>
            <a:ext cx="512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54">
              <a:defRPr/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571FB0A-124C-4001-A982-10355E214208}"/>
              </a:ext>
            </a:extLst>
          </p:cNvPr>
          <p:cNvSpPr txBox="1"/>
          <p:nvPr/>
        </p:nvSpPr>
        <p:spPr>
          <a:xfrm>
            <a:off x="1799911" y="706179"/>
            <a:ext cx="6880352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40">
              <a:defRPr/>
            </a:pPr>
            <a:r>
              <a:rPr lang="en-US" sz="2667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66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3: 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/>
              <a:t>Cho </a:t>
            </a:r>
            <a:r>
              <a:rPr lang="en-US" sz="2667" dirty="0" err="1"/>
              <a:t>hình</a:t>
            </a:r>
            <a:r>
              <a:rPr lang="en-US" sz="2667" dirty="0"/>
              <a:t> </a:t>
            </a:r>
            <a:r>
              <a:rPr lang="en-US" sz="2667" dirty="0" err="1"/>
              <a:t>vẽ</a:t>
            </a:r>
            <a:r>
              <a:rPr lang="en-US" sz="2667" dirty="0"/>
              <a:t>:</a:t>
            </a:r>
            <a:endParaRPr lang="en-US" sz="2667" i="1" dirty="0">
              <a:cs typeface="Times New Roman" panose="02020603050405020304" pitchFamily="18" charset="0"/>
            </a:endParaRPr>
          </a:p>
        </p:txBody>
      </p:sp>
      <p:sp>
        <p:nvSpPr>
          <p:cNvPr id="79" name="Circle: Hollow 78">
            <a:extLst>
              <a:ext uri="{FF2B5EF4-FFF2-40B4-BE49-F238E27FC236}">
                <a16:creationId xmlns:a16="http://schemas.microsoft.com/office/drawing/2014/main" id="{66F09241-27F7-44D9-8FF4-14CC1B72E454}"/>
              </a:ext>
            </a:extLst>
          </p:cNvPr>
          <p:cNvSpPr/>
          <p:nvPr/>
        </p:nvSpPr>
        <p:spPr>
          <a:xfrm>
            <a:off x="-57781" y="139150"/>
            <a:ext cx="2489981" cy="2471561"/>
          </a:xfrm>
          <a:prstGeom prst="donut">
            <a:avLst>
              <a:gd name="adj" fmla="val 24051"/>
            </a:avLst>
          </a:prstGeom>
          <a:gradFill>
            <a:gsLst>
              <a:gs pos="0">
                <a:srgbClr val="00B0F0"/>
              </a:gs>
              <a:gs pos="48000">
                <a:schemeClr val="accent4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1" name="Sun 80">
            <a:extLst>
              <a:ext uri="{FF2B5EF4-FFF2-40B4-BE49-F238E27FC236}">
                <a16:creationId xmlns:a16="http://schemas.microsoft.com/office/drawing/2014/main" id="{A804B890-DEB8-4354-A83B-44DBE5FD0D93}"/>
              </a:ext>
            </a:extLst>
          </p:cNvPr>
          <p:cNvSpPr/>
          <p:nvPr/>
        </p:nvSpPr>
        <p:spPr>
          <a:xfrm>
            <a:off x="-76515" y="139150"/>
            <a:ext cx="2527445" cy="2471561"/>
          </a:xfrm>
          <a:prstGeom prst="sun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FF00">
                <a:alpha val="96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17DC954F-049A-4CB6-9277-A19C240C2D3E}"/>
              </a:ext>
            </a:extLst>
          </p:cNvPr>
          <p:cNvSpPr/>
          <p:nvPr/>
        </p:nvSpPr>
        <p:spPr>
          <a:xfrm>
            <a:off x="3403388" y="3300361"/>
            <a:ext cx="3673401" cy="748145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40"/>
            <a:r>
              <a:rPr lang="en-US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O, M, K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539E4C0-AC94-4D8B-9070-D122DDCE4A7E}"/>
              </a:ext>
            </a:extLst>
          </p:cNvPr>
          <p:cNvSpPr/>
          <p:nvPr/>
        </p:nvSpPr>
        <p:spPr>
          <a:xfrm>
            <a:off x="8477012" y="4576832"/>
            <a:ext cx="3502955" cy="748145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40">
              <a:lnSpc>
                <a:spcPct val="115000"/>
              </a:lnSpc>
            </a:pPr>
            <a:r>
              <a:rPr lang="en-US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B, M , K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 Box 121">
            <a:extLst>
              <a:ext uri="{FF2B5EF4-FFF2-40B4-BE49-F238E27FC236}">
                <a16:creationId xmlns:a16="http://schemas.microsoft.com/office/drawing/2014/main" id="{36DC94BF-C7A5-4F7B-9138-BDD786211F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2282" y="5809666"/>
            <a:ext cx="650744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914354">
              <a:spcBef>
                <a:spcPct val="50000"/>
              </a:spcBef>
              <a:defRPr/>
            </a:pP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sp>
        <p:nvSpPr>
          <p:cNvPr id="46" name="Text Box 121">
            <a:extLst>
              <a:ext uri="{FF2B5EF4-FFF2-40B4-BE49-F238E27FC236}">
                <a16:creationId xmlns:a16="http://schemas.microsoft.com/office/drawing/2014/main" id="{291A04FA-25DC-469B-BFE0-5879C80A7F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9093" y="5758790"/>
            <a:ext cx="640080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914354">
              <a:spcBef>
                <a:spcPct val="50000"/>
              </a:spcBef>
              <a:defRPr/>
            </a:pP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7616AFE-4CDC-4298-AB54-BE6E6BA08948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422123" y="1303410"/>
            <a:ext cx="5134965" cy="4953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8EA783D0-2957-46A8-B914-C2EBBB00CB7F}"/>
              </a:ext>
            </a:extLst>
          </p:cNvPr>
          <p:cNvSpPr txBox="1"/>
          <p:nvPr/>
        </p:nvSpPr>
        <p:spPr>
          <a:xfrm>
            <a:off x="3052025" y="1938695"/>
            <a:ext cx="6880352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40">
              <a:defRPr/>
            </a:pPr>
            <a:r>
              <a:rPr lang="en-US" sz="2667" dirty="0" err="1"/>
              <a:t>Chọn</a:t>
            </a:r>
            <a:r>
              <a:rPr lang="en-US" sz="2667" dirty="0"/>
              <a:t> </a:t>
            </a:r>
            <a:r>
              <a:rPr lang="en-US" sz="2667" dirty="0" err="1"/>
              <a:t>các</a:t>
            </a:r>
            <a:r>
              <a:rPr lang="en-US" sz="2667" dirty="0"/>
              <a:t> </a:t>
            </a:r>
            <a:r>
              <a:rPr lang="en-US" sz="2667" dirty="0" err="1"/>
              <a:t>điểm</a:t>
            </a:r>
            <a:r>
              <a:rPr lang="en-US" sz="2667" dirty="0"/>
              <a:t> </a:t>
            </a:r>
            <a:r>
              <a:rPr lang="en-US" sz="2667" dirty="0" err="1"/>
              <a:t>thuộc</a:t>
            </a:r>
            <a:r>
              <a:rPr lang="en-US" sz="2667" dirty="0"/>
              <a:t> </a:t>
            </a:r>
            <a:r>
              <a:rPr lang="en-US" sz="2667" dirty="0" err="1"/>
              <a:t>tia</a:t>
            </a:r>
            <a:r>
              <a:rPr lang="en-US" sz="2667" dirty="0"/>
              <a:t> Bt.</a:t>
            </a:r>
            <a:endParaRPr lang="en-US" sz="2667" i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2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8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1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50"/>
                            </p:stCondLst>
                            <p:childTnLst>
                              <p:par>
                                <p:cTn id="72" presetID="53" presetClass="exit" presetSubtype="32" fill="hold" grpId="1" nodeType="afterEffect">
                                  <p:stCondLst>
                                    <p:cond delay="2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5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5" dur="5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750"/>
                            </p:stCondLst>
                            <p:childTnLst>
                              <p:par>
                                <p:cTn id="92" presetID="53" presetClass="exit" presetSubtype="32" fill="hold" grpId="1" nodeType="afterEffect">
                                  <p:stCondLst>
                                    <p:cond delay="2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53" presetClass="exit" presetSubtype="32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5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4" dur="5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0" grpId="0"/>
      <p:bldP spid="10" grpId="1"/>
      <p:bldP spid="51" grpId="0" animBg="1"/>
      <p:bldP spid="51" grpId="1" animBg="1"/>
      <p:bldP spid="52" grpId="0" animBg="1"/>
      <p:bldP spid="52" grpId="1" animBg="1"/>
      <p:bldP spid="54" grpId="0" animBg="1"/>
      <p:bldP spid="55" grpId="0" animBg="1"/>
      <p:bldP spid="56" grpId="0" animBg="1"/>
      <p:bldP spid="57" grpId="0" animBg="1"/>
      <p:bldP spid="60" grpId="0"/>
      <p:bldP spid="79" grpId="0" animBg="1"/>
      <p:bldP spid="79" grpId="1" animBg="1"/>
      <p:bldP spid="42" grpId="0" animBg="1"/>
      <p:bldP spid="42" grpId="1" animBg="1"/>
      <p:bldP spid="43" grpId="0" animBg="1"/>
      <p:bldP spid="43" grpId="1" animBg="1"/>
      <p:bldP spid="44" grpId="0"/>
      <p:bldP spid="44" grpId="1"/>
      <p:bldP spid="46" grpId="0"/>
      <p:bldP spid="46" grpId="1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4644F5-A545-4B7D-8AD9-ECDF06C2151F}"/>
              </a:ext>
            </a:extLst>
          </p:cNvPr>
          <p:cNvSpPr/>
          <p:nvPr/>
        </p:nvSpPr>
        <p:spPr>
          <a:xfrm>
            <a:off x="694586" y="139150"/>
            <a:ext cx="1046921" cy="6579705"/>
          </a:xfrm>
          <a:prstGeom prst="rect">
            <a:avLst/>
          </a:prstGeom>
          <a:gradFill>
            <a:gsLst>
              <a:gs pos="61052">
                <a:schemeClr val="accent2">
                  <a:lumMod val="75000"/>
                </a:schemeClr>
              </a:gs>
              <a:gs pos="4000">
                <a:schemeClr val="accent5">
                  <a:lumMod val="75000"/>
                </a:schemeClr>
              </a:gs>
              <a:gs pos="29000">
                <a:schemeClr val="accent6">
                  <a:lumMod val="97000"/>
                  <a:lumOff val="3000"/>
                </a:schemeClr>
              </a:gs>
              <a:gs pos="100000">
                <a:srgbClr val="00B0F0"/>
              </a:gs>
            </a:gsLst>
            <a:lin ang="16200000" scaled="1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2FAFA8-98F9-4E23-85CB-9D5C1B83B83F}"/>
              </a:ext>
            </a:extLst>
          </p:cNvPr>
          <p:cNvSpPr/>
          <p:nvPr/>
        </p:nvSpPr>
        <p:spPr>
          <a:xfrm>
            <a:off x="586168" y="-27711"/>
            <a:ext cx="1260000" cy="6876000"/>
          </a:xfrm>
          <a:prstGeom prst="rect">
            <a:avLst/>
          </a:prstGeom>
          <a:ln/>
          <a:effectLst>
            <a:outerShdw blurRad="57150" dist="19050" dir="5400000" algn="ctr" rotWithShape="0">
              <a:srgbClr val="000000">
                <a:alpha val="63000"/>
              </a:srgbClr>
            </a:outerShdw>
            <a:softEdge rad="1270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" name="Text Box 118">
            <a:extLst>
              <a:ext uri="{FF2B5EF4-FFF2-40B4-BE49-F238E27FC236}">
                <a16:creationId xmlns:a16="http://schemas.microsoft.com/office/drawing/2014/main" id="{BD631ECB-50FF-4ED1-BB51-68D8EADDE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7077" y="5826217"/>
            <a:ext cx="677001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914354">
              <a:spcBef>
                <a:spcPct val="50000"/>
              </a:spcBef>
              <a:defRPr/>
            </a:pP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Hoan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hô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.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đúng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sp>
        <p:nvSpPr>
          <p:cNvPr id="10" name="Text Box 121">
            <a:extLst>
              <a:ext uri="{FF2B5EF4-FFF2-40B4-BE49-F238E27FC236}">
                <a16:creationId xmlns:a16="http://schemas.microsoft.com/office/drawing/2014/main" id="{E55C4547-FB12-4C49-9D1B-28805DDF5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7080" y="5792502"/>
            <a:ext cx="640080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914354">
              <a:spcBef>
                <a:spcPct val="50000"/>
              </a:spcBef>
              <a:defRPr/>
            </a:pP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pic>
        <p:nvPicPr>
          <p:cNvPr id="11" name="Picture 2" descr="Khung viền PowerPoint đẹp">
            <a:extLst>
              <a:ext uri="{FF2B5EF4-FFF2-40B4-BE49-F238E27FC236}">
                <a16:creationId xmlns:a16="http://schemas.microsoft.com/office/drawing/2014/main" id="{925DAF4E-A91E-4B67-9DD0-C1AB59B6E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645" y="-52064"/>
            <a:ext cx="9524187" cy="2951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6" descr="Picture1">
            <a:extLst>
              <a:ext uri="{FF2B5EF4-FFF2-40B4-BE49-F238E27FC236}">
                <a16:creationId xmlns:a16="http://schemas.microsoft.com/office/drawing/2014/main" id="{7F0FA2B0-031C-4973-B8CF-6079A99BF1E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9524" y="587445"/>
            <a:ext cx="693739" cy="693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45E844F2-37E7-4DB0-8326-D2F2054436CD}"/>
              </a:ext>
            </a:extLst>
          </p:cNvPr>
          <p:cNvSpPr/>
          <p:nvPr/>
        </p:nvSpPr>
        <p:spPr>
          <a:xfrm>
            <a:off x="3403387" y="4679175"/>
            <a:ext cx="3934332" cy="828800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40">
              <a:lnSpc>
                <a:spcPct val="115000"/>
              </a:lnSpc>
            </a:pPr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vi-VN" sz="2400" dirty="0">
                <a:solidFill>
                  <a:prstClr val="black"/>
                </a:solidFill>
                <a:latin typeface="Arial" panose="020B0604020202020204" pitchFamily="34" charset="0"/>
              </a:rPr>
              <a:t> </a:t>
            </a:r>
            <a:r>
              <a:rPr lang="en-US" sz="2667" dirty="0">
                <a:solidFill>
                  <a:prstClr val="white"/>
                </a:solidFill>
                <a:latin typeface="Arial" panose="020B0604020202020204" pitchFamily="34" charset="0"/>
              </a:rPr>
              <a:t>Tia My </a:t>
            </a:r>
            <a:r>
              <a:rPr lang="en-US" sz="2667" dirty="0" err="1">
                <a:solidFill>
                  <a:prstClr val="white"/>
                </a:solidFill>
                <a:latin typeface="Arial" panose="020B0604020202020204" pitchFamily="34" charset="0"/>
              </a:rPr>
              <a:t>và</a:t>
            </a:r>
            <a:r>
              <a:rPr lang="en-US" sz="2667" dirty="0">
                <a:solidFill>
                  <a:prstClr val="white"/>
                </a:solidFill>
                <a:latin typeface="Arial" panose="020B0604020202020204" pitchFamily="34" charset="0"/>
              </a:rPr>
              <a:t> </a:t>
            </a:r>
            <a:r>
              <a:rPr lang="en-US" sz="2667" dirty="0" err="1">
                <a:solidFill>
                  <a:prstClr val="white"/>
                </a:solidFill>
                <a:latin typeface="Arial" panose="020B0604020202020204" pitchFamily="34" charset="0"/>
              </a:rPr>
              <a:t>tia</a:t>
            </a:r>
            <a:r>
              <a:rPr lang="en-US" sz="2667" dirty="0">
                <a:solidFill>
                  <a:prstClr val="white"/>
                </a:solidFill>
                <a:latin typeface="Arial" panose="020B0604020202020204" pitchFamily="34" charset="0"/>
              </a:rPr>
              <a:t> Mt </a:t>
            </a:r>
            <a:r>
              <a:rPr lang="en-US" sz="2667" dirty="0" err="1">
                <a:solidFill>
                  <a:prstClr val="white"/>
                </a:solidFill>
                <a:latin typeface="Arial" panose="020B0604020202020204" pitchFamily="34" charset="0"/>
              </a:rPr>
              <a:t>trùng</a:t>
            </a:r>
            <a:r>
              <a:rPr lang="en-US" sz="2667" dirty="0">
                <a:solidFill>
                  <a:prstClr val="white"/>
                </a:solidFill>
                <a:latin typeface="Arial" panose="020B0604020202020204" pitchFamily="34" charset="0"/>
              </a:rPr>
              <a:t> </a:t>
            </a:r>
            <a:r>
              <a:rPr lang="en-US" sz="2667" dirty="0" err="1">
                <a:solidFill>
                  <a:prstClr val="white"/>
                </a:solidFill>
                <a:latin typeface="Arial" panose="020B0604020202020204" pitchFamily="34" charset="0"/>
              </a:rPr>
              <a:t>nhau</a:t>
            </a:r>
            <a:endParaRPr lang="en-US" sz="2667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2C8D4153-E005-4F09-8ACD-294368F2B324}"/>
              </a:ext>
            </a:extLst>
          </p:cNvPr>
          <p:cNvSpPr/>
          <p:nvPr/>
        </p:nvSpPr>
        <p:spPr>
          <a:xfrm>
            <a:off x="8477011" y="3285595"/>
            <a:ext cx="3614917" cy="805623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40">
              <a:lnSpc>
                <a:spcPct val="115000"/>
              </a:lnSpc>
            </a:pPr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  </a:t>
            </a:r>
          </a:p>
          <a:p>
            <a:pPr algn="ctr" defTabSz="1219140">
              <a:lnSpc>
                <a:spcPct val="115000"/>
              </a:lnSpc>
            </a:pPr>
            <a:r>
              <a:rPr lang="en-US" sz="2667" dirty="0">
                <a:solidFill>
                  <a:prstClr val="white"/>
                </a:solidFill>
                <a:latin typeface="Arial" panose="020B0604020202020204" pitchFamily="34" charset="0"/>
              </a:rPr>
              <a:t>Tia Mx </a:t>
            </a:r>
            <a:r>
              <a:rPr lang="en-US" sz="2667" dirty="0" err="1">
                <a:solidFill>
                  <a:prstClr val="white"/>
                </a:solidFill>
                <a:latin typeface="Arial" panose="020B0604020202020204" pitchFamily="34" charset="0"/>
              </a:rPr>
              <a:t>và</a:t>
            </a:r>
            <a:r>
              <a:rPr lang="en-US" sz="2667" dirty="0">
                <a:solidFill>
                  <a:prstClr val="white"/>
                </a:solidFill>
                <a:latin typeface="Arial" panose="020B0604020202020204" pitchFamily="34" charset="0"/>
              </a:rPr>
              <a:t> </a:t>
            </a:r>
            <a:r>
              <a:rPr lang="en-US" sz="2667" dirty="0" err="1">
                <a:solidFill>
                  <a:prstClr val="white"/>
                </a:solidFill>
                <a:latin typeface="Arial" panose="020B0604020202020204" pitchFamily="34" charset="0"/>
              </a:rPr>
              <a:t>tia</a:t>
            </a:r>
            <a:r>
              <a:rPr lang="en-US" sz="2667" dirty="0">
                <a:solidFill>
                  <a:prstClr val="white"/>
                </a:solidFill>
                <a:latin typeface="Arial" panose="020B0604020202020204" pitchFamily="34" charset="0"/>
              </a:rPr>
              <a:t> My </a:t>
            </a:r>
            <a:r>
              <a:rPr lang="en-US" sz="2667" dirty="0" err="1">
                <a:solidFill>
                  <a:prstClr val="white"/>
                </a:solidFill>
                <a:latin typeface="Arial" panose="020B0604020202020204" pitchFamily="34" charset="0"/>
              </a:rPr>
              <a:t>là</a:t>
            </a:r>
            <a:r>
              <a:rPr lang="en-US" sz="2667" dirty="0">
                <a:solidFill>
                  <a:prstClr val="white"/>
                </a:solidFill>
                <a:latin typeface="Arial" panose="020B0604020202020204" pitchFamily="34" charset="0"/>
              </a:rPr>
              <a:t> </a:t>
            </a:r>
            <a:r>
              <a:rPr lang="en-US" sz="2667" dirty="0" err="1">
                <a:solidFill>
                  <a:prstClr val="white"/>
                </a:solidFill>
                <a:latin typeface="Arial" panose="020B0604020202020204" pitchFamily="34" charset="0"/>
              </a:rPr>
              <a:t>hai</a:t>
            </a:r>
            <a:r>
              <a:rPr lang="en-US" sz="2667" dirty="0">
                <a:solidFill>
                  <a:prstClr val="white"/>
                </a:solidFill>
                <a:latin typeface="Arial" panose="020B0604020202020204" pitchFamily="34" charset="0"/>
              </a:rPr>
              <a:t> </a:t>
            </a:r>
            <a:r>
              <a:rPr lang="en-US" sz="2667" dirty="0" err="1">
                <a:solidFill>
                  <a:prstClr val="white"/>
                </a:solidFill>
                <a:latin typeface="Arial" panose="020B0604020202020204" pitchFamily="34" charset="0"/>
              </a:rPr>
              <a:t>tia</a:t>
            </a:r>
            <a:r>
              <a:rPr lang="en-US" sz="2667" dirty="0">
                <a:solidFill>
                  <a:prstClr val="white"/>
                </a:solidFill>
                <a:latin typeface="Arial" panose="020B0604020202020204" pitchFamily="34" charset="0"/>
              </a:rPr>
              <a:t> </a:t>
            </a:r>
            <a:r>
              <a:rPr lang="en-US" sz="2667" dirty="0" err="1">
                <a:solidFill>
                  <a:prstClr val="white"/>
                </a:solidFill>
                <a:latin typeface="Arial" panose="020B0604020202020204" pitchFamily="34" charset="0"/>
              </a:rPr>
              <a:t>đối</a:t>
            </a:r>
            <a:r>
              <a:rPr lang="en-US" sz="2667" dirty="0">
                <a:solidFill>
                  <a:prstClr val="white"/>
                </a:solidFill>
                <a:latin typeface="Arial" panose="020B0604020202020204" pitchFamily="34" charset="0"/>
              </a:rPr>
              <a:t>  </a:t>
            </a:r>
            <a:r>
              <a:rPr lang="en-US" sz="2667" dirty="0" err="1">
                <a:solidFill>
                  <a:prstClr val="white"/>
                </a:solidFill>
                <a:latin typeface="Arial" panose="020B0604020202020204" pitchFamily="34" charset="0"/>
              </a:rPr>
              <a:t>nhau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219140">
              <a:lnSpc>
                <a:spcPct val="115000"/>
              </a:lnSpc>
            </a:pPr>
            <a:endParaRPr lang="en-US" sz="2400" dirty="0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010ED24C-E510-4DE5-B89F-239AE671A059}"/>
              </a:ext>
            </a:extLst>
          </p:cNvPr>
          <p:cNvSpPr/>
          <p:nvPr/>
        </p:nvSpPr>
        <p:spPr>
          <a:xfrm>
            <a:off x="7693878" y="4791226"/>
            <a:ext cx="498916" cy="491572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662BFBA0-1A4A-4442-A43D-981C1EFFE20B}"/>
              </a:ext>
            </a:extLst>
          </p:cNvPr>
          <p:cNvSpPr/>
          <p:nvPr/>
        </p:nvSpPr>
        <p:spPr>
          <a:xfrm>
            <a:off x="7693879" y="3429000"/>
            <a:ext cx="498916" cy="511096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r>
              <a:rPr lang="en-US" sz="24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41658C25-7390-4556-BC5E-B66395E333EE}"/>
              </a:ext>
            </a:extLst>
          </p:cNvPr>
          <p:cNvSpPr/>
          <p:nvPr/>
        </p:nvSpPr>
        <p:spPr>
          <a:xfrm>
            <a:off x="2710002" y="3397035"/>
            <a:ext cx="498916" cy="511096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A48DBC7F-4ED8-4E83-99CD-39EDC79DA874}"/>
              </a:ext>
            </a:extLst>
          </p:cNvPr>
          <p:cNvSpPr/>
          <p:nvPr/>
        </p:nvSpPr>
        <p:spPr>
          <a:xfrm>
            <a:off x="2739091" y="4844835"/>
            <a:ext cx="498916" cy="511096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r>
              <a:rPr lang="en-US" sz="24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A95EC97-75F5-494A-97D4-29680E26C24F}"/>
              </a:ext>
            </a:extLst>
          </p:cNvPr>
          <p:cNvSpPr txBox="1"/>
          <p:nvPr/>
        </p:nvSpPr>
        <p:spPr>
          <a:xfrm>
            <a:off x="3713019" y="831273"/>
            <a:ext cx="512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54">
              <a:defRPr/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571FB0A-124C-4001-A982-10355E214208}"/>
              </a:ext>
            </a:extLst>
          </p:cNvPr>
          <p:cNvSpPr txBox="1"/>
          <p:nvPr/>
        </p:nvSpPr>
        <p:spPr>
          <a:xfrm>
            <a:off x="1604510" y="599716"/>
            <a:ext cx="7114161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40">
              <a:defRPr/>
            </a:pPr>
            <a:r>
              <a:rPr lang="en-US" sz="2667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66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4: 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/>
              <a:t>Cho </a:t>
            </a:r>
            <a:r>
              <a:rPr lang="en-US" sz="2667" dirty="0" err="1"/>
              <a:t>hình</a:t>
            </a:r>
            <a:r>
              <a:rPr lang="en-US" sz="2667" dirty="0"/>
              <a:t> </a:t>
            </a:r>
            <a:r>
              <a:rPr lang="en-US" sz="2667" dirty="0" err="1"/>
              <a:t>vẽ</a:t>
            </a:r>
            <a:endParaRPr lang="en-US" sz="2667" i="1" dirty="0">
              <a:cs typeface="Times New Roman" panose="02020603050405020304" pitchFamily="18" charset="0"/>
            </a:endParaRPr>
          </a:p>
        </p:txBody>
      </p:sp>
      <p:sp>
        <p:nvSpPr>
          <p:cNvPr id="79" name="Circle: Hollow 78">
            <a:extLst>
              <a:ext uri="{FF2B5EF4-FFF2-40B4-BE49-F238E27FC236}">
                <a16:creationId xmlns:a16="http://schemas.microsoft.com/office/drawing/2014/main" id="{66F09241-27F7-44D9-8FF4-14CC1B72E454}"/>
              </a:ext>
            </a:extLst>
          </p:cNvPr>
          <p:cNvSpPr/>
          <p:nvPr/>
        </p:nvSpPr>
        <p:spPr>
          <a:xfrm>
            <a:off x="-57781" y="139150"/>
            <a:ext cx="2489981" cy="2471561"/>
          </a:xfrm>
          <a:prstGeom prst="donut">
            <a:avLst>
              <a:gd name="adj" fmla="val 24051"/>
            </a:avLst>
          </a:prstGeom>
          <a:gradFill>
            <a:gsLst>
              <a:gs pos="0">
                <a:srgbClr val="00B0F0"/>
              </a:gs>
              <a:gs pos="48000">
                <a:schemeClr val="accent4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1" name="Sun 80">
            <a:extLst>
              <a:ext uri="{FF2B5EF4-FFF2-40B4-BE49-F238E27FC236}">
                <a16:creationId xmlns:a16="http://schemas.microsoft.com/office/drawing/2014/main" id="{A804B890-DEB8-4354-A83B-44DBE5FD0D93}"/>
              </a:ext>
            </a:extLst>
          </p:cNvPr>
          <p:cNvSpPr/>
          <p:nvPr/>
        </p:nvSpPr>
        <p:spPr>
          <a:xfrm>
            <a:off x="-76515" y="139150"/>
            <a:ext cx="2527445" cy="2471561"/>
          </a:xfrm>
          <a:prstGeom prst="sun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FF00">
                <a:alpha val="96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17DC954F-049A-4CB6-9277-A19C240C2D3E}"/>
              </a:ext>
            </a:extLst>
          </p:cNvPr>
          <p:cNvSpPr/>
          <p:nvPr/>
        </p:nvSpPr>
        <p:spPr>
          <a:xfrm>
            <a:off x="8418528" y="4662941"/>
            <a:ext cx="3673401" cy="748145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40"/>
            <a:r>
              <a:rPr lang="vi-VN" sz="3200" dirty="0">
                <a:solidFill>
                  <a:prstClr val="white"/>
                </a:solidFill>
                <a:latin typeface="Arial" panose="020B0604020202020204" pitchFamily="34" charset="0"/>
              </a:rPr>
              <a:t>  </a:t>
            </a:r>
            <a:r>
              <a:rPr lang="vi-VN" sz="24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en-US" sz="2667" dirty="0">
                <a:solidFill>
                  <a:prstClr val="white"/>
                </a:solidFill>
                <a:latin typeface="Arial" panose="020B0604020202020204" pitchFamily="34" charset="0"/>
              </a:rPr>
              <a:t>Tia Mx </a:t>
            </a:r>
            <a:r>
              <a:rPr lang="en-US" sz="2667" dirty="0" err="1">
                <a:solidFill>
                  <a:prstClr val="white"/>
                </a:solidFill>
                <a:latin typeface="Arial" panose="020B0604020202020204" pitchFamily="34" charset="0"/>
              </a:rPr>
              <a:t>và</a:t>
            </a:r>
            <a:r>
              <a:rPr lang="en-US" sz="2667" dirty="0">
                <a:solidFill>
                  <a:prstClr val="white"/>
                </a:solidFill>
                <a:latin typeface="Arial" panose="020B0604020202020204" pitchFamily="34" charset="0"/>
              </a:rPr>
              <a:t> </a:t>
            </a:r>
            <a:r>
              <a:rPr lang="en-US" sz="2667" dirty="0" err="1">
                <a:solidFill>
                  <a:prstClr val="white"/>
                </a:solidFill>
                <a:latin typeface="Arial" panose="020B0604020202020204" pitchFamily="34" charset="0"/>
              </a:rPr>
              <a:t>tia</a:t>
            </a:r>
            <a:r>
              <a:rPr lang="en-US" sz="2667" dirty="0">
                <a:solidFill>
                  <a:prstClr val="white"/>
                </a:solidFill>
                <a:latin typeface="Arial" panose="020B0604020202020204" pitchFamily="34" charset="0"/>
              </a:rPr>
              <a:t> My </a:t>
            </a:r>
            <a:r>
              <a:rPr lang="en-US" sz="2667" dirty="0" err="1">
                <a:solidFill>
                  <a:prstClr val="white"/>
                </a:solidFill>
                <a:latin typeface="Arial" panose="020B0604020202020204" pitchFamily="34" charset="0"/>
              </a:rPr>
              <a:t>trùng</a:t>
            </a:r>
            <a:r>
              <a:rPr lang="en-US" sz="2667" dirty="0">
                <a:solidFill>
                  <a:prstClr val="white"/>
                </a:solidFill>
                <a:latin typeface="Arial" panose="020B0604020202020204" pitchFamily="34" charset="0"/>
              </a:rPr>
              <a:t> </a:t>
            </a:r>
            <a:r>
              <a:rPr lang="en-US" sz="2667" dirty="0" err="1">
                <a:solidFill>
                  <a:prstClr val="white"/>
                </a:solidFill>
                <a:latin typeface="Arial" panose="020B0604020202020204" pitchFamily="34" charset="0"/>
              </a:rPr>
              <a:t>nhau</a:t>
            </a:r>
            <a:endParaRPr lang="vi-VN" sz="2667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539E4C0-AC94-4D8B-9070-D122DDCE4A7E}"/>
              </a:ext>
            </a:extLst>
          </p:cNvPr>
          <p:cNvSpPr/>
          <p:nvPr/>
        </p:nvSpPr>
        <p:spPr>
          <a:xfrm>
            <a:off x="3380869" y="3285595"/>
            <a:ext cx="3934332" cy="828800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40">
              <a:lnSpc>
                <a:spcPct val="115000"/>
              </a:lnSpc>
            </a:pPr>
            <a:r>
              <a:rPr lang="en-US" sz="2667" dirty="0">
                <a:solidFill>
                  <a:prstClr val="white"/>
                </a:solidFill>
                <a:latin typeface="Arial" panose="020B0604020202020204" pitchFamily="34" charset="0"/>
              </a:rPr>
              <a:t>Tia Mx </a:t>
            </a:r>
            <a:r>
              <a:rPr lang="en-US" sz="2667" dirty="0" err="1">
                <a:solidFill>
                  <a:prstClr val="white"/>
                </a:solidFill>
                <a:latin typeface="Arial" panose="020B0604020202020204" pitchFamily="34" charset="0"/>
              </a:rPr>
              <a:t>và</a:t>
            </a:r>
            <a:r>
              <a:rPr lang="en-US" sz="2667" dirty="0">
                <a:solidFill>
                  <a:prstClr val="white"/>
                </a:solidFill>
                <a:latin typeface="Arial" panose="020B0604020202020204" pitchFamily="34" charset="0"/>
              </a:rPr>
              <a:t> </a:t>
            </a:r>
            <a:r>
              <a:rPr lang="en-US" sz="2667" dirty="0" err="1">
                <a:solidFill>
                  <a:prstClr val="white"/>
                </a:solidFill>
                <a:latin typeface="Arial" panose="020B0604020202020204" pitchFamily="34" charset="0"/>
              </a:rPr>
              <a:t>tia</a:t>
            </a:r>
            <a:r>
              <a:rPr lang="en-US" sz="2667" dirty="0">
                <a:solidFill>
                  <a:prstClr val="white"/>
                </a:solidFill>
                <a:latin typeface="Arial" panose="020B0604020202020204" pitchFamily="34" charset="0"/>
              </a:rPr>
              <a:t> Mt </a:t>
            </a:r>
            <a:r>
              <a:rPr lang="en-US" sz="2667" dirty="0" err="1">
                <a:solidFill>
                  <a:prstClr val="white"/>
                </a:solidFill>
                <a:latin typeface="Arial" panose="020B0604020202020204" pitchFamily="34" charset="0"/>
              </a:rPr>
              <a:t>là</a:t>
            </a:r>
            <a:r>
              <a:rPr lang="en-US" sz="2667" dirty="0">
                <a:solidFill>
                  <a:prstClr val="white"/>
                </a:solidFill>
                <a:latin typeface="Arial" panose="020B0604020202020204" pitchFamily="34" charset="0"/>
              </a:rPr>
              <a:t> </a:t>
            </a:r>
            <a:r>
              <a:rPr lang="en-US" sz="2667" dirty="0" err="1">
                <a:solidFill>
                  <a:prstClr val="white"/>
                </a:solidFill>
                <a:latin typeface="Arial" panose="020B0604020202020204" pitchFamily="34" charset="0"/>
              </a:rPr>
              <a:t>hai</a:t>
            </a:r>
            <a:r>
              <a:rPr lang="en-US" sz="2667" dirty="0">
                <a:solidFill>
                  <a:prstClr val="white"/>
                </a:solidFill>
                <a:latin typeface="Arial" panose="020B0604020202020204" pitchFamily="34" charset="0"/>
              </a:rPr>
              <a:t> </a:t>
            </a:r>
            <a:r>
              <a:rPr lang="en-US" sz="2667" dirty="0" err="1">
                <a:solidFill>
                  <a:prstClr val="white"/>
                </a:solidFill>
                <a:latin typeface="Arial" panose="020B0604020202020204" pitchFamily="34" charset="0"/>
              </a:rPr>
              <a:t>tia</a:t>
            </a:r>
            <a:r>
              <a:rPr lang="en-US" sz="2667" dirty="0">
                <a:solidFill>
                  <a:prstClr val="white"/>
                </a:solidFill>
                <a:latin typeface="Arial" panose="020B0604020202020204" pitchFamily="34" charset="0"/>
              </a:rPr>
              <a:t> </a:t>
            </a:r>
            <a:r>
              <a:rPr lang="en-US" sz="2667" dirty="0" err="1">
                <a:solidFill>
                  <a:prstClr val="white"/>
                </a:solidFill>
                <a:latin typeface="Arial" panose="020B0604020202020204" pitchFamily="34" charset="0"/>
              </a:rPr>
              <a:t>đối</a:t>
            </a:r>
            <a:r>
              <a:rPr lang="en-US" sz="2667" dirty="0">
                <a:solidFill>
                  <a:prstClr val="white"/>
                </a:solidFill>
                <a:latin typeface="Arial" panose="020B0604020202020204" pitchFamily="34" charset="0"/>
              </a:rPr>
              <a:t>  </a:t>
            </a:r>
            <a:r>
              <a:rPr lang="en-US" sz="2667" dirty="0" err="1">
                <a:solidFill>
                  <a:prstClr val="white"/>
                </a:solidFill>
                <a:latin typeface="Arial" panose="020B0604020202020204" pitchFamily="34" charset="0"/>
              </a:rPr>
              <a:t>nhau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 Box 121">
            <a:extLst>
              <a:ext uri="{FF2B5EF4-FFF2-40B4-BE49-F238E27FC236}">
                <a16:creationId xmlns:a16="http://schemas.microsoft.com/office/drawing/2014/main" id="{36DC94BF-C7A5-4F7B-9138-BDD786211F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2282" y="5809666"/>
            <a:ext cx="650744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914354">
              <a:spcBef>
                <a:spcPct val="50000"/>
              </a:spcBef>
              <a:defRPr/>
            </a:pP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sp>
        <p:nvSpPr>
          <p:cNvPr id="46" name="Text Box 121">
            <a:extLst>
              <a:ext uri="{FF2B5EF4-FFF2-40B4-BE49-F238E27FC236}">
                <a16:creationId xmlns:a16="http://schemas.microsoft.com/office/drawing/2014/main" id="{291A04FA-25DC-469B-BFE0-5879C80A7F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9093" y="5758790"/>
            <a:ext cx="640080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914354">
              <a:spcBef>
                <a:spcPct val="50000"/>
              </a:spcBef>
              <a:defRPr/>
            </a:pP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07D67F7F-CEF0-4D84-850F-7EEEB49BEF7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657639" y="1297878"/>
            <a:ext cx="4648200" cy="9271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3A5C9105-5713-41DE-B0CB-AEBDDD82822A}"/>
              </a:ext>
            </a:extLst>
          </p:cNvPr>
          <p:cNvSpPr txBox="1"/>
          <p:nvPr/>
        </p:nvSpPr>
        <p:spPr>
          <a:xfrm>
            <a:off x="2886162" y="2140896"/>
            <a:ext cx="7114161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40">
              <a:defRPr/>
            </a:pPr>
            <a:r>
              <a:rPr lang="en-US" sz="2667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Khẳng</a:t>
            </a:r>
            <a:r>
              <a:rPr lang="en-US" sz="2667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667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667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667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2667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667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667" i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097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8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1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50"/>
                            </p:stCondLst>
                            <p:childTnLst>
                              <p:par>
                                <p:cTn id="71" presetID="53" presetClass="exit" presetSubtype="32" fill="hold" grpId="1" nodeType="afterEffect">
                                  <p:stCondLst>
                                    <p:cond delay="2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5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750"/>
                            </p:stCondLst>
                            <p:childTnLst>
                              <p:par>
                                <p:cTn id="91" presetID="53" presetClass="exit" presetSubtype="32" fill="hold" grpId="1" nodeType="afterEffect">
                                  <p:stCondLst>
                                    <p:cond delay="2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5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53" presetClass="exit" presetSubtype="32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3" dur="5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0" grpId="0"/>
      <p:bldP spid="10" grpId="1"/>
      <p:bldP spid="51" grpId="0" animBg="1"/>
      <p:bldP spid="51" grpId="1" animBg="1"/>
      <p:bldP spid="52" grpId="0" animBg="1"/>
      <p:bldP spid="52" grpId="1" animBg="1"/>
      <p:bldP spid="54" grpId="0" animBg="1"/>
      <p:bldP spid="55" grpId="0" animBg="1"/>
      <p:bldP spid="56" grpId="0" animBg="1"/>
      <p:bldP spid="57" grpId="0" animBg="1"/>
      <p:bldP spid="60" grpId="0"/>
      <p:bldP spid="79" grpId="0" animBg="1"/>
      <p:bldP spid="79" grpId="1" animBg="1"/>
      <p:bldP spid="42" grpId="0" animBg="1"/>
      <p:bldP spid="42" grpId="1" animBg="1"/>
      <p:bldP spid="43" grpId="0" animBg="1"/>
      <p:bldP spid="43" grpId="1" animBg="1"/>
      <p:bldP spid="44" grpId="0"/>
      <p:bldP spid="44" grpId="1"/>
      <p:bldP spid="46" grpId="0"/>
      <p:bldP spid="46" grpId="1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A1B98BE-E240-470D-BD3B-15C7D93958EC}"/>
              </a:ext>
            </a:extLst>
          </p:cNvPr>
          <p:cNvSpPr txBox="1"/>
          <p:nvPr/>
        </p:nvSpPr>
        <p:spPr>
          <a:xfrm>
            <a:off x="2573867" y="321733"/>
            <a:ext cx="7044267" cy="748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67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HƯỚNG DẪN VỀ NHÀ</a:t>
            </a:r>
            <a:endParaRPr lang="vi-VN" sz="4267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890D9A-0C48-4669-8241-5722BA67552C}"/>
              </a:ext>
            </a:extLst>
          </p:cNvPr>
          <p:cNvSpPr txBox="1"/>
          <p:nvPr/>
        </p:nvSpPr>
        <p:spPr>
          <a:xfrm>
            <a:off x="169334" y="1726483"/>
            <a:ext cx="11853333" cy="3386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3200" dirty="0">
                <a:solidFill>
                  <a:srgbClr val="002060"/>
                </a:solidFill>
                <a:ea typeface="Calibri" panose="020F0502020204030204" pitchFamily="34" charset="0"/>
              </a:rPr>
              <a:t>-</a:t>
            </a:r>
            <a:r>
              <a:rPr lang="en-US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Ôn</a:t>
            </a:r>
            <a:r>
              <a:rPr lang="en-US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lại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các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kiến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thức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đã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học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.</a:t>
            </a:r>
            <a:endParaRPr lang="en-US" sz="3200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-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Tự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đọc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thêm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mục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b="1" dirty="0">
                <a:solidFill>
                  <a:srgbClr val="002060"/>
                </a:solidFill>
                <a:ea typeface="Calibri" panose="020F0502020204030204" pitchFamily="34" charset="0"/>
              </a:rPr>
              <a:t>CÓ THỂ EM CHƯA BIẾT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và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tìm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thêm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những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ví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dụ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liên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quan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đến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hình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ảnh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của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tia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trong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thực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tiễn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.</a:t>
            </a:r>
            <a:endParaRPr lang="en-US" sz="3200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-</a:t>
            </a:r>
            <a:r>
              <a:rPr lang="vi-VN" sz="3200" dirty="0">
                <a:solidFill>
                  <a:srgbClr val="002060"/>
                </a:solidFill>
                <a:ea typeface="Calibri" panose="020F0502020204030204" pitchFamily="34" charset="0"/>
              </a:rPr>
              <a:t> Hoàn thành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các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bài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tập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ea typeface="Calibri" panose="020F0502020204030204" pitchFamily="34" charset="0"/>
              </a:rPr>
              <a:t>trong</a:t>
            </a:r>
            <a:r>
              <a:rPr lang="en-GB" sz="3200" dirty="0">
                <a:solidFill>
                  <a:srgbClr val="002060"/>
                </a:solidFill>
                <a:ea typeface="Calibri" panose="020F0502020204030204" pitchFamily="34" charset="0"/>
              </a:rPr>
              <a:t> SBT</a:t>
            </a:r>
            <a:endParaRPr lang="en-US" sz="3200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3200" dirty="0">
                <a:solidFill>
                  <a:srgbClr val="002060"/>
                </a:solidFill>
                <a:ea typeface="Calibri" panose="020F0502020204030204" pitchFamily="34" charset="0"/>
              </a:rPr>
              <a:t>- Chuẩn bị bài mới “</a:t>
            </a:r>
            <a:r>
              <a:rPr lang="en-GB" sz="3200" b="1" dirty="0" err="1">
                <a:solidFill>
                  <a:srgbClr val="002060"/>
                </a:solidFill>
                <a:ea typeface="Calibri" panose="020F0502020204030204" pitchFamily="34" charset="0"/>
              </a:rPr>
              <a:t>Góc</a:t>
            </a:r>
            <a:r>
              <a:rPr lang="vi-VN" sz="3200" dirty="0">
                <a:solidFill>
                  <a:srgbClr val="002060"/>
                </a:solidFill>
                <a:ea typeface="Calibri" panose="020F0502020204030204" pitchFamily="34" charset="0"/>
              </a:rPr>
              <a:t>”.</a:t>
            </a:r>
            <a:endParaRPr lang="en-US" sz="3200" dirty="0">
              <a:solidFill>
                <a:srgbClr val="002060"/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260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533C9-7137-4599-8B69-BECC5386C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8667" y="2187800"/>
            <a:ext cx="8991600" cy="24824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5867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HẸN GẶP LẠI CÁC EM Ở TIẾT HỌC SAU!</a:t>
            </a:r>
            <a:endParaRPr lang="vi-VN" sz="5867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744126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7DF08E35-8BC5-4D09-B1BC-F4FA8FE1891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43646" y="1802187"/>
            <a:ext cx="4281375" cy="1963771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2F2403E9-B1C1-4351-8E6B-D6118E76AA95}"/>
              </a:ext>
            </a:extLst>
          </p:cNvPr>
          <p:cNvSpPr txBox="1"/>
          <p:nvPr/>
        </p:nvSpPr>
        <p:spPr>
          <a:xfrm>
            <a:off x="1156010" y="303471"/>
            <a:ext cx="8654297" cy="2151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1219170">
              <a:lnSpc>
                <a:spcPct val="13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defRPr/>
            </a:pPr>
            <a:r>
              <a:rPr lang="en-GB" sz="3200" b="1" kern="0" dirty="0" err="1">
                <a:solidFill>
                  <a:srgbClr val="00B0F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Bài</a:t>
            </a:r>
            <a:r>
              <a:rPr lang="en-GB" sz="3200" b="1" kern="0" dirty="0">
                <a:solidFill>
                  <a:srgbClr val="00B0F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2: 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Quan </a:t>
            </a:r>
            <a:r>
              <a:rPr lang="en-GB" sz="3200" kern="0" dirty="0" err="1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sát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GB" sz="3200" kern="0" dirty="0" err="1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Hình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63. </a:t>
            </a:r>
            <a:r>
              <a:rPr lang="en-GB" sz="3200" kern="0" dirty="0" err="1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Trong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GB" sz="3200" kern="0" dirty="0" err="1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các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GB" sz="3200" kern="0" dirty="0" err="1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phát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GB" sz="3200" kern="0" dirty="0" err="1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biểu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GB" sz="3200" kern="0" dirty="0" err="1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sau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, </a:t>
            </a:r>
            <a:r>
              <a:rPr lang="en-GB" sz="3200" kern="0" dirty="0" err="1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phát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GB" sz="3200" kern="0" dirty="0" err="1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biểu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GB" sz="3200" kern="0" dirty="0" err="1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nào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GB" sz="3200" kern="0" dirty="0" err="1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đúng,phát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GB" sz="3200" kern="0" dirty="0" err="1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biểu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GB" sz="3200" kern="0" dirty="0" err="1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nào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GB" sz="3200" kern="0" dirty="0" err="1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sai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?</a:t>
            </a:r>
          </a:p>
          <a:p>
            <a:pPr algn="just" defTabSz="1219170">
              <a:lnSpc>
                <a:spcPct val="13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defRPr/>
            </a:pPr>
            <a:endParaRPr lang="en-US" sz="3200" kern="0" dirty="0">
              <a:solidFill>
                <a:srgbClr val="000000"/>
              </a:solidFill>
              <a:latin typeface="Arial"/>
              <a:ea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48BE88-C4B2-4A6B-9025-59E0802352AF}"/>
              </a:ext>
            </a:extLst>
          </p:cNvPr>
          <p:cNvSpPr txBox="1"/>
          <p:nvPr/>
        </p:nvSpPr>
        <p:spPr>
          <a:xfrm>
            <a:off x="1156009" y="2429180"/>
            <a:ext cx="6654800" cy="665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lnSpc>
                <a:spcPct val="130000"/>
              </a:lnSpc>
              <a:buClr>
                <a:srgbClr val="000000"/>
              </a:buClr>
              <a:defRPr/>
            </a:pP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a) </a:t>
            </a:r>
            <a:r>
              <a:rPr lang="en-GB" sz="3200" kern="0" dirty="0" err="1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Điểm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A </a:t>
            </a:r>
            <a:r>
              <a:rPr lang="en-GB" sz="3200" kern="0" dirty="0" err="1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thuộc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GB" sz="3200" kern="0" dirty="0" err="1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tia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BC.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1F61DC-066B-4D0C-B6D9-42CAB379FD63}"/>
              </a:ext>
            </a:extLst>
          </p:cNvPr>
          <p:cNvSpPr txBox="1"/>
          <p:nvPr/>
        </p:nvSpPr>
        <p:spPr>
          <a:xfrm>
            <a:off x="1156009" y="3636021"/>
            <a:ext cx="6654800" cy="665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lnSpc>
                <a:spcPct val="130000"/>
              </a:lnSpc>
              <a:buClr>
                <a:srgbClr val="000000"/>
              </a:buClr>
              <a:defRPr/>
            </a:pP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a) </a:t>
            </a:r>
            <a:r>
              <a:rPr lang="en-GB" sz="3200" kern="0" dirty="0" err="1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Điểm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D </a:t>
            </a:r>
            <a:r>
              <a:rPr lang="en-GB" sz="3200" kern="0" dirty="0" err="1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thuộc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</a:t>
            </a:r>
            <a:r>
              <a:rPr lang="en-GB" sz="3200" kern="0" dirty="0" err="1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tia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 BC.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AD18EC-F371-485E-B79C-59AEE041735F}"/>
              </a:ext>
            </a:extLst>
          </p:cNvPr>
          <p:cNvSpPr txBox="1"/>
          <p:nvPr/>
        </p:nvSpPr>
        <p:spPr>
          <a:xfrm>
            <a:off x="5723467" y="2461163"/>
            <a:ext cx="177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Sai</a:t>
            </a:r>
            <a:endParaRPr lang="vi-VN" sz="32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1090D8-F729-4359-AA5D-283C816D5453}"/>
              </a:ext>
            </a:extLst>
          </p:cNvPr>
          <p:cNvSpPr txBox="1"/>
          <p:nvPr/>
        </p:nvSpPr>
        <p:spPr>
          <a:xfrm>
            <a:off x="5723467" y="3713477"/>
            <a:ext cx="177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</a:rPr>
              <a:t>Đúng</a:t>
            </a:r>
            <a:endParaRPr lang="vi-VN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7" grpId="0"/>
      <p:bldP spid="8" grpId="0"/>
      <p:bldP spid="3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9" name="Google Shape;2449;p62"/>
          <p:cNvSpPr/>
          <p:nvPr/>
        </p:nvSpPr>
        <p:spPr>
          <a:xfrm>
            <a:off x="8772867" y="5081401"/>
            <a:ext cx="3560800" cy="13188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  <a:defRPr/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E4ACABA-70C2-4F26-8EC0-4E1B1989DA7B}"/>
              </a:ext>
            </a:extLst>
          </p:cNvPr>
          <p:cNvSpPr txBox="1"/>
          <p:nvPr/>
        </p:nvSpPr>
        <p:spPr>
          <a:xfrm>
            <a:off x="822039" y="457799"/>
            <a:ext cx="9508851" cy="1729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1219170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defRPr/>
            </a:pPr>
            <a:r>
              <a:rPr lang="en-GB" sz="2667" b="1" kern="0" dirty="0" err="1">
                <a:solidFill>
                  <a:srgbClr val="00B0F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Bài</a:t>
            </a:r>
            <a:r>
              <a:rPr lang="en-GB" sz="2667" b="1" kern="0" dirty="0">
                <a:solidFill>
                  <a:srgbClr val="00B0F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3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: Quan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sát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Hình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63.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Trong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các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phát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biểu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sau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,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phát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biểu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nào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đúng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,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phát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biểu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nào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sai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?</a:t>
            </a:r>
          </a:p>
          <a:p>
            <a:pPr algn="just" defTabSz="1219170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defRPr/>
            </a:pPr>
            <a:endParaRPr lang="en-US" sz="2667" kern="0" dirty="0">
              <a:solidFill>
                <a:srgbClr val="000000"/>
              </a:solidFill>
              <a:latin typeface="Arial"/>
              <a:ea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BD25A6-DDF1-46B8-BB2D-DC87E3D0177E}"/>
              </a:ext>
            </a:extLst>
          </p:cNvPr>
          <p:cNvSpPr txBox="1"/>
          <p:nvPr/>
        </p:nvSpPr>
        <p:spPr>
          <a:xfrm>
            <a:off x="857120" y="2339090"/>
            <a:ext cx="6231467" cy="2632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1219170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defRPr/>
            </a:pP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a) Hai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tia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BC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và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BD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trùng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nhau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.</a:t>
            </a:r>
            <a:endParaRPr lang="en-US" sz="2667" kern="0" dirty="0">
              <a:solidFill>
                <a:srgbClr val="000000"/>
              </a:solidFill>
              <a:latin typeface="Arial"/>
              <a:ea typeface="Calibri" panose="020F0502020204030204" pitchFamily="34" charset="0"/>
              <a:cs typeface="Arial"/>
              <a:sym typeface="Arial"/>
            </a:endParaRPr>
          </a:p>
          <a:p>
            <a:pPr algn="just" defTabSz="1219170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defRPr/>
            </a:pP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b) Hai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tia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DA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và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CA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trùng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nhau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.</a:t>
            </a:r>
          </a:p>
          <a:p>
            <a:pPr algn="just" defTabSz="1219170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defRPr/>
            </a:pP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c) Hai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tia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BA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và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BD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đối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nhau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.</a:t>
            </a:r>
          </a:p>
          <a:p>
            <a:pPr algn="just" defTabSz="1219170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defRPr/>
            </a:pPr>
            <a:r>
              <a:rPr lang="en-GB" sz="2667" kern="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  <a:sym typeface="Arial"/>
              </a:rPr>
              <a:t>d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) Hai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tia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BA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và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CD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đối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nhau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.</a:t>
            </a:r>
            <a:endParaRPr lang="en-US" sz="2667" kern="0" dirty="0">
              <a:solidFill>
                <a:srgbClr val="000000"/>
              </a:solidFill>
              <a:latin typeface="Arial"/>
              <a:ea typeface="Calibri" panose="020F0502020204030204" pitchFamily="34" charset="0"/>
              <a:cs typeface="Arial"/>
              <a:sym typeface="Arial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6C26005-F677-4842-8E65-A1918EA89F9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88587" y="2218195"/>
            <a:ext cx="4281375" cy="196377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21E1544-3471-4EE5-963E-0F39FACE4CD4}"/>
              </a:ext>
            </a:extLst>
          </p:cNvPr>
          <p:cNvSpPr txBox="1"/>
          <p:nvPr/>
        </p:nvSpPr>
        <p:spPr>
          <a:xfrm>
            <a:off x="5723467" y="2397645"/>
            <a:ext cx="177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</a:rPr>
              <a:t>Đúng</a:t>
            </a:r>
            <a:endParaRPr lang="vi-VN" sz="3200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6C38F8-3315-4554-805A-50F9805BCFD0}"/>
              </a:ext>
            </a:extLst>
          </p:cNvPr>
          <p:cNvSpPr txBox="1"/>
          <p:nvPr/>
        </p:nvSpPr>
        <p:spPr>
          <a:xfrm>
            <a:off x="5875867" y="3114445"/>
            <a:ext cx="177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Sai</a:t>
            </a:r>
            <a:endParaRPr lang="vi-VN" sz="3200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2EB55EF-932F-4313-B2CD-4A823A19D1AE}"/>
              </a:ext>
            </a:extLst>
          </p:cNvPr>
          <p:cNvSpPr txBox="1"/>
          <p:nvPr/>
        </p:nvSpPr>
        <p:spPr>
          <a:xfrm>
            <a:off x="5576464" y="3699971"/>
            <a:ext cx="177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</a:rPr>
              <a:t>Đúng</a:t>
            </a:r>
            <a:endParaRPr lang="vi-VN" sz="3200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193A841-2D17-4B93-B7C8-1C096184C194}"/>
              </a:ext>
            </a:extLst>
          </p:cNvPr>
          <p:cNvSpPr txBox="1"/>
          <p:nvPr/>
        </p:nvSpPr>
        <p:spPr>
          <a:xfrm>
            <a:off x="5723467" y="4487991"/>
            <a:ext cx="177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Sai</a:t>
            </a:r>
            <a:endParaRPr lang="vi-VN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8" grpId="0" build="p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8E3284A1-8E92-445C-8531-F562B35FA73D}"/>
              </a:ext>
            </a:extLst>
          </p:cNvPr>
          <p:cNvSpPr txBox="1"/>
          <p:nvPr/>
        </p:nvSpPr>
        <p:spPr>
          <a:xfrm>
            <a:off x="2090008" y="149602"/>
            <a:ext cx="6199760" cy="6843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1219170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defRPr/>
            </a:pPr>
            <a:r>
              <a:rPr lang="en-GB" sz="3200" b="1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Bài</a:t>
            </a:r>
            <a:r>
              <a:rPr lang="en-GB" sz="3200" b="1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4. 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Quan </a:t>
            </a:r>
            <a:r>
              <a:rPr lang="en-GB" sz="3200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sát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3200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hình</a:t>
            </a:r>
            <a:r>
              <a:rPr lang="en-GB" sz="3200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64:</a:t>
            </a:r>
            <a:endParaRPr lang="en-US" sz="3200" kern="0" dirty="0">
              <a:solidFill>
                <a:srgbClr val="000000"/>
              </a:solidFill>
              <a:latin typeface="Arial"/>
              <a:ea typeface="Calibri" panose="020F0502020204030204" pitchFamily="34" charset="0"/>
              <a:cs typeface="Arial"/>
              <a:sym typeface="Arial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E28EE666-D86B-4B06-91F2-DB8080FE15C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48542" y="747581"/>
            <a:ext cx="5189887" cy="21384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65089A5-5881-4EBC-B8E8-097B9E0B5FAA}"/>
              </a:ext>
            </a:extLst>
          </p:cNvPr>
          <p:cNvSpPr txBox="1"/>
          <p:nvPr/>
        </p:nvSpPr>
        <p:spPr>
          <a:xfrm>
            <a:off x="3030527" y="2997361"/>
            <a:ext cx="6770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a) </a:t>
            </a:r>
            <a:r>
              <a:rPr lang="en-US" sz="3200" dirty="0" err="1"/>
              <a:t>Hãy</a:t>
            </a:r>
            <a:r>
              <a:rPr lang="en-US" sz="3200" dirty="0"/>
              <a:t> </a:t>
            </a:r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ba</a:t>
            </a:r>
            <a:r>
              <a:rPr lang="en-US" sz="3200" dirty="0"/>
              <a:t> </a:t>
            </a:r>
            <a:r>
              <a:rPr lang="en-US" sz="3200" dirty="0" err="1"/>
              <a:t>tia</a:t>
            </a:r>
            <a:r>
              <a:rPr lang="en-US" sz="3200" dirty="0"/>
              <a:t> </a:t>
            </a:r>
            <a:r>
              <a:rPr lang="en-US" sz="3200" dirty="0" err="1"/>
              <a:t>gốc</a:t>
            </a:r>
            <a:r>
              <a:rPr lang="en-US" sz="3200" dirty="0"/>
              <a:t> A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ba</a:t>
            </a:r>
            <a:r>
              <a:rPr lang="en-US" sz="3200" dirty="0"/>
              <a:t> </a:t>
            </a:r>
            <a:r>
              <a:rPr lang="en-US" sz="3200" dirty="0" err="1"/>
              <a:t>tia</a:t>
            </a:r>
            <a:r>
              <a:rPr lang="en-US" sz="3200" dirty="0"/>
              <a:t> </a:t>
            </a:r>
            <a:r>
              <a:rPr lang="en-US" sz="3200" dirty="0" err="1"/>
              <a:t>gốc</a:t>
            </a:r>
            <a:r>
              <a:rPr lang="en-US" sz="3200" dirty="0"/>
              <a:t> B.</a:t>
            </a:r>
            <a:endParaRPr lang="vi-VN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583306-1AE2-4F4C-AFED-1836D8DEE4CE}"/>
              </a:ext>
            </a:extLst>
          </p:cNvPr>
          <p:cNvSpPr txBox="1"/>
          <p:nvPr/>
        </p:nvSpPr>
        <p:spPr>
          <a:xfrm>
            <a:off x="2958051" y="4388376"/>
            <a:ext cx="67708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b) </a:t>
            </a:r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hai</a:t>
            </a:r>
            <a:r>
              <a:rPr lang="en-US" sz="3200" dirty="0"/>
              <a:t> </a:t>
            </a:r>
            <a:r>
              <a:rPr lang="en-US" sz="3200" dirty="0" err="1"/>
              <a:t>tia</a:t>
            </a:r>
            <a:r>
              <a:rPr lang="en-US" sz="3200" dirty="0"/>
              <a:t> </a:t>
            </a:r>
            <a:r>
              <a:rPr lang="en-US" sz="3200" dirty="0" err="1"/>
              <a:t>trùng</a:t>
            </a:r>
            <a:r>
              <a:rPr lang="en-US" sz="3200" dirty="0"/>
              <a:t> </a:t>
            </a:r>
            <a:r>
              <a:rPr lang="en-US" sz="3200" dirty="0" err="1"/>
              <a:t>nhau</a:t>
            </a:r>
            <a:r>
              <a:rPr lang="en-US" sz="3200" dirty="0"/>
              <a:t> </a:t>
            </a:r>
            <a:r>
              <a:rPr lang="en-US" sz="3200" dirty="0" err="1"/>
              <a:t>gốc</a:t>
            </a:r>
            <a:r>
              <a:rPr lang="en-US" sz="3200" dirty="0"/>
              <a:t> A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hai</a:t>
            </a:r>
            <a:r>
              <a:rPr lang="en-US" sz="3200" dirty="0"/>
              <a:t>  </a:t>
            </a:r>
            <a:r>
              <a:rPr lang="en-US" sz="3200" dirty="0" err="1"/>
              <a:t>tia</a:t>
            </a:r>
            <a:r>
              <a:rPr lang="en-US" sz="3200" dirty="0"/>
              <a:t> </a:t>
            </a:r>
            <a:r>
              <a:rPr lang="en-US" sz="3200" dirty="0" err="1"/>
              <a:t>trùng</a:t>
            </a:r>
            <a:r>
              <a:rPr lang="en-US" sz="3200" dirty="0"/>
              <a:t> </a:t>
            </a:r>
            <a:r>
              <a:rPr lang="en-US" sz="3200" dirty="0" err="1"/>
              <a:t>nhau</a:t>
            </a:r>
            <a:r>
              <a:rPr lang="en-US" sz="3200" dirty="0"/>
              <a:t> </a:t>
            </a:r>
            <a:r>
              <a:rPr lang="en-US" sz="3200" dirty="0" err="1"/>
              <a:t>gốc</a:t>
            </a:r>
            <a:r>
              <a:rPr lang="en-US" sz="3200" dirty="0"/>
              <a:t> B.</a:t>
            </a:r>
            <a:endParaRPr lang="vi-VN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129110-C472-464A-B6E2-4BC567269952}"/>
              </a:ext>
            </a:extLst>
          </p:cNvPr>
          <p:cNvSpPr txBox="1"/>
          <p:nvPr/>
        </p:nvSpPr>
        <p:spPr>
          <a:xfrm>
            <a:off x="3030527" y="5573548"/>
            <a:ext cx="66983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c) </a:t>
            </a:r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hai</a:t>
            </a:r>
            <a:r>
              <a:rPr lang="en-US" sz="3200" dirty="0"/>
              <a:t> </a:t>
            </a:r>
            <a:r>
              <a:rPr lang="en-US" sz="3200" dirty="0" err="1"/>
              <a:t>tia</a:t>
            </a:r>
            <a:r>
              <a:rPr lang="en-US" sz="3200" dirty="0"/>
              <a:t> </a:t>
            </a:r>
            <a:r>
              <a:rPr lang="en-US" sz="3200" dirty="0" err="1"/>
              <a:t>đối</a:t>
            </a:r>
            <a:r>
              <a:rPr lang="en-US" sz="3200" dirty="0"/>
              <a:t> </a:t>
            </a:r>
            <a:r>
              <a:rPr lang="en-US" sz="3200" dirty="0" err="1"/>
              <a:t>nhau</a:t>
            </a:r>
            <a:r>
              <a:rPr lang="en-US" sz="3200" dirty="0"/>
              <a:t> </a:t>
            </a:r>
            <a:r>
              <a:rPr lang="en-US" sz="3200" dirty="0" err="1"/>
              <a:t>gốc</a:t>
            </a:r>
            <a:r>
              <a:rPr lang="en-US" sz="3200" dirty="0"/>
              <a:t> A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hai</a:t>
            </a:r>
            <a:r>
              <a:rPr lang="en-US" sz="3200" dirty="0"/>
              <a:t>  </a:t>
            </a:r>
            <a:r>
              <a:rPr lang="en-US" sz="3200" dirty="0" err="1"/>
              <a:t>tia</a:t>
            </a:r>
            <a:r>
              <a:rPr lang="en-US" sz="3200" dirty="0"/>
              <a:t> </a:t>
            </a:r>
            <a:r>
              <a:rPr lang="en-US" sz="3200" dirty="0" err="1"/>
              <a:t>đối</a:t>
            </a:r>
            <a:r>
              <a:rPr lang="en-US" sz="3200" dirty="0"/>
              <a:t> </a:t>
            </a:r>
            <a:r>
              <a:rPr lang="en-US" sz="3200" dirty="0" err="1"/>
              <a:t>nhau</a:t>
            </a:r>
            <a:r>
              <a:rPr lang="en-US" sz="3200" dirty="0"/>
              <a:t> </a:t>
            </a:r>
            <a:r>
              <a:rPr lang="en-US" sz="3200" dirty="0" err="1"/>
              <a:t>gốc</a:t>
            </a:r>
            <a:r>
              <a:rPr lang="en-US" sz="3200" dirty="0"/>
              <a:t> B.</a:t>
            </a:r>
            <a:endParaRPr lang="vi-VN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924A5EF-5FEE-4E8A-A460-159E024C665C}"/>
              </a:ext>
            </a:extLst>
          </p:cNvPr>
          <p:cNvSpPr txBox="1"/>
          <p:nvPr/>
        </p:nvSpPr>
        <p:spPr>
          <a:xfrm>
            <a:off x="1032934" y="2069537"/>
            <a:ext cx="1642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FF0000"/>
                </a:solidFill>
              </a:rPr>
              <a:t>Giải</a:t>
            </a:r>
            <a:r>
              <a:rPr lang="en-US" sz="3200" b="1" u="sng" dirty="0">
                <a:solidFill>
                  <a:srgbClr val="FF0000"/>
                </a:solidFill>
              </a:rPr>
              <a:t>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D571F2-BF84-4B3C-AFBF-5807AD1F128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76009" y="1"/>
            <a:ext cx="5189887" cy="21384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9EF641E-92B1-484B-BEFA-77668C2195E3}"/>
              </a:ext>
            </a:extLst>
          </p:cNvPr>
          <p:cNvSpPr txBox="1"/>
          <p:nvPr/>
        </p:nvSpPr>
        <p:spPr>
          <a:xfrm>
            <a:off x="2871071" y="2445595"/>
            <a:ext cx="6199760" cy="43819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1219170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defRPr/>
            </a:pP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a) Ba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tia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gốc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A: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Ax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, AB, Ay</a:t>
            </a:r>
            <a:endParaRPr lang="en-US" sz="2667" kern="0" dirty="0">
              <a:solidFill>
                <a:srgbClr val="000000"/>
              </a:solidFill>
              <a:latin typeface="Arial"/>
              <a:ea typeface="Calibri" panose="020F0502020204030204" pitchFamily="34" charset="0"/>
              <a:cs typeface="Arial"/>
              <a:sym typeface="Arial"/>
            </a:endParaRPr>
          </a:p>
          <a:p>
            <a:pPr algn="just" defTabSz="1219170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defRPr/>
            </a:pP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    Ba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tia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gốc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B: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Bx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, BA, By</a:t>
            </a:r>
            <a:endParaRPr lang="en-US" sz="2667" kern="0" dirty="0">
              <a:solidFill>
                <a:srgbClr val="000000"/>
              </a:solidFill>
              <a:latin typeface="Arial"/>
              <a:ea typeface="Calibri" panose="020F0502020204030204" pitchFamily="34" charset="0"/>
              <a:cs typeface="Arial"/>
              <a:sym typeface="Arial"/>
            </a:endParaRPr>
          </a:p>
          <a:p>
            <a:pPr algn="just" defTabSz="1219170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defRPr/>
            </a:pP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b) Hai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tia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trùng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nhau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gốc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A: AB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và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Ay</a:t>
            </a:r>
            <a:endParaRPr lang="en-US" sz="2667" kern="0" dirty="0">
              <a:solidFill>
                <a:srgbClr val="000000"/>
              </a:solidFill>
              <a:latin typeface="Arial"/>
              <a:ea typeface="Calibri" panose="020F0502020204030204" pitchFamily="34" charset="0"/>
              <a:cs typeface="Arial"/>
              <a:sym typeface="Arial"/>
            </a:endParaRPr>
          </a:p>
          <a:p>
            <a:pPr algn="just" defTabSz="1219170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defRPr/>
            </a:pP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   Hai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tia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trùng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nhau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gốc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B: BA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và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Bx</a:t>
            </a:r>
            <a:endParaRPr lang="en-US" sz="2667" kern="0" dirty="0">
              <a:solidFill>
                <a:srgbClr val="000000"/>
              </a:solidFill>
              <a:latin typeface="Arial"/>
              <a:ea typeface="Calibri" panose="020F0502020204030204" pitchFamily="34" charset="0"/>
              <a:cs typeface="Arial"/>
              <a:sym typeface="Arial"/>
            </a:endParaRPr>
          </a:p>
          <a:p>
            <a:pPr algn="just" defTabSz="1219170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defRPr/>
            </a:pP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c) Hai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tia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đối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nhau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gốc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A: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Ax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và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Ay</a:t>
            </a:r>
            <a:endParaRPr lang="en-US" sz="2667" kern="0" dirty="0">
              <a:solidFill>
                <a:srgbClr val="000000"/>
              </a:solidFill>
              <a:latin typeface="Arial"/>
              <a:ea typeface="Calibri" panose="020F0502020204030204" pitchFamily="34" charset="0"/>
              <a:cs typeface="Arial"/>
              <a:sym typeface="Arial"/>
            </a:endParaRPr>
          </a:p>
          <a:p>
            <a:pPr algn="just" defTabSz="1219170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defRPr/>
            </a:pP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   Hai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tia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đối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nhau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gốc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B: BA </a:t>
            </a:r>
            <a:r>
              <a:rPr lang="en-GB" sz="2667" kern="0" dirty="0" err="1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và</a:t>
            </a:r>
            <a:r>
              <a:rPr lang="en-GB" sz="2667" kern="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/>
                <a:sym typeface="Arial"/>
              </a:rPr>
              <a:t> By</a:t>
            </a:r>
            <a:endParaRPr lang="en-US" sz="2667" kern="0" dirty="0">
              <a:solidFill>
                <a:srgbClr val="000000"/>
              </a:solidFill>
              <a:latin typeface="Arial"/>
              <a:ea typeface="Calibri" panose="020F0502020204030204" pitchFamily="34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78436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8725590-1FED-480C-9F8A-D9BBA6332680}"/>
              </a:ext>
            </a:extLst>
          </p:cNvPr>
          <p:cNvSpPr txBox="1"/>
          <p:nvPr/>
        </p:nvSpPr>
        <p:spPr>
          <a:xfrm>
            <a:off x="2963333" y="2556934"/>
            <a:ext cx="660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VẬN DỤNG</a:t>
            </a:r>
            <a:endParaRPr lang="vi-VN" sz="7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3800921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entagon 5"/>
          <p:cNvSpPr/>
          <p:nvPr/>
        </p:nvSpPr>
        <p:spPr>
          <a:xfrm>
            <a:off x="1" y="1"/>
            <a:ext cx="5328139" cy="116058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4800" b="1" dirty="0" err="1">
                <a:solidFill>
                  <a:prstClr val="white"/>
                </a:solidFill>
                <a:latin typeface="Arial" panose="020B0604020202020204"/>
              </a:rPr>
              <a:t>Luyện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/>
              </a:rPr>
              <a:t>tập</a:t>
            </a:r>
            <a:endParaRPr lang="vi-VN" sz="4800" b="1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23" name="Content Placeholder 2"/>
          <p:cNvSpPr>
            <a:spLocks noGrp="1"/>
          </p:cNvSpPr>
          <p:nvPr/>
        </p:nvSpPr>
        <p:spPr>
          <a:xfrm>
            <a:off x="687616" y="724390"/>
            <a:ext cx="10816771" cy="56399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377">
              <a:buNone/>
            </a:pP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914377">
              <a:buNone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181A2FC-281B-4473-83CC-409EA5DA0A50}"/>
              </a:ext>
            </a:extLst>
          </p:cNvPr>
          <p:cNvSpPr/>
          <p:nvPr/>
        </p:nvSpPr>
        <p:spPr>
          <a:xfrm>
            <a:off x="2349729" y="1216863"/>
            <a:ext cx="7810500" cy="1866900"/>
          </a:xfrm>
          <a:prstGeom prst="rect">
            <a:avLst/>
          </a:prstGeom>
          <a:noFill/>
        </p:spPr>
        <p:txBody>
          <a:bodyPr wrap="none" lIns="91440" tIns="45720" rIns="91440" bIns="45720" numCol="1">
            <a:prstTxWarp prst="textCanUp">
              <a:avLst/>
            </a:prstTxWarp>
            <a:spAutoFit/>
            <a:scene3d>
              <a:camera prst="perspectiveRight"/>
              <a:lightRig rig="threePt" dir="t"/>
            </a:scene3d>
          </a:bodyPr>
          <a:lstStyle/>
          <a:p>
            <a:pPr algn="ctr" defTabSz="914377"/>
            <a:r>
              <a:rPr lang="en-US" sz="6000" b="1" dirty="0" err="1">
                <a:ln w="6600">
                  <a:solidFill>
                    <a:srgbClr val="BD582C"/>
                  </a:solidFill>
                  <a:prstDash val="solid"/>
                </a:ln>
                <a:solidFill>
                  <a:srgbClr val="BD582C">
                    <a:lumMod val="20000"/>
                    <a:lumOff val="80000"/>
                  </a:srgbClr>
                </a:solidFill>
                <a:effectLst>
                  <a:glow rad="63500">
                    <a:srgbClr val="865640">
                      <a:satMod val="175000"/>
                      <a:alpha val="40000"/>
                    </a:srgb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Trò</a:t>
            </a:r>
            <a:r>
              <a:rPr lang="en-US" sz="6000" b="1" dirty="0">
                <a:ln w="6600">
                  <a:solidFill>
                    <a:srgbClr val="BD582C"/>
                  </a:solidFill>
                  <a:prstDash val="solid"/>
                </a:ln>
                <a:solidFill>
                  <a:srgbClr val="BD582C">
                    <a:lumMod val="20000"/>
                    <a:lumOff val="80000"/>
                  </a:srgbClr>
                </a:solidFill>
                <a:effectLst>
                  <a:glow rad="63500">
                    <a:srgbClr val="865640">
                      <a:satMod val="175000"/>
                      <a:alpha val="40000"/>
                    </a:srgb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en-US" sz="6000" b="1" dirty="0" err="1">
                <a:ln w="6600">
                  <a:solidFill>
                    <a:srgbClr val="BD582C"/>
                  </a:solidFill>
                  <a:prstDash val="solid"/>
                </a:ln>
                <a:solidFill>
                  <a:srgbClr val="BD582C">
                    <a:lumMod val="20000"/>
                    <a:lumOff val="80000"/>
                  </a:srgbClr>
                </a:solidFill>
                <a:effectLst>
                  <a:glow rad="63500">
                    <a:srgbClr val="865640">
                      <a:satMod val="175000"/>
                      <a:alpha val="40000"/>
                    </a:srgb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chơi</a:t>
            </a:r>
            <a:r>
              <a:rPr lang="en-US" sz="6000" b="1" dirty="0">
                <a:ln w="6600">
                  <a:solidFill>
                    <a:srgbClr val="BD582C"/>
                  </a:solidFill>
                  <a:prstDash val="solid"/>
                </a:ln>
                <a:solidFill>
                  <a:srgbClr val="BD582C">
                    <a:lumMod val="20000"/>
                    <a:lumOff val="80000"/>
                  </a:srgbClr>
                </a:solidFill>
                <a:effectLst>
                  <a:glow rad="63500">
                    <a:srgbClr val="865640">
                      <a:satMod val="175000"/>
                      <a:alpha val="40000"/>
                    </a:srgb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en-US" sz="6000" b="1" dirty="0" err="1">
                <a:ln w="6600">
                  <a:solidFill>
                    <a:srgbClr val="BD582C"/>
                  </a:solidFill>
                  <a:prstDash val="solid"/>
                </a:ln>
                <a:solidFill>
                  <a:srgbClr val="BD582C">
                    <a:lumMod val="20000"/>
                    <a:lumOff val="80000"/>
                  </a:srgbClr>
                </a:solidFill>
                <a:effectLst>
                  <a:glow rad="63500">
                    <a:srgbClr val="865640">
                      <a:satMod val="175000"/>
                      <a:alpha val="40000"/>
                    </a:srgb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trắc</a:t>
            </a:r>
            <a:r>
              <a:rPr lang="en-US" sz="6000" b="1" dirty="0">
                <a:ln w="6600">
                  <a:solidFill>
                    <a:srgbClr val="BD582C"/>
                  </a:solidFill>
                  <a:prstDash val="solid"/>
                </a:ln>
                <a:solidFill>
                  <a:srgbClr val="BD582C">
                    <a:lumMod val="20000"/>
                    <a:lumOff val="80000"/>
                  </a:srgbClr>
                </a:solidFill>
                <a:effectLst>
                  <a:glow rad="63500">
                    <a:srgbClr val="865640">
                      <a:satMod val="175000"/>
                      <a:alpha val="40000"/>
                    </a:srgb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en-US" sz="6000" b="1" dirty="0" err="1">
                <a:ln w="6600">
                  <a:solidFill>
                    <a:srgbClr val="BD582C"/>
                  </a:solidFill>
                  <a:prstDash val="solid"/>
                </a:ln>
                <a:solidFill>
                  <a:srgbClr val="BD582C">
                    <a:lumMod val="20000"/>
                    <a:lumOff val="80000"/>
                  </a:srgbClr>
                </a:solidFill>
                <a:effectLst>
                  <a:glow rad="63500">
                    <a:srgbClr val="865640">
                      <a:satMod val="175000"/>
                      <a:alpha val="40000"/>
                    </a:srgb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nghiệm</a:t>
            </a:r>
            <a:endParaRPr lang="en-US" sz="6000" b="1" dirty="0">
              <a:ln w="6600">
                <a:solidFill>
                  <a:srgbClr val="BD582C"/>
                </a:solidFill>
                <a:prstDash val="solid"/>
              </a:ln>
              <a:solidFill>
                <a:srgbClr val="BD582C">
                  <a:lumMod val="20000"/>
                  <a:lumOff val="80000"/>
                </a:srgbClr>
              </a:solidFill>
              <a:effectLst>
                <a:glow rad="63500">
                  <a:srgbClr val="865640">
                    <a:satMod val="175000"/>
                    <a:alpha val="40000"/>
                  </a:srgb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pic>
        <p:nvPicPr>
          <p:cNvPr id="10" name="Picture 2" descr="Dễ Thương Gió Bảng Chữ Cái Tiếng Anh Abcd Nghệ Thuật Từ Hình ảnh | Định  dạng hình ảnh PSD 678662915| vn.lovepik.com">
            <a:extLst>
              <a:ext uri="{FF2B5EF4-FFF2-40B4-BE49-F238E27FC236}">
                <a16:creationId xmlns:a16="http://schemas.microsoft.com/office/drawing/2014/main" id="{69A37D4C-24E2-47ED-89D5-197E36FE5D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98769">
                        <a14:foregroundMark x1="10154" y1="38902" x2="16462" y2="64989"/>
                        <a14:foregroundMark x1="13692" y1="36842" x2="16769" y2="63844"/>
                        <a14:foregroundMark x1="28462" y1="36842" x2="28769" y2="61098"/>
                        <a14:foregroundMark x1="31538" y1="44165" x2="33077" y2="48970"/>
                        <a14:foregroundMark x1="32000" y1="56293" x2="34769" y2="60870"/>
                        <a14:foregroundMark x1="38308" y1="41876" x2="39077" y2="53318"/>
                        <a14:foregroundMark x1="60000" y1="36613" x2="53846" y2="52860"/>
                        <a14:foregroundMark x1="57692" y1="55378" x2="58769" y2="61556"/>
                        <a14:foregroundMark x1="64154" y1="63387" x2="64154" y2="63387"/>
                        <a14:foregroundMark x1="36615" y1="37300" x2="36615" y2="37300"/>
                        <a14:foregroundMark x1="39846" y1="55835" x2="39846" y2="55835"/>
                        <a14:foregroundMark x1="64154" y1="40046" x2="64154" y2="4004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072" y="2873482"/>
            <a:ext cx="5893029" cy="3961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3119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4644F5-A545-4B7D-8AD9-ECDF06C2151F}"/>
              </a:ext>
            </a:extLst>
          </p:cNvPr>
          <p:cNvSpPr/>
          <p:nvPr/>
        </p:nvSpPr>
        <p:spPr>
          <a:xfrm>
            <a:off x="694586" y="139150"/>
            <a:ext cx="1046921" cy="6579705"/>
          </a:xfrm>
          <a:prstGeom prst="rect">
            <a:avLst/>
          </a:prstGeom>
          <a:gradFill>
            <a:gsLst>
              <a:gs pos="61052">
                <a:schemeClr val="accent2">
                  <a:lumMod val="75000"/>
                </a:schemeClr>
              </a:gs>
              <a:gs pos="4000">
                <a:schemeClr val="accent5">
                  <a:lumMod val="75000"/>
                </a:schemeClr>
              </a:gs>
              <a:gs pos="29000">
                <a:schemeClr val="accent6">
                  <a:lumMod val="97000"/>
                  <a:lumOff val="3000"/>
                </a:schemeClr>
              </a:gs>
              <a:gs pos="100000">
                <a:srgbClr val="00B0F0"/>
              </a:gs>
            </a:gsLst>
            <a:lin ang="16200000" scaled="1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2FAFA8-98F9-4E23-85CB-9D5C1B83B83F}"/>
              </a:ext>
            </a:extLst>
          </p:cNvPr>
          <p:cNvSpPr/>
          <p:nvPr/>
        </p:nvSpPr>
        <p:spPr>
          <a:xfrm>
            <a:off x="586168" y="-27711"/>
            <a:ext cx="1260000" cy="6876000"/>
          </a:xfrm>
          <a:prstGeom prst="rect">
            <a:avLst/>
          </a:prstGeom>
          <a:ln/>
          <a:effectLst>
            <a:outerShdw blurRad="57150" dist="19050" dir="5400000" algn="ctr" rotWithShape="0">
              <a:srgbClr val="000000">
                <a:alpha val="63000"/>
              </a:srgbClr>
            </a:outerShdw>
            <a:softEdge rad="1270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" name="Text Box 118">
            <a:extLst>
              <a:ext uri="{FF2B5EF4-FFF2-40B4-BE49-F238E27FC236}">
                <a16:creationId xmlns:a16="http://schemas.microsoft.com/office/drawing/2014/main" id="{BD631ECB-50FF-4ED1-BB51-68D8EADDE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7077" y="5826217"/>
            <a:ext cx="677001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914354">
              <a:spcBef>
                <a:spcPct val="50000"/>
              </a:spcBef>
            </a:pP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Hoan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hô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.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đúng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sp>
        <p:nvSpPr>
          <p:cNvPr id="10" name="Text Box 121">
            <a:extLst>
              <a:ext uri="{FF2B5EF4-FFF2-40B4-BE49-F238E27FC236}">
                <a16:creationId xmlns:a16="http://schemas.microsoft.com/office/drawing/2014/main" id="{E55C4547-FB12-4C49-9D1B-28805DDF5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7080" y="5792502"/>
            <a:ext cx="640080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914354">
              <a:spcBef>
                <a:spcPct val="50000"/>
              </a:spcBef>
            </a:pP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pic>
        <p:nvPicPr>
          <p:cNvPr id="11" name="Picture 2" descr="Khung viền PowerPoint đẹp">
            <a:extLst>
              <a:ext uri="{FF2B5EF4-FFF2-40B4-BE49-F238E27FC236}">
                <a16:creationId xmlns:a16="http://schemas.microsoft.com/office/drawing/2014/main" id="{925DAF4E-A91E-4B67-9DD0-C1AB59B6E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645" y="-52064"/>
            <a:ext cx="9524187" cy="2951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6" descr="Picture1">
            <a:extLst>
              <a:ext uri="{FF2B5EF4-FFF2-40B4-BE49-F238E27FC236}">
                <a16:creationId xmlns:a16="http://schemas.microsoft.com/office/drawing/2014/main" id="{7F0FA2B0-031C-4973-B8CF-6079A99BF1E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9524" y="587445"/>
            <a:ext cx="693739" cy="693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45E844F2-37E7-4DB0-8326-D2F2054436CD}"/>
              </a:ext>
            </a:extLst>
          </p:cNvPr>
          <p:cNvSpPr/>
          <p:nvPr/>
        </p:nvSpPr>
        <p:spPr>
          <a:xfrm>
            <a:off x="8349789" y="3237257"/>
            <a:ext cx="3147627" cy="748145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54"/>
            <a:r>
              <a:rPr lang="en-US" sz="32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</a:t>
            </a:r>
            <a:endParaRPr lang="vi-VN" sz="32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2C8D4153-E005-4F09-8ACD-294368F2B324}"/>
              </a:ext>
            </a:extLst>
          </p:cNvPr>
          <p:cNvSpPr/>
          <p:nvPr/>
        </p:nvSpPr>
        <p:spPr>
          <a:xfrm>
            <a:off x="8349789" y="4665148"/>
            <a:ext cx="3147627" cy="748145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40"/>
            <a:r>
              <a:rPr lang="en-US" sz="32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endParaRPr lang="vi-VN" sz="32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010ED24C-E510-4DE5-B89F-239AE671A059}"/>
              </a:ext>
            </a:extLst>
          </p:cNvPr>
          <p:cNvSpPr/>
          <p:nvPr/>
        </p:nvSpPr>
        <p:spPr>
          <a:xfrm>
            <a:off x="2747478" y="3474303"/>
            <a:ext cx="498916" cy="511096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/>
            <a:r>
              <a:rPr lang="en-US" sz="2400" b="1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662BFBA0-1A4A-4442-A43D-981C1EFFE20B}"/>
              </a:ext>
            </a:extLst>
          </p:cNvPr>
          <p:cNvSpPr/>
          <p:nvPr/>
        </p:nvSpPr>
        <p:spPr>
          <a:xfrm>
            <a:off x="7746211" y="4783671"/>
            <a:ext cx="498916" cy="511096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/>
            <a:r>
              <a:rPr lang="en-US" sz="24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41658C25-7390-4556-BC5E-B66395E333EE}"/>
              </a:ext>
            </a:extLst>
          </p:cNvPr>
          <p:cNvSpPr/>
          <p:nvPr/>
        </p:nvSpPr>
        <p:spPr>
          <a:xfrm>
            <a:off x="2787079" y="4796623"/>
            <a:ext cx="498916" cy="511096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/>
            <a:r>
              <a:rPr lang="en-US" sz="24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A48DBC7F-4ED8-4E83-99CD-39EDC79DA874}"/>
              </a:ext>
            </a:extLst>
          </p:cNvPr>
          <p:cNvSpPr/>
          <p:nvPr/>
        </p:nvSpPr>
        <p:spPr>
          <a:xfrm>
            <a:off x="7746211" y="3457756"/>
            <a:ext cx="498916" cy="511096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/>
            <a:r>
              <a:rPr lang="en-US" sz="24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A95EC97-75F5-494A-97D4-29680E26C24F}"/>
              </a:ext>
            </a:extLst>
          </p:cNvPr>
          <p:cNvSpPr txBox="1"/>
          <p:nvPr/>
        </p:nvSpPr>
        <p:spPr>
          <a:xfrm>
            <a:off x="3713019" y="831273"/>
            <a:ext cx="512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54"/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571FB0A-124C-4001-A982-10355E214208}"/>
              </a:ext>
            </a:extLst>
          </p:cNvPr>
          <p:cNvSpPr txBox="1"/>
          <p:nvPr/>
        </p:nvSpPr>
        <p:spPr>
          <a:xfrm>
            <a:off x="3593264" y="634356"/>
            <a:ext cx="7379537" cy="2479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914354">
              <a:lnSpc>
                <a:spcPct val="150000"/>
              </a:lnSpc>
            </a:pPr>
            <a:r>
              <a:rPr lang="en-US" sz="2667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66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1: 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67" dirty="0"/>
              <a:t>Cho </a:t>
            </a:r>
            <a:r>
              <a:rPr lang="en-GB" sz="2667" dirty="0" err="1"/>
              <a:t>hai</a:t>
            </a:r>
            <a:r>
              <a:rPr lang="en-GB" sz="2667" dirty="0"/>
              <a:t> </a:t>
            </a:r>
            <a:r>
              <a:rPr lang="en-GB" sz="2667" dirty="0" err="1"/>
              <a:t>tia</a:t>
            </a:r>
            <a:r>
              <a:rPr lang="en-GB" sz="2667" dirty="0"/>
              <a:t> </a:t>
            </a:r>
            <a:r>
              <a:rPr lang="en-GB" sz="2667" dirty="0" err="1"/>
              <a:t>đối</a:t>
            </a:r>
            <a:r>
              <a:rPr lang="en-GB" sz="2667" dirty="0"/>
              <a:t> </a:t>
            </a:r>
            <a:r>
              <a:rPr lang="en-GB" sz="2667" dirty="0" err="1"/>
              <a:t>nhau</a:t>
            </a:r>
            <a:r>
              <a:rPr lang="en-GB" sz="2667" dirty="0"/>
              <a:t> EM </a:t>
            </a:r>
            <a:r>
              <a:rPr lang="en-GB" sz="2667" dirty="0" err="1"/>
              <a:t>và</a:t>
            </a:r>
            <a:r>
              <a:rPr lang="en-GB" sz="2667" dirty="0"/>
              <a:t> EN, I </a:t>
            </a:r>
            <a:r>
              <a:rPr lang="en-GB" sz="2667" dirty="0" err="1"/>
              <a:t>là</a:t>
            </a:r>
            <a:r>
              <a:rPr lang="en-GB" sz="2667" dirty="0"/>
              <a:t> </a:t>
            </a:r>
            <a:r>
              <a:rPr lang="en-GB" sz="2667" dirty="0" err="1"/>
              <a:t>một</a:t>
            </a:r>
            <a:r>
              <a:rPr lang="en-GB" sz="2667" dirty="0"/>
              <a:t> </a:t>
            </a:r>
            <a:r>
              <a:rPr lang="en-GB" sz="2667" dirty="0" err="1"/>
              <a:t>điểm</a:t>
            </a:r>
            <a:r>
              <a:rPr lang="en-GB" sz="2667" dirty="0"/>
              <a:t> </a:t>
            </a:r>
            <a:r>
              <a:rPr lang="en-GB" sz="2667" dirty="0" err="1"/>
              <a:t>thuộc</a:t>
            </a:r>
            <a:r>
              <a:rPr lang="en-GB" sz="2667" dirty="0"/>
              <a:t> </a:t>
            </a:r>
            <a:r>
              <a:rPr lang="en-GB" sz="2667" dirty="0" err="1"/>
              <a:t>tia</a:t>
            </a:r>
            <a:r>
              <a:rPr lang="en-GB" sz="2667" dirty="0"/>
              <a:t> EM. </a:t>
            </a:r>
            <a:r>
              <a:rPr lang="en-GB" sz="2667" dirty="0" err="1"/>
              <a:t>Trong</a:t>
            </a:r>
            <a:r>
              <a:rPr lang="en-GB" sz="2667" dirty="0"/>
              <a:t> </a:t>
            </a:r>
            <a:r>
              <a:rPr lang="en-GB" sz="2667" dirty="0" err="1"/>
              <a:t>ba</a:t>
            </a:r>
            <a:r>
              <a:rPr lang="en-GB" sz="2667" dirty="0"/>
              <a:t> </a:t>
            </a:r>
            <a:r>
              <a:rPr lang="en-GB" sz="2667" dirty="0" err="1"/>
              <a:t>điểm</a:t>
            </a:r>
            <a:r>
              <a:rPr lang="en-GB" sz="2667" dirty="0"/>
              <a:t> I, E, N </a:t>
            </a:r>
            <a:r>
              <a:rPr lang="en-GB" sz="2667" dirty="0" err="1"/>
              <a:t>điểm</a:t>
            </a:r>
            <a:r>
              <a:rPr lang="en-GB" sz="2667" dirty="0"/>
              <a:t> </a:t>
            </a:r>
            <a:r>
              <a:rPr lang="en-GB" sz="2667" dirty="0" err="1"/>
              <a:t>nào</a:t>
            </a:r>
            <a:r>
              <a:rPr lang="en-GB" sz="2667" dirty="0"/>
              <a:t> </a:t>
            </a:r>
            <a:r>
              <a:rPr lang="en-GB" sz="2667" dirty="0" err="1"/>
              <a:t>nằm</a:t>
            </a:r>
            <a:r>
              <a:rPr lang="en-GB" sz="2667" dirty="0"/>
              <a:t> </a:t>
            </a:r>
            <a:r>
              <a:rPr lang="en-GB" sz="2667" dirty="0" err="1"/>
              <a:t>giữa</a:t>
            </a:r>
            <a:r>
              <a:rPr lang="en-GB" sz="2667" dirty="0"/>
              <a:t> </a:t>
            </a:r>
            <a:r>
              <a:rPr lang="en-GB" sz="2667" dirty="0" err="1"/>
              <a:t>hai</a:t>
            </a:r>
            <a:r>
              <a:rPr lang="en-GB" sz="2667" dirty="0"/>
              <a:t> </a:t>
            </a:r>
            <a:r>
              <a:rPr lang="en-GB" sz="2667" dirty="0" err="1"/>
              <a:t>điểm</a:t>
            </a:r>
            <a:r>
              <a:rPr lang="en-GB" sz="2667" dirty="0"/>
              <a:t> </a:t>
            </a:r>
            <a:r>
              <a:rPr lang="en-GB" sz="2667" dirty="0" err="1"/>
              <a:t>còn</a:t>
            </a:r>
            <a:r>
              <a:rPr lang="en-GB" sz="2667" dirty="0"/>
              <a:t> </a:t>
            </a:r>
            <a:r>
              <a:rPr lang="en-GB" sz="2667" dirty="0" err="1"/>
              <a:t>lại</a:t>
            </a:r>
            <a:r>
              <a:rPr lang="en-GB" sz="2667" dirty="0"/>
              <a:t>?</a:t>
            </a:r>
            <a:endParaRPr lang="en-US" sz="2667" dirty="0"/>
          </a:p>
          <a:p>
            <a:pPr algn="just" defTabSz="914354">
              <a:lnSpc>
                <a:spcPct val="150000"/>
              </a:lnSpc>
            </a:pPr>
            <a:endParaRPr lang="en-US" sz="2667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Circle: Hollow 78">
            <a:extLst>
              <a:ext uri="{FF2B5EF4-FFF2-40B4-BE49-F238E27FC236}">
                <a16:creationId xmlns:a16="http://schemas.microsoft.com/office/drawing/2014/main" id="{66F09241-27F7-44D9-8FF4-14CC1B72E454}"/>
              </a:ext>
            </a:extLst>
          </p:cNvPr>
          <p:cNvSpPr/>
          <p:nvPr/>
        </p:nvSpPr>
        <p:spPr>
          <a:xfrm>
            <a:off x="-57781" y="139150"/>
            <a:ext cx="2489981" cy="2471561"/>
          </a:xfrm>
          <a:prstGeom prst="donut">
            <a:avLst>
              <a:gd name="adj" fmla="val 24051"/>
            </a:avLst>
          </a:prstGeom>
          <a:gradFill>
            <a:gsLst>
              <a:gs pos="0">
                <a:srgbClr val="00B0F0"/>
              </a:gs>
              <a:gs pos="48000">
                <a:schemeClr val="accent4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/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1" name="Sun 80">
            <a:extLst>
              <a:ext uri="{FF2B5EF4-FFF2-40B4-BE49-F238E27FC236}">
                <a16:creationId xmlns:a16="http://schemas.microsoft.com/office/drawing/2014/main" id="{A804B890-DEB8-4354-A83B-44DBE5FD0D93}"/>
              </a:ext>
            </a:extLst>
          </p:cNvPr>
          <p:cNvSpPr/>
          <p:nvPr/>
        </p:nvSpPr>
        <p:spPr>
          <a:xfrm>
            <a:off x="-76515" y="139150"/>
            <a:ext cx="2527445" cy="2471561"/>
          </a:xfrm>
          <a:prstGeom prst="sun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FF00">
                <a:alpha val="96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17DC954F-049A-4CB6-9277-A19C240C2D3E}"/>
              </a:ext>
            </a:extLst>
          </p:cNvPr>
          <p:cNvSpPr/>
          <p:nvPr/>
        </p:nvSpPr>
        <p:spPr>
          <a:xfrm>
            <a:off x="3403388" y="3300361"/>
            <a:ext cx="3147627" cy="748145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40"/>
            <a:r>
              <a:rPr lang="en-US" sz="32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  <a:endParaRPr lang="vi-VN" sz="32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539E4C0-AC94-4D8B-9070-D122DDCE4A7E}"/>
              </a:ext>
            </a:extLst>
          </p:cNvPr>
          <p:cNvSpPr/>
          <p:nvPr/>
        </p:nvSpPr>
        <p:spPr>
          <a:xfrm>
            <a:off x="3432220" y="4676670"/>
            <a:ext cx="3147627" cy="748145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54"/>
            <a:r>
              <a:rPr lang="en-US" sz="32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</a:t>
            </a:r>
            <a:endParaRPr lang="en-US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 Box 121">
            <a:extLst>
              <a:ext uri="{FF2B5EF4-FFF2-40B4-BE49-F238E27FC236}">
                <a16:creationId xmlns:a16="http://schemas.microsoft.com/office/drawing/2014/main" id="{36DC94BF-C7A5-4F7B-9138-BDD786211F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2282" y="5809666"/>
            <a:ext cx="650744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914354">
              <a:spcBef>
                <a:spcPct val="50000"/>
              </a:spcBef>
            </a:pP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sp>
        <p:nvSpPr>
          <p:cNvPr id="46" name="Text Box 121">
            <a:extLst>
              <a:ext uri="{FF2B5EF4-FFF2-40B4-BE49-F238E27FC236}">
                <a16:creationId xmlns:a16="http://schemas.microsoft.com/office/drawing/2014/main" id="{291A04FA-25DC-469B-BFE0-5879C80A7F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9093" y="5758790"/>
            <a:ext cx="640080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914354">
              <a:spcBef>
                <a:spcPct val="50000"/>
              </a:spcBef>
            </a:pP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909965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8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1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"/>
                            </p:stCondLst>
                            <p:childTnLst>
                              <p:par>
                                <p:cTn id="65" presetID="53" presetClass="exit" presetSubtype="32" fill="hold" grpId="1" nodeType="afterEffect">
                                  <p:stCondLst>
                                    <p:cond delay="2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5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50"/>
                            </p:stCondLst>
                            <p:childTnLst>
                              <p:par>
                                <p:cTn id="85" presetID="53" presetClass="exit" presetSubtype="32" fill="hold" grpId="1" nodeType="afterEffect">
                                  <p:stCondLst>
                                    <p:cond delay="2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53" presetClass="exit" presetSubtype="32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5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7" dur="5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0" grpId="0"/>
      <p:bldP spid="10" grpId="1"/>
      <p:bldP spid="51" grpId="0" animBg="1"/>
      <p:bldP spid="51" grpId="1" animBg="1"/>
      <p:bldP spid="52" grpId="0" animBg="1"/>
      <p:bldP spid="52" grpId="1" animBg="1"/>
      <p:bldP spid="54" grpId="0" animBg="1"/>
      <p:bldP spid="55" grpId="0" animBg="1"/>
      <p:bldP spid="56" grpId="0" animBg="1"/>
      <p:bldP spid="57" grpId="0" animBg="1"/>
      <p:bldP spid="60" grpId="0"/>
      <p:bldP spid="79" grpId="0" animBg="1"/>
      <p:bldP spid="79" grpId="1" animBg="1"/>
      <p:bldP spid="42" grpId="0" animBg="1"/>
      <p:bldP spid="42" grpId="1" animBg="1"/>
      <p:bldP spid="43" grpId="0" animBg="1"/>
      <p:bldP spid="43" grpId="1" animBg="1"/>
      <p:bldP spid="44" grpId="0"/>
      <p:bldP spid="44" grpId="1"/>
      <p:bldP spid="46" grpId="0"/>
      <p:bldP spid="4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4644F5-A545-4B7D-8AD9-ECDF06C2151F}"/>
              </a:ext>
            </a:extLst>
          </p:cNvPr>
          <p:cNvSpPr/>
          <p:nvPr/>
        </p:nvSpPr>
        <p:spPr>
          <a:xfrm>
            <a:off x="694586" y="139150"/>
            <a:ext cx="1046921" cy="6579705"/>
          </a:xfrm>
          <a:prstGeom prst="rect">
            <a:avLst/>
          </a:prstGeom>
          <a:gradFill>
            <a:gsLst>
              <a:gs pos="61052">
                <a:schemeClr val="accent2">
                  <a:lumMod val="75000"/>
                </a:schemeClr>
              </a:gs>
              <a:gs pos="4000">
                <a:schemeClr val="accent5">
                  <a:lumMod val="75000"/>
                </a:schemeClr>
              </a:gs>
              <a:gs pos="29000">
                <a:schemeClr val="accent6">
                  <a:lumMod val="97000"/>
                  <a:lumOff val="3000"/>
                </a:schemeClr>
              </a:gs>
              <a:gs pos="100000">
                <a:srgbClr val="00B0F0"/>
              </a:gs>
            </a:gsLst>
            <a:lin ang="16200000" scaled="1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2FAFA8-98F9-4E23-85CB-9D5C1B83B83F}"/>
              </a:ext>
            </a:extLst>
          </p:cNvPr>
          <p:cNvSpPr/>
          <p:nvPr/>
        </p:nvSpPr>
        <p:spPr>
          <a:xfrm>
            <a:off x="586168" y="-27711"/>
            <a:ext cx="1260000" cy="6876000"/>
          </a:xfrm>
          <a:prstGeom prst="rect">
            <a:avLst/>
          </a:prstGeom>
          <a:ln/>
          <a:effectLst>
            <a:outerShdw blurRad="57150" dist="19050" dir="5400000" algn="ctr" rotWithShape="0">
              <a:srgbClr val="000000">
                <a:alpha val="63000"/>
              </a:srgbClr>
            </a:outerShdw>
            <a:softEdge rad="127000"/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" name="Text Box 118">
            <a:extLst>
              <a:ext uri="{FF2B5EF4-FFF2-40B4-BE49-F238E27FC236}">
                <a16:creationId xmlns:a16="http://schemas.microsoft.com/office/drawing/2014/main" id="{BD631ECB-50FF-4ED1-BB51-68D8EADDE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7077" y="5826217"/>
            <a:ext cx="677001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914354">
              <a:spcBef>
                <a:spcPct val="50000"/>
              </a:spcBef>
              <a:defRPr/>
            </a:pP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Hoan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hô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.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đúng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sp>
        <p:nvSpPr>
          <p:cNvPr id="10" name="Text Box 121">
            <a:extLst>
              <a:ext uri="{FF2B5EF4-FFF2-40B4-BE49-F238E27FC236}">
                <a16:creationId xmlns:a16="http://schemas.microsoft.com/office/drawing/2014/main" id="{E55C4547-FB12-4C49-9D1B-28805DDF5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7080" y="5792502"/>
            <a:ext cx="640080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914354">
              <a:spcBef>
                <a:spcPct val="50000"/>
              </a:spcBef>
              <a:defRPr/>
            </a:pP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pic>
        <p:nvPicPr>
          <p:cNvPr id="11" name="Picture 2" descr="Khung viền PowerPoint đẹp">
            <a:extLst>
              <a:ext uri="{FF2B5EF4-FFF2-40B4-BE49-F238E27FC236}">
                <a16:creationId xmlns:a16="http://schemas.microsoft.com/office/drawing/2014/main" id="{925DAF4E-A91E-4B67-9DD0-C1AB59B6E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168" y="-280519"/>
            <a:ext cx="10059413" cy="3277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6" descr="Picture1">
            <a:extLst>
              <a:ext uri="{FF2B5EF4-FFF2-40B4-BE49-F238E27FC236}">
                <a16:creationId xmlns:a16="http://schemas.microsoft.com/office/drawing/2014/main" id="{7F0FA2B0-031C-4973-B8CF-6079A99BF1E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9524" y="587445"/>
            <a:ext cx="693739" cy="693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45E844F2-37E7-4DB0-8326-D2F2054436CD}"/>
              </a:ext>
            </a:extLst>
          </p:cNvPr>
          <p:cNvSpPr/>
          <p:nvPr/>
        </p:nvSpPr>
        <p:spPr>
          <a:xfrm>
            <a:off x="3403388" y="4679176"/>
            <a:ext cx="3147627" cy="748145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40">
              <a:lnSpc>
                <a:spcPct val="115000"/>
              </a:lnSpc>
            </a:pPr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Ox, Oy, Oz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2C8D4153-E005-4F09-8ACD-294368F2B324}"/>
              </a:ext>
            </a:extLst>
          </p:cNvPr>
          <p:cNvSpPr/>
          <p:nvPr/>
        </p:nvSpPr>
        <p:spPr>
          <a:xfrm>
            <a:off x="8349789" y="4665148"/>
            <a:ext cx="3147627" cy="748145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40">
              <a:lnSpc>
                <a:spcPct val="115000"/>
              </a:lnSpc>
            </a:pPr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 </a:t>
            </a:r>
            <a:r>
              <a:rPr lang="en-US" sz="32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</a:t>
            </a: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</a:t>
            </a:r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endParaRPr lang="en-US" sz="3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010ED24C-E510-4DE5-B89F-239AE671A059}"/>
              </a:ext>
            </a:extLst>
          </p:cNvPr>
          <p:cNvSpPr/>
          <p:nvPr/>
        </p:nvSpPr>
        <p:spPr>
          <a:xfrm>
            <a:off x="2747478" y="3474303"/>
            <a:ext cx="498916" cy="511096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r>
              <a:rPr lang="en-US" sz="2400" b="1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662BFBA0-1A4A-4442-A43D-981C1EFFE20B}"/>
              </a:ext>
            </a:extLst>
          </p:cNvPr>
          <p:cNvSpPr/>
          <p:nvPr/>
        </p:nvSpPr>
        <p:spPr>
          <a:xfrm>
            <a:off x="7746211" y="4783671"/>
            <a:ext cx="498916" cy="511096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r>
              <a:rPr lang="en-US" sz="24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41658C25-7390-4556-BC5E-B66395E333EE}"/>
              </a:ext>
            </a:extLst>
          </p:cNvPr>
          <p:cNvSpPr/>
          <p:nvPr/>
        </p:nvSpPr>
        <p:spPr>
          <a:xfrm>
            <a:off x="7746211" y="3410289"/>
            <a:ext cx="498916" cy="511096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r>
              <a:rPr lang="en-US" sz="24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A48DBC7F-4ED8-4E83-99CD-39EDC79DA874}"/>
              </a:ext>
            </a:extLst>
          </p:cNvPr>
          <p:cNvSpPr/>
          <p:nvPr/>
        </p:nvSpPr>
        <p:spPr>
          <a:xfrm>
            <a:off x="2739091" y="4844835"/>
            <a:ext cx="498916" cy="511096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r>
              <a:rPr lang="en-US" sz="2400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A95EC97-75F5-494A-97D4-29680E26C24F}"/>
              </a:ext>
            </a:extLst>
          </p:cNvPr>
          <p:cNvSpPr txBox="1"/>
          <p:nvPr/>
        </p:nvSpPr>
        <p:spPr>
          <a:xfrm>
            <a:off x="3713019" y="831273"/>
            <a:ext cx="512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54">
              <a:defRPr/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571FB0A-124C-4001-A982-10355E214208}"/>
              </a:ext>
            </a:extLst>
          </p:cNvPr>
          <p:cNvSpPr txBox="1"/>
          <p:nvPr/>
        </p:nvSpPr>
        <p:spPr>
          <a:xfrm>
            <a:off x="3915365" y="367251"/>
            <a:ext cx="6880352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40">
              <a:defRPr/>
            </a:pPr>
            <a:r>
              <a:rPr lang="en-US" sz="2667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66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2: </a:t>
            </a:r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67" dirty="0" err="1">
                <a:cs typeface="Times New Roman" panose="02020603050405020304" pitchFamily="18" charset="0"/>
              </a:rPr>
              <a:t>Kể</a:t>
            </a:r>
            <a:r>
              <a:rPr lang="en-US" sz="2667" dirty="0">
                <a:cs typeface="Times New Roman" panose="02020603050405020304" pitchFamily="18" charset="0"/>
              </a:rPr>
              <a:t> </a:t>
            </a:r>
            <a:r>
              <a:rPr lang="en-US" sz="2667" dirty="0" err="1">
                <a:cs typeface="Times New Roman" panose="02020603050405020304" pitchFamily="18" charset="0"/>
              </a:rPr>
              <a:t>tên</a:t>
            </a:r>
            <a:r>
              <a:rPr lang="en-US" sz="2667" dirty="0">
                <a:cs typeface="Times New Roman" panose="02020603050405020304" pitchFamily="18" charset="0"/>
              </a:rPr>
              <a:t> </a:t>
            </a:r>
            <a:r>
              <a:rPr lang="en-US" sz="2667" dirty="0" err="1">
                <a:cs typeface="Times New Roman" panose="02020603050405020304" pitchFamily="18" charset="0"/>
              </a:rPr>
              <a:t>các</a:t>
            </a:r>
            <a:r>
              <a:rPr lang="en-US" sz="2667" dirty="0">
                <a:cs typeface="Times New Roman" panose="02020603050405020304" pitchFamily="18" charset="0"/>
              </a:rPr>
              <a:t> </a:t>
            </a:r>
            <a:r>
              <a:rPr lang="en-US" sz="2667" dirty="0" err="1">
                <a:cs typeface="Times New Roman" panose="02020603050405020304" pitchFamily="18" charset="0"/>
              </a:rPr>
              <a:t>tia</a:t>
            </a:r>
            <a:r>
              <a:rPr lang="en-US" sz="2667" dirty="0">
                <a:cs typeface="Times New Roman" panose="02020603050405020304" pitchFamily="18" charset="0"/>
              </a:rPr>
              <a:t> </a:t>
            </a:r>
            <a:r>
              <a:rPr lang="en-US" sz="2667" dirty="0" err="1">
                <a:cs typeface="Times New Roman" panose="02020603050405020304" pitchFamily="18" charset="0"/>
              </a:rPr>
              <a:t>trong</a:t>
            </a:r>
            <a:r>
              <a:rPr lang="en-US" sz="2667" dirty="0">
                <a:cs typeface="Times New Roman" panose="02020603050405020304" pitchFamily="18" charset="0"/>
              </a:rPr>
              <a:t> </a:t>
            </a:r>
            <a:r>
              <a:rPr lang="en-US" sz="2667" dirty="0" err="1">
                <a:cs typeface="Times New Roman" panose="02020603050405020304" pitchFamily="18" charset="0"/>
              </a:rPr>
              <a:t>hình</a:t>
            </a:r>
            <a:r>
              <a:rPr lang="en-US" sz="2667" dirty="0">
                <a:cs typeface="Times New Roman" panose="02020603050405020304" pitchFamily="18" charset="0"/>
              </a:rPr>
              <a:t> </a:t>
            </a:r>
            <a:r>
              <a:rPr lang="en-US" sz="2667" dirty="0" err="1">
                <a:cs typeface="Times New Roman" panose="02020603050405020304" pitchFamily="18" charset="0"/>
              </a:rPr>
              <a:t>vẽ</a:t>
            </a:r>
            <a:r>
              <a:rPr lang="en-US" sz="2667" dirty="0">
                <a:cs typeface="Times New Roman" panose="02020603050405020304" pitchFamily="18" charset="0"/>
              </a:rPr>
              <a:t> </a:t>
            </a:r>
            <a:r>
              <a:rPr lang="en-US" sz="2667" dirty="0" err="1">
                <a:cs typeface="Times New Roman" panose="02020603050405020304" pitchFamily="18" charset="0"/>
              </a:rPr>
              <a:t>sau</a:t>
            </a:r>
            <a:endParaRPr lang="en-US" sz="2667" dirty="0">
              <a:cs typeface="Times New Roman" panose="02020603050405020304" pitchFamily="18" charset="0"/>
            </a:endParaRPr>
          </a:p>
        </p:txBody>
      </p:sp>
      <p:sp>
        <p:nvSpPr>
          <p:cNvPr id="79" name="Circle: Hollow 78">
            <a:extLst>
              <a:ext uri="{FF2B5EF4-FFF2-40B4-BE49-F238E27FC236}">
                <a16:creationId xmlns:a16="http://schemas.microsoft.com/office/drawing/2014/main" id="{66F09241-27F7-44D9-8FF4-14CC1B72E454}"/>
              </a:ext>
            </a:extLst>
          </p:cNvPr>
          <p:cNvSpPr/>
          <p:nvPr/>
        </p:nvSpPr>
        <p:spPr>
          <a:xfrm>
            <a:off x="-57781" y="139150"/>
            <a:ext cx="2489981" cy="2471561"/>
          </a:xfrm>
          <a:prstGeom prst="donut">
            <a:avLst>
              <a:gd name="adj" fmla="val 24051"/>
            </a:avLst>
          </a:prstGeom>
          <a:gradFill>
            <a:gsLst>
              <a:gs pos="0">
                <a:srgbClr val="00B0F0"/>
              </a:gs>
              <a:gs pos="48000">
                <a:schemeClr val="accent4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1" name="Sun 80">
            <a:extLst>
              <a:ext uri="{FF2B5EF4-FFF2-40B4-BE49-F238E27FC236}">
                <a16:creationId xmlns:a16="http://schemas.microsoft.com/office/drawing/2014/main" id="{A804B890-DEB8-4354-A83B-44DBE5FD0D93}"/>
              </a:ext>
            </a:extLst>
          </p:cNvPr>
          <p:cNvSpPr/>
          <p:nvPr/>
        </p:nvSpPr>
        <p:spPr>
          <a:xfrm>
            <a:off x="-76515" y="139150"/>
            <a:ext cx="2527445" cy="2471561"/>
          </a:xfrm>
          <a:prstGeom prst="sun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FF00">
                <a:alpha val="96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4">
              <a:defRPr/>
            </a:pPr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17DC954F-049A-4CB6-9277-A19C240C2D3E}"/>
              </a:ext>
            </a:extLst>
          </p:cNvPr>
          <p:cNvSpPr/>
          <p:nvPr/>
        </p:nvSpPr>
        <p:spPr>
          <a:xfrm>
            <a:off x="3403388" y="3300361"/>
            <a:ext cx="3147627" cy="748145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40"/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</a:t>
            </a:r>
            <a:endParaRPr lang="vi-VN" sz="3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539E4C0-AC94-4D8B-9070-D122DDCE4A7E}"/>
              </a:ext>
            </a:extLst>
          </p:cNvPr>
          <p:cNvSpPr/>
          <p:nvPr/>
        </p:nvSpPr>
        <p:spPr>
          <a:xfrm>
            <a:off x="8349789" y="3300361"/>
            <a:ext cx="3147627" cy="748145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54"/>
            <a:r>
              <a:rPr lang="en-US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Ox, Oy, Oz, </a:t>
            </a:r>
            <a:r>
              <a:rPr lang="en-US" sz="32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endParaRPr lang="en-US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 Box 121">
            <a:extLst>
              <a:ext uri="{FF2B5EF4-FFF2-40B4-BE49-F238E27FC236}">
                <a16:creationId xmlns:a16="http://schemas.microsoft.com/office/drawing/2014/main" id="{36DC94BF-C7A5-4F7B-9138-BDD786211F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2282" y="5809666"/>
            <a:ext cx="650744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914354">
              <a:spcBef>
                <a:spcPct val="50000"/>
              </a:spcBef>
              <a:defRPr/>
            </a:pP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sp>
        <p:nvSpPr>
          <p:cNvPr id="46" name="Text Box 121">
            <a:extLst>
              <a:ext uri="{FF2B5EF4-FFF2-40B4-BE49-F238E27FC236}">
                <a16:creationId xmlns:a16="http://schemas.microsoft.com/office/drawing/2014/main" id="{291A04FA-25DC-469B-BFE0-5879C80A7F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9093" y="5758790"/>
            <a:ext cx="640080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defTabSz="914354">
              <a:spcBef>
                <a:spcPct val="50000"/>
              </a:spcBef>
              <a:defRPr/>
            </a:pP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Tiếc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quá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…!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Bạn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chọn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sai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rồi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/>
              </a:rPr>
              <a:t> !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C18C58AF-AF8D-41D3-B5BD-6B131DD48C6A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601770" y="692352"/>
            <a:ext cx="283210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905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8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1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"/>
                            </p:stCondLst>
                            <p:childTnLst>
                              <p:par>
                                <p:cTn id="68" presetID="53" presetClass="exit" presetSubtype="32" fill="hold" grpId="1" nodeType="afterEffect">
                                  <p:stCondLst>
                                    <p:cond delay="2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750"/>
                            </p:stCondLst>
                            <p:childTnLst>
                              <p:par>
                                <p:cTn id="88" presetID="53" presetClass="exit" presetSubtype="32" fill="hold" grpId="1" nodeType="afterEffect">
                                  <p:stCondLst>
                                    <p:cond delay="2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5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1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53" presetClass="exit" presetSubtype="32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8" dur="5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0" dur="5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0" grpId="0"/>
      <p:bldP spid="10" grpId="1"/>
      <p:bldP spid="51" grpId="0" animBg="1"/>
      <p:bldP spid="51" grpId="1" animBg="1"/>
      <p:bldP spid="52" grpId="0" animBg="1"/>
      <p:bldP spid="52" grpId="1" animBg="1"/>
      <p:bldP spid="54" grpId="0" animBg="1"/>
      <p:bldP spid="55" grpId="0" animBg="1"/>
      <p:bldP spid="56" grpId="0" animBg="1"/>
      <p:bldP spid="57" grpId="0" animBg="1"/>
      <p:bldP spid="60" grpId="0"/>
      <p:bldP spid="79" grpId="0" animBg="1"/>
      <p:bldP spid="79" grpId="1" animBg="1"/>
      <p:bldP spid="42" grpId="0" animBg="1"/>
      <p:bldP spid="42" grpId="1" animBg="1"/>
      <p:bldP spid="43" grpId="0" animBg="1"/>
      <p:bldP spid="43" grpId="1" animBg="1"/>
      <p:bldP spid="44" grpId="0"/>
      <p:bldP spid="44" grpId="1"/>
      <p:bldP spid="46" grpId="0"/>
      <p:bldP spid="46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622</Words>
  <Application>Microsoft Office PowerPoint</Application>
  <PresentationFormat>Widescreen</PresentationFormat>
  <Paragraphs>93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Aharoni</vt:lpstr>
      <vt:lpstr>Arial</vt:lpstr>
      <vt:lpstr>Bebas Neue</vt:lpstr>
      <vt:lpstr>Calibri</vt:lpstr>
      <vt:lpstr>Calibri Light</vt:lpstr>
      <vt:lpstr>Odibee Sans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HẸN GẶP LẠI CÁC EM Ở TIẾT HỌC SAU!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 Tran Kim</dc:creator>
  <cp:lastModifiedBy>Thanh Tran Kim</cp:lastModifiedBy>
  <cp:revision>1</cp:revision>
  <dcterms:created xsi:type="dcterms:W3CDTF">2024-05-25T08:26:12Z</dcterms:created>
  <dcterms:modified xsi:type="dcterms:W3CDTF">2024-05-25T08:28:20Z</dcterms:modified>
</cp:coreProperties>
</file>