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9" r:id="rId3"/>
    <p:sldId id="258" r:id="rId4"/>
    <p:sldId id="260" r:id="rId5"/>
    <p:sldId id="261" r:id="rId6"/>
    <p:sldId id="262" r:id="rId7"/>
    <p:sldId id="275" r:id="rId8"/>
    <p:sldId id="263" r:id="rId9"/>
    <p:sldId id="264" r:id="rId10"/>
    <p:sldId id="294" r:id="rId11"/>
    <p:sldId id="29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D4E8A-217C-4792-BDE7-E611A0E3A699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479F7-DABD-4AA7-AAA8-317D34D0B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81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" name="Google Shape;1742;gdca4aed9f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3" name="Google Shape;1743;gdca4aed9f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6" name="Google Shape;1796;gdaa80c8bc4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7" name="Google Shape;1797;gdaa80c8bc4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8" name="Google Shape;1768;gdaa80c8bc4_0_8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9" name="Google Shape;1769;gdaa80c8bc4_0_8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4" name="Google Shape;1774;gdca4a8c5cd_0_9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5" name="Google Shape;1775;gdca4a8c5cd_0_9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" name="Google Shape;1802;gdaa80c8bc4_0_9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3" name="Google Shape;1803;gdaa80c8bc4_0_9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1" name="Google Shape;1851;gdca4a8c5cd_0_8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2" name="Google Shape;1852;gdca4a8c5cd_0_8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5" name="Google Shape;2155;gdaa80c8bc4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6" name="Google Shape;2156;gdaa80c8bc4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5" name="Google Shape;1865;gdca4a8c5cd_0_3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6" name="Google Shape;1866;gdca4a8c5cd_0_3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Google Shape;1898;gdca4a8c5cd_0_6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9" name="Google Shape;1899;gdca4a8c5cd_0_6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77FD2-8547-C689-F4F2-2130CF091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8416B1-8346-39BE-DF29-2829175E3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16790-96EF-7098-550B-A3AC33C3D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C4EAE-2642-4618-14B3-EC82BDDD5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F50E3-26C2-ABCD-87A3-0C20027A6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1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8132E-8457-2087-7FFF-D5C35713E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C0B15-88EC-CD2D-8461-F2B406FCB0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F5FE8-4327-0CF1-C878-B24C7D711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32E79-3D5A-C9D1-B79C-C23BB0EED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239A0-04FE-DB0A-8698-D51DE4ED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0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849A84-9D94-9829-BE36-859F0F7DEA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1AC15C-7F79-49B7-9107-4D655E491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3C0B6-C711-8B3D-E788-C61D74165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53F7C-2964-C807-D546-C6DD0C4E2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68D65-CC05-D3DD-28A6-18E0C87DE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736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10" name="Google Shape;10;p2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3" name="Google Shape;53;p2"/>
          <p:cNvSpPr txBox="1">
            <a:spLocks noGrp="1"/>
          </p:cNvSpPr>
          <p:nvPr>
            <p:ph type="ctrTitle"/>
          </p:nvPr>
        </p:nvSpPr>
        <p:spPr>
          <a:xfrm>
            <a:off x="960000" y="1899548"/>
            <a:ext cx="10272000" cy="21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7733" b="1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54" name="Google Shape;54;p2"/>
          <p:cNvSpPr txBox="1">
            <a:spLocks noGrp="1"/>
          </p:cNvSpPr>
          <p:nvPr>
            <p:ph type="subTitle" idx="1"/>
          </p:nvPr>
        </p:nvSpPr>
        <p:spPr>
          <a:xfrm>
            <a:off x="960000" y="4178463"/>
            <a:ext cx="10272000" cy="56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200" b="1"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55" name="Google Shape;55;p2"/>
          <p:cNvSpPr txBox="1">
            <a:spLocks noGrp="1"/>
          </p:cNvSpPr>
          <p:nvPr>
            <p:ph type="subTitle" idx="2"/>
          </p:nvPr>
        </p:nvSpPr>
        <p:spPr>
          <a:xfrm>
            <a:off x="9273800" y="333567"/>
            <a:ext cx="1958000" cy="9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3200" b="1"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56" name="Google Shape;56;p2"/>
          <p:cNvSpPr/>
          <p:nvPr/>
        </p:nvSpPr>
        <p:spPr>
          <a:xfrm>
            <a:off x="781184" y="-1458616"/>
            <a:ext cx="1532000" cy="3053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2"/>
          <p:cNvSpPr/>
          <p:nvPr/>
        </p:nvSpPr>
        <p:spPr>
          <a:xfrm>
            <a:off x="951348" y="47615"/>
            <a:ext cx="1166797" cy="929835"/>
          </a:xfrm>
          <a:custGeom>
            <a:avLst/>
            <a:gdLst/>
            <a:ahLst/>
            <a:cxnLst/>
            <a:rect l="l" t="t" r="r" b="b"/>
            <a:pathLst>
              <a:path w="26230" h="20903" extrusionOk="0">
                <a:moveTo>
                  <a:pt x="20529" y="298"/>
                </a:moveTo>
                <a:cubicBezTo>
                  <a:pt x="20662" y="298"/>
                  <a:pt x="20797" y="312"/>
                  <a:pt x="20931" y="341"/>
                </a:cubicBezTo>
                <a:cubicBezTo>
                  <a:pt x="21419" y="448"/>
                  <a:pt x="21848" y="745"/>
                  <a:pt x="22122" y="1174"/>
                </a:cubicBezTo>
                <a:cubicBezTo>
                  <a:pt x="25884" y="7020"/>
                  <a:pt x="24182" y="14842"/>
                  <a:pt x="18336" y="18605"/>
                </a:cubicBezTo>
                <a:cubicBezTo>
                  <a:pt x="16300" y="19914"/>
                  <a:pt x="13942" y="20617"/>
                  <a:pt x="11537" y="20617"/>
                </a:cubicBezTo>
                <a:cubicBezTo>
                  <a:pt x="10644" y="20617"/>
                  <a:pt x="9727" y="20510"/>
                  <a:pt x="8846" y="20319"/>
                </a:cubicBezTo>
                <a:cubicBezTo>
                  <a:pt x="5548" y="19605"/>
                  <a:pt x="2727" y="17652"/>
                  <a:pt x="905" y="14819"/>
                </a:cubicBezTo>
                <a:cubicBezTo>
                  <a:pt x="345" y="13937"/>
                  <a:pt x="595" y="12759"/>
                  <a:pt x="1476" y="12199"/>
                </a:cubicBezTo>
                <a:cubicBezTo>
                  <a:pt x="1786" y="11997"/>
                  <a:pt x="2143" y="11902"/>
                  <a:pt x="2500" y="11902"/>
                </a:cubicBezTo>
                <a:cubicBezTo>
                  <a:pt x="2631" y="11902"/>
                  <a:pt x="2762" y="11913"/>
                  <a:pt x="2905" y="11949"/>
                </a:cubicBezTo>
                <a:cubicBezTo>
                  <a:pt x="3393" y="12056"/>
                  <a:pt x="3822" y="12342"/>
                  <a:pt x="4096" y="12771"/>
                </a:cubicBezTo>
                <a:cubicBezTo>
                  <a:pt x="5370" y="14747"/>
                  <a:pt x="7334" y="16116"/>
                  <a:pt x="9644" y="16616"/>
                </a:cubicBezTo>
                <a:cubicBezTo>
                  <a:pt x="10275" y="16754"/>
                  <a:pt x="10912" y="16822"/>
                  <a:pt x="11544" y="16822"/>
                </a:cubicBezTo>
                <a:cubicBezTo>
                  <a:pt x="13214" y="16822"/>
                  <a:pt x="14854" y="16347"/>
                  <a:pt x="16288" y="15414"/>
                </a:cubicBezTo>
                <a:cubicBezTo>
                  <a:pt x="20384" y="12783"/>
                  <a:pt x="21574" y="7318"/>
                  <a:pt x="18943" y="3222"/>
                </a:cubicBezTo>
                <a:cubicBezTo>
                  <a:pt x="18371" y="2341"/>
                  <a:pt x="18621" y="1162"/>
                  <a:pt x="19503" y="603"/>
                </a:cubicBezTo>
                <a:cubicBezTo>
                  <a:pt x="19816" y="402"/>
                  <a:pt x="20167" y="298"/>
                  <a:pt x="20529" y="298"/>
                </a:cubicBezTo>
                <a:close/>
                <a:moveTo>
                  <a:pt x="20512" y="0"/>
                </a:moveTo>
                <a:cubicBezTo>
                  <a:pt x="20101" y="0"/>
                  <a:pt x="19700" y="121"/>
                  <a:pt x="19348" y="352"/>
                </a:cubicBezTo>
                <a:cubicBezTo>
                  <a:pt x="18324" y="1007"/>
                  <a:pt x="18038" y="2365"/>
                  <a:pt x="18693" y="3377"/>
                </a:cubicBezTo>
                <a:cubicBezTo>
                  <a:pt x="21229" y="7330"/>
                  <a:pt x="20086" y="12616"/>
                  <a:pt x="16133" y="15164"/>
                </a:cubicBezTo>
                <a:cubicBezTo>
                  <a:pt x="14738" y="16065"/>
                  <a:pt x="13148" y="16525"/>
                  <a:pt x="11527" y="16525"/>
                </a:cubicBezTo>
                <a:cubicBezTo>
                  <a:pt x="10920" y="16525"/>
                  <a:pt x="10310" y="16460"/>
                  <a:pt x="9704" y="16331"/>
                </a:cubicBezTo>
                <a:cubicBezTo>
                  <a:pt x="7477" y="15842"/>
                  <a:pt x="5572" y="14521"/>
                  <a:pt x="4346" y="12604"/>
                </a:cubicBezTo>
                <a:cubicBezTo>
                  <a:pt x="4024" y="12116"/>
                  <a:pt x="3536" y="11771"/>
                  <a:pt x="2965" y="11651"/>
                </a:cubicBezTo>
                <a:cubicBezTo>
                  <a:pt x="2807" y="11619"/>
                  <a:pt x="2649" y="11602"/>
                  <a:pt x="2491" y="11602"/>
                </a:cubicBezTo>
                <a:cubicBezTo>
                  <a:pt x="2078" y="11602"/>
                  <a:pt x="1672" y="11716"/>
                  <a:pt x="1310" y="11949"/>
                </a:cubicBezTo>
                <a:cubicBezTo>
                  <a:pt x="298" y="12604"/>
                  <a:pt x="0" y="13961"/>
                  <a:pt x="655" y="14973"/>
                </a:cubicBezTo>
                <a:cubicBezTo>
                  <a:pt x="2524" y="17878"/>
                  <a:pt x="5406" y="19879"/>
                  <a:pt x="8775" y="20605"/>
                </a:cubicBezTo>
                <a:cubicBezTo>
                  <a:pt x="9692" y="20807"/>
                  <a:pt x="10620" y="20903"/>
                  <a:pt x="11537" y="20903"/>
                </a:cubicBezTo>
                <a:cubicBezTo>
                  <a:pt x="14002" y="20903"/>
                  <a:pt x="16407" y="20200"/>
                  <a:pt x="18502" y="18843"/>
                </a:cubicBezTo>
                <a:cubicBezTo>
                  <a:pt x="24491" y="14997"/>
                  <a:pt x="26230" y="6996"/>
                  <a:pt x="22372" y="1007"/>
                </a:cubicBezTo>
                <a:cubicBezTo>
                  <a:pt x="22050" y="519"/>
                  <a:pt x="21562" y="174"/>
                  <a:pt x="20991" y="55"/>
                </a:cubicBezTo>
                <a:cubicBezTo>
                  <a:pt x="20831" y="18"/>
                  <a:pt x="20671" y="0"/>
                  <a:pt x="2051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2"/>
          <p:cNvSpPr/>
          <p:nvPr/>
        </p:nvSpPr>
        <p:spPr>
          <a:xfrm>
            <a:off x="833736" y="54199"/>
            <a:ext cx="1150961" cy="916891"/>
          </a:xfrm>
          <a:custGeom>
            <a:avLst/>
            <a:gdLst/>
            <a:ahLst/>
            <a:cxnLst/>
            <a:rect l="l" t="t" r="r" b="b"/>
            <a:pathLst>
              <a:path w="25874" h="20612" extrusionOk="0">
                <a:moveTo>
                  <a:pt x="20350" y="1"/>
                </a:moveTo>
                <a:cubicBezTo>
                  <a:pt x="19973" y="1"/>
                  <a:pt x="19591" y="105"/>
                  <a:pt x="19253" y="324"/>
                </a:cubicBezTo>
                <a:cubicBezTo>
                  <a:pt x="18301" y="931"/>
                  <a:pt x="18027" y="2205"/>
                  <a:pt x="18634" y="3145"/>
                </a:cubicBezTo>
                <a:cubicBezTo>
                  <a:pt x="21230" y="7170"/>
                  <a:pt x="20063" y="12551"/>
                  <a:pt x="16039" y="15135"/>
                </a:cubicBezTo>
                <a:cubicBezTo>
                  <a:pt x="14617" y="16053"/>
                  <a:pt x="13001" y="16524"/>
                  <a:pt x="11354" y="16524"/>
                </a:cubicBezTo>
                <a:cubicBezTo>
                  <a:pt x="10738" y="16524"/>
                  <a:pt x="10118" y="16458"/>
                  <a:pt x="9502" y="16326"/>
                </a:cubicBezTo>
                <a:cubicBezTo>
                  <a:pt x="7240" y="15837"/>
                  <a:pt x="5299" y="14492"/>
                  <a:pt x="4049" y="12539"/>
                </a:cubicBezTo>
                <a:cubicBezTo>
                  <a:pt x="3654" y="11932"/>
                  <a:pt x="2998" y="11601"/>
                  <a:pt x="2331" y="11601"/>
                </a:cubicBezTo>
                <a:cubicBezTo>
                  <a:pt x="1951" y="11601"/>
                  <a:pt x="1568" y="11708"/>
                  <a:pt x="1227" y="11932"/>
                </a:cubicBezTo>
                <a:cubicBezTo>
                  <a:pt x="275" y="12539"/>
                  <a:pt x="1" y="13801"/>
                  <a:pt x="608" y="14754"/>
                </a:cubicBezTo>
                <a:cubicBezTo>
                  <a:pt x="2454" y="17611"/>
                  <a:pt x="5299" y="19588"/>
                  <a:pt x="8633" y="20314"/>
                </a:cubicBezTo>
                <a:cubicBezTo>
                  <a:pt x="9538" y="20517"/>
                  <a:pt x="10455" y="20612"/>
                  <a:pt x="11371" y="20612"/>
                </a:cubicBezTo>
                <a:cubicBezTo>
                  <a:pt x="13788" y="20612"/>
                  <a:pt x="16158" y="19921"/>
                  <a:pt x="18241" y="18576"/>
                </a:cubicBezTo>
                <a:cubicBezTo>
                  <a:pt x="24159" y="14766"/>
                  <a:pt x="25873" y="6860"/>
                  <a:pt x="22075" y="943"/>
                </a:cubicBezTo>
                <a:cubicBezTo>
                  <a:pt x="21686" y="333"/>
                  <a:pt x="21024" y="1"/>
                  <a:pt x="2035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2"/>
          <p:cNvSpPr/>
          <p:nvPr/>
        </p:nvSpPr>
        <p:spPr>
          <a:xfrm>
            <a:off x="1605429" y="1210317"/>
            <a:ext cx="217168" cy="384692"/>
          </a:xfrm>
          <a:custGeom>
            <a:avLst/>
            <a:gdLst/>
            <a:ahLst/>
            <a:cxnLst/>
            <a:rect l="l" t="t" r="r" b="b"/>
            <a:pathLst>
              <a:path w="4882" h="8648" extrusionOk="0">
                <a:moveTo>
                  <a:pt x="821" y="0"/>
                </a:moveTo>
                <a:cubicBezTo>
                  <a:pt x="654" y="0"/>
                  <a:pt x="486" y="55"/>
                  <a:pt x="346" y="170"/>
                </a:cubicBezTo>
                <a:cubicBezTo>
                  <a:pt x="167" y="313"/>
                  <a:pt x="84" y="527"/>
                  <a:pt x="84" y="742"/>
                </a:cubicBezTo>
                <a:cubicBezTo>
                  <a:pt x="84" y="908"/>
                  <a:pt x="131" y="1075"/>
                  <a:pt x="250" y="1218"/>
                </a:cubicBezTo>
                <a:lnTo>
                  <a:pt x="3060" y="4623"/>
                </a:lnTo>
                <a:lnTo>
                  <a:pt x="298" y="7373"/>
                </a:lnTo>
                <a:cubicBezTo>
                  <a:pt x="12" y="7671"/>
                  <a:pt x="0" y="8135"/>
                  <a:pt x="298" y="8433"/>
                </a:cubicBezTo>
                <a:cubicBezTo>
                  <a:pt x="441" y="8576"/>
                  <a:pt x="631" y="8647"/>
                  <a:pt x="822" y="8647"/>
                </a:cubicBezTo>
                <a:cubicBezTo>
                  <a:pt x="1012" y="8647"/>
                  <a:pt x="1203" y="8576"/>
                  <a:pt x="1346" y="8433"/>
                </a:cubicBezTo>
                <a:lnTo>
                  <a:pt x="4584" y="5194"/>
                </a:lnTo>
                <a:cubicBezTo>
                  <a:pt x="4858" y="4933"/>
                  <a:pt x="4882" y="4492"/>
                  <a:pt x="4632" y="4206"/>
                </a:cubicBezTo>
                <a:lnTo>
                  <a:pt x="1393" y="265"/>
                </a:lnTo>
                <a:cubicBezTo>
                  <a:pt x="1246" y="91"/>
                  <a:pt x="1035" y="0"/>
                  <a:pt x="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2"/>
          <p:cNvSpPr/>
          <p:nvPr/>
        </p:nvSpPr>
        <p:spPr>
          <a:xfrm>
            <a:off x="1271761" y="1210317"/>
            <a:ext cx="217168" cy="384692"/>
          </a:xfrm>
          <a:custGeom>
            <a:avLst/>
            <a:gdLst/>
            <a:ahLst/>
            <a:cxnLst/>
            <a:rect l="l" t="t" r="r" b="b"/>
            <a:pathLst>
              <a:path w="4882" h="8648" extrusionOk="0">
                <a:moveTo>
                  <a:pt x="821" y="0"/>
                </a:moveTo>
                <a:cubicBezTo>
                  <a:pt x="655" y="0"/>
                  <a:pt x="486" y="55"/>
                  <a:pt x="346" y="170"/>
                </a:cubicBezTo>
                <a:cubicBezTo>
                  <a:pt x="167" y="313"/>
                  <a:pt x="72" y="527"/>
                  <a:pt x="72" y="742"/>
                </a:cubicBezTo>
                <a:cubicBezTo>
                  <a:pt x="72" y="908"/>
                  <a:pt x="131" y="1075"/>
                  <a:pt x="238" y="1218"/>
                </a:cubicBezTo>
                <a:lnTo>
                  <a:pt x="3060" y="4623"/>
                </a:lnTo>
                <a:lnTo>
                  <a:pt x="298" y="7373"/>
                </a:lnTo>
                <a:cubicBezTo>
                  <a:pt x="0" y="7671"/>
                  <a:pt x="0" y="8135"/>
                  <a:pt x="298" y="8433"/>
                </a:cubicBezTo>
                <a:cubicBezTo>
                  <a:pt x="441" y="8576"/>
                  <a:pt x="628" y="8647"/>
                  <a:pt x="817" y="8647"/>
                </a:cubicBezTo>
                <a:cubicBezTo>
                  <a:pt x="1006" y="8647"/>
                  <a:pt x="1197" y="8576"/>
                  <a:pt x="1346" y="8433"/>
                </a:cubicBezTo>
                <a:lnTo>
                  <a:pt x="4584" y="5194"/>
                </a:lnTo>
                <a:cubicBezTo>
                  <a:pt x="4858" y="4933"/>
                  <a:pt x="4882" y="4492"/>
                  <a:pt x="4632" y="4206"/>
                </a:cubicBezTo>
                <a:lnTo>
                  <a:pt x="1393" y="265"/>
                </a:lnTo>
                <a:cubicBezTo>
                  <a:pt x="1246" y="91"/>
                  <a:pt x="1035" y="0"/>
                  <a:pt x="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2"/>
          <p:cNvSpPr/>
          <p:nvPr/>
        </p:nvSpPr>
        <p:spPr>
          <a:xfrm>
            <a:off x="1438573" y="1210317"/>
            <a:ext cx="217212" cy="384692"/>
          </a:xfrm>
          <a:custGeom>
            <a:avLst/>
            <a:gdLst/>
            <a:ahLst/>
            <a:cxnLst/>
            <a:rect l="l" t="t" r="r" b="b"/>
            <a:pathLst>
              <a:path w="4883" h="8648" extrusionOk="0">
                <a:moveTo>
                  <a:pt x="822" y="0"/>
                </a:moveTo>
                <a:cubicBezTo>
                  <a:pt x="655" y="0"/>
                  <a:pt x="487" y="55"/>
                  <a:pt x="346" y="170"/>
                </a:cubicBezTo>
                <a:cubicBezTo>
                  <a:pt x="168" y="313"/>
                  <a:pt x="72" y="527"/>
                  <a:pt x="72" y="742"/>
                </a:cubicBezTo>
                <a:cubicBezTo>
                  <a:pt x="72" y="908"/>
                  <a:pt x="132" y="1075"/>
                  <a:pt x="251" y="1218"/>
                </a:cubicBezTo>
                <a:lnTo>
                  <a:pt x="3061" y="4623"/>
                </a:lnTo>
                <a:lnTo>
                  <a:pt x="298" y="7373"/>
                </a:lnTo>
                <a:cubicBezTo>
                  <a:pt x="1" y="7671"/>
                  <a:pt x="1" y="8135"/>
                  <a:pt x="298" y="8433"/>
                </a:cubicBezTo>
                <a:cubicBezTo>
                  <a:pt x="441" y="8576"/>
                  <a:pt x="629" y="8647"/>
                  <a:pt x="818" y="8647"/>
                </a:cubicBezTo>
                <a:cubicBezTo>
                  <a:pt x="1007" y="8647"/>
                  <a:pt x="1197" y="8576"/>
                  <a:pt x="1346" y="8433"/>
                </a:cubicBezTo>
                <a:lnTo>
                  <a:pt x="4585" y="5194"/>
                </a:lnTo>
                <a:cubicBezTo>
                  <a:pt x="4859" y="4933"/>
                  <a:pt x="4882" y="4492"/>
                  <a:pt x="4632" y="4206"/>
                </a:cubicBezTo>
                <a:lnTo>
                  <a:pt x="1394" y="265"/>
                </a:lnTo>
                <a:cubicBezTo>
                  <a:pt x="1247" y="91"/>
                  <a:pt x="1035" y="0"/>
                  <a:pt x="82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2"/>
          <p:cNvSpPr/>
          <p:nvPr/>
        </p:nvSpPr>
        <p:spPr>
          <a:xfrm>
            <a:off x="4685733" y="-583900"/>
            <a:ext cx="1630000" cy="1630000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3" name="Google Shape;63;p2"/>
          <p:cNvGrpSpPr/>
          <p:nvPr/>
        </p:nvGrpSpPr>
        <p:grpSpPr>
          <a:xfrm>
            <a:off x="259817" y="4306451"/>
            <a:ext cx="1806400" cy="2335167"/>
            <a:chOff x="194863" y="3229838"/>
            <a:chExt cx="1354800" cy="1751375"/>
          </a:xfrm>
        </p:grpSpPr>
        <p:sp>
          <p:nvSpPr>
            <p:cNvPr id="64" name="Google Shape;64;p2"/>
            <p:cNvSpPr/>
            <p:nvPr/>
          </p:nvSpPr>
          <p:spPr>
            <a:xfrm>
              <a:off x="194863" y="3229850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194863" y="3625841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194863" y="4021831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194863" y="4417822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94863" y="4813813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88563" y="3229838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88563" y="3625828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8563" y="4021819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88563" y="4417809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788563" y="4813800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382263" y="3229838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382263" y="3625828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1382263" y="4021819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1382263" y="4417809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1382263" y="4813800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9" name="Google Shape;79;p2"/>
          <p:cNvSpPr/>
          <p:nvPr/>
        </p:nvSpPr>
        <p:spPr>
          <a:xfrm>
            <a:off x="9963206" y="5370131"/>
            <a:ext cx="208500" cy="207843"/>
          </a:xfrm>
          <a:custGeom>
            <a:avLst/>
            <a:gdLst/>
            <a:ahLst/>
            <a:cxnLst/>
            <a:rect l="l" t="t" r="r" b="b"/>
            <a:pathLst>
              <a:path w="3811" h="3799" extrusionOk="0">
                <a:moveTo>
                  <a:pt x="1906" y="0"/>
                </a:moveTo>
                <a:cubicBezTo>
                  <a:pt x="858" y="0"/>
                  <a:pt x="1" y="846"/>
                  <a:pt x="1" y="1893"/>
                </a:cubicBezTo>
                <a:cubicBezTo>
                  <a:pt x="1" y="2953"/>
                  <a:pt x="858" y="3798"/>
                  <a:pt x="1906" y="3798"/>
                </a:cubicBezTo>
                <a:cubicBezTo>
                  <a:pt x="2954" y="3798"/>
                  <a:pt x="3811" y="2953"/>
                  <a:pt x="3811" y="1893"/>
                </a:cubicBezTo>
                <a:cubicBezTo>
                  <a:pt x="3811" y="846"/>
                  <a:pt x="2954" y="0"/>
                  <a:pt x="190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2"/>
          <p:cNvSpPr/>
          <p:nvPr/>
        </p:nvSpPr>
        <p:spPr>
          <a:xfrm>
            <a:off x="9221567" y="5034500"/>
            <a:ext cx="2822000" cy="163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1" name="Google Shape;81;p2"/>
          <p:cNvGrpSpPr/>
          <p:nvPr/>
        </p:nvGrpSpPr>
        <p:grpSpPr>
          <a:xfrm>
            <a:off x="10426199" y="5059981"/>
            <a:ext cx="1577071" cy="1579040"/>
            <a:chOff x="5623313" y="1574950"/>
            <a:chExt cx="720650" cy="721550"/>
          </a:xfrm>
        </p:grpSpPr>
        <p:sp>
          <p:nvSpPr>
            <p:cNvPr id="82" name="Google Shape;82;p2"/>
            <p:cNvSpPr/>
            <p:nvPr/>
          </p:nvSpPr>
          <p:spPr>
            <a:xfrm>
              <a:off x="5967688" y="1574950"/>
              <a:ext cx="309300" cy="150650"/>
            </a:xfrm>
            <a:custGeom>
              <a:avLst/>
              <a:gdLst/>
              <a:ahLst/>
              <a:cxnLst/>
              <a:rect l="l" t="t" r="r" b="b"/>
              <a:pathLst>
                <a:path w="12372" h="6026" extrusionOk="0">
                  <a:moveTo>
                    <a:pt x="644" y="1"/>
                  </a:moveTo>
                  <a:cubicBezTo>
                    <a:pt x="429" y="1"/>
                    <a:pt x="215" y="13"/>
                    <a:pt x="1" y="25"/>
                  </a:cubicBezTo>
                  <a:lnTo>
                    <a:pt x="12371" y="6025"/>
                  </a:lnTo>
                  <a:cubicBezTo>
                    <a:pt x="11990" y="5490"/>
                    <a:pt x="11585" y="5002"/>
                    <a:pt x="11145" y="4525"/>
                  </a:cubicBezTo>
                  <a:lnTo>
                    <a:pt x="1941" y="60"/>
                  </a:lnTo>
                  <a:cubicBezTo>
                    <a:pt x="1513" y="25"/>
                    <a:pt x="1084" y="1"/>
                    <a:pt x="6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5859638" y="1588050"/>
              <a:ext cx="467350" cy="235775"/>
            </a:xfrm>
            <a:custGeom>
              <a:avLst/>
              <a:gdLst/>
              <a:ahLst/>
              <a:cxnLst/>
              <a:rect l="l" t="t" r="r" b="b"/>
              <a:pathLst>
                <a:path w="18694" h="9431" extrusionOk="0">
                  <a:moveTo>
                    <a:pt x="1108" y="1"/>
                  </a:moveTo>
                  <a:cubicBezTo>
                    <a:pt x="739" y="108"/>
                    <a:pt x="358" y="227"/>
                    <a:pt x="1" y="358"/>
                  </a:cubicBezTo>
                  <a:lnTo>
                    <a:pt x="18693" y="9431"/>
                  </a:lnTo>
                  <a:cubicBezTo>
                    <a:pt x="18574" y="9061"/>
                    <a:pt x="18432" y="8692"/>
                    <a:pt x="18289" y="8335"/>
                  </a:cubicBezTo>
                  <a:lnTo>
                    <a:pt x="11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5784938" y="1622300"/>
              <a:ext cx="558425" cy="283675"/>
            </a:xfrm>
            <a:custGeom>
              <a:avLst/>
              <a:gdLst/>
              <a:ahLst/>
              <a:cxnLst/>
              <a:rect l="l" t="t" r="r" b="b"/>
              <a:pathLst>
                <a:path w="22337" h="11347" extrusionOk="0">
                  <a:moveTo>
                    <a:pt x="810" y="0"/>
                  </a:moveTo>
                  <a:cubicBezTo>
                    <a:pt x="536" y="155"/>
                    <a:pt x="262" y="321"/>
                    <a:pt x="0" y="500"/>
                  </a:cubicBezTo>
                  <a:lnTo>
                    <a:pt x="22336" y="11347"/>
                  </a:lnTo>
                  <a:cubicBezTo>
                    <a:pt x="22313" y="11025"/>
                    <a:pt x="22277" y="10704"/>
                    <a:pt x="22229" y="10394"/>
                  </a:cubicBezTo>
                  <a:lnTo>
                    <a:pt x="8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5728088" y="1666650"/>
              <a:ext cx="615875" cy="312550"/>
            </a:xfrm>
            <a:custGeom>
              <a:avLst/>
              <a:gdLst/>
              <a:ahLst/>
              <a:cxnLst/>
              <a:rect l="l" t="t" r="r" b="b"/>
              <a:pathLst>
                <a:path w="24635" h="12502" extrusionOk="0">
                  <a:moveTo>
                    <a:pt x="631" y="0"/>
                  </a:moveTo>
                  <a:cubicBezTo>
                    <a:pt x="417" y="191"/>
                    <a:pt x="203" y="381"/>
                    <a:pt x="0" y="583"/>
                  </a:cubicBezTo>
                  <a:lnTo>
                    <a:pt x="24563" y="12502"/>
                  </a:lnTo>
                  <a:cubicBezTo>
                    <a:pt x="24598" y="12216"/>
                    <a:pt x="24622" y="11942"/>
                    <a:pt x="24634" y="11644"/>
                  </a:cubicBezTo>
                  <a:lnTo>
                    <a:pt x="6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5684613" y="1717825"/>
              <a:ext cx="648625" cy="328350"/>
            </a:xfrm>
            <a:custGeom>
              <a:avLst/>
              <a:gdLst/>
              <a:ahLst/>
              <a:cxnLst/>
              <a:rect l="l" t="t" r="r" b="b"/>
              <a:pathLst>
                <a:path w="25945" h="13134" extrusionOk="0">
                  <a:moveTo>
                    <a:pt x="477" y="1"/>
                  </a:moveTo>
                  <a:cubicBezTo>
                    <a:pt x="310" y="215"/>
                    <a:pt x="156" y="430"/>
                    <a:pt x="1" y="656"/>
                  </a:cubicBezTo>
                  <a:lnTo>
                    <a:pt x="25718" y="13133"/>
                  </a:lnTo>
                  <a:cubicBezTo>
                    <a:pt x="25802" y="12883"/>
                    <a:pt x="25873" y="12622"/>
                    <a:pt x="25945" y="12360"/>
                  </a:cubicBezTo>
                  <a:lnTo>
                    <a:pt x="4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5652463" y="1774675"/>
              <a:ext cx="657850" cy="333125"/>
            </a:xfrm>
            <a:custGeom>
              <a:avLst/>
              <a:gdLst/>
              <a:ahLst/>
              <a:cxnLst/>
              <a:rect l="l" t="t" r="r" b="b"/>
              <a:pathLst>
                <a:path w="26314" h="13325" extrusionOk="0">
                  <a:moveTo>
                    <a:pt x="346" y="1"/>
                  </a:moveTo>
                  <a:cubicBezTo>
                    <a:pt x="227" y="239"/>
                    <a:pt x="108" y="477"/>
                    <a:pt x="1" y="727"/>
                  </a:cubicBezTo>
                  <a:lnTo>
                    <a:pt x="25957" y="13324"/>
                  </a:lnTo>
                  <a:cubicBezTo>
                    <a:pt x="26088" y="13086"/>
                    <a:pt x="26207" y="12848"/>
                    <a:pt x="26314" y="12598"/>
                  </a:cubicBezTo>
                  <a:lnTo>
                    <a:pt x="34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5631938" y="1836900"/>
              <a:ext cx="644450" cy="326550"/>
            </a:xfrm>
            <a:custGeom>
              <a:avLst/>
              <a:gdLst/>
              <a:ahLst/>
              <a:cxnLst/>
              <a:rect l="l" t="t" r="r" b="b"/>
              <a:pathLst>
                <a:path w="25778" h="13062" extrusionOk="0">
                  <a:moveTo>
                    <a:pt x="203" y="0"/>
                  </a:moveTo>
                  <a:cubicBezTo>
                    <a:pt x="119" y="262"/>
                    <a:pt x="60" y="536"/>
                    <a:pt x="0" y="798"/>
                  </a:cubicBezTo>
                  <a:lnTo>
                    <a:pt x="25277" y="13062"/>
                  </a:lnTo>
                  <a:cubicBezTo>
                    <a:pt x="25444" y="12859"/>
                    <a:pt x="25611" y="12633"/>
                    <a:pt x="25777" y="12419"/>
                  </a:cubicBezTo>
                  <a:lnTo>
                    <a:pt x="2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5623313" y="1905050"/>
              <a:ext cx="607225" cy="308700"/>
            </a:xfrm>
            <a:custGeom>
              <a:avLst/>
              <a:gdLst/>
              <a:ahLst/>
              <a:cxnLst/>
              <a:rect l="l" t="t" r="r" b="b"/>
              <a:pathLst>
                <a:path w="24289" h="12348" extrusionOk="0">
                  <a:moveTo>
                    <a:pt x="48" y="1"/>
                  </a:moveTo>
                  <a:cubicBezTo>
                    <a:pt x="24" y="287"/>
                    <a:pt x="12" y="584"/>
                    <a:pt x="0" y="870"/>
                  </a:cubicBezTo>
                  <a:lnTo>
                    <a:pt x="23634" y="12348"/>
                  </a:lnTo>
                  <a:cubicBezTo>
                    <a:pt x="23860" y="12157"/>
                    <a:pt x="24075" y="11967"/>
                    <a:pt x="24289" y="11764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5625688" y="1979775"/>
              <a:ext cx="545325" cy="276550"/>
            </a:xfrm>
            <a:custGeom>
              <a:avLst/>
              <a:gdLst/>
              <a:ahLst/>
              <a:cxnLst/>
              <a:rect l="l" t="t" r="r" b="b"/>
              <a:pathLst>
                <a:path w="21813" h="11062" extrusionOk="0">
                  <a:moveTo>
                    <a:pt x="0" y="0"/>
                  </a:moveTo>
                  <a:cubicBezTo>
                    <a:pt x="48" y="322"/>
                    <a:pt x="96" y="643"/>
                    <a:pt x="155" y="965"/>
                  </a:cubicBezTo>
                  <a:lnTo>
                    <a:pt x="20955" y="11061"/>
                  </a:lnTo>
                  <a:cubicBezTo>
                    <a:pt x="21253" y="10906"/>
                    <a:pt x="21539" y="10752"/>
                    <a:pt x="21813" y="1058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5646513" y="2064000"/>
              <a:ext cx="445625" cy="224175"/>
            </a:xfrm>
            <a:custGeom>
              <a:avLst/>
              <a:gdLst/>
              <a:ahLst/>
              <a:cxnLst/>
              <a:rect l="l" t="t" r="r" b="b"/>
              <a:pathLst>
                <a:path w="17825" h="8967" extrusionOk="0">
                  <a:moveTo>
                    <a:pt x="1" y="1"/>
                  </a:moveTo>
                  <a:lnTo>
                    <a:pt x="1" y="1"/>
                  </a:lnTo>
                  <a:cubicBezTo>
                    <a:pt x="144" y="382"/>
                    <a:pt x="310" y="763"/>
                    <a:pt x="477" y="1120"/>
                  </a:cubicBezTo>
                  <a:lnTo>
                    <a:pt x="16634" y="8966"/>
                  </a:lnTo>
                  <a:cubicBezTo>
                    <a:pt x="17039" y="8871"/>
                    <a:pt x="17432" y="8764"/>
                    <a:pt x="17824" y="864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5707238" y="2167600"/>
              <a:ext cx="265550" cy="128900"/>
            </a:xfrm>
            <a:custGeom>
              <a:avLst/>
              <a:gdLst/>
              <a:ahLst/>
              <a:cxnLst/>
              <a:rect l="l" t="t" r="r" b="b"/>
              <a:pathLst>
                <a:path w="10622" h="5156" extrusionOk="0">
                  <a:moveTo>
                    <a:pt x="1" y="0"/>
                  </a:moveTo>
                  <a:lnTo>
                    <a:pt x="1" y="0"/>
                  </a:lnTo>
                  <a:cubicBezTo>
                    <a:pt x="525" y="619"/>
                    <a:pt x="1096" y="1191"/>
                    <a:pt x="1715" y="1727"/>
                  </a:cubicBezTo>
                  <a:lnTo>
                    <a:pt x="8228" y="4882"/>
                  </a:lnTo>
                  <a:cubicBezTo>
                    <a:pt x="9014" y="5037"/>
                    <a:pt x="9811" y="5132"/>
                    <a:pt x="10621" y="5156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3" name="Google Shape;93;p2"/>
          <p:cNvSpPr/>
          <p:nvPr/>
        </p:nvSpPr>
        <p:spPr>
          <a:xfrm>
            <a:off x="9533288" y="6041706"/>
            <a:ext cx="459947" cy="460604"/>
          </a:xfrm>
          <a:custGeom>
            <a:avLst/>
            <a:gdLst/>
            <a:ahLst/>
            <a:cxnLst/>
            <a:rect l="l" t="t" r="r" b="b"/>
            <a:pathLst>
              <a:path w="8407" h="8419" extrusionOk="0">
                <a:moveTo>
                  <a:pt x="1" y="1"/>
                </a:moveTo>
                <a:lnTo>
                  <a:pt x="1" y="8418"/>
                </a:lnTo>
                <a:lnTo>
                  <a:pt x="8406" y="8418"/>
                </a:lnTo>
                <a:lnTo>
                  <a:pt x="840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2"/>
          <p:cNvSpPr/>
          <p:nvPr/>
        </p:nvSpPr>
        <p:spPr>
          <a:xfrm>
            <a:off x="9376979" y="5940765"/>
            <a:ext cx="476852" cy="476852"/>
          </a:xfrm>
          <a:custGeom>
            <a:avLst/>
            <a:gdLst/>
            <a:ahLst/>
            <a:cxnLst/>
            <a:rect l="l" t="t" r="r" b="b"/>
            <a:pathLst>
              <a:path w="8716" h="8716" extrusionOk="0">
                <a:moveTo>
                  <a:pt x="8418" y="298"/>
                </a:moveTo>
                <a:lnTo>
                  <a:pt x="8418" y="8418"/>
                </a:lnTo>
                <a:lnTo>
                  <a:pt x="298" y="8418"/>
                </a:lnTo>
                <a:lnTo>
                  <a:pt x="298" y="298"/>
                </a:lnTo>
                <a:close/>
                <a:moveTo>
                  <a:pt x="0" y="0"/>
                </a:moveTo>
                <a:lnTo>
                  <a:pt x="0" y="8715"/>
                </a:lnTo>
                <a:lnTo>
                  <a:pt x="8716" y="8715"/>
                </a:lnTo>
                <a:lnTo>
                  <a:pt x="8716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2"/>
          <p:cNvSpPr/>
          <p:nvPr/>
        </p:nvSpPr>
        <p:spPr>
          <a:xfrm>
            <a:off x="9478577" y="5334952"/>
            <a:ext cx="108819" cy="108819"/>
          </a:xfrm>
          <a:custGeom>
            <a:avLst/>
            <a:gdLst/>
            <a:ahLst/>
            <a:cxnLst/>
            <a:rect l="l" t="t" r="r" b="b"/>
            <a:pathLst>
              <a:path w="1989" h="1989" extrusionOk="0">
                <a:moveTo>
                  <a:pt x="1001" y="0"/>
                </a:moveTo>
                <a:cubicBezTo>
                  <a:pt x="441" y="0"/>
                  <a:pt x="1" y="441"/>
                  <a:pt x="1" y="989"/>
                </a:cubicBezTo>
                <a:cubicBezTo>
                  <a:pt x="1" y="1548"/>
                  <a:pt x="453" y="1989"/>
                  <a:pt x="1001" y="1989"/>
                </a:cubicBezTo>
                <a:cubicBezTo>
                  <a:pt x="1548" y="1989"/>
                  <a:pt x="1989" y="1548"/>
                  <a:pt x="1989" y="989"/>
                </a:cubicBezTo>
                <a:cubicBezTo>
                  <a:pt x="1989" y="441"/>
                  <a:pt x="1548" y="0"/>
                  <a:pt x="100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2"/>
          <p:cNvSpPr txBox="1">
            <a:spLocks noGrp="1"/>
          </p:cNvSpPr>
          <p:nvPr>
            <p:ph type="subTitle" idx="3"/>
          </p:nvPr>
        </p:nvSpPr>
        <p:spPr>
          <a:xfrm>
            <a:off x="960000" y="4837384"/>
            <a:ext cx="10272000" cy="4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FF7DAC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2873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p4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161" name="Google Shape;161;p4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4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4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4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4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4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4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4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4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4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4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4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4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4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4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4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4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4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4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4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04" name="Google Shape;204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4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206" name="Google Shape;206;p4"/>
          <p:cNvGrpSpPr/>
          <p:nvPr/>
        </p:nvGrpSpPr>
        <p:grpSpPr>
          <a:xfrm>
            <a:off x="369101" y="338187"/>
            <a:ext cx="11409575" cy="6309840"/>
            <a:chOff x="276825" y="253640"/>
            <a:chExt cx="8557181" cy="4732380"/>
          </a:xfrm>
        </p:grpSpPr>
        <p:grpSp>
          <p:nvGrpSpPr>
            <p:cNvPr id="207" name="Google Shape;207;p4"/>
            <p:cNvGrpSpPr/>
            <p:nvPr/>
          </p:nvGrpSpPr>
          <p:grpSpPr>
            <a:xfrm>
              <a:off x="8013991" y="253640"/>
              <a:ext cx="820016" cy="572716"/>
              <a:chOff x="5059762" y="4251410"/>
              <a:chExt cx="766800" cy="535549"/>
            </a:xfrm>
          </p:grpSpPr>
          <p:sp>
            <p:nvSpPr>
              <p:cNvPr id="208" name="Google Shape;208;p4"/>
              <p:cNvSpPr/>
              <p:nvPr/>
            </p:nvSpPr>
            <p:spPr>
              <a:xfrm>
                <a:off x="5524244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4" y="0"/>
                      <a:pt x="486" y="55"/>
                      <a:pt x="346" y="170"/>
                    </a:cubicBezTo>
                    <a:cubicBezTo>
                      <a:pt x="167" y="313"/>
                      <a:pt x="84" y="527"/>
                      <a:pt x="84" y="742"/>
                    </a:cubicBezTo>
                    <a:cubicBezTo>
                      <a:pt x="84" y="908"/>
                      <a:pt x="131" y="1075"/>
                      <a:pt x="250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12" y="7671"/>
                      <a:pt x="0" y="8135"/>
                      <a:pt x="298" y="8433"/>
                    </a:cubicBezTo>
                    <a:cubicBezTo>
                      <a:pt x="441" y="8576"/>
                      <a:pt x="631" y="8647"/>
                      <a:pt x="822" y="8647"/>
                    </a:cubicBezTo>
                    <a:cubicBezTo>
                      <a:pt x="1012" y="8647"/>
                      <a:pt x="1203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" name="Google Shape;209;p4"/>
              <p:cNvSpPr/>
              <p:nvPr/>
            </p:nvSpPr>
            <p:spPr>
              <a:xfrm>
                <a:off x="5291972" y="4251410"/>
                <a:ext cx="302380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3" h="8648" extrusionOk="0">
                    <a:moveTo>
                      <a:pt x="822" y="0"/>
                    </a:moveTo>
                    <a:cubicBezTo>
                      <a:pt x="655" y="0"/>
                      <a:pt x="487" y="55"/>
                      <a:pt x="346" y="170"/>
                    </a:cubicBezTo>
                    <a:cubicBezTo>
                      <a:pt x="168" y="313"/>
                      <a:pt x="72" y="527"/>
                      <a:pt x="72" y="742"/>
                    </a:cubicBezTo>
                    <a:cubicBezTo>
                      <a:pt x="72" y="908"/>
                      <a:pt x="132" y="1075"/>
                      <a:pt x="251" y="1218"/>
                    </a:cubicBezTo>
                    <a:lnTo>
                      <a:pt x="3061" y="4623"/>
                    </a:lnTo>
                    <a:lnTo>
                      <a:pt x="298" y="7373"/>
                    </a:lnTo>
                    <a:cubicBezTo>
                      <a:pt x="1" y="7671"/>
                      <a:pt x="1" y="8135"/>
                      <a:pt x="298" y="8433"/>
                    </a:cubicBezTo>
                    <a:cubicBezTo>
                      <a:pt x="441" y="8576"/>
                      <a:pt x="629" y="8647"/>
                      <a:pt x="818" y="8647"/>
                    </a:cubicBezTo>
                    <a:cubicBezTo>
                      <a:pt x="1007" y="8647"/>
                      <a:pt x="1197" y="8576"/>
                      <a:pt x="1346" y="8433"/>
                    </a:cubicBezTo>
                    <a:lnTo>
                      <a:pt x="4585" y="5194"/>
                    </a:lnTo>
                    <a:cubicBezTo>
                      <a:pt x="4859" y="4933"/>
                      <a:pt x="4882" y="4492"/>
                      <a:pt x="4632" y="4206"/>
                    </a:cubicBezTo>
                    <a:lnTo>
                      <a:pt x="1394" y="265"/>
                    </a:lnTo>
                    <a:cubicBezTo>
                      <a:pt x="1247" y="91"/>
                      <a:pt x="1035" y="0"/>
                      <a:pt x="82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0" name="Google Shape;210;p4"/>
              <p:cNvSpPr/>
              <p:nvPr/>
            </p:nvSpPr>
            <p:spPr>
              <a:xfrm>
                <a:off x="5059762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5" y="0"/>
                      <a:pt x="486" y="55"/>
                      <a:pt x="346" y="170"/>
                    </a:cubicBezTo>
                    <a:cubicBezTo>
                      <a:pt x="167" y="313"/>
                      <a:pt x="72" y="527"/>
                      <a:pt x="72" y="742"/>
                    </a:cubicBezTo>
                    <a:cubicBezTo>
                      <a:pt x="72" y="908"/>
                      <a:pt x="131" y="1075"/>
                      <a:pt x="238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0" y="7671"/>
                      <a:pt x="0" y="8135"/>
                      <a:pt x="298" y="8433"/>
                    </a:cubicBezTo>
                    <a:cubicBezTo>
                      <a:pt x="441" y="8576"/>
                      <a:pt x="628" y="8647"/>
                      <a:pt x="817" y="8647"/>
                    </a:cubicBezTo>
                    <a:cubicBezTo>
                      <a:pt x="1006" y="8647"/>
                      <a:pt x="1197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11" name="Google Shape;211;p4"/>
            <p:cNvSpPr/>
            <p:nvPr/>
          </p:nvSpPr>
          <p:spPr>
            <a:xfrm rot="-10591970">
              <a:off x="301099" y="273644"/>
              <a:ext cx="686106" cy="823831"/>
            </a:xfrm>
            <a:custGeom>
              <a:avLst/>
              <a:gdLst/>
              <a:ahLst/>
              <a:cxnLst/>
              <a:rect l="l" t="t" r="r" b="b"/>
              <a:pathLst>
                <a:path w="16765" h="21444" extrusionOk="0">
                  <a:moveTo>
                    <a:pt x="16372" y="1"/>
                  </a:moveTo>
                  <a:cubicBezTo>
                    <a:pt x="6478" y="1929"/>
                    <a:pt x="1" y="11550"/>
                    <a:pt x="1930" y="21444"/>
                  </a:cubicBezTo>
                  <a:lnTo>
                    <a:pt x="3966" y="21039"/>
                  </a:lnTo>
                  <a:cubicBezTo>
                    <a:pt x="2263" y="12276"/>
                    <a:pt x="8002" y="3751"/>
                    <a:pt x="16765" y="2049"/>
                  </a:cubicBezTo>
                  <a:lnTo>
                    <a:pt x="163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12" name="Google Shape;212;p4"/>
            <p:cNvGrpSpPr/>
            <p:nvPr/>
          </p:nvGrpSpPr>
          <p:grpSpPr>
            <a:xfrm>
              <a:off x="7965335" y="4290960"/>
              <a:ext cx="701082" cy="695060"/>
              <a:chOff x="8199075" y="707526"/>
              <a:chExt cx="698498" cy="692498"/>
            </a:xfrm>
          </p:grpSpPr>
          <p:sp>
            <p:nvSpPr>
              <p:cNvPr id="213" name="Google Shape;213;p4"/>
              <p:cNvSpPr/>
              <p:nvPr/>
            </p:nvSpPr>
            <p:spPr>
              <a:xfrm>
                <a:off x="8323973" y="832424"/>
                <a:ext cx="573600" cy="567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4" name="Google Shape;214;p4"/>
              <p:cNvSpPr/>
              <p:nvPr/>
            </p:nvSpPr>
            <p:spPr>
              <a:xfrm>
                <a:off x="8199075" y="707526"/>
                <a:ext cx="573600" cy="5676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8708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" name="Google Shape;474;p9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475" name="Google Shape;475;p9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" name="Google Shape;476;p9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9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" name="Google Shape;479;p9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" name="Google Shape;480;p9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9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9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9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9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" name="Google Shape;486;p9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9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9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9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9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9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" name="Google Shape;492;p9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" name="Google Shape;493;p9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9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9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9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9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9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9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9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9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9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9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9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9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9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9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" name="Google Shape;508;p9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9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9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9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9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9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9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9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9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9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18" name="Google Shape;518;p9"/>
          <p:cNvSpPr txBox="1">
            <a:spLocks noGrp="1"/>
          </p:cNvSpPr>
          <p:nvPr>
            <p:ph type="title"/>
          </p:nvPr>
        </p:nvSpPr>
        <p:spPr>
          <a:xfrm>
            <a:off x="3370600" y="2306600"/>
            <a:ext cx="545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06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519" name="Google Shape;519;p9"/>
          <p:cNvSpPr txBox="1">
            <a:spLocks noGrp="1"/>
          </p:cNvSpPr>
          <p:nvPr>
            <p:ph type="subTitle" idx="1"/>
          </p:nvPr>
        </p:nvSpPr>
        <p:spPr>
          <a:xfrm>
            <a:off x="2290800" y="3687233"/>
            <a:ext cx="7610400" cy="134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20" name="Google Shape;520;p9"/>
          <p:cNvGrpSpPr/>
          <p:nvPr/>
        </p:nvGrpSpPr>
        <p:grpSpPr>
          <a:xfrm>
            <a:off x="-73667" y="73781"/>
            <a:ext cx="12314733" cy="6593220"/>
            <a:chOff x="-55250" y="55335"/>
            <a:chExt cx="9236050" cy="4944915"/>
          </a:xfrm>
        </p:grpSpPr>
        <p:sp>
          <p:nvSpPr>
            <p:cNvPr id="521" name="Google Shape;521;p9"/>
            <p:cNvSpPr/>
            <p:nvPr/>
          </p:nvSpPr>
          <p:spPr>
            <a:xfrm>
              <a:off x="7902500" y="1354000"/>
              <a:ext cx="1278300" cy="2877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9"/>
            <p:cNvSpPr/>
            <p:nvPr/>
          </p:nvSpPr>
          <p:spPr>
            <a:xfrm>
              <a:off x="7560950" y="3735000"/>
              <a:ext cx="1222500" cy="1222500"/>
            </a:xfrm>
            <a:prstGeom prst="donut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23" name="Google Shape;523;p9"/>
            <p:cNvGrpSpPr/>
            <p:nvPr/>
          </p:nvGrpSpPr>
          <p:grpSpPr>
            <a:xfrm>
              <a:off x="6569673" y="508539"/>
              <a:ext cx="991282" cy="795625"/>
              <a:chOff x="5707045" y="2821600"/>
              <a:chExt cx="657480" cy="527708"/>
            </a:xfrm>
          </p:grpSpPr>
          <p:sp>
            <p:nvSpPr>
              <p:cNvPr id="524" name="Google Shape;524;p9"/>
              <p:cNvSpPr/>
              <p:nvPr/>
            </p:nvSpPr>
            <p:spPr>
              <a:xfrm>
                <a:off x="623640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5" name="Google Shape;525;p9"/>
              <p:cNvSpPr/>
              <p:nvPr/>
            </p:nvSpPr>
            <p:spPr>
              <a:xfrm>
                <a:off x="597172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6" name="Google Shape;526;p9"/>
              <p:cNvSpPr/>
              <p:nvPr/>
            </p:nvSpPr>
            <p:spPr>
              <a:xfrm>
                <a:off x="5707045" y="2821600"/>
                <a:ext cx="128986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7311" extrusionOk="0">
                    <a:moveTo>
                      <a:pt x="0" y="1"/>
                    </a:moveTo>
                    <a:lnTo>
                      <a:pt x="0" y="7311"/>
                    </a:lnTo>
                    <a:lnTo>
                      <a:pt x="1786" y="7311"/>
                    </a:lnTo>
                    <a:lnTo>
                      <a:pt x="17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27" name="Google Shape;527;p9"/>
            <p:cNvGrpSpPr/>
            <p:nvPr/>
          </p:nvGrpSpPr>
          <p:grpSpPr>
            <a:xfrm>
              <a:off x="4670964" y="55335"/>
              <a:ext cx="802504" cy="795611"/>
              <a:chOff x="8199075" y="707526"/>
              <a:chExt cx="698498" cy="692498"/>
            </a:xfrm>
          </p:grpSpPr>
          <p:sp>
            <p:nvSpPr>
              <p:cNvPr id="528" name="Google Shape;528;p9"/>
              <p:cNvSpPr/>
              <p:nvPr/>
            </p:nvSpPr>
            <p:spPr>
              <a:xfrm>
                <a:off x="8323973" y="832424"/>
                <a:ext cx="573600" cy="567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9" name="Google Shape;529;p9"/>
              <p:cNvSpPr/>
              <p:nvPr/>
            </p:nvSpPr>
            <p:spPr>
              <a:xfrm>
                <a:off x="8199075" y="707526"/>
                <a:ext cx="573600" cy="5676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30" name="Google Shape;530;p9"/>
            <p:cNvSpPr/>
            <p:nvPr/>
          </p:nvSpPr>
          <p:spPr>
            <a:xfrm>
              <a:off x="-55250" y="578150"/>
              <a:ext cx="1095600" cy="1696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31" name="Google Shape;531;p9"/>
            <p:cNvGrpSpPr/>
            <p:nvPr/>
          </p:nvGrpSpPr>
          <p:grpSpPr>
            <a:xfrm rot="5400000">
              <a:off x="662345" y="123848"/>
              <a:ext cx="915709" cy="1183754"/>
              <a:chOff x="194863" y="3229838"/>
              <a:chExt cx="1354800" cy="1751375"/>
            </a:xfrm>
          </p:grpSpPr>
          <p:sp>
            <p:nvSpPr>
              <p:cNvPr id="532" name="Google Shape;532;p9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3" name="Google Shape;533;p9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4" name="Google Shape;534;p9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5" name="Google Shape;535;p9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6" name="Google Shape;536;p9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7" name="Google Shape;537;p9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8" name="Google Shape;538;p9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9" name="Google Shape;539;p9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0" name="Google Shape;540;p9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1" name="Google Shape;541;p9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2" name="Google Shape;542;p9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3" name="Google Shape;543;p9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4" name="Google Shape;544;p9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5" name="Google Shape;545;p9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6" name="Google Shape;546;p9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47" name="Google Shape;547;p9"/>
            <p:cNvSpPr/>
            <p:nvPr/>
          </p:nvSpPr>
          <p:spPr>
            <a:xfrm rot="5400000">
              <a:off x="1358550" y="3693300"/>
              <a:ext cx="917100" cy="1696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48" name="Google Shape;548;p9"/>
            <p:cNvGrpSpPr/>
            <p:nvPr/>
          </p:nvGrpSpPr>
          <p:grpSpPr>
            <a:xfrm rot="5400000">
              <a:off x="974" y="3417044"/>
              <a:ext cx="1497006" cy="1498948"/>
              <a:chOff x="5623313" y="1574950"/>
              <a:chExt cx="720650" cy="721550"/>
            </a:xfrm>
          </p:grpSpPr>
          <p:sp>
            <p:nvSpPr>
              <p:cNvPr id="549" name="Google Shape;549;p9"/>
              <p:cNvSpPr/>
              <p:nvPr/>
            </p:nvSpPr>
            <p:spPr>
              <a:xfrm>
                <a:off x="5967688" y="1574950"/>
                <a:ext cx="309300" cy="150650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6026" extrusionOk="0">
                    <a:moveTo>
                      <a:pt x="644" y="1"/>
                    </a:moveTo>
                    <a:cubicBezTo>
                      <a:pt x="429" y="1"/>
                      <a:pt x="215" y="13"/>
                      <a:pt x="1" y="25"/>
                    </a:cubicBezTo>
                    <a:lnTo>
                      <a:pt x="12371" y="6025"/>
                    </a:lnTo>
                    <a:cubicBezTo>
                      <a:pt x="11990" y="5490"/>
                      <a:pt x="11585" y="5002"/>
                      <a:pt x="11145" y="4525"/>
                    </a:cubicBezTo>
                    <a:lnTo>
                      <a:pt x="1941" y="60"/>
                    </a:lnTo>
                    <a:cubicBezTo>
                      <a:pt x="1513" y="25"/>
                      <a:pt x="1084" y="1"/>
                      <a:pt x="64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0" name="Google Shape;550;p9"/>
              <p:cNvSpPr/>
              <p:nvPr/>
            </p:nvSpPr>
            <p:spPr>
              <a:xfrm>
                <a:off x="5859638" y="1588050"/>
                <a:ext cx="467350" cy="235775"/>
              </a:xfrm>
              <a:custGeom>
                <a:avLst/>
                <a:gdLst/>
                <a:ahLst/>
                <a:cxnLst/>
                <a:rect l="l" t="t" r="r" b="b"/>
                <a:pathLst>
                  <a:path w="18694" h="9431" extrusionOk="0">
                    <a:moveTo>
                      <a:pt x="1108" y="1"/>
                    </a:moveTo>
                    <a:cubicBezTo>
                      <a:pt x="739" y="108"/>
                      <a:pt x="358" y="227"/>
                      <a:pt x="1" y="358"/>
                    </a:cubicBezTo>
                    <a:lnTo>
                      <a:pt x="18693" y="9431"/>
                    </a:lnTo>
                    <a:cubicBezTo>
                      <a:pt x="18574" y="9061"/>
                      <a:pt x="18432" y="8692"/>
                      <a:pt x="18289" y="8335"/>
                    </a:cubicBezTo>
                    <a:lnTo>
                      <a:pt x="110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1" name="Google Shape;551;p9"/>
              <p:cNvSpPr/>
              <p:nvPr/>
            </p:nvSpPr>
            <p:spPr>
              <a:xfrm>
                <a:off x="5784938" y="1622300"/>
                <a:ext cx="558425" cy="283675"/>
              </a:xfrm>
              <a:custGeom>
                <a:avLst/>
                <a:gdLst/>
                <a:ahLst/>
                <a:cxnLst/>
                <a:rect l="l" t="t" r="r" b="b"/>
                <a:pathLst>
                  <a:path w="22337" h="11347" extrusionOk="0">
                    <a:moveTo>
                      <a:pt x="810" y="0"/>
                    </a:moveTo>
                    <a:cubicBezTo>
                      <a:pt x="536" y="155"/>
                      <a:pt x="262" y="321"/>
                      <a:pt x="0" y="500"/>
                    </a:cubicBezTo>
                    <a:lnTo>
                      <a:pt x="22336" y="11347"/>
                    </a:lnTo>
                    <a:cubicBezTo>
                      <a:pt x="22313" y="11025"/>
                      <a:pt x="22277" y="10704"/>
                      <a:pt x="22229" y="10394"/>
                    </a:cubicBezTo>
                    <a:lnTo>
                      <a:pt x="81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2" name="Google Shape;552;p9"/>
              <p:cNvSpPr/>
              <p:nvPr/>
            </p:nvSpPr>
            <p:spPr>
              <a:xfrm>
                <a:off x="5728088" y="1666650"/>
                <a:ext cx="615875" cy="312550"/>
              </a:xfrm>
              <a:custGeom>
                <a:avLst/>
                <a:gdLst/>
                <a:ahLst/>
                <a:cxnLst/>
                <a:rect l="l" t="t" r="r" b="b"/>
                <a:pathLst>
                  <a:path w="24635" h="12502" extrusionOk="0">
                    <a:moveTo>
                      <a:pt x="631" y="0"/>
                    </a:moveTo>
                    <a:cubicBezTo>
                      <a:pt x="417" y="191"/>
                      <a:pt x="203" y="381"/>
                      <a:pt x="0" y="583"/>
                    </a:cubicBezTo>
                    <a:lnTo>
                      <a:pt x="24563" y="12502"/>
                    </a:lnTo>
                    <a:cubicBezTo>
                      <a:pt x="24598" y="12216"/>
                      <a:pt x="24622" y="11942"/>
                      <a:pt x="24634" y="11644"/>
                    </a:cubicBezTo>
                    <a:lnTo>
                      <a:pt x="63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" name="Google Shape;553;p9"/>
              <p:cNvSpPr/>
              <p:nvPr/>
            </p:nvSpPr>
            <p:spPr>
              <a:xfrm>
                <a:off x="5684613" y="1717825"/>
                <a:ext cx="648625" cy="328350"/>
              </a:xfrm>
              <a:custGeom>
                <a:avLst/>
                <a:gdLst/>
                <a:ahLst/>
                <a:cxnLst/>
                <a:rect l="l" t="t" r="r" b="b"/>
                <a:pathLst>
                  <a:path w="25945" h="13134" extrusionOk="0">
                    <a:moveTo>
                      <a:pt x="477" y="1"/>
                    </a:moveTo>
                    <a:cubicBezTo>
                      <a:pt x="310" y="215"/>
                      <a:pt x="156" y="430"/>
                      <a:pt x="1" y="656"/>
                    </a:cubicBezTo>
                    <a:lnTo>
                      <a:pt x="25718" y="13133"/>
                    </a:lnTo>
                    <a:cubicBezTo>
                      <a:pt x="25802" y="12883"/>
                      <a:pt x="25873" y="12622"/>
                      <a:pt x="25945" y="12360"/>
                    </a:cubicBezTo>
                    <a:lnTo>
                      <a:pt x="47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4" name="Google Shape;554;p9"/>
              <p:cNvSpPr/>
              <p:nvPr/>
            </p:nvSpPr>
            <p:spPr>
              <a:xfrm>
                <a:off x="5652463" y="1774675"/>
                <a:ext cx="657850" cy="333125"/>
              </a:xfrm>
              <a:custGeom>
                <a:avLst/>
                <a:gdLst/>
                <a:ahLst/>
                <a:cxnLst/>
                <a:rect l="l" t="t" r="r" b="b"/>
                <a:pathLst>
                  <a:path w="26314" h="13325" extrusionOk="0">
                    <a:moveTo>
                      <a:pt x="346" y="1"/>
                    </a:moveTo>
                    <a:cubicBezTo>
                      <a:pt x="227" y="239"/>
                      <a:pt x="108" y="477"/>
                      <a:pt x="1" y="727"/>
                    </a:cubicBezTo>
                    <a:lnTo>
                      <a:pt x="25957" y="13324"/>
                    </a:lnTo>
                    <a:cubicBezTo>
                      <a:pt x="26088" y="13086"/>
                      <a:pt x="26207" y="12848"/>
                      <a:pt x="26314" y="12598"/>
                    </a:cubicBezTo>
                    <a:lnTo>
                      <a:pt x="34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5" name="Google Shape;555;p9"/>
              <p:cNvSpPr/>
              <p:nvPr/>
            </p:nvSpPr>
            <p:spPr>
              <a:xfrm>
                <a:off x="5631938" y="1836900"/>
                <a:ext cx="644450" cy="326550"/>
              </a:xfrm>
              <a:custGeom>
                <a:avLst/>
                <a:gdLst/>
                <a:ahLst/>
                <a:cxnLst/>
                <a:rect l="l" t="t" r="r" b="b"/>
                <a:pathLst>
                  <a:path w="25778" h="13062" extrusionOk="0">
                    <a:moveTo>
                      <a:pt x="203" y="0"/>
                    </a:moveTo>
                    <a:cubicBezTo>
                      <a:pt x="119" y="262"/>
                      <a:pt x="60" y="536"/>
                      <a:pt x="0" y="798"/>
                    </a:cubicBezTo>
                    <a:lnTo>
                      <a:pt x="25277" y="13062"/>
                    </a:lnTo>
                    <a:cubicBezTo>
                      <a:pt x="25444" y="12859"/>
                      <a:pt x="25611" y="12633"/>
                      <a:pt x="25777" y="12419"/>
                    </a:cubicBezTo>
                    <a:lnTo>
                      <a:pt x="20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6" name="Google Shape;556;p9"/>
              <p:cNvSpPr/>
              <p:nvPr/>
            </p:nvSpPr>
            <p:spPr>
              <a:xfrm>
                <a:off x="5623313" y="1905050"/>
                <a:ext cx="607225" cy="308700"/>
              </a:xfrm>
              <a:custGeom>
                <a:avLst/>
                <a:gdLst/>
                <a:ahLst/>
                <a:cxnLst/>
                <a:rect l="l" t="t" r="r" b="b"/>
                <a:pathLst>
                  <a:path w="24289" h="12348" extrusionOk="0">
                    <a:moveTo>
                      <a:pt x="48" y="1"/>
                    </a:moveTo>
                    <a:cubicBezTo>
                      <a:pt x="24" y="287"/>
                      <a:pt x="12" y="584"/>
                      <a:pt x="0" y="870"/>
                    </a:cubicBezTo>
                    <a:lnTo>
                      <a:pt x="23634" y="12348"/>
                    </a:lnTo>
                    <a:cubicBezTo>
                      <a:pt x="23860" y="12157"/>
                      <a:pt x="24075" y="11967"/>
                      <a:pt x="24289" y="11764"/>
                    </a:cubicBezTo>
                    <a:lnTo>
                      <a:pt x="4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7" name="Google Shape;557;p9"/>
              <p:cNvSpPr/>
              <p:nvPr/>
            </p:nvSpPr>
            <p:spPr>
              <a:xfrm>
                <a:off x="5625688" y="1979775"/>
                <a:ext cx="545325" cy="276550"/>
              </a:xfrm>
              <a:custGeom>
                <a:avLst/>
                <a:gdLst/>
                <a:ahLst/>
                <a:cxnLst/>
                <a:rect l="l" t="t" r="r" b="b"/>
                <a:pathLst>
                  <a:path w="21813" h="11062" extrusionOk="0">
                    <a:moveTo>
                      <a:pt x="0" y="0"/>
                    </a:moveTo>
                    <a:cubicBezTo>
                      <a:pt x="48" y="322"/>
                      <a:pt x="96" y="643"/>
                      <a:pt x="155" y="965"/>
                    </a:cubicBezTo>
                    <a:lnTo>
                      <a:pt x="20955" y="11061"/>
                    </a:lnTo>
                    <a:cubicBezTo>
                      <a:pt x="21253" y="10906"/>
                      <a:pt x="21539" y="10752"/>
                      <a:pt x="21813" y="1058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8" name="Google Shape;558;p9"/>
              <p:cNvSpPr/>
              <p:nvPr/>
            </p:nvSpPr>
            <p:spPr>
              <a:xfrm>
                <a:off x="5646513" y="2064000"/>
                <a:ext cx="445625" cy="224175"/>
              </a:xfrm>
              <a:custGeom>
                <a:avLst/>
                <a:gdLst/>
                <a:ahLst/>
                <a:cxnLst/>
                <a:rect l="l" t="t" r="r" b="b"/>
                <a:pathLst>
                  <a:path w="17825" h="8967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44" y="382"/>
                      <a:pt x="310" y="763"/>
                      <a:pt x="477" y="1120"/>
                    </a:cubicBezTo>
                    <a:lnTo>
                      <a:pt x="16634" y="8966"/>
                    </a:lnTo>
                    <a:cubicBezTo>
                      <a:pt x="17039" y="8871"/>
                      <a:pt x="17432" y="8764"/>
                      <a:pt x="17824" y="8645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9" name="Google Shape;559;p9"/>
              <p:cNvSpPr/>
              <p:nvPr/>
            </p:nvSpPr>
            <p:spPr>
              <a:xfrm>
                <a:off x="5707238" y="2167600"/>
                <a:ext cx="265550" cy="128900"/>
              </a:xfrm>
              <a:custGeom>
                <a:avLst/>
                <a:gdLst/>
                <a:ahLst/>
                <a:cxnLst/>
                <a:rect l="l" t="t" r="r" b="b"/>
                <a:pathLst>
                  <a:path w="10622" h="5156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525" y="619"/>
                      <a:pt x="1096" y="1191"/>
                      <a:pt x="1715" y="1727"/>
                    </a:cubicBezTo>
                    <a:lnTo>
                      <a:pt x="8228" y="4882"/>
                    </a:lnTo>
                    <a:cubicBezTo>
                      <a:pt x="9014" y="5037"/>
                      <a:pt x="9811" y="5132"/>
                      <a:pt x="10621" y="5156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60" name="Google Shape;560;p9"/>
            <p:cNvSpPr/>
            <p:nvPr/>
          </p:nvSpPr>
          <p:spPr>
            <a:xfrm>
              <a:off x="8004343" y="1586235"/>
              <a:ext cx="143770" cy="143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41" y="0"/>
                    <a:pt x="1" y="441"/>
                    <a:pt x="1" y="989"/>
                  </a:cubicBezTo>
                  <a:cubicBezTo>
                    <a:pt x="1" y="1548"/>
                    <a:pt x="453" y="1989"/>
                    <a:pt x="1001" y="1989"/>
                  </a:cubicBezTo>
                  <a:cubicBezTo>
                    <a:pt x="1548" y="1989"/>
                    <a:pt x="1989" y="1548"/>
                    <a:pt x="1989" y="989"/>
                  </a:cubicBezTo>
                  <a:cubicBezTo>
                    <a:pt x="1989" y="441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9"/>
            <p:cNvSpPr/>
            <p:nvPr/>
          </p:nvSpPr>
          <p:spPr>
            <a:xfrm>
              <a:off x="8280243" y="1829935"/>
              <a:ext cx="143770" cy="143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41" y="0"/>
                    <a:pt x="1" y="441"/>
                    <a:pt x="1" y="989"/>
                  </a:cubicBezTo>
                  <a:cubicBezTo>
                    <a:pt x="1" y="1548"/>
                    <a:pt x="453" y="1989"/>
                    <a:pt x="1001" y="1989"/>
                  </a:cubicBezTo>
                  <a:cubicBezTo>
                    <a:pt x="1548" y="1989"/>
                    <a:pt x="1989" y="1548"/>
                    <a:pt x="1989" y="989"/>
                  </a:cubicBezTo>
                  <a:cubicBezTo>
                    <a:pt x="1989" y="441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059299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2" name="Google Shape;642;p13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643" name="Google Shape;643;p13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4" name="Google Shape;644;p13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5" name="Google Shape;645;p13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6" name="Google Shape;646;p13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7" name="Google Shape;647;p13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8" name="Google Shape;648;p13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9" name="Google Shape;649;p13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0" name="Google Shape;650;p13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1" name="Google Shape;651;p13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2" name="Google Shape;652;p13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3" name="Google Shape;653;p13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4" name="Google Shape;654;p13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5" name="Google Shape;655;p13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6" name="Google Shape;656;p13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7" name="Google Shape;657;p13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8" name="Google Shape;658;p13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9" name="Google Shape;659;p13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0" name="Google Shape;660;p13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1" name="Google Shape;661;p13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2" name="Google Shape;662;p13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3" name="Google Shape;663;p13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4" name="Google Shape;664;p13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5" name="Google Shape;665;p13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6" name="Google Shape;666;p13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7" name="Google Shape;667;p13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8" name="Google Shape;668;p13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9" name="Google Shape;669;p13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0" name="Google Shape;670;p13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1" name="Google Shape;671;p13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2" name="Google Shape;672;p13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3" name="Google Shape;673;p13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4" name="Google Shape;674;p13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" name="Google Shape;675;p13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" name="Google Shape;676;p13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" name="Google Shape;677;p13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" name="Google Shape;678;p13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" name="Google Shape;679;p13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" name="Google Shape;680;p13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" name="Google Shape;681;p13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" name="Google Shape;682;p13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13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13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" name="Google Shape;685;p13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86" name="Google Shape;686;p13"/>
          <p:cNvSpPr txBox="1">
            <a:spLocks noGrp="1"/>
          </p:cNvSpPr>
          <p:nvPr>
            <p:ph type="title"/>
          </p:nvPr>
        </p:nvSpPr>
        <p:spPr>
          <a:xfrm>
            <a:off x="2738351" y="2362900"/>
            <a:ext cx="3456800" cy="57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687" name="Google Shape;687;p13"/>
          <p:cNvSpPr txBox="1">
            <a:spLocks noGrp="1"/>
          </p:cNvSpPr>
          <p:nvPr>
            <p:ph type="title" idx="2" hasCustomPrompt="1"/>
          </p:nvPr>
        </p:nvSpPr>
        <p:spPr>
          <a:xfrm>
            <a:off x="1623813" y="2577733"/>
            <a:ext cx="10956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667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688" name="Google Shape;688;p13"/>
          <p:cNvSpPr txBox="1">
            <a:spLocks noGrp="1"/>
          </p:cNvSpPr>
          <p:nvPr>
            <p:ph type="subTitle" idx="1"/>
          </p:nvPr>
        </p:nvSpPr>
        <p:spPr>
          <a:xfrm>
            <a:off x="2738333" y="2937367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9" name="Google Shape;689;p13"/>
          <p:cNvSpPr txBox="1">
            <a:spLocks noGrp="1"/>
          </p:cNvSpPr>
          <p:nvPr>
            <p:ph type="title" idx="3"/>
          </p:nvPr>
        </p:nvSpPr>
        <p:spPr>
          <a:xfrm>
            <a:off x="7452984" y="2362900"/>
            <a:ext cx="3115200" cy="57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690" name="Google Shape;690;p13"/>
          <p:cNvSpPr txBox="1">
            <a:spLocks noGrp="1"/>
          </p:cNvSpPr>
          <p:nvPr>
            <p:ph type="title" idx="4" hasCustomPrompt="1"/>
          </p:nvPr>
        </p:nvSpPr>
        <p:spPr>
          <a:xfrm>
            <a:off x="6366200" y="2577733"/>
            <a:ext cx="10956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667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691" name="Google Shape;691;p13"/>
          <p:cNvSpPr txBox="1">
            <a:spLocks noGrp="1"/>
          </p:cNvSpPr>
          <p:nvPr>
            <p:ph type="subTitle" idx="5"/>
          </p:nvPr>
        </p:nvSpPr>
        <p:spPr>
          <a:xfrm>
            <a:off x="7452967" y="2937367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2" name="Google Shape;692;p13"/>
          <p:cNvSpPr txBox="1">
            <a:spLocks noGrp="1"/>
          </p:cNvSpPr>
          <p:nvPr>
            <p:ph type="title" idx="6"/>
          </p:nvPr>
        </p:nvSpPr>
        <p:spPr>
          <a:xfrm>
            <a:off x="2738351" y="4505033"/>
            <a:ext cx="3115200" cy="57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693" name="Google Shape;693;p13"/>
          <p:cNvSpPr txBox="1">
            <a:spLocks noGrp="1"/>
          </p:cNvSpPr>
          <p:nvPr>
            <p:ph type="title" idx="7" hasCustomPrompt="1"/>
          </p:nvPr>
        </p:nvSpPr>
        <p:spPr>
          <a:xfrm>
            <a:off x="1623813" y="4719833"/>
            <a:ext cx="10956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667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694" name="Google Shape;694;p13"/>
          <p:cNvSpPr txBox="1">
            <a:spLocks noGrp="1"/>
          </p:cNvSpPr>
          <p:nvPr>
            <p:ph type="subTitle" idx="8"/>
          </p:nvPr>
        </p:nvSpPr>
        <p:spPr>
          <a:xfrm>
            <a:off x="2738333" y="5079433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5" name="Google Shape;695;p13"/>
          <p:cNvSpPr txBox="1">
            <a:spLocks noGrp="1"/>
          </p:cNvSpPr>
          <p:nvPr>
            <p:ph type="title" idx="9"/>
          </p:nvPr>
        </p:nvSpPr>
        <p:spPr>
          <a:xfrm>
            <a:off x="7452984" y="4505033"/>
            <a:ext cx="3115200" cy="57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696" name="Google Shape;696;p13"/>
          <p:cNvSpPr txBox="1">
            <a:spLocks noGrp="1"/>
          </p:cNvSpPr>
          <p:nvPr>
            <p:ph type="title" idx="13" hasCustomPrompt="1"/>
          </p:nvPr>
        </p:nvSpPr>
        <p:spPr>
          <a:xfrm>
            <a:off x="6366200" y="4719833"/>
            <a:ext cx="10956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667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697" name="Google Shape;697;p13"/>
          <p:cNvSpPr txBox="1">
            <a:spLocks noGrp="1"/>
          </p:cNvSpPr>
          <p:nvPr>
            <p:ph type="subTitle" idx="14"/>
          </p:nvPr>
        </p:nvSpPr>
        <p:spPr>
          <a:xfrm>
            <a:off x="7452967" y="5079433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8" name="Google Shape;698;p13"/>
          <p:cNvSpPr txBox="1">
            <a:spLocks noGrp="1"/>
          </p:cNvSpPr>
          <p:nvPr>
            <p:ph type="title" idx="15"/>
          </p:nvPr>
        </p:nvSpPr>
        <p:spPr>
          <a:xfrm>
            <a:off x="960000" y="710567"/>
            <a:ext cx="10272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699" name="Google Shape;699;p13"/>
          <p:cNvGrpSpPr/>
          <p:nvPr/>
        </p:nvGrpSpPr>
        <p:grpSpPr>
          <a:xfrm>
            <a:off x="56784" y="-459030"/>
            <a:ext cx="1806400" cy="2335167"/>
            <a:chOff x="194863" y="3229838"/>
            <a:chExt cx="1354800" cy="1751375"/>
          </a:xfrm>
        </p:grpSpPr>
        <p:sp>
          <p:nvSpPr>
            <p:cNvPr id="700" name="Google Shape;700;p13"/>
            <p:cNvSpPr/>
            <p:nvPr/>
          </p:nvSpPr>
          <p:spPr>
            <a:xfrm>
              <a:off x="194863" y="3229850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13"/>
            <p:cNvSpPr/>
            <p:nvPr/>
          </p:nvSpPr>
          <p:spPr>
            <a:xfrm>
              <a:off x="194863" y="3625841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13"/>
            <p:cNvSpPr/>
            <p:nvPr/>
          </p:nvSpPr>
          <p:spPr>
            <a:xfrm>
              <a:off x="194863" y="4021831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13"/>
            <p:cNvSpPr/>
            <p:nvPr/>
          </p:nvSpPr>
          <p:spPr>
            <a:xfrm>
              <a:off x="194863" y="4417822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13"/>
            <p:cNvSpPr/>
            <p:nvPr/>
          </p:nvSpPr>
          <p:spPr>
            <a:xfrm>
              <a:off x="194863" y="4813813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13"/>
            <p:cNvSpPr/>
            <p:nvPr/>
          </p:nvSpPr>
          <p:spPr>
            <a:xfrm>
              <a:off x="788563" y="3229838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13"/>
            <p:cNvSpPr/>
            <p:nvPr/>
          </p:nvSpPr>
          <p:spPr>
            <a:xfrm>
              <a:off x="788563" y="3625828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13"/>
            <p:cNvSpPr/>
            <p:nvPr/>
          </p:nvSpPr>
          <p:spPr>
            <a:xfrm>
              <a:off x="788563" y="4021819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13"/>
            <p:cNvSpPr/>
            <p:nvPr/>
          </p:nvSpPr>
          <p:spPr>
            <a:xfrm>
              <a:off x="788563" y="4417809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13"/>
            <p:cNvSpPr/>
            <p:nvPr/>
          </p:nvSpPr>
          <p:spPr>
            <a:xfrm>
              <a:off x="788563" y="4813800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0" name="Google Shape;710;p13"/>
            <p:cNvSpPr/>
            <p:nvPr/>
          </p:nvSpPr>
          <p:spPr>
            <a:xfrm>
              <a:off x="1382263" y="3229838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13"/>
            <p:cNvSpPr/>
            <p:nvPr/>
          </p:nvSpPr>
          <p:spPr>
            <a:xfrm>
              <a:off x="1382263" y="3625828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2" name="Google Shape;712;p13"/>
            <p:cNvSpPr/>
            <p:nvPr/>
          </p:nvSpPr>
          <p:spPr>
            <a:xfrm>
              <a:off x="1382263" y="4021819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13"/>
            <p:cNvSpPr/>
            <p:nvPr/>
          </p:nvSpPr>
          <p:spPr>
            <a:xfrm>
              <a:off x="1382263" y="4417809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13"/>
            <p:cNvSpPr/>
            <p:nvPr/>
          </p:nvSpPr>
          <p:spPr>
            <a:xfrm>
              <a:off x="1382263" y="4813800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67830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5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217" name="Google Shape;217;p5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5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5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5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5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5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5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5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5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5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5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5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5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5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5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5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5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5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5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5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5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5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5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5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5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5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5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5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5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5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5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5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0" name="Google Shape;260;p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61" name="Google Shape;261;p5"/>
          <p:cNvSpPr txBox="1">
            <a:spLocks noGrp="1"/>
          </p:cNvSpPr>
          <p:nvPr>
            <p:ph type="subTitle" idx="1"/>
          </p:nvPr>
        </p:nvSpPr>
        <p:spPr>
          <a:xfrm>
            <a:off x="2224100" y="4345433"/>
            <a:ext cx="2870400" cy="6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200" b="1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62" name="Google Shape;262;p5"/>
          <p:cNvSpPr txBox="1">
            <a:spLocks noGrp="1"/>
          </p:cNvSpPr>
          <p:nvPr>
            <p:ph type="subTitle" idx="2"/>
          </p:nvPr>
        </p:nvSpPr>
        <p:spPr>
          <a:xfrm>
            <a:off x="7097467" y="4345433"/>
            <a:ext cx="2870400" cy="6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200" b="1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63" name="Google Shape;263;p5"/>
          <p:cNvSpPr txBox="1">
            <a:spLocks noGrp="1"/>
          </p:cNvSpPr>
          <p:nvPr>
            <p:ph type="subTitle" idx="3"/>
          </p:nvPr>
        </p:nvSpPr>
        <p:spPr>
          <a:xfrm>
            <a:off x="2224100" y="5003116"/>
            <a:ext cx="2870400" cy="86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5"/>
          <p:cNvSpPr txBox="1">
            <a:spLocks noGrp="1"/>
          </p:cNvSpPr>
          <p:nvPr>
            <p:ph type="subTitle" idx="4"/>
          </p:nvPr>
        </p:nvSpPr>
        <p:spPr>
          <a:xfrm>
            <a:off x="7097467" y="5003116"/>
            <a:ext cx="2870400" cy="86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5"/>
          <p:cNvSpPr/>
          <p:nvPr/>
        </p:nvSpPr>
        <p:spPr>
          <a:xfrm rot="8910550">
            <a:off x="-319788" y="180860"/>
            <a:ext cx="2120163" cy="1688237"/>
          </a:xfrm>
          <a:custGeom>
            <a:avLst/>
            <a:gdLst/>
            <a:ahLst/>
            <a:cxnLst/>
            <a:rect l="l" t="t" r="r" b="b"/>
            <a:pathLst>
              <a:path w="26325" h="20962" extrusionOk="0">
                <a:moveTo>
                  <a:pt x="20700" y="1"/>
                </a:moveTo>
                <a:cubicBezTo>
                  <a:pt x="20318" y="1"/>
                  <a:pt x="19931" y="106"/>
                  <a:pt x="19586" y="328"/>
                </a:cubicBezTo>
                <a:cubicBezTo>
                  <a:pt x="18622" y="947"/>
                  <a:pt x="18336" y="2233"/>
                  <a:pt x="18955" y="3197"/>
                </a:cubicBezTo>
                <a:cubicBezTo>
                  <a:pt x="21598" y="7293"/>
                  <a:pt x="20407" y="12770"/>
                  <a:pt x="16312" y="15401"/>
                </a:cubicBezTo>
                <a:cubicBezTo>
                  <a:pt x="14865" y="16328"/>
                  <a:pt x="13224" y="16807"/>
                  <a:pt x="11552" y="16807"/>
                </a:cubicBezTo>
                <a:cubicBezTo>
                  <a:pt x="10925" y="16807"/>
                  <a:pt x="10294" y="16740"/>
                  <a:pt x="9668" y="16604"/>
                </a:cubicBezTo>
                <a:cubicBezTo>
                  <a:pt x="7358" y="16104"/>
                  <a:pt x="5382" y="14734"/>
                  <a:pt x="4108" y="12758"/>
                </a:cubicBezTo>
                <a:cubicBezTo>
                  <a:pt x="3710" y="12139"/>
                  <a:pt x="3038" y="11800"/>
                  <a:pt x="2353" y="11800"/>
                </a:cubicBezTo>
                <a:cubicBezTo>
                  <a:pt x="1970" y="11800"/>
                  <a:pt x="1584" y="11905"/>
                  <a:pt x="1238" y="12127"/>
                </a:cubicBezTo>
                <a:cubicBezTo>
                  <a:pt x="274" y="12758"/>
                  <a:pt x="0" y="14044"/>
                  <a:pt x="619" y="15008"/>
                </a:cubicBezTo>
                <a:cubicBezTo>
                  <a:pt x="2489" y="17925"/>
                  <a:pt x="5394" y="19938"/>
                  <a:pt x="8775" y="20664"/>
                </a:cubicBezTo>
                <a:cubicBezTo>
                  <a:pt x="9704" y="20866"/>
                  <a:pt x="10632" y="20961"/>
                  <a:pt x="11561" y="20961"/>
                </a:cubicBezTo>
                <a:cubicBezTo>
                  <a:pt x="14026" y="20961"/>
                  <a:pt x="16443" y="20259"/>
                  <a:pt x="18562" y="18902"/>
                </a:cubicBezTo>
                <a:cubicBezTo>
                  <a:pt x="24587" y="15020"/>
                  <a:pt x="26325" y="6972"/>
                  <a:pt x="22455" y="959"/>
                </a:cubicBezTo>
                <a:cubicBezTo>
                  <a:pt x="22058" y="340"/>
                  <a:pt x="21386" y="1"/>
                  <a:pt x="2070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6" name="Google Shape;266;p5"/>
          <p:cNvSpPr/>
          <p:nvPr/>
        </p:nvSpPr>
        <p:spPr>
          <a:xfrm>
            <a:off x="10692000" y="5397833"/>
            <a:ext cx="1500000" cy="129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67" name="Google Shape;267;p5"/>
          <p:cNvGrpSpPr/>
          <p:nvPr/>
        </p:nvGrpSpPr>
        <p:grpSpPr>
          <a:xfrm>
            <a:off x="702783" y="5596448"/>
            <a:ext cx="1022400" cy="714065"/>
            <a:chOff x="5059762" y="4251410"/>
            <a:chExt cx="766800" cy="535549"/>
          </a:xfrm>
        </p:grpSpPr>
        <p:sp>
          <p:nvSpPr>
            <p:cNvPr id="268" name="Google Shape;268;p5"/>
            <p:cNvSpPr/>
            <p:nvPr/>
          </p:nvSpPr>
          <p:spPr>
            <a:xfrm>
              <a:off x="5524244" y="4251410"/>
              <a:ext cx="302318" cy="535549"/>
            </a:xfrm>
            <a:custGeom>
              <a:avLst/>
              <a:gdLst/>
              <a:ahLst/>
              <a:cxnLst/>
              <a:rect l="l" t="t" r="r" b="b"/>
              <a:pathLst>
                <a:path w="4882" h="8648" extrusionOk="0">
                  <a:moveTo>
                    <a:pt x="821" y="0"/>
                  </a:moveTo>
                  <a:cubicBezTo>
                    <a:pt x="654" y="0"/>
                    <a:pt x="486" y="55"/>
                    <a:pt x="346" y="170"/>
                  </a:cubicBezTo>
                  <a:cubicBezTo>
                    <a:pt x="167" y="313"/>
                    <a:pt x="84" y="527"/>
                    <a:pt x="84" y="742"/>
                  </a:cubicBezTo>
                  <a:cubicBezTo>
                    <a:pt x="84" y="908"/>
                    <a:pt x="131" y="1075"/>
                    <a:pt x="250" y="1218"/>
                  </a:cubicBezTo>
                  <a:lnTo>
                    <a:pt x="3060" y="4623"/>
                  </a:lnTo>
                  <a:lnTo>
                    <a:pt x="298" y="7373"/>
                  </a:lnTo>
                  <a:cubicBezTo>
                    <a:pt x="12" y="7671"/>
                    <a:pt x="0" y="8135"/>
                    <a:pt x="298" y="8433"/>
                  </a:cubicBezTo>
                  <a:cubicBezTo>
                    <a:pt x="441" y="8576"/>
                    <a:pt x="631" y="8647"/>
                    <a:pt x="822" y="8647"/>
                  </a:cubicBezTo>
                  <a:cubicBezTo>
                    <a:pt x="1012" y="8647"/>
                    <a:pt x="1203" y="8576"/>
                    <a:pt x="1346" y="8433"/>
                  </a:cubicBezTo>
                  <a:lnTo>
                    <a:pt x="4584" y="5194"/>
                  </a:lnTo>
                  <a:cubicBezTo>
                    <a:pt x="4858" y="4933"/>
                    <a:pt x="4882" y="4492"/>
                    <a:pt x="4632" y="4206"/>
                  </a:cubicBezTo>
                  <a:lnTo>
                    <a:pt x="1393" y="265"/>
                  </a:lnTo>
                  <a:cubicBezTo>
                    <a:pt x="1246" y="91"/>
                    <a:pt x="1035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" name="Google Shape;269;p5"/>
            <p:cNvSpPr/>
            <p:nvPr/>
          </p:nvSpPr>
          <p:spPr>
            <a:xfrm>
              <a:off x="5291972" y="4251410"/>
              <a:ext cx="302380" cy="535549"/>
            </a:xfrm>
            <a:custGeom>
              <a:avLst/>
              <a:gdLst/>
              <a:ahLst/>
              <a:cxnLst/>
              <a:rect l="l" t="t" r="r" b="b"/>
              <a:pathLst>
                <a:path w="4883" h="8648" extrusionOk="0">
                  <a:moveTo>
                    <a:pt x="822" y="0"/>
                  </a:moveTo>
                  <a:cubicBezTo>
                    <a:pt x="655" y="0"/>
                    <a:pt x="487" y="55"/>
                    <a:pt x="346" y="170"/>
                  </a:cubicBezTo>
                  <a:cubicBezTo>
                    <a:pt x="168" y="313"/>
                    <a:pt x="72" y="527"/>
                    <a:pt x="72" y="742"/>
                  </a:cubicBezTo>
                  <a:cubicBezTo>
                    <a:pt x="72" y="908"/>
                    <a:pt x="132" y="1075"/>
                    <a:pt x="251" y="1218"/>
                  </a:cubicBezTo>
                  <a:lnTo>
                    <a:pt x="3061" y="4623"/>
                  </a:lnTo>
                  <a:lnTo>
                    <a:pt x="298" y="7373"/>
                  </a:lnTo>
                  <a:cubicBezTo>
                    <a:pt x="1" y="7671"/>
                    <a:pt x="1" y="8135"/>
                    <a:pt x="298" y="8433"/>
                  </a:cubicBezTo>
                  <a:cubicBezTo>
                    <a:pt x="441" y="8576"/>
                    <a:pt x="629" y="8647"/>
                    <a:pt x="818" y="8647"/>
                  </a:cubicBezTo>
                  <a:cubicBezTo>
                    <a:pt x="1007" y="8647"/>
                    <a:pt x="1197" y="8576"/>
                    <a:pt x="1346" y="8433"/>
                  </a:cubicBezTo>
                  <a:lnTo>
                    <a:pt x="4585" y="5194"/>
                  </a:lnTo>
                  <a:cubicBezTo>
                    <a:pt x="4859" y="4933"/>
                    <a:pt x="4882" y="4492"/>
                    <a:pt x="4632" y="4206"/>
                  </a:cubicBezTo>
                  <a:lnTo>
                    <a:pt x="1394" y="265"/>
                  </a:lnTo>
                  <a:cubicBezTo>
                    <a:pt x="1247" y="91"/>
                    <a:pt x="1035" y="0"/>
                    <a:pt x="8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5059762" y="4251410"/>
              <a:ext cx="302318" cy="535549"/>
            </a:xfrm>
            <a:custGeom>
              <a:avLst/>
              <a:gdLst/>
              <a:ahLst/>
              <a:cxnLst/>
              <a:rect l="l" t="t" r="r" b="b"/>
              <a:pathLst>
                <a:path w="4882" h="8648" extrusionOk="0">
                  <a:moveTo>
                    <a:pt x="821" y="0"/>
                  </a:moveTo>
                  <a:cubicBezTo>
                    <a:pt x="655" y="0"/>
                    <a:pt x="486" y="55"/>
                    <a:pt x="346" y="170"/>
                  </a:cubicBezTo>
                  <a:cubicBezTo>
                    <a:pt x="167" y="313"/>
                    <a:pt x="72" y="527"/>
                    <a:pt x="72" y="742"/>
                  </a:cubicBezTo>
                  <a:cubicBezTo>
                    <a:pt x="72" y="908"/>
                    <a:pt x="131" y="1075"/>
                    <a:pt x="238" y="1218"/>
                  </a:cubicBezTo>
                  <a:lnTo>
                    <a:pt x="3060" y="4623"/>
                  </a:lnTo>
                  <a:lnTo>
                    <a:pt x="298" y="7373"/>
                  </a:lnTo>
                  <a:cubicBezTo>
                    <a:pt x="0" y="7671"/>
                    <a:pt x="0" y="8135"/>
                    <a:pt x="298" y="8433"/>
                  </a:cubicBezTo>
                  <a:cubicBezTo>
                    <a:pt x="441" y="8576"/>
                    <a:pt x="628" y="8647"/>
                    <a:pt x="817" y="8647"/>
                  </a:cubicBezTo>
                  <a:cubicBezTo>
                    <a:pt x="1006" y="8647"/>
                    <a:pt x="1197" y="8576"/>
                    <a:pt x="1346" y="8433"/>
                  </a:cubicBezTo>
                  <a:lnTo>
                    <a:pt x="4584" y="5194"/>
                  </a:lnTo>
                  <a:cubicBezTo>
                    <a:pt x="4858" y="4933"/>
                    <a:pt x="4882" y="4492"/>
                    <a:pt x="4632" y="4206"/>
                  </a:cubicBezTo>
                  <a:lnTo>
                    <a:pt x="1393" y="265"/>
                  </a:lnTo>
                  <a:cubicBezTo>
                    <a:pt x="1246" y="91"/>
                    <a:pt x="1035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464672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" name="Google Shape;323;p7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324" name="Google Shape;324;p7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7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7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7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7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7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7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7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7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7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7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7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7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7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7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7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7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7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7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7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7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" name="Google Shape;347;p7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" name="Google Shape;348;p7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" name="Google Shape;350;p7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" name="Google Shape;351;p7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" name="Google Shape;352;p7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" name="Google Shape;353;p7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" name="Google Shape;354;p7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" name="Google Shape;356;p7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" name="Google Shape;357;p7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7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7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7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7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7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7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7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7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67" name="Google Shape;367;p7"/>
          <p:cNvSpPr txBox="1">
            <a:spLocks noGrp="1"/>
          </p:cNvSpPr>
          <p:nvPr>
            <p:ph type="title"/>
          </p:nvPr>
        </p:nvSpPr>
        <p:spPr>
          <a:xfrm>
            <a:off x="1440400" y="720000"/>
            <a:ext cx="9311200" cy="79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68" name="Google Shape;368;p7"/>
          <p:cNvSpPr txBox="1">
            <a:spLocks noGrp="1"/>
          </p:cNvSpPr>
          <p:nvPr>
            <p:ph type="body" idx="1"/>
          </p:nvPr>
        </p:nvSpPr>
        <p:spPr>
          <a:xfrm>
            <a:off x="2250000" y="1898800"/>
            <a:ext cx="7692000" cy="3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grpSp>
        <p:nvGrpSpPr>
          <p:cNvPr id="369" name="Google Shape;369;p7"/>
          <p:cNvGrpSpPr/>
          <p:nvPr/>
        </p:nvGrpSpPr>
        <p:grpSpPr>
          <a:xfrm>
            <a:off x="-409200" y="131876"/>
            <a:ext cx="12971667" cy="6211824"/>
            <a:chOff x="-306900" y="98907"/>
            <a:chExt cx="9728750" cy="4658868"/>
          </a:xfrm>
        </p:grpSpPr>
        <p:sp>
          <p:nvSpPr>
            <p:cNvPr id="370" name="Google Shape;370;p7"/>
            <p:cNvSpPr/>
            <p:nvPr/>
          </p:nvSpPr>
          <p:spPr>
            <a:xfrm>
              <a:off x="8199350" y="3535275"/>
              <a:ext cx="1222500" cy="1222500"/>
            </a:xfrm>
            <a:prstGeom prst="donut">
              <a:avLst>
                <a:gd name="adj" fmla="val 25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7"/>
            <p:cNvSpPr/>
            <p:nvPr/>
          </p:nvSpPr>
          <p:spPr>
            <a:xfrm rot="5400000">
              <a:off x="-682500" y="709500"/>
              <a:ext cx="1778100" cy="10269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7"/>
            <p:cNvSpPr/>
            <p:nvPr/>
          </p:nvSpPr>
          <p:spPr>
            <a:xfrm>
              <a:off x="258700" y="2038025"/>
              <a:ext cx="477300" cy="4773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7"/>
            <p:cNvSpPr/>
            <p:nvPr/>
          </p:nvSpPr>
          <p:spPr>
            <a:xfrm>
              <a:off x="381246" y="2160571"/>
              <a:ext cx="477300" cy="477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74" name="Google Shape;374;p7"/>
            <p:cNvGrpSpPr/>
            <p:nvPr/>
          </p:nvGrpSpPr>
          <p:grpSpPr>
            <a:xfrm rot="-5400000">
              <a:off x="8508806" y="172487"/>
              <a:ext cx="745582" cy="598421"/>
              <a:chOff x="5707045" y="2821600"/>
              <a:chExt cx="657480" cy="527708"/>
            </a:xfrm>
          </p:grpSpPr>
          <p:sp>
            <p:nvSpPr>
              <p:cNvPr id="375" name="Google Shape;375;p7"/>
              <p:cNvSpPr/>
              <p:nvPr/>
            </p:nvSpPr>
            <p:spPr>
              <a:xfrm>
                <a:off x="623640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6" name="Google Shape;376;p7"/>
              <p:cNvSpPr/>
              <p:nvPr/>
            </p:nvSpPr>
            <p:spPr>
              <a:xfrm>
                <a:off x="597172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7" name="Google Shape;377;p7"/>
              <p:cNvSpPr/>
              <p:nvPr/>
            </p:nvSpPr>
            <p:spPr>
              <a:xfrm>
                <a:off x="5707045" y="2821600"/>
                <a:ext cx="128986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7311" extrusionOk="0">
                    <a:moveTo>
                      <a:pt x="0" y="1"/>
                    </a:moveTo>
                    <a:lnTo>
                      <a:pt x="0" y="7311"/>
                    </a:lnTo>
                    <a:lnTo>
                      <a:pt x="1786" y="7311"/>
                    </a:lnTo>
                    <a:lnTo>
                      <a:pt x="178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00380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oogle Shape;1041;p19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1042" name="Google Shape;1042;p19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3" name="Google Shape;1043;p19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4" name="Google Shape;1044;p19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5" name="Google Shape;1045;p19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6" name="Google Shape;1046;p19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7" name="Google Shape;1047;p19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" name="Google Shape;1048;p19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" name="Google Shape;1049;p19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" name="Google Shape;1050;p19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1" name="Google Shape;1051;p19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2" name="Google Shape;1052;p19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3" name="Google Shape;1053;p19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4" name="Google Shape;1054;p19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5" name="Google Shape;1055;p19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6" name="Google Shape;1056;p19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7" name="Google Shape;1057;p19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8" name="Google Shape;1058;p19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9" name="Google Shape;1059;p19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0" name="Google Shape;1060;p19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1" name="Google Shape;1061;p19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2" name="Google Shape;1062;p19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3" name="Google Shape;1063;p19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4" name="Google Shape;1064;p19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5" name="Google Shape;1065;p19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6" name="Google Shape;1066;p19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7" name="Google Shape;1067;p19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8" name="Google Shape;1068;p19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9" name="Google Shape;1069;p19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0" name="Google Shape;1070;p19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1" name="Google Shape;1071;p19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2" name="Google Shape;1072;p19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3" name="Google Shape;1073;p19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4" name="Google Shape;1074;p19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5" name="Google Shape;1075;p19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6" name="Google Shape;1076;p19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7" name="Google Shape;1077;p19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8" name="Google Shape;1078;p19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9" name="Google Shape;1079;p19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0" name="Google Shape;1080;p19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1" name="Google Shape;1081;p19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2" name="Google Shape;1082;p19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3" name="Google Shape;1083;p19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4" name="Google Shape;1084;p19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85" name="Google Shape;1085;p19"/>
          <p:cNvSpPr txBox="1">
            <a:spLocks noGrp="1"/>
          </p:cNvSpPr>
          <p:nvPr>
            <p:ph type="title"/>
          </p:nvPr>
        </p:nvSpPr>
        <p:spPr>
          <a:xfrm>
            <a:off x="1956337" y="2038584"/>
            <a:ext cx="382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086" name="Google Shape;1086;p19"/>
          <p:cNvSpPr txBox="1">
            <a:spLocks noGrp="1"/>
          </p:cNvSpPr>
          <p:nvPr>
            <p:ph type="subTitle" idx="1"/>
          </p:nvPr>
        </p:nvSpPr>
        <p:spPr>
          <a:xfrm>
            <a:off x="1956337" y="2617417"/>
            <a:ext cx="3822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7" name="Google Shape;1087;p19"/>
          <p:cNvSpPr txBox="1">
            <a:spLocks noGrp="1"/>
          </p:cNvSpPr>
          <p:nvPr>
            <p:ph type="title" idx="2"/>
          </p:nvPr>
        </p:nvSpPr>
        <p:spPr>
          <a:xfrm>
            <a:off x="6412837" y="3481233"/>
            <a:ext cx="382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088" name="Google Shape;1088;p19"/>
          <p:cNvSpPr txBox="1">
            <a:spLocks noGrp="1"/>
          </p:cNvSpPr>
          <p:nvPr>
            <p:ph type="subTitle" idx="3"/>
          </p:nvPr>
        </p:nvSpPr>
        <p:spPr>
          <a:xfrm>
            <a:off x="6412837" y="4060067"/>
            <a:ext cx="3822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1089;p19"/>
          <p:cNvSpPr txBox="1">
            <a:spLocks noGrp="1"/>
          </p:cNvSpPr>
          <p:nvPr>
            <p:ph type="title" idx="4"/>
          </p:nvPr>
        </p:nvSpPr>
        <p:spPr>
          <a:xfrm>
            <a:off x="6412837" y="2038584"/>
            <a:ext cx="382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090" name="Google Shape;1090;p19"/>
          <p:cNvSpPr txBox="1">
            <a:spLocks noGrp="1"/>
          </p:cNvSpPr>
          <p:nvPr>
            <p:ph type="subTitle" idx="5"/>
          </p:nvPr>
        </p:nvSpPr>
        <p:spPr>
          <a:xfrm>
            <a:off x="6412837" y="2617417"/>
            <a:ext cx="3822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1091;p19"/>
          <p:cNvSpPr txBox="1">
            <a:spLocks noGrp="1"/>
          </p:cNvSpPr>
          <p:nvPr>
            <p:ph type="title" idx="6"/>
          </p:nvPr>
        </p:nvSpPr>
        <p:spPr>
          <a:xfrm>
            <a:off x="1956337" y="3481233"/>
            <a:ext cx="382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092" name="Google Shape;1092;p19"/>
          <p:cNvSpPr txBox="1">
            <a:spLocks noGrp="1"/>
          </p:cNvSpPr>
          <p:nvPr>
            <p:ph type="subTitle" idx="7"/>
          </p:nvPr>
        </p:nvSpPr>
        <p:spPr>
          <a:xfrm>
            <a:off x="1956337" y="4060067"/>
            <a:ext cx="3822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3" name="Google Shape;1093;p19"/>
          <p:cNvSpPr txBox="1">
            <a:spLocks noGrp="1"/>
          </p:cNvSpPr>
          <p:nvPr>
            <p:ph type="title" idx="8"/>
          </p:nvPr>
        </p:nvSpPr>
        <p:spPr>
          <a:xfrm>
            <a:off x="960000" y="710567"/>
            <a:ext cx="10272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94" name="Google Shape;1094;p19"/>
          <p:cNvSpPr/>
          <p:nvPr/>
        </p:nvSpPr>
        <p:spPr>
          <a:xfrm rot="5400000">
            <a:off x="11210867" y="5033867"/>
            <a:ext cx="1356800" cy="70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5" name="Google Shape;1095;p19"/>
          <p:cNvSpPr/>
          <p:nvPr/>
        </p:nvSpPr>
        <p:spPr>
          <a:xfrm>
            <a:off x="11003467" y="5472800"/>
            <a:ext cx="1330400" cy="1330400"/>
          </a:xfrm>
          <a:prstGeom prst="donut">
            <a:avLst>
              <a:gd name="adj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7782932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7" name="Google Shape;1097;p20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1098" name="Google Shape;1098;p20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20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20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1" name="Google Shape;1101;p20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2" name="Google Shape;1102;p20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3" name="Google Shape;1103;p20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4" name="Google Shape;1104;p20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5" name="Google Shape;1105;p20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6" name="Google Shape;1106;p20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7" name="Google Shape;1107;p20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8" name="Google Shape;1108;p20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9" name="Google Shape;1109;p20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0" name="Google Shape;1110;p20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20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2" name="Google Shape;1112;p20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3" name="Google Shape;1113;p20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4" name="Google Shape;1114;p20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5" name="Google Shape;1115;p20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20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7" name="Google Shape;1117;p20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8" name="Google Shape;1118;p20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9" name="Google Shape;1119;p20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0" name="Google Shape;1120;p20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1" name="Google Shape;1121;p20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20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20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20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20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6" name="Google Shape;1126;p20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7" name="Google Shape;1127;p20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20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9" name="Google Shape;1129;p20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0" name="Google Shape;1130;p20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20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2" name="Google Shape;1132;p20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3" name="Google Shape;1133;p20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20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5" name="Google Shape;1135;p20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20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20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8" name="Google Shape;1138;p20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9" name="Google Shape;1139;p20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20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41" name="Google Shape;1141;p20"/>
          <p:cNvSpPr txBox="1">
            <a:spLocks noGrp="1"/>
          </p:cNvSpPr>
          <p:nvPr>
            <p:ph type="title"/>
          </p:nvPr>
        </p:nvSpPr>
        <p:spPr>
          <a:xfrm>
            <a:off x="960000" y="2695840"/>
            <a:ext cx="3074000" cy="3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142" name="Google Shape;1142;p20"/>
          <p:cNvSpPr txBox="1">
            <a:spLocks noGrp="1"/>
          </p:cNvSpPr>
          <p:nvPr>
            <p:ph type="subTitle" idx="1"/>
          </p:nvPr>
        </p:nvSpPr>
        <p:spPr>
          <a:xfrm>
            <a:off x="960000" y="3077041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3" name="Google Shape;1143;p20"/>
          <p:cNvSpPr txBox="1">
            <a:spLocks noGrp="1"/>
          </p:cNvSpPr>
          <p:nvPr>
            <p:ph type="title" idx="2"/>
          </p:nvPr>
        </p:nvSpPr>
        <p:spPr>
          <a:xfrm>
            <a:off x="4502997" y="2695840"/>
            <a:ext cx="3074000" cy="3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144" name="Google Shape;1144;p20"/>
          <p:cNvSpPr txBox="1">
            <a:spLocks noGrp="1"/>
          </p:cNvSpPr>
          <p:nvPr>
            <p:ph type="subTitle" idx="3"/>
          </p:nvPr>
        </p:nvSpPr>
        <p:spPr>
          <a:xfrm>
            <a:off x="4502995" y="3077041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5" name="Google Shape;1145;p20"/>
          <p:cNvSpPr txBox="1">
            <a:spLocks noGrp="1"/>
          </p:cNvSpPr>
          <p:nvPr>
            <p:ph type="title" idx="4"/>
          </p:nvPr>
        </p:nvSpPr>
        <p:spPr>
          <a:xfrm>
            <a:off x="960000" y="5013449"/>
            <a:ext cx="3074000" cy="3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146" name="Google Shape;1146;p20"/>
          <p:cNvSpPr txBox="1">
            <a:spLocks noGrp="1"/>
          </p:cNvSpPr>
          <p:nvPr>
            <p:ph type="subTitle" idx="5"/>
          </p:nvPr>
        </p:nvSpPr>
        <p:spPr>
          <a:xfrm>
            <a:off x="960000" y="5394649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7" name="Google Shape;1147;p20"/>
          <p:cNvSpPr txBox="1">
            <a:spLocks noGrp="1"/>
          </p:cNvSpPr>
          <p:nvPr>
            <p:ph type="title" idx="6"/>
          </p:nvPr>
        </p:nvSpPr>
        <p:spPr>
          <a:xfrm>
            <a:off x="4503005" y="5013449"/>
            <a:ext cx="3186000" cy="3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148" name="Google Shape;1148;p20"/>
          <p:cNvSpPr txBox="1">
            <a:spLocks noGrp="1"/>
          </p:cNvSpPr>
          <p:nvPr>
            <p:ph type="subTitle" idx="7"/>
          </p:nvPr>
        </p:nvSpPr>
        <p:spPr>
          <a:xfrm>
            <a:off x="4503003" y="5394649"/>
            <a:ext cx="3186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9" name="Google Shape;1149;p20"/>
          <p:cNvSpPr txBox="1">
            <a:spLocks noGrp="1"/>
          </p:cNvSpPr>
          <p:nvPr>
            <p:ph type="title" idx="8"/>
          </p:nvPr>
        </p:nvSpPr>
        <p:spPr>
          <a:xfrm>
            <a:off x="8158065" y="2695840"/>
            <a:ext cx="3074000" cy="3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150" name="Google Shape;1150;p20"/>
          <p:cNvSpPr txBox="1">
            <a:spLocks noGrp="1"/>
          </p:cNvSpPr>
          <p:nvPr>
            <p:ph type="subTitle" idx="9"/>
          </p:nvPr>
        </p:nvSpPr>
        <p:spPr>
          <a:xfrm>
            <a:off x="8158067" y="3077041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1" name="Google Shape;1151;p20"/>
          <p:cNvSpPr txBox="1">
            <a:spLocks noGrp="1"/>
          </p:cNvSpPr>
          <p:nvPr>
            <p:ph type="title" idx="13"/>
          </p:nvPr>
        </p:nvSpPr>
        <p:spPr>
          <a:xfrm>
            <a:off x="8158065" y="5013449"/>
            <a:ext cx="3074000" cy="3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152" name="Google Shape;1152;p20"/>
          <p:cNvSpPr txBox="1">
            <a:spLocks noGrp="1"/>
          </p:cNvSpPr>
          <p:nvPr>
            <p:ph type="subTitle" idx="14"/>
          </p:nvPr>
        </p:nvSpPr>
        <p:spPr>
          <a:xfrm>
            <a:off x="8158060" y="5394649"/>
            <a:ext cx="3074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3" name="Google Shape;1153;p20"/>
          <p:cNvSpPr txBox="1">
            <a:spLocks noGrp="1"/>
          </p:cNvSpPr>
          <p:nvPr>
            <p:ph type="title" idx="15"/>
          </p:nvPr>
        </p:nvSpPr>
        <p:spPr>
          <a:xfrm>
            <a:off x="960000" y="710567"/>
            <a:ext cx="10272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154" name="Google Shape;1154;p20"/>
          <p:cNvGrpSpPr/>
          <p:nvPr/>
        </p:nvGrpSpPr>
        <p:grpSpPr>
          <a:xfrm>
            <a:off x="-309387" y="-101450"/>
            <a:ext cx="12198341" cy="6968492"/>
            <a:chOff x="-232040" y="-76088"/>
            <a:chExt cx="9148756" cy="5226369"/>
          </a:xfrm>
        </p:grpSpPr>
        <p:grpSp>
          <p:nvGrpSpPr>
            <p:cNvPr id="1155" name="Google Shape;1155;p20"/>
            <p:cNvGrpSpPr/>
            <p:nvPr/>
          </p:nvGrpSpPr>
          <p:grpSpPr>
            <a:xfrm rot="-5400000">
              <a:off x="8470391" y="293648"/>
              <a:ext cx="399936" cy="492712"/>
              <a:chOff x="8908257" y="678472"/>
              <a:chExt cx="288846" cy="355852"/>
            </a:xfrm>
          </p:grpSpPr>
          <p:sp>
            <p:nvSpPr>
              <p:cNvPr id="1156" name="Google Shape;1156;p20"/>
              <p:cNvSpPr/>
              <p:nvPr/>
            </p:nvSpPr>
            <p:spPr>
              <a:xfrm rot="-5400000">
                <a:off x="8917627" y="669102"/>
                <a:ext cx="270105" cy="288846"/>
              </a:xfrm>
              <a:custGeom>
                <a:avLst/>
                <a:gdLst/>
                <a:ahLst/>
                <a:cxnLst/>
                <a:rect l="l" t="t" r="r" b="b"/>
                <a:pathLst>
                  <a:path w="7538" h="8061" extrusionOk="0">
                    <a:moveTo>
                      <a:pt x="1096" y="0"/>
                    </a:moveTo>
                    <a:lnTo>
                      <a:pt x="548" y="4025"/>
                    </a:lnTo>
                    <a:lnTo>
                      <a:pt x="1" y="8061"/>
                    </a:lnTo>
                    <a:lnTo>
                      <a:pt x="3775" y="6525"/>
                    </a:lnTo>
                    <a:lnTo>
                      <a:pt x="7537" y="4977"/>
                    </a:lnTo>
                    <a:lnTo>
                      <a:pt x="4323" y="2489"/>
                    </a:lnTo>
                    <a:lnTo>
                      <a:pt x="109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57" name="Google Shape;1157;p20"/>
              <p:cNvSpPr/>
              <p:nvPr/>
            </p:nvSpPr>
            <p:spPr>
              <a:xfrm rot="-5400000">
                <a:off x="8917627" y="754848"/>
                <a:ext cx="270105" cy="288846"/>
              </a:xfrm>
              <a:custGeom>
                <a:avLst/>
                <a:gdLst/>
                <a:ahLst/>
                <a:cxnLst/>
                <a:rect l="l" t="t" r="r" b="b"/>
                <a:pathLst>
                  <a:path w="7538" h="8061" extrusionOk="0">
                    <a:moveTo>
                      <a:pt x="1096" y="0"/>
                    </a:moveTo>
                    <a:lnTo>
                      <a:pt x="548" y="4025"/>
                    </a:lnTo>
                    <a:lnTo>
                      <a:pt x="1" y="8061"/>
                    </a:lnTo>
                    <a:lnTo>
                      <a:pt x="3763" y="6525"/>
                    </a:lnTo>
                    <a:lnTo>
                      <a:pt x="7537" y="4977"/>
                    </a:lnTo>
                    <a:lnTo>
                      <a:pt x="4311" y="2489"/>
                    </a:lnTo>
                    <a:lnTo>
                      <a:pt x="109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58" name="Google Shape;1158;p20"/>
            <p:cNvGrpSpPr/>
            <p:nvPr/>
          </p:nvGrpSpPr>
          <p:grpSpPr>
            <a:xfrm>
              <a:off x="-5" y="4622573"/>
              <a:ext cx="657480" cy="527708"/>
              <a:chOff x="5707045" y="2821600"/>
              <a:chExt cx="657480" cy="527708"/>
            </a:xfrm>
          </p:grpSpPr>
          <p:sp>
            <p:nvSpPr>
              <p:cNvPr id="1159" name="Google Shape;1159;p20"/>
              <p:cNvSpPr/>
              <p:nvPr/>
            </p:nvSpPr>
            <p:spPr>
              <a:xfrm>
                <a:off x="623640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0" name="Google Shape;1160;p20"/>
              <p:cNvSpPr/>
              <p:nvPr/>
            </p:nvSpPr>
            <p:spPr>
              <a:xfrm>
                <a:off x="597172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1" name="Google Shape;1161;p20"/>
              <p:cNvSpPr/>
              <p:nvPr/>
            </p:nvSpPr>
            <p:spPr>
              <a:xfrm>
                <a:off x="5707045" y="2821600"/>
                <a:ext cx="128986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7311" extrusionOk="0">
                    <a:moveTo>
                      <a:pt x="0" y="1"/>
                    </a:moveTo>
                    <a:lnTo>
                      <a:pt x="0" y="7311"/>
                    </a:lnTo>
                    <a:lnTo>
                      <a:pt x="1786" y="7311"/>
                    </a:lnTo>
                    <a:lnTo>
                      <a:pt x="17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62" name="Google Shape;1162;p20"/>
            <p:cNvGrpSpPr/>
            <p:nvPr/>
          </p:nvGrpSpPr>
          <p:grpSpPr>
            <a:xfrm>
              <a:off x="-232040" y="-76088"/>
              <a:ext cx="889503" cy="884747"/>
              <a:chOff x="4299638" y="1915175"/>
              <a:chExt cx="495600" cy="492950"/>
            </a:xfrm>
          </p:grpSpPr>
          <p:sp>
            <p:nvSpPr>
              <p:cNvPr id="1163" name="Google Shape;1163;p20"/>
              <p:cNvSpPr/>
              <p:nvPr/>
            </p:nvSpPr>
            <p:spPr>
              <a:xfrm>
                <a:off x="4432688" y="2009825"/>
                <a:ext cx="362550" cy="398300"/>
              </a:xfrm>
              <a:custGeom>
                <a:avLst/>
                <a:gdLst/>
                <a:ahLst/>
                <a:cxnLst/>
                <a:rect l="l" t="t" r="r" b="b"/>
                <a:pathLst>
                  <a:path w="14502" h="15932" extrusionOk="0">
                    <a:moveTo>
                      <a:pt x="0" y="1"/>
                    </a:moveTo>
                    <a:lnTo>
                      <a:pt x="0" y="15931"/>
                    </a:lnTo>
                    <a:lnTo>
                      <a:pt x="14502" y="15931"/>
                    </a:lnTo>
                    <a:lnTo>
                      <a:pt x="1450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4" name="Google Shape;1164;p20"/>
              <p:cNvSpPr/>
              <p:nvPr/>
            </p:nvSpPr>
            <p:spPr>
              <a:xfrm>
                <a:off x="4299638" y="1915175"/>
                <a:ext cx="410475" cy="410500"/>
              </a:xfrm>
              <a:custGeom>
                <a:avLst/>
                <a:gdLst/>
                <a:ahLst/>
                <a:cxnLst/>
                <a:rect l="l" t="t" r="r" b="b"/>
                <a:pathLst>
                  <a:path w="16419" h="16420" extrusionOk="0">
                    <a:moveTo>
                      <a:pt x="0" y="1"/>
                    </a:moveTo>
                    <a:lnTo>
                      <a:pt x="0" y="16419"/>
                    </a:lnTo>
                    <a:lnTo>
                      <a:pt x="16419" y="16419"/>
                    </a:lnTo>
                    <a:lnTo>
                      <a:pt x="1641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5" name="Google Shape;1165;p20"/>
              <p:cNvSpPr/>
              <p:nvPr/>
            </p:nvSpPr>
            <p:spPr>
              <a:xfrm>
                <a:off x="4404688" y="1979700"/>
                <a:ext cx="200350" cy="98325"/>
              </a:xfrm>
              <a:custGeom>
                <a:avLst/>
                <a:gdLst/>
                <a:ahLst/>
                <a:cxnLst/>
                <a:rect l="l" t="t" r="r" b="b"/>
                <a:pathLst>
                  <a:path w="8014" h="3933" extrusionOk="0">
                    <a:moveTo>
                      <a:pt x="4375" y="0"/>
                    </a:moveTo>
                    <a:cubicBezTo>
                      <a:pt x="4306" y="0"/>
                      <a:pt x="4236" y="24"/>
                      <a:pt x="4180" y="75"/>
                    </a:cubicBezTo>
                    <a:lnTo>
                      <a:pt x="144" y="3397"/>
                    </a:lnTo>
                    <a:cubicBezTo>
                      <a:pt x="13" y="3504"/>
                      <a:pt x="1" y="3694"/>
                      <a:pt x="108" y="3825"/>
                    </a:cubicBezTo>
                    <a:cubicBezTo>
                      <a:pt x="156" y="3897"/>
                      <a:pt x="251" y="3932"/>
                      <a:pt x="334" y="3932"/>
                    </a:cubicBezTo>
                    <a:cubicBezTo>
                      <a:pt x="394" y="3932"/>
                      <a:pt x="465" y="3909"/>
                      <a:pt x="525" y="3861"/>
                    </a:cubicBezTo>
                    <a:lnTo>
                      <a:pt x="4347" y="706"/>
                    </a:lnTo>
                    <a:lnTo>
                      <a:pt x="7478" y="3837"/>
                    </a:lnTo>
                    <a:cubicBezTo>
                      <a:pt x="7532" y="3897"/>
                      <a:pt x="7606" y="3926"/>
                      <a:pt x="7682" y="3926"/>
                    </a:cubicBezTo>
                    <a:cubicBezTo>
                      <a:pt x="7758" y="3926"/>
                      <a:pt x="7835" y="3897"/>
                      <a:pt x="7895" y="3837"/>
                    </a:cubicBezTo>
                    <a:cubicBezTo>
                      <a:pt x="8014" y="3730"/>
                      <a:pt x="8014" y="3540"/>
                      <a:pt x="7895" y="3420"/>
                    </a:cubicBezTo>
                    <a:lnTo>
                      <a:pt x="4585" y="87"/>
                    </a:lnTo>
                    <a:cubicBezTo>
                      <a:pt x="4528" y="30"/>
                      <a:pt x="4452" y="0"/>
                      <a:pt x="437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6" name="Google Shape;1166;p20"/>
              <p:cNvSpPr/>
              <p:nvPr/>
            </p:nvSpPr>
            <p:spPr>
              <a:xfrm>
                <a:off x="4404688" y="2076075"/>
                <a:ext cx="200350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8014" h="3930" extrusionOk="0">
                    <a:moveTo>
                      <a:pt x="4368" y="1"/>
                    </a:moveTo>
                    <a:cubicBezTo>
                      <a:pt x="4301" y="1"/>
                      <a:pt x="4234" y="22"/>
                      <a:pt x="4180" y="66"/>
                    </a:cubicBezTo>
                    <a:lnTo>
                      <a:pt x="144" y="3399"/>
                    </a:lnTo>
                    <a:cubicBezTo>
                      <a:pt x="13" y="3506"/>
                      <a:pt x="1" y="3685"/>
                      <a:pt x="108" y="3816"/>
                    </a:cubicBezTo>
                    <a:cubicBezTo>
                      <a:pt x="156" y="3887"/>
                      <a:pt x="251" y="3923"/>
                      <a:pt x="334" y="3923"/>
                    </a:cubicBezTo>
                    <a:cubicBezTo>
                      <a:pt x="394" y="3923"/>
                      <a:pt x="465" y="3899"/>
                      <a:pt x="525" y="3864"/>
                    </a:cubicBezTo>
                    <a:lnTo>
                      <a:pt x="4347" y="697"/>
                    </a:lnTo>
                    <a:lnTo>
                      <a:pt x="7478" y="3840"/>
                    </a:lnTo>
                    <a:cubicBezTo>
                      <a:pt x="7532" y="3899"/>
                      <a:pt x="7606" y="3929"/>
                      <a:pt x="7682" y="3929"/>
                    </a:cubicBezTo>
                    <a:cubicBezTo>
                      <a:pt x="7758" y="3929"/>
                      <a:pt x="7835" y="3899"/>
                      <a:pt x="7895" y="3840"/>
                    </a:cubicBezTo>
                    <a:cubicBezTo>
                      <a:pt x="8014" y="3721"/>
                      <a:pt x="8014" y="3530"/>
                      <a:pt x="7895" y="3423"/>
                    </a:cubicBezTo>
                    <a:lnTo>
                      <a:pt x="4585" y="89"/>
                    </a:lnTo>
                    <a:cubicBezTo>
                      <a:pt x="4527" y="31"/>
                      <a:pt x="4447" y="1"/>
                      <a:pt x="43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67" name="Google Shape;1167;p20"/>
              <p:cNvSpPr/>
              <p:nvPr/>
            </p:nvSpPr>
            <p:spPr>
              <a:xfrm>
                <a:off x="4404688" y="2172275"/>
                <a:ext cx="200350" cy="98325"/>
              </a:xfrm>
              <a:custGeom>
                <a:avLst/>
                <a:gdLst/>
                <a:ahLst/>
                <a:cxnLst/>
                <a:rect l="l" t="t" r="r" b="b"/>
                <a:pathLst>
                  <a:path w="8014" h="3933" extrusionOk="0">
                    <a:moveTo>
                      <a:pt x="4375" y="0"/>
                    </a:moveTo>
                    <a:cubicBezTo>
                      <a:pt x="4306" y="0"/>
                      <a:pt x="4236" y="25"/>
                      <a:pt x="4180" y="75"/>
                    </a:cubicBezTo>
                    <a:lnTo>
                      <a:pt x="144" y="3397"/>
                    </a:lnTo>
                    <a:cubicBezTo>
                      <a:pt x="13" y="3504"/>
                      <a:pt x="1" y="3695"/>
                      <a:pt x="108" y="3826"/>
                    </a:cubicBezTo>
                    <a:cubicBezTo>
                      <a:pt x="156" y="3897"/>
                      <a:pt x="251" y="3933"/>
                      <a:pt x="334" y="3933"/>
                    </a:cubicBezTo>
                    <a:cubicBezTo>
                      <a:pt x="394" y="3933"/>
                      <a:pt x="465" y="3909"/>
                      <a:pt x="525" y="3861"/>
                    </a:cubicBezTo>
                    <a:lnTo>
                      <a:pt x="4347" y="706"/>
                    </a:lnTo>
                    <a:lnTo>
                      <a:pt x="7478" y="3838"/>
                    </a:lnTo>
                    <a:cubicBezTo>
                      <a:pt x="7532" y="3897"/>
                      <a:pt x="7606" y="3927"/>
                      <a:pt x="7682" y="3927"/>
                    </a:cubicBezTo>
                    <a:cubicBezTo>
                      <a:pt x="7758" y="3927"/>
                      <a:pt x="7835" y="3897"/>
                      <a:pt x="7895" y="3838"/>
                    </a:cubicBezTo>
                    <a:cubicBezTo>
                      <a:pt x="8014" y="3730"/>
                      <a:pt x="8014" y="3540"/>
                      <a:pt x="7895" y="3421"/>
                    </a:cubicBezTo>
                    <a:lnTo>
                      <a:pt x="4585" y="87"/>
                    </a:lnTo>
                    <a:cubicBezTo>
                      <a:pt x="4528" y="31"/>
                      <a:pt x="4452" y="0"/>
                      <a:pt x="437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0985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E3F71-F66A-7954-F98A-85D9773B9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94868-E9B5-3F5C-8A66-FF27773DD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7D05C-B678-0B1E-E976-C7DC68E1B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42D39-0EEF-E495-7340-B5E4BA0F1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A526D-6821-8A11-2590-78245FC5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2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7" name="Google Shape;967;p18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968" name="Google Shape;968;p18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9" name="Google Shape;969;p18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0" name="Google Shape;970;p18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1" name="Google Shape;971;p18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2" name="Google Shape;972;p18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3" name="Google Shape;973;p18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4" name="Google Shape;974;p18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5" name="Google Shape;975;p18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6" name="Google Shape;976;p18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7" name="Google Shape;977;p18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8" name="Google Shape;978;p18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9" name="Google Shape;979;p18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0" name="Google Shape;980;p18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1" name="Google Shape;981;p18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2" name="Google Shape;982;p18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3" name="Google Shape;983;p18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4" name="Google Shape;984;p18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5" name="Google Shape;985;p18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6" name="Google Shape;986;p18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7" name="Google Shape;987;p18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8" name="Google Shape;988;p18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9" name="Google Shape;989;p18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0" name="Google Shape;990;p18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1" name="Google Shape;991;p18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2" name="Google Shape;992;p18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3" name="Google Shape;993;p18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4" name="Google Shape;994;p18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5" name="Google Shape;995;p18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6" name="Google Shape;996;p18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7" name="Google Shape;997;p18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8" name="Google Shape;998;p18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9" name="Google Shape;999;p18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0" name="Google Shape;1000;p18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1" name="Google Shape;1001;p18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2" name="Google Shape;1002;p18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3" name="Google Shape;1003;p18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4" name="Google Shape;1004;p18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5" name="Google Shape;1005;p18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6" name="Google Shape;1006;p18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7" name="Google Shape;1007;p18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8" name="Google Shape;1008;p18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9" name="Google Shape;1009;p18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0" name="Google Shape;1010;p18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11" name="Google Shape;1011;p18"/>
          <p:cNvSpPr txBox="1">
            <a:spLocks noGrp="1"/>
          </p:cNvSpPr>
          <p:nvPr>
            <p:ph type="title"/>
          </p:nvPr>
        </p:nvSpPr>
        <p:spPr>
          <a:xfrm>
            <a:off x="960000" y="3697784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012" name="Google Shape;1012;p18"/>
          <p:cNvSpPr txBox="1">
            <a:spLocks noGrp="1"/>
          </p:cNvSpPr>
          <p:nvPr>
            <p:ph type="subTitle" idx="1"/>
          </p:nvPr>
        </p:nvSpPr>
        <p:spPr>
          <a:xfrm>
            <a:off x="960000" y="4479817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3" name="Google Shape;1013;p18"/>
          <p:cNvSpPr txBox="1">
            <a:spLocks noGrp="1"/>
          </p:cNvSpPr>
          <p:nvPr>
            <p:ph type="title" idx="2"/>
          </p:nvPr>
        </p:nvSpPr>
        <p:spPr>
          <a:xfrm>
            <a:off x="4538400" y="3697784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014" name="Google Shape;1014;p18"/>
          <p:cNvSpPr txBox="1">
            <a:spLocks noGrp="1"/>
          </p:cNvSpPr>
          <p:nvPr>
            <p:ph type="subTitle" idx="3"/>
          </p:nvPr>
        </p:nvSpPr>
        <p:spPr>
          <a:xfrm>
            <a:off x="4538400" y="4479817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5" name="Google Shape;1015;p18"/>
          <p:cNvSpPr txBox="1">
            <a:spLocks noGrp="1"/>
          </p:cNvSpPr>
          <p:nvPr>
            <p:ph type="title" idx="4"/>
          </p:nvPr>
        </p:nvSpPr>
        <p:spPr>
          <a:xfrm>
            <a:off x="8116800" y="3697784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016" name="Google Shape;1016;p18"/>
          <p:cNvSpPr txBox="1">
            <a:spLocks noGrp="1"/>
          </p:cNvSpPr>
          <p:nvPr>
            <p:ph type="subTitle" idx="5"/>
          </p:nvPr>
        </p:nvSpPr>
        <p:spPr>
          <a:xfrm>
            <a:off x="8116800" y="4479817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7" name="Google Shape;1017;p18"/>
          <p:cNvSpPr txBox="1">
            <a:spLocks noGrp="1"/>
          </p:cNvSpPr>
          <p:nvPr>
            <p:ph type="title" idx="6"/>
          </p:nvPr>
        </p:nvSpPr>
        <p:spPr>
          <a:xfrm>
            <a:off x="960000" y="710567"/>
            <a:ext cx="10272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018" name="Google Shape;1018;p18"/>
          <p:cNvGrpSpPr/>
          <p:nvPr/>
        </p:nvGrpSpPr>
        <p:grpSpPr>
          <a:xfrm>
            <a:off x="-361272" y="58617"/>
            <a:ext cx="13035651" cy="7189984"/>
            <a:chOff x="-270954" y="43963"/>
            <a:chExt cx="9776738" cy="5392488"/>
          </a:xfrm>
        </p:grpSpPr>
        <p:sp>
          <p:nvSpPr>
            <p:cNvPr id="1019" name="Google Shape;1019;p18"/>
            <p:cNvSpPr/>
            <p:nvPr/>
          </p:nvSpPr>
          <p:spPr>
            <a:xfrm rot="-990535">
              <a:off x="7768488" y="3970403"/>
              <a:ext cx="1590166" cy="1266213"/>
            </a:xfrm>
            <a:custGeom>
              <a:avLst/>
              <a:gdLst/>
              <a:ahLst/>
              <a:cxnLst/>
              <a:rect l="l" t="t" r="r" b="b"/>
              <a:pathLst>
                <a:path w="26325" h="20962" extrusionOk="0">
                  <a:moveTo>
                    <a:pt x="20700" y="1"/>
                  </a:moveTo>
                  <a:cubicBezTo>
                    <a:pt x="20318" y="1"/>
                    <a:pt x="19931" y="106"/>
                    <a:pt x="19586" y="328"/>
                  </a:cubicBezTo>
                  <a:cubicBezTo>
                    <a:pt x="18622" y="947"/>
                    <a:pt x="18336" y="2233"/>
                    <a:pt x="18955" y="3197"/>
                  </a:cubicBezTo>
                  <a:cubicBezTo>
                    <a:pt x="21598" y="7293"/>
                    <a:pt x="20407" y="12770"/>
                    <a:pt x="16312" y="15401"/>
                  </a:cubicBezTo>
                  <a:cubicBezTo>
                    <a:pt x="14865" y="16328"/>
                    <a:pt x="13224" y="16807"/>
                    <a:pt x="11552" y="16807"/>
                  </a:cubicBezTo>
                  <a:cubicBezTo>
                    <a:pt x="10925" y="16807"/>
                    <a:pt x="10294" y="16740"/>
                    <a:pt x="9668" y="16604"/>
                  </a:cubicBezTo>
                  <a:cubicBezTo>
                    <a:pt x="7358" y="16104"/>
                    <a:pt x="5382" y="14734"/>
                    <a:pt x="4108" y="12758"/>
                  </a:cubicBezTo>
                  <a:cubicBezTo>
                    <a:pt x="3710" y="12139"/>
                    <a:pt x="3038" y="11800"/>
                    <a:pt x="2353" y="11800"/>
                  </a:cubicBezTo>
                  <a:cubicBezTo>
                    <a:pt x="1970" y="11800"/>
                    <a:pt x="1584" y="11905"/>
                    <a:pt x="1238" y="12127"/>
                  </a:cubicBezTo>
                  <a:cubicBezTo>
                    <a:pt x="274" y="12758"/>
                    <a:pt x="0" y="14044"/>
                    <a:pt x="619" y="15008"/>
                  </a:cubicBezTo>
                  <a:cubicBezTo>
                    <a:pt x="2489" y="17925"/>
                    <a:pt x="5394" y="19938"/>
                    <a:pt x="8775" y="20664"/>
                  </a:cubicBezTo>
                  <a:cubicBezTo>
                    <a:pt x="9704" y="20866"/>
                    <a:pt x="10632" y="20961"/>
                    <a:pt x="11561" y="20961"/>
                  </a:cubicBezTo>
                  <a:cubicBezTo>
                    <a:pt x="14026" y="20961"/>
                    <a:pt x="16443" y="20259"/>
                    <a:pt x="18562" y="18902"/>
                  </a:cubicBezTo>
                  <a:cubicBezTo>
                    <a:pt x="24587" y="15020"/>
                    <a:pt x="26325" y="6972"/>
                    <a:pt x="22455" y="959"/>
                  </a:cubicBezTo>
                  <a:cubicBezTo>
                    <a:pt x="22058" y="340"/>
                    <a:pt x="21386" y="1"/>
                    <a:pt x="207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020" name="Google Shape;1020;p18"/>
            <p:cNvGrpSpPr/>
            <p:nvPr/>
          </p:nvGrpSpPr>
          <p:grpSpPr>
            <a:xfrm rot="-6429243">
              <a:off x="110900" y="-10180"/>
              <a:ext cx="1045891" cy="1571008"/>
              <a:chOff x="2225863" y="2465300"/>
              <a:chExt cx="505700" cy="759600"/>
            </a:xfrm>
          </p:grpSpPr>
          <p:sp>
            <p:nvSpPr>
              <p:cNvPr id="1021" name="Google Shape;1021;p18"/>
              <p:cNvSpPr/>
              <p:nvPr/>
            </p:nvSpPr>
            <p:spPr>
              <a:xfrm>
                <a:off x="2225863" y="2465300"/>
                <a:ext cx="505700" cy="759600"/>
              </a:xfrm>
              <a:custGeom>
                <a:avLst/>
                <a:gdLst/>
                <a:ahLst/>
                <a:cxnLst/>
                <a:rect l="l" t="t" r="r" b="b"/>
                <a:pathLst>
                  <a:path w="20228" h="30384" extrusionOk="0">
                    <a:moveTo>
                      <a:pt x="19838" y="0"/>
                    </a:moveTo>
                    <a:cubicBezTo>
                      <a:pt x="19834" y="0"/>
                      <a:pt x="19829" y="4"/>
                      <a:pt x="19824" y="10"/>
                    </a:cubicBezTo>
                    <a:lnTo>
                      <a:pt x="0" y="4463"/>
                    </a:lnTo>
                    <a:lnTo>
                      <a:pt x="16252" y="30383"/>
                    </a:lnTo>
                    <a:cubicBezTo>
                      <a:pt x="16252" y="30383"/>
                      <a:pt x="20228" y="0"/>
                      <a:pt x="198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2" name="Google Shape;1022;p18"/>
              <p:cNvSpPr/>
              <p:nvPr/>
            </p:nvSpPr>
            <p:spPr>
              <a:xfrm>
                <a:off x="2666988" y="2475975"/>
                <a:ext cx="40800" cy="16997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799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1512" y="6799"/>
                    </a:lnTo>
                    <a:cubicBezTo>
                      <a:pt x="1548" y="6477"/>
                      <a:pt x="1596" y="6156"/>
                      <a:pt x="1631" y="5834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3" name="Google Shape;1023;p18"/>
              <p:cNvSpPr/>
              <p:nvPr/>
            </p:nvSpPr>
            <p:spPr>
              <a:xfrm>
                <a:off x="2615788" y="2487575"/>
                <a:ext cx="73250" cy="314050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12562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2810" y="12561"/>
                    </a:lnTo>
                    <a:cubicBezTo>
                      <a:pt x="2846" y="12252"/>
                      <a:pt x="2894" y="11930"/>
                      <a:pt x="2929" y="11609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4" name="Google Shape;1024;p18"/>
              <p:cNvSpPr/>
              <p:nvPr/>
            </p:nvSpPr>
            <p:spPr>
              <a:xfrm>
                <a:off x="2564588" y="2498875"/>
                <a:ext cx="105100" cy="4563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18254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4084" y="18253"/>
                    </a:lnTo>
                    <a:cubicBezTo>
                      <a:pt x="4132" y="17944"/>
                      <a:pt x="4168" y="17634"/>
                      <a:pt x="4203" y="17312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5" name="Google Shape;1025;p18"/>
              <p:cNvSpPr/>
              <p:nvPr/>
            </p:nvSpPr>
            <p:spPr>
              <a:xfrm>
                <a:off x="2513388" y="2510500"/>
                <a:ext cx="136950" cy="597400"/>
              </a:xfrm>
              <a:custGeom>
                <a:avLst/>
                <a:gdLst/>
                <a:ahLst/>
                <a:cxnLst/>
                <a:rect l="l" t="t" r="r" b="b"/>
                <a:pathLst>
                  <a:path w="5478" h="23896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5358" y="23896"/>
                    </a:lnTo>
                    <a:cubicBezTo>
                      <a:pt x="5394" y="23586"/>
                      <a:pt x="5442" y="23277"/>
                      <a:pt x="5477" y="22955"/>
                    </a:cubicBez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6" name="Google Shape;1026;p18"/>
              <p:cNvSpPr/>
              <p:nvPr/>
            </p:nvSpPr>
            <p:spPr>
              <a:xfrm>
                <a:off x="2462188" y="2522100"/>
                <a:ext cx="163750" cy="692975"/>
              </a:xfrm>
              <a:custGeom>
                <a:avLst/>
                <a:gdLst/>
                <a:ahLst/>
                <a:cxnLst/>
                <a:rect l="l" t="t" r="r" b="b"/>
                <a:pathLst>
                  <a:path w="6550" h="27719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6037" y="26897"/>
                    </a:lnTo>
                    <a:lnTo>
                      <a:pt x="6549" y="27718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7" name="Google Shape;1027;p18"/>
              <p:cNvSpPr/>
              <p:nvPr/>
            </p:nvSpPr>
            <p:spPr>
              <a:xfrm>
                <a:off x="2410988" y="2533400"/>
                <a:ext cx="131300" cy="548025"/>
              </a:xfrm>
              <a:custGeom>
                <a:avLst/>
                <a:gdLst/>
                <a:ahLst/>
                <a:cxnLst/>
                <a:rect l="l" t="t" r="r" b="b"/>
                <a:pathLst>
                  <a:path w="5252" h="21921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4728" y="21099"/>
                    </a:lnTo>
                    <a:lnTo>
                      <a:pt x="5252" y="2192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8" name="Google Shape;1028;p18"/>
              <p:cNvSpPr/>
              <p:nvPr/>
            </p:nvSpPr>
            <p:spPr>
              <a:xfrm>
                <a:off x="2359788" y="2545025"/>
                <a:ext cx="98550" cy="402750"/>
              </a:xfrm>
              <a:custGeom>
                <a:avLst/>
                <a:gdLst/>
                <a:ahLst/>
                <a:cxnLst/>
                <a:rect l="l" t="t" r="r" b="b"/>
                <a:pathLst>
                  <a:path w="3942" h="16110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3430" y="15288"/>
                    </a:lnTo>
                    <a:lnTo>
                      <a:pt x="3942" y="16109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9" name="Google Shape;1029;p18"/>
              <p:cNvSpPr/>
              <p:nvPr/>
            </p:nvSpPr>
            <p:spPr>
              <a:xfrm>
                <a:off x="2308613" y="2556625"/>
                <a:ext cx="65800" cy="257500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10300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2119" y="9478"/>
                    </a:lnTo>
                    <a:lnTo>
                      <a:pt x="2631" y="1030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0" name="Google Shape;1030;p18"/>
              <p:cNvSpPr/>
              <p:nvPr/>
            </p:nvSpPr>
            <p:spPr>
              <a:xfrm>
                <a:off x="2257713" y="2567950"/>
                <a:ext cx="33050" cy="112525"/>
              </a:xfrm>
              <a:custGeom>
                <a:avLst/>
                <a:gdLst/>
                <a:ahLst/>
                <a:cxnLst/>
                <a:rect l="l" t="t" r="r" b="b"/>
                <a:pathLst>
                  <a:path w="1322" h="4501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810" y="3679"/>
                    </a:lnTo>
                    <a:lnTo>
                      <a:pt x="1322" y="4501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31" name="Google Shape;1031;p18"/>
            <p:cNvGrpSpPr/>
            <p:nvPr/>
          </p:nvGrpSpPr>
          <p:grpSpPr>
            <a:xfrm>
              <a:off x="8638228" y="64060"/>
              <a:ext cx="343823" cy="1830357"/>
              <a:chOff x="2277938" y="3169500"/>
              <a:chExt cx="76825" cy="409000"/>
            </a:xfrm>
          </p:grpSpPr>
          <p:sp>
            <p:nvSpPr>
              <p:cNvPr id="1032" name="Google Shape;1032;p18"/>
              <p:cNvSpPr/>
              <p:nvPr/>
            </p:nvSpPr>
            <p:spPr>
              <a:xfrm>
                <a:off x="2297288" y="3183800"/>
                <a:ext cx="57475" cy="57450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298" extrusionOk="0">
                    <a:moveTo>
                      <a:pt x="1144" y="0"/>
                    </a:moveTo>
                    <a:cubicBezTo>
                      <a:pt x="513" y="0"/>
                      <a:pt x="1" y="512"/>
                      <a:pt x="1" y="1143"/>
                    </a:cubicBezTo>
                    <a:cubicBezTo>
                      <a:pt x="1" y="1786"/>
                      <a:pt x="513" y="2298"/>
                      <a:pt x="1144" y="2298"/>
                    </a:cubicBezTo>
                    <a:cubicBezTo>
                      <a:pt x="1787" y="2298"/>
                      <a:pt x="2299" y="1786"/>
                      <a:pt x="2299" y="1143"/>
                    </a:cubicBezTo>
                    <a:cubicBezTo>
                      <a:pt x="2299" y="512"/>
                      <a:pt x="1787" y="0"/>
                      <a:pt x="11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3" name="Google Shape;1033;p18"/>
              <p:cNvSpPr/>
              <p:nvPr/>
            </p:nvSpPr>
            <p:spPr>
              <a:xfrm>
                <a:off x="2297288" y="3296000"/>
                <a:ext cx="574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311" extrusionOk="0">
                    <a:moveTo>
                      <a:pt x="1144" y="1"/>
                    </a:moveTo>
                    <a:cubicBezTo>
                      <a:pt x="513" y="1"/>
                      <a:pt x="1" y="513"/>
                      <a:pt x="1" y="1156"/>
                    </a:cubicBezTo>
                    <a:cubicBezTo>
                      <a:pt x="1" y="1787"/>
                      <a:pt x="513" y="2311"/>
                      <a:pt x="1144" y="2311"/>
                    </a:cubicBezTo>
                    <a:cubicBezTo>
                      <a:pt x="1787" y="2311"/>
                      <a:pt x="2299" y="1787"/>
                      <a:pt x="2299" y="1156"/>
                    </a:cubicBezTo>
                    <a:cubicBezTo>
                      <a:pt x="2299" y="513"/>
                      <a:pt x="1787" y="1"/>
                      <a:pt x="11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4" name="Google Shape;1034;p18"/>
              <p:cNvSpPr/>
              <p:nvPr/>
            </p:nvSpPr>
            <p:spPr>
              <a:xfrm>
                <a:off x="2297288" y="3408525"/>
                <a:ext cx="574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299" extrusionOk="0">
                    <a:moveTo>
                      <a:pt x="1144" y="0"/>
                    </a:moveTo>
                    <a:cubicBezTo>
                      <a:pt x="513" y="0"/>
                      <a:pt x="1" y="512"/>
                      <a:pt x="1" y="1143"/>
                    </a:cubicBezTo>
                    <a:cubicBezTo>
                      <a:pt x="1" y="1786"/>
                      <a:pt x="513" y="2298"/>
                      <a:pt x="1144" y="2298"/>
                    </a:cubicBezTo>
                    <a:cubicBezTo>
                      <a:pt x="1787" y="2298"/>
                      <a:pt x="2299" y="1786"/>
                      <a:pt x="2299" y="1143"/>
                    </a:cubicBezTo>
                    <a:cubicBezTo>
                      <a:pt x="2299" y="512"/>
                      <a:pt x="1787" y="0"/>
                      <a:pt x="11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5" name="Google Shape;1035;p18"/>
              <p:cNvSpPr/>
              <p:nvPr/>
            </p:nvSpPr>
            <p:spPr>
              <a:xfrm>
                <a:off x="2297288" y="3520725"/>
                <a:ext cx="574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311" extrusionOk="0">
                    <a:moveTo>
                      <a:pt x="1144" y="1"/>
                    </a:moveTo>
                    <a:cubicBezTo>
                      <a:pt x="513" y="1"/>
                      <a:pt x="1" y="513"/>
                      <a:pt x="1" y="1156"/>
                    </a:cubicBezTo>
                    <a:cubicBezTo>
                      <a:pt x="1" y="1787"/>
                      <a:pt x="513" y="2311"/>
                      <a:pt x="1144" y="2311"/>
                    </a:cubicBezTo>
                    <a:cubicBezTo>
                      <a:pt x="1787" y="2311"/>
                      <a:pt x="2299" y="1787"/>
                      <a:pt x="2299" y="1156"/>
                    </a:cubicBezTo>
                    <a:cubicBezTo>
                      <a:pt x="2299" y="513"/>
                      <a:pt x="1787" y="1"/>
                      <a:pt x="11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6" name="Google Shape;1036;p18"/>
              <p:cNvSpPr/>
              <p:nvPr/>
            </p:nvSpPr>
            <p:spPr>
              <a:xfrm>
                <a:off x="2277938" y="3169500"/>
                <a:ext cx="577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299" extrusionOk="0">
                    <a:moveTo>
                      <a:pt x="1156" y="1"/>
                    </a:moveTo>
                    <a:cubicBezTo>
                      <a:pt x="525" y="1"/>
                      <a:pt x="1" y="513"/>
                      <a:pt x="1" y="1144"/>
                    </a:cubicBezTo>
                    <a:cubicBezTo>
                      <a:pt x="1" y="1787"/>
                      <a:pt x="525" y="2298"/>
                      <a:pt x="1156" y="2298"/>
                    </a:cubicBezTo>
                    <a:cubicBezTo>
                      <a:pt x="1799" y="2298"/>
                      <a:pt x="2311" y="1787"/>
                      <a:pt x="2311" y="1144"/>
                    </a:cubicBezTo>
                    <a:cubicBezTo>
                      <a:pt x="2311" y="513"/>
                      <a:pt x="1799" y="1"/>
                      <a:pt x="11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7" name="Google Shape;1037;p18"/>
              <p:cNvSpPr/>
              <p:nvPr/>
            </p:nvSpPr>
            <p:spPr>
              <a:xfrm>
                <a:off x="2277938" y="3281725"/>
                <a:ext cx="577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311" extrusionOk="0">
                    <a:moveTo>
                      <a:pt x="1156" y="0"/>
                    </a:moveTo>
                    <a:cubicBezTo>
                      <a:pt x="525" y="0"/>
                      <a:pt x="1" y="512"/>
                      <a:pt x="1" y="1155"/>
                    </a:cubicBezTo>
                    <a:cubicBezTo>
                      <a:pt x="1" y="1786"/>
                      <a:pt x="525" y="2310"/>
                      <a:pt x="1156" y="2310"/>
                    </a:cubicBezTo>
                    <a:cubicBezTo>
                      <a:pt x="1799" y="2310"/>
                      <a:pt x="2311" y="1786"/>
                      <a:pt x="2311" y="1155"/>
                    </a:cubicBezTo>
                    <a:cubicBezTo>
                      <a:pt x="2311" y="512"/>
                      <a:pt x="1799" y="0"/>
                      <a:pt x="11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8" name="Google Shape;1038;p18"/>
              <p:cNvSpPr/>
              <p:nvPr/>
            </p:nvSpPr>
            <p:spPr>
              <a:xfrm>
                <a:off x="2277938" y="3394225"/>
                <a:ext cx="577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299" extrusionOk="0">
                    <a:moveTo>
                      <a:pt x="1156" y="1"/>
                    </a:moveTo>
                    <a:cubicBezTo>
                      <a:pt x="525" y="1"/>
                      <a:pt x="1" y="513"/>
                      <a:pt x="1" y="1144"/>
                    </a:cubicBezTo>
                    <a:cubicBezTo>
                      <a:pt x="1" y="1787"/>
                      <a:pt x="525" y="2299"/>
                      <a:pt x="1156" y="2299"/>
                    </a:cubicBezTo>
                    <a:cubicBezTo>
                      <a:pt x="1799" y="2299"/>
                      <a:pt x="2311" y="1787"/>
                      <a:pt x="2311" y="1144"/>
                    </a:cubicBezTo>
                    <a:cubicBezTo>
                      <a:pt x="2311" y="513"/>
                      <a:pt x="1799" y="1"/>
                      <a:pt x="11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9" name="Google Shape;1039;p18"/>
              <p:cNvSpPr/>
              <p:nvPr/>
            </p:nvSpPr>
            <p:spPr>
              <a:xfrm>
                <a:off x="2277938" y="3506450"/>
                <a:ext cx="577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311" extrusionOk="0">
                    <a:moveTo>
                      <a:pt x="1156" y="0"/>
                    </a:moveTo>
                    <a:cubicBezTo>
                      <a:pt x="525" y="0"/>
                      <a:pt x="1" y="512"/>
                      <a:pt x="1" y="1155"/>
                    </a:cubicBezTo>
                    <a:cubicBezTo>
                      <a:pt x="1" y="1786"/>
                      <a:pt x="525" y="2310"/>
                      <a:pt x="1156" y="2310"/>
                    </a:cubicBezTo>
                    <a:cubicBezTo>
                      <a:pt x="1799" y="2310"/>
                      <a:pt x="2311" y="1786"/>
                      <a:pt x="2311" y="1155"/>
                    </a:cubicBezTo>
                    <a:cubicBezTo>
                      <a:pt x="2311" y="512"/>
                      <a:pt x="1799" y="0"/>
                      <a:pt x="11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690610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6" name="Google Shape;846;p16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847" name="Google Shape;847;p16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8" name="Google Shape;848;p16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9" name="Google Shape;849;p16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0" name="Google Shape;850;p16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1" name="Google Shape;851;p16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2" name="Google Shape;852;p16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3" name="Google Shape;853;p16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4" name="Google Shape;854;p16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5" name="Google Shape;855;p16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6" name="Google Shape;856;p16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7" name="Google Shape;857;p16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8" name="Google Shape;858;p16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9" name="Google Shape;859;p16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0" name="Google Shape;860;p16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1" name="Google Shape;861;p16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2" name="Google Shape;862;p16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3" name="Google Shape;863;p16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4" name="Google Shape;864;p16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5" name="Google Shape;865;p16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6" name="Google Shape;866;p16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7" name="Google Shape;867;p16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8" name="Google Shape;868;p16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9" name="Google Shape;869;p16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0" name="Google Shape;870;p16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1" name="Google Shape;871;p16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2" name="Google Shape;872;p16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3" name="Google Shape;873;p16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4" name="Google Shape;874;p16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5" name="Google Shape;875;p16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6" name="Google Shape;876;p16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7" name="Google Shape;877;p16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8" name="Google Shape;878;p16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9" name="Google Shape;879;p16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0" name="Google Shape;880;p16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1" name="Google Shape;881;p16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2" name="Google Shape;882;p16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3" name="Google Shape;883;p16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4" name="Google Shape;884;p16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5" name="Google Shape;885;p16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6" name="Google Shape;886;p16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7" name="Google Shape;887;p16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8" name="Google Shape;888;p16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9" name="Google Shape;889;p16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90" name="Google Shape;890;p16"/>
          <p:cNvSpPr txBox="1">
            <a:spLocks noGrp="1"/>
          </p:cNvSpPr>
          <p:nvPr>
            <p:ph type="subTitle" idx="1"/>
          </p:nvPr>
        </p:nvSpPr>
        <p:spPr>
          <a:xfrm>
            <a:off x="1299867" y="3794500"/>
            <a:ext cx="4150000" cy="14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1" name="Google Shape;891;p16"/>
          <p:cNvSpPr txBox="1">
            <a:spLocks noGrp="1"/>
          </p:cNvSpPr>
          <p:nvPr>
            <p:ph type="title"/>
          </p:nvPr>
        </p:nvSpPr>
        <p:spPr>
          <a:xfrm>
            <a:off x="1299867" y="1521733"/>
            <a:ext cx="4150000" cy="216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892" name="Google Shape;892;p16"/>
          <p:cNvGrpSpPr/>
          <p:nvPr/>
        </p:nvGrpSpPr>
        <p:grpSpPr>
          <a:xfrm>
            <a:off x="403407" y="176386"/>
            <a:ext cx="11100855" cy="6445223"/>
            <a:chOff x="302555" y="132289"/>
            <a:chExt cx="8325641" cy="4833917"/>
          </a:xfrm>
        </p:grpSpPr>
        <p:sp>
          <p:nvSpPr>
            <p:cNvPr id="893" name="Google Shape;893;p16"/>
            <p:cNvSpPr/>
            <p:nvPr/>
          </p:nvSpPr>
          <p:spPr>
            <a:xfrm rot="-5110726">
              <a:off x="443372" y="3812210"/>
              <a:ext cx="1004340" cy="1205830"/>
            </a:xfrm>
            <a:custGeom>
              <a:avLst/>
              <a:gdLst/>
              <a:ahLst/>
              <a:cxnLst/>
              <a:rect l="l" t="t" r="r" b="b"/>
              <a:pathLst>
                <a:path w="16765" h="21444" extrusionOk="0">
                  <a:moveTo>
                    <a:pt x="16372" y="1"/>
                  </a:moveTo>
                  <a:cubicBezTo>
                    <a:pt x="6478" y="1929"/>
                    <a:pt x="1" y="11550"/>
                    <a:pt x="1930" y="21444"/>
                  </a:cubicBezTo>
                  <a:lnTo>
                    <a:pt x="3966" y="21039"/>
                  </a:lnTo>
                  <a:cubicBezTo>
                    <a:pt x="2263" y="12276"/>
                    <a:pt x="8002" y="3751"/>
                    <a:pt x="16765" y="2049"/>
                  </a:cubicBezTo>
                  <a:lnTo>
                    <a:pt x="1637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894" name="Google Shape;894;p16"/>
            <p:cNvGrpSpPr/>
            <p:nvPr/>
          </p:nvGrpSpPr>
          <p:grpSpPr>
            <a:xfrm>
              <a:off x="7812279" y="212574"/>
              <a:ext cx="815918" cy="654858"/>
              <a:chOff x="7819972" y="2816525"/>
              <a:chExt cx="604025" cy="484792"/>
            </a:xfrm>
          </p:grpSpPr>
          <p:sp>
            <p:nvSpPr>
              <p:cNvPr id="895" name="Google Shape;895;p16"/>
              <p:cNvSpPr/>
              <p:nvPr/>
            </p:nvSpPr>
            <p:spPr>
              <a:xfrm>
                <a:off x="8306297" y="2816525"/>
                <a:ext cx="117700" cy="484792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6" name="Google Shape;896;p16"/>
              <p:cNvSpPr/>
              <p:nvPr/>
            </p:nvSpPr>
            <p:spPr>
              <a:xfrm>
                <a:off x="8063135" y="2816525"/>
                <a:ext cx="117700" cy="484792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7" name="Google Shape;897;p16"/>
              <p:cNvSpPr/>
              <p:nvPr/>
            </p:nvSpPr>
            <p:spPr>
              <a:xfrm>
                <a:off x="7819972" y="2816525"/>
                <a:ext cx="118496" cy="484792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7311" extrusionOk="0">
                    <a:moveTo>
                      <a:pt x="0" y="1"/>
                    </a:moveTo>
                    <a:lnTo>
                      <a:pt x="0" y="7311"/>
                    </a:lnTo>
                    <a:lnTo>
                      <a:pt x="1786" y="7311"/>
                    </a:lnTo>
                    <a:lnTo>
                      <a:pt x="17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898" name="Google Shape;898;p16"/>
            <p:cNvGrpSpPr/>
            <p:nvPr/>
          </p:nvGrpSpPr>
          <p:grpSpPr>
            <a:xfrm rot="-7799738">
              <a:off x="458307" y="217688"/>
              <a:ext cx="524006" cy="645565"/>
              <a:chOff x="8908257" y="678472"/>
              <a:chExt cx="288846" cy="355852"/>
            </a:xfrm>
          </p:grpSpPr>
          <p:sp>
            <p:nvSpPr>
              <p:cNvPr id="899" name="Google Shape;899;p16"/>
              <p:cNvSpPr/>
              <p:nvPr/>
            </p:nvSpPr>
            <p:spPr>
              <a:xfrm rot="-5400000">
                <a:off x="8917627" y="669102"/>
                <a:ext cx="270105" cy="288846"/>
              </a:xfrm>
              <a:custGeom>
                <a:avLst/>
                <a:gdLst/>
                <a:ahLst/>
                <a:cxnLst/>
                <a:rect l="l" t="t" r="r" b="b"/>
                <a:pathLst>
                  <a:path w="7538" h="8061" extrusionOk="0">
                    <a:moveTo>
                      <a:pt x="1096" y="0"/>
                    </a:moveTo>
                    <a:lnTo>
                      <a:pt x="548" y="4025"/>
                    </a:lnTo>
                    <a:lnTo>
                      <a:pt x="1" y="8061"/>
                    </a:lnTo>
                    <a:lnTo>
                      <a:pt x="3775" y="6525"/>
                    </a:lnTo>
                    <a:lnTo>
                      <a:pt x="7537" y="4977"/>
                    </a:lnTo>
                    <a:lnTo>
                      <a:pt x="4323" y="2489"/>
                    </a:lnTo>
                    <a:lnTo>
                      <a:pt x="1096" y="0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0" name="Google Shape;900;p16"/>
              <p:cNvSpPr/>
              <p:nvPr/>
            </p:nvSpPr>
            <p:spPr>
              <a:xfrm rot="-5400000">
                <a:off x="8917627" y="754848"/>
                <a:ext cx="270105" cy="288846"/>
              </a:xfrm>
              <a:custGeom>
                <a:avLst/>
                <a:gdLst/>
                <a:ahLst/>
                <a:cxnLst/>
                <a:rect l="l" t="t" r="r" b="b"/>
                <a:pathLst>
                  <a:path w="7538" h="8061" extrusionOk="0">
                    <a:moveTo>
                      <a:pt x="1096" y="0"/>
                    </a:moveTo>
                    <a:lnTo>
                      <a:pt x="548" y="4025"/>
                    </a:lnTo>
                    <a:lnTo>
                      <a:pt x="1" y="8061"/>
                    </a:lnTo>
                    <a:lnTo>
                      <a:pt x="3763" y="6525"/>
                    </a:lnTo>
                    <a:lnTo>
                      <a:pt x="7537" y="4977"/>
                    </a:lnTo>
                    <a:lnTo>
                      <a:pt x="4311" y="2489"/>
                    </a:lnTo>
                    <a:lnTo>
                      <a:pt x="109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9034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9" name="Google Shape;379;p8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380" name="Google Shape;380;p8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8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8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" name="Google Shape;383;p8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4" name="Google Shape;384;p8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5" name="Google Shape;385;p8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8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7" name="Google Shape;387;p8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8" name="Google Shape;388;p8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9" name="Google Shape;389;p8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8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8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8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" name="Google Shape;412;p8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" name="Google Shape;413;p8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8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8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6" name="Google Shape;416;p8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8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8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8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8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8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2" name="Google Shape;422;p8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23" name="Google Shape;423;p8"/>
          <p:cNvSpPr txBox="1">
            <a:spLocks noGrp="1"/>
          </p:cNvSpPr>
          <p:nvPr>
            <p:ph type="title"/>
          </p:nvPr>
        </p:nvSpPr>
        <p:spPr>
          <a:xfrm>
            <a:off x="3294000" y="2187800"/>
            <a:ext cx="5604000" cy="248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10666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grpSp>
        <p:nvGrpSpPr>
          <p:cNvPr id="424" name="Google Shape;424;p8"/>
          <p:cNvGrpSpPr/>
          <p:nvPr/>
        </p:nvGrpSpPr>
        <p:grpSpPr>
          <a:xfrm>
            <a:off x="531933" y="435137"/>
            <a:ext cx="11084467" cy="5822164"/>
            <a:chOff x="398950" y="326352"/>
            <a:chExt cx="8313350" cy="4366623"/>
          </a:xfrm>
        </p:grpSpPr>
        <p:grpSp>
          <p:nvGrpSpPr>
            <p:cNvPr id="425" name="Google Shape;425;p8"/>
            <p:cNvGrpSpPr/>
            <p:nvPr/>
          </p:nvGrpSpPr>
          <p:grpSpPr>
            <a:xfrm rot="5400000">
              <a:off x="565990" y="159315"/>
              <a:ext cx="1141284" cy="1475358"/>
              <a:chOff x="194863" y="3229838"/>
              <a:chExt cx="1354800" cy="1751375"/>
            </a:xfrm>
          </p:grpSpPr>
          <p:sp>
            <p:nvSpPr>
              <p:cNvPr id="426" name="Google Shape;426;p8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7" name="Google Shape;427;p8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8" name="Google Shape;428;p8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9" name="Google Shape;429;p8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0" name="Google Shape;430;p8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1" name="Google Shape;431;p8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2" name="Google Shape;432;p8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3" name="Google Shape;433;p8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4" name="Google Shape;434;p8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5" name="Google Shape;435;p8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6" name="Google Shape;436;p8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7" name="Google Shape;437;p8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8" name="Google Shape;438;p8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9" name="Google Shape;439;p8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0" name="Google Shape;440;p8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441" name="Google Shape;441;p8"/>
            <p:cNvGrpSpPr/>
            <p:nvPr/>
          </p:nvGrpSpPr>
          <p:grpSpPr>
            <a:xfrm>
              <a:off x="7833366" y="3724583"/>
              <a:ext cx="878925" cy="878925"/>
              <a:chOff x="7833100" y="3857688"/>
              <a:chExt cx="745800" cy="745800"/>
            </a:xfrm>
          </p:grpSpPr>
          <p:sp>
            <p:nvSpPr>
              <p:cNvPr id="442" name="Google Shape;442;p8"/>
              <p:cNvSpPr/>
              <p:nvPr/>
            </p:nvSpPr>
            <p:spPr>
              <a:xfrm>
                <a:off x="7833100" y="3857688"/>
                <a:ext cx="593400" cy="593400"/>
              </a:xfrm>
              <a:prstGeom prst="rect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3" name="Google Shape;443;p8"/>
              <p:cNvSpPr/>
              <p:nvPr/>
            </p:nvSpPr>
            <p:spPr>
              <a:xfrm>
                <a:off x="7985500" y="4010088"/>
                <a:ext cx="593400" cy="593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444" name="Google Shape;444;p8"/>
            <p:cNvSpPr/>
            <p:nvPr/>
          </p:nvSpPr>
          <p:spPr>
            <a:xfrm>
              <a:off x="398950" y="3882375"/>
              <a:ext cx="2199000" cy="810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45" name="Google Shape;445;p8"/>
            <p:cNvGrpSpPr/>
            <p:nvPr/>
          </p:nvGrpSpPr>
          <p:grpSpPr>
            <a:xfrm>
              <a:off x="398959" y="2807837"/>
              <a:ext cx="1109152" cy="1666031"/>
              <a:chOff x="2225863" y="2465300"/>
              <a:chExt cx="505700" cy="759600"/>
            </a:xfrm>
          </p:grpSpPr>
          <p:sp>
            <p:nvSpPr>
              <p:cNvPr id="446" name="Google Shape;446;p8"/>
              <p:cNvSpPr/>
              <p:nvPr/>
            </p:nvSpPr>
            <p:spPr>
              <a:xfrm>
                <a:off x="2225863" y="2465300"/>
                <a:ext cx="505700" cy="759600"/>
              </a:xfrm>
              <a:custGeom>
                <a:avLst/>
                <a:gdLst/>
                <a:ahLst/>
                <a:cxnLst/>
                <a:rect l="l" t="t" r="r" b="b"/>
                <a:pathLst>
                  <a:path w="20228" h="30384" extrusionOk="0">
                    <a:moveTo>
                      <a:pt x="19838" y="0"/>
                    </a:moveTo>
                    <a:cubicBezTo>
                      <a:pt x="19834" y="0"/>
                      <a:pt x="19829" y="4"/>
                      <a:pt x="19824" y="10"/>
                    </a:cubicBezTo>
                    <a:lnTo>
                      <a:pt x="0" y="4463"/>
                    </a:lnTo>
                    <a:lnTo>
                      <a:pt x="16252" y="30383"/>
                    </a:lnTo>
                    <a:cubicBezTo>
                      <a:pt x="16252" y="30383"/>
                      <a:pt x="20228" y="0"/>
                      <a:pt x="198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7" name="Google Shape;447;p8"/>
              <p:cNvSpPr/>
              <p:nvPr/>
            </p:nvSpPr>
            <p:spPr>
              <a:xfrm>
                <a:off x="2666988" y="2475975"/>
                <a:ext cx="40800" cy="16997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799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1512" y="6799"/>
                    </a:lnTo>
                    <a:cubicBezTo>
                      <a:pt x="1548" y="6477"/>
                      <a:pt x="1596" y="6156"/>
                      <a:pt x="1631" y="5834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8" name="Google Shape;448;p8"/>
              <p:cNvSpPr/>
              <p:nvPr/>
            </p:nvSpPr>
            <p:spPr>
              <a:xfrm>
                <a:off x="2615788" y="2487575"/>
                <a:ext cx="73250" cy="314050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12562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2810" y="12561"/>
                    </a:lnTo>
                    <a:cubicBezTo>
                      <a:pt x="2846" y="12252"/>
                      <a:pt x="2894" y="11930"/>
                      <a:pt x="2929" y="11609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9" name="Google Shape;449;p8"/>
              <p:cNvSpPr/>
              <p:nvPr/>
            </p:nvSpPr>
            <p:spPr>
              <a:xfrm>
                <a:off x="2564588" y="2498875"/>
                <a:ext cx="105100" cy="4563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18254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4084" y="18253"/>
                    </a:lnTo>
                    <a:cubicBezTo>
                      <a:pt x="4132" y="17944"/>
                      <a:pt x="4168" y="17634"/>
                      <a:pt x="4203" y="17312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0" name="Google Shape;450;p8"/>
              <p:cNvSpPr/>
              <p:nvPr/>
            </p:nvSpPr>
            <p:spPr>
              <a:xfrm>
                <a:off x="2513388" y="2510500"/>
                <a:ext cx="136950" cy="597400"/>
              </a:xfrm>
              <a:custGeom>
                <a:avLst/>
                <a:gdLst/>
                <a:ahLst/>
                <a:cxnLst/>
                <a:rect l="l" t="t" r="r" b="b"/>
                <a:pathLst>
                  <a:path w="5478" h="23896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5358" y="23896"/>
                    </a:lnTo>
                    <a:cubicBezTo>
                      <a:pt x="5394" y="23586"/>
                      <a:pt x="5442" y="23277"/>
                      <a:pt x="5477" y="22955"/>
                    </a:cubicBez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1" name="Google Shape;451;p8"/>
              <p:cNvSpPr/>
              <p:nvPr/>
            </p:nvSpPr>
            <p:spPr>
              <a:xfrm>
                <a:off x="2462188" y="2522100"/>
                <a:ext cx="163750" cy="692975"/>
              </a:xfrm>
              <a:custGeom>
                <a:avLst/>
                <a:gdLst/>
                <a:ahLst/>
                <a:cxnLst/>
                <a:rect l="l" t="t" r="r" b="b"/>
                <a:pathLst>
                  <a:path w="6550" h="27719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6037" y="26897"/>
                    </a:lnTo>
                    <a:lnTo>
                      <a:pt x="6549" y="27718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2" name="Google Shape;452;p8"/>
              <p:cNvSpPr/>
              <p:nvPr/>
            </p:nvSpPr>
            <p:spPr>
              <a:xfrm>
                <a:off x="2410988" y="2533400"/>
                <a:ext cx="131300" cy="548025"/>
              </a:xfrm>
              <a:custGeom>
                <a:avLst/>
                <a:gdLst/>
                <a:ahLst/>
                <a:cxnLst/>
                <a:rect l="l" t="t" r="r" b="b"/>
                <a:pathLst>
                  <a:path w="5252" h="21921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4728" y="21099"/>
                    </a:lnTo>
                    <a:lnTo>
                      <a:pt x="5252" y="2192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3" name="Google Shape;453;p8"/>
              <p:cNvSpPr/>
              <p:nvPr/>
            </p:nvSpPr>
            <p:spPr>
              <a:xfrm>
                <a:off x="2359788" y="2545025"/>
                <a:ext cx="98550" cy="402750"/>
              </a:xfrm>
              <a:custGeom>
                <a:avLst/>
                <a:gdLst/>
                <a:ahLst/>
                <a:cxnLst/>
                <a:rect l="l" t="t" r="r" b="b"/>
                <a:pathLst>
                  <a:path w="3942" h="16110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3430" y="15288"/>
                    </a:lnTo>
                    <a:lnTo>
                      <a:pt x="3942" y="16109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4" name="Google Shape;454;p8"/>
              <p:cNvSpPr/>
              <p:nvPr/>
            </p:nvSpPr>
            <p:spPr>
              <a:xfrm>
                <a:off x="2308613" y="2556625"/>
                <a:ext cx="65800" cy="257500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10300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2119" y="9478"/>
                    </a:lnTo>
                    <a:lnTo>
                      <a:pt x="2631" y="1030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5" name="Google Shape;455;p8"/>
              <p:cNvSpPr/>
              <p:nvPr/>
            </p:nvSpPr>
            <p:spPr>
              <a:xfrm>
                <a:off x="2257713" y="2567950"/>
                <a:ext cx="33050" cy="112525"/>
              </a:xfrm>
              <a:custGeom>
                <a:avLst/>
                <a:gdLst/>
                <a:ahLst/>
                <a:cxnLst/>
                <a:rect l="l" t="t" r="r" b="b"/>
                <a:pathLst>
                  <a:path w="1322" h="4501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810" y="3679"/>
                    </a:lnTo>
                    <a:lnTo>
                      <a:pt x="1322" y="4501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456" name="Google Shape;456;p8"/>
            <p:cNvSpPr/>
            <p:nvPr/>
          </p:nvSpPr>
          <p:spPr>
            <a:xfrm>
              <a:off x="6513300" y="367350"/>
              <a:ext cx="2199000" cy="810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57" name="Google Shape;457;p8"/>
            <p:cNvGrpSpPr/>
            <p:nvPr/>
          </p:nvGrpSpPr>
          <p:grpSpPr>
            <a:xfrm rot="10800000">
              <a:off x="6104110" y="739135"/>
              <a:ext cx="878906" cy="613846"/>
              <a:chOff x="5059762" y="4251410"/>
              <a:chExt cx="766800" cy="535549"/>
            </a:xfrm>
          </p:grpSpPr>
          <p:sp>
            <p:nvSpPr>
              <p:cNvPr id="458" name="Google Shape;458;p8"/>
              <p:cNvSpPr/>
              <p:nvPr/>
            </p:nvSpPr>
            <p:spPr>
              <a:xfrm>
                <a:off x="5524244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4" y="0"/>
                      <a:pt x="486" y="55"/>
                      <a:pt x="346" y="170"/>
                    </a:cubicBezTo>
                    <a:cubicBezTo>
                      <a:pt x="167" y="313"/>
                      <a:pt x="84" y="527"/>
                      <a:pt x="84" y="742"/>
                    </a:cubicBezTo>
                    <a:cubicBezTo>
                      <a:pt x="84" y="908"/>
                      <a:pt x="131" y="1075"/>
                      <a:pt x="250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12" y="7671"/>
                      <a:pt x="0" y="8135"/>
                      <a:pt x="298" y="8433"/>
                    </a:cubicBezTo>
                    <a:cubicBezTo>
                      <a:pt x="441" y="8576"/>
                      <a:pt x="631" y="8647"/>
                      <a:pt x="822" y="8647"/>
                    </a:cubicBezTo>
                    <a:cubicBezTo>
                      <a:pt x="1012" y="8647"/>
                      <a:pt x="1203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9" name="Google Shape;459;p8"/>
              <p:cNvSpPr/>
              <p:nvPr/>
            </p:nvSpPr>
            <p:spPr>
              <a:xfrm>
                <a:off x="5291972" y="4251410"/>
                <a:ext cx="302380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3" h="8648" extrusionOk="0">
                    <a:moveTo>
                      <a:pt x="822" y="0"/>
                    </a:moveTo>
                    <a:cubicBezTo>
                      <a:pt x="655" y="0"/>
                      <a:pt x="487" y="55"/>
                      <a:pt x="346" y="170"/>
                    </a:cubicBezTo>
                    <a:cubicBezTo>
                      <a:pt x="168" y="313"/>
                      <a:pt x="72" y="527"/>
                      <a:pt x="72" y="742"/>
                    </a:cubicBezTo>
                    <a:cubicBezTo>
                      <a:pt x="72" y="908"/>
                      <a:pt x="132" y="1075"/>
                      <a:pt x="251" y="1218"/>
                    </a:cubicBezTo>
                    <a:lnTo>
                      <a:pt x="3061" y="4623"/>
                    </a:lnTo>
                    <a:lnTo>
                      <a:pt x="298" y="7373"/>
                    </a:lnTo>
                    <a:cubicBezTo>
                      <a:pt x="1" y="7671"/>
                      <a:pt x="1" y="8135"/>
                      <a:pt x="298" y="8433"/>
                    </a:cubicBezTo>
                    <a:cubicBezTo>
                      <a:pt x="441" y="8576"/>
                      <a:pt x="629" y="8647"/>
                      <a:pt x="818" y="8647"/>
                    </a:cubicBezTo>
                    <a:cubicBezTo>
                      <a:pt x="1007" y="8647"/>
                      <a:pt x="1197" y="8576"/>
                      <a:pt x="1346" y="8433"/>
                    </a:cubicBezTo>
                    <a:lnTo>
                      <a:pt x="4585" y="5194"/>
                    </a:lnTo>
                    <a:cubicBezTo>
                      <a:pt x="4859" y="4933"/>
                      <a:pt x="4882" y="4492"/>
                      <a:pt x="4632" y="4206"/>
                    </a:cubicBezTo>
                    <a:lnTo>
                      <a:pt x="1394" y="265"/>
                    </a:lnTo>
                    <a:cubicBezTo>
                      <a:pt x="1247" y="91"/>
                      <a:pt x="1035" y="0"/>
                      <a:pt x="8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0" name="Google Shape;460;p8"/>
              <p:cNvSpPr/>
              <p:nvPr/>
            </p:nvSpPr>
            <p:spPr>
              <a:xfrm>
                <a:off x="5059762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5" y="0"/>
                      <a:pt x="486" y="55"/>
                      <a:pt x="346" y="170"/>
                    </a:cubicBezTo>
                    <a:cubicBezTo>
                      <a:pt x="167" y="313"/>
                      <a:pt x="72" y="527"/>
                      <a:pt x="72" y="742"/>
                    </a:cubicBezTo>
                    <a:cubicBezTo>
                      <a:pt x="72" y="908"/>
                      <a:pt x="131" y="1075"/>
                      <a:pt x="238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0" y="7671"/>
                      <a:pt x="0" y="8135"/>
                      <a:pt x="298" y="8433"/>
                    </a:cubicBezTo>
                    <a:cubicBezTo>
                      <a:pt x="441" y="8576"/>
                      <a:pt x="628" y="8647"/>
                      <a:pt x="817" y="8647"/>
                    </a:cubicBezTo>
                    <a:cubicBezTo>
                      <a:pt x="1006" y="8647"/>
                      <a:pt x="1197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461" name="Google Shape;461;p8"/>
            <p:cNvGrpSpPr/>
            <p:nvPr/>
          </p:nvGrpSpPr>
          <p:grpSpPr>
            <a:xfrm>
              <a:off x="3488114" y="471527"/>
              <a:ext cx="393777" cy="393777"/>
              <a:chOff x="4028163" y="2251525"/>
              <a:chExt cx="82475" cy="82475"/>
            </a:xfrm>
          </p:grpSpPr>
          <p:sp>
            <p:nvSpPr>
              <p:cNvPr id="462" name="Google Shape;462;p8"/>
              <p:cNvSpPr/>
              <p:nvPr/>
            </p:nvSpPr>
            <p:spPr>
              <a:xfrm>
                <a:off x="4028163" y="2251525"/>
                <a:ext cx="82475" cy="82475"/>
              </a:xfrm>
              <a:custGeom>
                <a:avLst/>
                <a:gdLst/>
                <a:ahLst/>
                <a:cxnLst/>
                <a:rect l="l" t="t" r="r" b="b"/>
                <a:pathLst>
                  <a:path w="3299" h="3299" extrusionOk="0">
                    <a:moveTo>
                      <a:pt x="2656" y="1"/>
                    </a:moveTo>
                    <a:lnTo>
                      <a:pt x="1" y="2668"/>
                    </a:lnTo>
                    <a:lnTo>
                      <a:pt x="632" y="3299"/>
                    </a:lnTo>
                    <a:lnTo>
                      <a:pt x="3299" y="644"/>
                    </a:lnTo>
                    <a:lnTo>
                      <a:pt x="265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3" name="Google Shape;463;p8"/>
              <p:cNvSpPr/>
              <p:nvPr/>
            </p:nvSpPr>
            <p:spPr>
              <a:xfrm>
                <a:off x="4028163" y="2251525"/>
                <a:ext cx="82475" cy="82475"/>
              </a:xfrm>
              <a:custGeom>
                <a:avLst/>
                <a:gdLst/>
                <a:ahLst/>
                <a:cxnLst/>
                <a:rect l="l" t="t" r="r" b="b"/>
                <a:pathLst>
                  <a:path w="3299" h="3299" extrusionOk="0">
                    <a:moveTo>
                      <a:pt x="632" y="1"/>
                    </a:moveTo>
                    <a:lnTo>
                      <a:pt x="1" y="644"/>
                    </a:lnTo>
                    <a:lnTo>
                      <a:pt x="2656" y="3299"/>
                    </a:lnTo>
                    <a:lnTo>
                      <a:pt x="3299" y="2668"/>
                    </a:lnTo>
                    <a:lnTo>
                      <a:pt x="6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464" name="Google Shape;464;p8"/>
            <p:cNvGrpSpPr/>
            <p:nvPr/>
          </p:nvGrpSpPr>
          <p:grpSpPr>
            <a:xfrm rot="5400000">
              <a:off x="5400611" y="3660663"/>
              <a:ext cx="267174" cy="1422379"/>
              <a:chOff x="2277938" y="3169500"/>
              <a:chExt cx="76825" cy="409000"/>
            </a:xfrm>
          </p:grpSpPr>
          <p:sp>
            <p:nvSpPr>
              <p:cNvPr id="465" name="Google Shape;465;p8"/>
              <p:cNvSpPr/>
              <p:nvPr/>
            </p:nvSpPr>
            <p:spPr>
              <a:xfrm>
                <a:off x="2297288" y="3183800"/>
                <a:ext cx="57475" cy="57450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298" extrusionOk="0">
                    <a:moveTo>
                      <a:pt x="1144" y="0"/>
                    </a:moveTo>
                    <a:cubicBezTo>
                      <a:pt x="513" y="0"/>
                      <a:pt x="1" y="512"/>
                      <a:pt x="1" y="1143"/>
                    </a:cubicBezTo>
                    <a:cubicBezTo>
                      <a:pt x="1" y="1786"/>
                      <a:pt x="513" y="2298"/>
                      <a:pt x="1144" y="2298"/>
                    </a:cubicBezTo>
                    <a:cubicBezTo>
                      <a:pt x="1787" y="2298"/>
                      <a:pt x="2299" y="1786"/>
                      <a:pt x="2299" y="1143"/>
                    </a:cubicBezTo>
                    <a:cubicBezTo>
                      <a:pt x="2299" y="512"/>
                      <a:pt x="1787" y="0"/>
                      <a:pt x="11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6" name="Google Shape;466;p8"/>
              <p:cNvSpPr/>
              <p:nvPr/>
            </p:nvSpPr>
            <p:spPr>
              <a:xfrm>
                <a:off x="2297288" y="3296000"/>
                <a:ext cx="574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311" extrusionOk="0">
                    <a:moveTo>
                      <a:pt x="1144" y="1"/>
                    </a:moveTo>
                    <a:cubicBezTo>
                      <a:pt x="513" y="1"/>
                      <a:pt x="1" y="513"/>
                      <a:pt x="1" y="1156"/>
                    </a:cubicBezTo>
                    <a:cubicBezTo>
                      <a:pt x="1" y="1787"/>
                      <a:pt x="513" y="2311"/>
                      <a:pt x="1144" y="2311"/>
                    </a:cubicBezTo>
                    <a:cubicBezTo>
                      <a:pt x="1787" y="2311"/>
                      <a:pt x="2299" y="1787"/>
                      <a:pt x="2299" y="1156"/>
                    </a:cubicBezTo>
                    <a:cubicBezTo>
                      <a:pt x="2299" y="513"/>
                      <a:pt x="1787" y="1"/>
                      <a:pt x="11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7" name="Google Shape;467;p8"/>
              <p:cNvSpPr/>
              <p:nvPr/>
            </p:nvSpPr>
            <p:spPr>
              <a:xfrm>
                <a:off x="2297288" y="3408525"/>
                <a:ext cx="574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299" extrusionOk="0">
                    <a:moveTo>
                      <a:pt x="1144" y="0"/>
                    </a:moveTo>
                    <a:cubicBezTo>
                      <a:pt x="513" y="0"/>
                      <a:pt x="1" y="512"/>
                      <a:pt x="1" y="1143"/>
                    </a:cubicBezTo>
                    <a:cubicBezTo>
                      <a:pt x="1" y="1786"/>
                      <a:pt x="513" y="2298"/>
                      <a:pt x="1144" y="2298"/>
                    </a:cubicBezTo>
                    <a:cubicBezTo>
                      <a:pt x="1787" y="2298"/>
                      <a:pt x="2299" y="1786"/>
                      <a:pt x="2299" y="1143"/>
                    </a:cubicBezTo>
                    <a:cubicBezTo>
                      <a:pt x="2299" y="512"/>
                      <a:pt x="1787" y="0"/>
                      <a:pt x="11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8" name="Google Shape;468;p8"/>
              <p:cNvSpPr/>
              <p:nvPr/>
            </p:nvSpPr>
            <p:spPr>
              <a:xfrm>
                <a:off x="2297288" y="3520725"/>
                <a:ext cx="574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311" extrusionOk="0">
                    <a:moveTo>
                      <a:pt x="1144" y="1"/>
                    </a:moveTo>
                    <a:cubicBezTo>
                      <a:pt x="513" y="1"/>
                      <a:pt x="1" y="513"/>
                      <a:pt x="1" y="1156"/>
                    </a:cubicBezTo>
                    <a:cubicBezTo>
                      <a:pt x="1" y="1787"/>
                      <a:pt x="513" y="2311"/>
                      <a:pt x="1144" y="2311"/>
                    </a:cubicBezTo>
                    <a:cubicBezTo>
                      <a:pt x="1787" y="2311"/>
                      <a:pt x="2299" y="1787"/>
                      <a:pt x="2299" y="1156"/>
                    </a:cubicBezTo>
                    <a:cubicBezTo>
                      <a:pt x="2299" y="513"/>
                      <a:pt x="1787" y="1"/>
                      <a:pt x="11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9" name="Google Shape;469;p8"/>
              <p:cNvSpPr/>
              <p:nvPr/>
            </p:nvSpPr>
            <p:spPr>
              <a:xfrm>
                <a:off x="2277938" y="3169500"/>
                <a:ext cx="577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299" extrusionOk="0">
                    <a:moveTo>
                      <a:pt x="1156" y="1"/>
                    </a:moveTo>
                    <a:cubicBezTo>
                      <a:pt x="525" y="1"/>
                      <a:pt x="1" y="513"/>
                      <a:pt x="1" y="1144"/>
                    </a:cubicBezTo>
                    <a:cubicBezTo>
                      <a:pt x="1" y="1787"/>
                      <a:pt x="525" y="2298"/>
                      <a:pt x="1156" y="2298"/>
                    </a:cubicBezTo>
                    <a:cubicBezTo>
                      <a:pt x="1799" y="2298"/>
                      <a:pt x="2311" y="1787"/>
                      <a:pt x="2311" y="1144"/>
                    </a:cubicBezTo>
                    <a:cubicBezTo>
                      <a:pt x="2311" y="513"/>
                      <a:pt x="1799" y="1"/>
                      <a:pt x="11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0" name="Google Shape;470;p8"/>
              <p:cNvSpPr/>
              <p:nvPr/>
            </p:nvSpPr>
            <p:spPr>
              <a:xfrm>
                <a:off x="2277938" y="3281725"/>
                <a:ext cx="577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311" extrusionOk="0">
                    <a:moveTo>
                      <a:pt x="1156" y="0"/>
                    </a:moveTo>
                    <a:cubicBezTo>
                      <a:pt x="525" y="0"/>
                      <a:pt x="1" y="512"/>
                      <a:pt x="1" y="1155"/>
                    </a:cubicBezTo>
                    <a:cubicBezTo>
                      <a:pt x="1" y="1786"/>
                      <a:pt x="525" y="2310"/>
                      <a:pt x="1156" y="2310"/>
                    </a:cubicBezTo>
                    <a:cubicBezTo>
                      <a:pt x="1799" y="2310"/>
                      <a:pt x="2311" y="1786"/>
                      <a:pt x="2311" y="1155"/>
                    </a:cubicBezTo>
                    <a:cubicBezTo>
                      <a:pt x="2311" y="512"/>
                      <a:pt x="1799" y="0"/>
                      <a:pt x="11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1" name="Google Shape;471;p8"/>
              <p:cNvSpPr/>
              <p:nvPr/>
            </p:nvSpPr>
            <p:spPr>
              <a:xfrm>
                <a:off x="2277938" y="3394225"/>
                <a:ext cx="577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299" extrusionOk="0">
                    <a:moveTo>
                      <a:pt x="1156" y="1"/>
                    </a:moveTo>
                    <a:cubicBezTo>
                      <a:pt x="525" y="1"/>
                      <a:pt x="1" y="513"/>
                      <a:pt x="1" y="1144"/>
                    </a:cubicBezTo>
                    <a:cubicBezTo>
                      <a:pt x="1" y="1787"/>
                      <a:pt x="525" y="2299"/>
                      <a:pt x="1156" y="2299"/>
                    </a:cubicBezTo>
                    <a:cubicBezTo>
                      <a:pt x="1799" y="2299"/>
                      <a:pt x="2311" y="1787"/>
                      <a:pt x="2311" y="1144"/>
                    </a:cubicBezTo>
                    <a:cubicBezTo>
                      <a:pt x="2311" y="513"/>
                      <a:pt x="1799" y="1"/>
                      <a:pt x="11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2" name="Google Shape;472;p8"/>
              <p:cNvSpPr/>
              <p:nvPr/>
            </p:nvSpPr>
            <p:spPr>
              <a:xfrm>
                <a:off x="2277938" y="3506450"/>
                <a:ext cx="577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311" extrusionOk="0">
                    <a:moveTo>
                      <a:pt x="1156" y="0"/>
                    </a:moveTo>
                    <a:cubicBezTo>
                      <a:pt x="525" y="0"/>
                      <a:pt x="1" y="512"/>
                      <a:pt x="1" y="1155"/>
                    </a:cubicBezTo>
                    <a:cubicBezTo>
                      <a:pt x="1" y="1786"/>
                      <a:pt x="525" y="2310"/>
                      <a:pt x="1156" y="2310"/>
                    </a:cubicBezTo>
                    <a:cubicBezTo>
                      <a:pt x="1799" y="2310"/>
                      <a:pt x="2311" y="1786"/>
                      <a:pt x="2311" y="1155"/>
                    </a:cubicBezTo>
                    <a:cubicBezTo>
                      <a:pt x="2311" y="512"/>
                      <a:pt x="1799" y="0"/>
                      <a:pt x="11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407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28450-0C40-651D-A8F9-DCB42DF58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80025-0C2E-0AAA-0791-06931BE65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2DED7-2736-777F-AAD5-DB5ED9300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8480A-3CE0-42EF-0943-CA2C7FD0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5DB41-D71E-8DF6-783A-1E3FDD139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43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9D380-E292-181A-23A6-B70871B76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4BA2D-6044-A0EB-A4B2-A48206C0B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C27F93-40A2-44EE-BD0B-B31E5F352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3E892-B4AB-5B47-7E3A-EE3E19944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7BDF9-899C-4445-4378-CED1AF5D6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8212A-8A57-27CB-4F53-2674F367A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8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4FBA2-97F3-929D-F5B9-02553D1E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EDCD4B-58E3-046E-6B4D-E1CDF3CDF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77E0D3-D366-BDDB-9670-622FA377D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44865C-7E48-AE3C-5CFC-BE91C65EDE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C971-46FE-3631-D509-7C6DC035FD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99A234-C659-7B37-B0D3-0230FB5B2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2F1BDE-B235-D762-C8E4-BAD53B5B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B77E36-E4BE-7F52-E3D3-CF8CFF665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3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55971-B6E2-53AF-C5FC-BFF781D2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F813D4-EFB4-6A92-E3CC-862F97B6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AC409C-DE6E-AB43-47E5-E319BF217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44A5B-FCBD-CF2E-08AF-4B782EC5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5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57ED8C-5EA8-CDDE-D3D9-1AD9F3BD1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C796E6-E62E-CFA1-FA43-BABF6D32D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C44AA0-5700-ABC0-4D66-820DE7B6E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0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EC73E-2BB9-FE1C-5892-469A795F2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2FED7-44D7-6C2E-67C5-5142B353A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C6AD04-C8A8-F05D-8ABF-B7C55D77C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630B08-A6FA-3026-35B4-72465ABD7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89E00-A791-E16E-7FCF-581D0913A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4F4DB-2C45-D9C9-E1CF-73444E507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83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94B0B-5752-36AD-D8EC-3D691D26F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4767FE-A72C-2935-104C-3B484C3F3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38BAF-1C35-2722-50B6-F35472638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C00C49-CD29-3EA6-7D9D-1C12FEEBC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0363E-B61A-B556-A569-84EECD54A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724978-607C-3628-1786-183FA381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4CFDFA-788C-BADA-7E00-36C153F69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737F6-F2EC-0149-96DD-E050A6149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C77A3-5312-3156-58D6-FD1F0B3238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EDBBD-6707-42E1-9DC3-ED5A52D6DCA8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13F16-04CD-A02F-9AC5-0B245269D1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7DB5F-259A-BC82-6FC3-40C226831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8B747-1E72-4730-8F5C-D55ABF09C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7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jYP8uUsEpLkprZ-wAlzi7adjdj7MDjRZefSIK_k1ufk/copy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6" Type="http://schemas.microsoft.com/office/2007/relationships/hdphoto" Target="../media/hdphoto3.wdp"/><Relationship Id="rId5" Type="http://schemas.openxmlformats.org/officeDocument/2006/relationships/image" Target="../media/image4.png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microsoft.com/office/2007/relationships/hdphoto" Target="../media/hdphoto4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6" name="Google Shape;1746;p31"/>
          <p:cNvGrpSpPr/>
          <p:nvPr/>
        </p:nvGrpSpPr>
        <p:grpSpPr>
          <a:xfrm>
            <a:off x="3074714" y="333567"/>
            <a:ext cx="9129420" cy="7481219"/>
            <a:chOff x="2306035" y="250175"/>
            <a:chExt cx="6847065" cy="5610914"/>
          </a:xfrm>
        </p:grpSpPr>
        <p:sp>
          <p:nvSpPr>
            <p:cNvPr id="1747" name="Google Shape;1747;p31"/>
            <p:cNvSpPr/>
            <p:nvPr/>
          </p:nvSpPr>
          <p:spPr>
            <a:xfrm>
              <a:off x="6662500" y="250175"/>
              <a:ext cx="2490600" cy="687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1748" name="Google Shape;1748;p31"/>
            <p:cNvGrpSpPr/>
            <p:nvPr/>
          </p:nvGrpSpPr>
          <p:grpSpPr>
            <a:xfrm>
              <a:off x="8187916" y="2470164"/>
              <a:ext cx="607455" cy="581647"/>
              <a:chOff x="5109838" y="3156700"/>
              <a:chExt cx="306625" cy="297975"/>
            </a:xfrm>
          </p:grpSpPr>
          <p:sp>
            <p:nvSpPr>
              <p:cNvPr id="1749" name="Google Shape;1749;p31"/>
              <p:cNvSpPr/>
              <p:nvPr/>
            </p:nvSpPr>
            <p:spPr>
              <a:xfrm>
                <a:off x="5246763" y="3180825"/>
                <a:ext cx="65525" cy="273850"/>
              </a:xfrm>
              <a:custGeom>
                <a:avLst/>
                <a:gdLst/>
                <a:ahLst/>
                <a:cxnLst/>
                <a:rect l="l" t="t" r="r" b="b"/>
                <a:pathLst>
                  <a:path w="2621" h="10954" extrusionOk="0">
                    <a:moveTo>
                      <a:pt x="1" y="0"/>
                    </a:moveTo>
                    <a:lnTo>
                      <a:pt x="1" y="10954"/>
                    </a:lnTo>
                    <a:lnTo>
                      <a:pt x="2620" y="10954"/>
                    </a:lnTo>
                    <a:lnTo>
                      <a:pt x="262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50" name="Google Shape;1750;p31"/>
              <p:cNvSpPr/>
              <p:nvPr/>
            </p:nvSpPr>
            <p:spPr>
              <a:xfrm>
                <a:off x="5142888" y="3285000"/>
                <a:ext cx="273575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10943" h="2620" extrusionOk="0">
                    <a:moveTo>
                      <a:pt x="0" y="0"/>
                    </a:moveTo>
                    <a:lnTo>
                      <a:pt x="0" y="2620"/>
                    </a:lnTo>
                    <a:lnTo>
                      <a:pt x="10942" y="2620"/>
                    </a:lnTo>
                    <a:lnTo>
                      <a:pt x="1094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51" name="Google Shape;1751;p31"/>
              <p:cNvSpPr/>
              <p:nvPr/>
            </p:nvSpPr>
            <p:spPr>
              <a:xfrm>
                <a:off x="5214038" y="3156700"/>
                <a:ext cx="65500" cy="273575"/>
              </a:xfrm>
              <a:custGeom>
                <a:avLst/>
                <a:gdLst/>
                <a:ahLst/>
                <a:cxnLst/>
                <a:rect l="l" t="t" r="r" b="b"/>
                <a:pathLst>
                  <a:path w="2620" h="10943" extrusionOk="0">
                    <a:moveTo>
                      <a:pt x="0" y="1"/>
                    </a:moveTo>
                    <a:lnTo>
                      <a:pt x="0" y="10942"/>
                    </a:lnTo>
                    <a:lnTo>
                      <a:pt x="2619" y="10942"/>
                    </a:lnTo>
                    <a:lnTo>
                      <a:pt x="261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52" name="Google Shape;1752;p31"/>
              <p:cNvSpPr/>
              <p:nvPr/>
            </p:nvSpPr>
            <p:spPr>
              <a:xfrm>
                <a:off x="5109838" y="3260575"/>
                <a:ext cx="273875" cy="65525"/>
              </a:xfrm>
              <a:custGeom>
                <a:avLst/>
                <a:gdLst/>
                <a:ahLst/>
                <a:cxnLst/>
                <a:rect l="l" t="t" r="r" b="b"/>
                <a:pathLst>
                  <a:path w="10955" h="2621" extrusionOk="0">
                    <a:moveTo>
                      <a:pt x="1" y="1"/>
                    </a:moveTo>
                    <a:lnTo>
                      <a:pt x="1" y="2620"/>
                    </a:lnTo>
                    <a:lnTo>
                      <a:pt x="10955" y="2620"/>
                    </a:lnTo>
                    <a:lnTo>
                      <a:pt x="1095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1753" name="Google Shape;1753;p31"/>
            <p:cNvGrpSpPr/>
            <p:nvPr/>
          </p:nvGrpSpPr>
          <p:grpSpPr>
            <a:xfrm rot="-3764586">
              <a:off x="2751016" y="4292132"/>
              <a:ext cx="943976" cy="1576678"/>
              <a:chOff x="2225863" y="2465300"/>
              <a:chExt cx="505700" cy="759600"/>
            </a:xfrm>
          </p:grpSpPr>
          <p:sp>
            <p:nvSpPr>
              <p:cNvPr id="1754" name="Google Shape;1754;p31"/>
              <p:cNvSpPr/>
              <p:nvPr/>
            </p:nvSpPr>
            <p:spPr>
              <a:xfrm>
                <a:off x="2225863" y="2465300"/>
                <a:ext cx="505700" cy="759600"/>
              </a:xfrm>
              <a:custGeom>
                <a:avLst/>
                <a:gdLst/>
                <a:ahLst/>
                <a:cxnLst/>
                <a:rect l="l" t="t" r="r" b="b"/>
                <a:pathLst>
                  <a:path w="20228" h="30384" extrusionOk="0">
                    <a:moveTo>
                      <a:pt x="19838" y="0"/>
                    </a:moveTo>
                    <a:cubicBezTo>
                      <a:pt x="19834" y="0"/>
                      <a:pt x="19829" y="4"/>
                      <a:pt x="19824" y="10"/>
                    </a:cubicBezTo>
                    <a:lnTo>
                      <a:pt x="0" y="4463"/>
                    </a:lnTo>
                    <a:lnTo>
                      <a:pt x="16252" y="30383"/>
                    </a:lnTo>
                    <a:cubicBezTo>
                      <a:pt x="16252" y="30383"/>
                      <a:pt x="20228" y="0"/>
                      <a:pt x="198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55" name="Google Shape;1755;p31"/>
              <p:cNvSpPr/>
              <p:nvPr/>
            </p:nvSpPr>
            <p:spPr>
              <a:xfrm>
                <a:off x="2666988" y="2475975"/>
                <a:ext cx="40800" cy="16997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799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1512" y="6799"/>
                    </a:lnTo>
                    <a:cubicBezTo>
                      <a:pt x="1548" y="6477"/>
                      <a:pt x="1596" y="6156"/>
                      <a:pt x="1631" y="5834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56" name="Google Shape;1756;p31"/>
              <p:cNvSpPr/>
              <p:nvPr/>
            </p:nvSpPr>
            <p:spPr>
              <a:xfrm>
                <a:off x="2615788" y="2487575"/>
                <a:ext cx="73250" cy="314050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12562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2810" y="12561"/>
                    </a:lnTo>
                    <a:cubicBezTo>
                      <a:pt x="2846" y="12252"/>
                      <a:pt x="2894" y="11930"/>
                      <a:pt x="2929" y="11609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57" name="Google Shape;1757;p31"/>
              <p:cNvSpPr/>
              <p:nvPr/>
            </p:nvSpPr>
            <p:spPr>
              <a:xfrm>
                <a:off x="2564588" y="2498875"/>
                <a:ext cx="105100" cy="4563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18254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4084" y="18253"/>
                    </a:lnTo>
                    <a:cubicBezTo>
                      <a:pt x="4132" y="17944"/>
                      <a:pt x="4168" y="17634"/>
                      <a:pt x="4203" y="17312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58" name="Google Shape;1758;p31"/>
              <p:cNvSpPr/>
              <p:nvPr/>
            </p:nvSpPr>
            <p:spPr>
              <a:xfrm>
                <a:off x="2513388" y="2510500"/>
                <a:ext cx="136950" cy="597400"/>
              </a:xfrm>
              <a:custGeom>
                <a:avLst/>
                <a:gdLst/>
                <a:ahLst/>
                <a:cxnLst/>
                <a:rect l="l" t="t" r="r" b="b"/>
                <a:pathLst>
                  <a:path w="5478" h="23896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5358" y="23896"/>
                    </a:lnTo>
                    <a:cubicBezTo>
                      <a:pt x="5394" y="23586"/>
                      <a:pt x="5442" y="23277"/>
                      <a:pt x="5477" y="22955"/>
                    </a:cubicBez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59" name="Google Shape;1759;p31"/>
              <p:cNvSpPr/>
              <p:nvPr/>
            </p:nvSpPr>
            <p:spPr>
              <a:xfrm>
                <a:off x="2462188" y="2522100"/>
                <a:ext cx="163750" cy="692975"/>
              </a:xfrm>
              <a:custGeom>
                <a:avLst/>
                <a:gdLst/>
                <a:ahLst/>
                <a:cxnLst/>
                <a:rect l="l" t="t" r="r" b="b"/>
                <a:pathLst>
                  <a:path w="6550" h="27719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6037" y="26897"/>
                    </a:lnTo>
                    <a:lnTo>
                      <a:pt x="6549" y="27718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60" name="Google Shape;1760;p31"/>
              <p:cNvSpPr/>
              <p:nvPr/>
            </p:nvSpPr>
            <p:spPr>
              <a:xfrm>
                <a:off x="2410988" y="2533400"/>
                <a:ext cx="131300" cy="548025"/>
              </a:xfrm>
              <a:custGeom>
                <a:avLst/>
                <a:gdLst/>
                <a:ahLst/>
                <a:cxnLst/>
                <a:rect l="l" t="t" r="r" b="b"/>
                <a:pathLst>
                  <a:path w="5252" h="21921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4728" y="21099"/>
                    </a:lnTo>
                    <a:lnTo>
                      <a:pt x="5252" y="2192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61" name="Google Shape;1761;p31"/>
              <p:cNvSpPr/>
              <p:nvPr/>
            </p:nvSpPr>
            <p:spPr>
              <a:xfrm>
                <a:off x="2359788" y="2545025"/>
                <a:ext cx="98550" cy="402750"/>
              </a:xfrm>
              <a:custGeom>
                <a:avLst/>
                <a:gdLst/>
                <a:ahLst/>
                <a:cxnLst/>
                <a:rect l="l" t="t" r="r" b="b"/>
                <a:pathLst>
                  <a:path w="3942" h="16110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3430" y="15288"/>
                    </a:lnTo>
                    <a:lnTo>
                      <a:pt x="3942" y="16109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62" name="Google Shape;1762;p31"/>
              <p:cNvSpPr/>
              <p:nvPr/>
            </p:nvSpPr>
            <p:spPr>
              <a:xfrm>
                <a:off x="2308613" y="2556625"/>
                <a:ext cx="65800" cy="257500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10300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2119" y="9478"/>
                    </a:lnTo>
                    <a:lnTo>
                      <a:pt x="2631" y="1030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63" name="Google Shape;1763;p31"/>
              <p:cNvSpPr/>
              <p:nvPr/>
            </p:nvSpPr>
            <p:spPr>
              <a:xfrm>
                <a:off x="2257713" y="2567950"/>
                <a:ext cx="33050" cy="112525"/>
              </a:xfrm>
              <a:custGeom>
                <a:avLst/>
                <a:gdLst/>
                <a:ahLst/>
                <a:cxnLst/>
                <a:rect l="l" t="t" r="r" b="b"/>
                <a:pathLst>
                  <a:path w="1322" h="4501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810" y="3679"/>
                    </a:lnTo>
                    <a:lnTo>
                      <a:pt x="1322" y="4501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1765" name="Google Shape;1765;p31"/>
          <p:cNvSpPr txBox="1">
            <a:spLocks noGrp="1"/>
          </p:cNvSpPr>
          <p:nvPr>
            <p:ph type="subTitle" idx="2"/>
          </p:nvPr>
        </p:nvSpPr>
        <p:spPr>
          <a:xfrm>
            <a:off x="9273800" y="333567"/>
            <a:ext cx="1958000" cy="90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/>
            <a:r>
              <a:rPr lang="en"/>
              <a:t>6TH GRADE</a:t>
            </a:r>
            <a:endParaRPr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EA30E4-2884-4A6D-A4F8-356FEEB5B73E}"/>
              </a:ext>
            </a:extLst>
          </p:cNvPr>
          <p:cNvSpPr txBox="1"/>
          <p:nvPr/>
        </p:nvSpPr>
        <p:spPr>
          <a:xfrm>
            <a:off x="2541882" y="1502231"/>
            <a:ext cx="7133897" cy="3823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CHÀO MỪNG CÁC EM ĐẾN VỚI TIẾT HỌC!</a:t>
            </a:r>
            <a:endParaRPr lang="vi-VN" sz="6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A1B98BE-E240-470D-BD3B-15C7D93958EC}"/>
              </a:ext>
            </a:extLst>
          </p:cNvPr>
          <p:cNvSpPr txBox="1"/>
          <p:nvPr/>
        </p:nvSpPr>
        <p:spPr>
          <a:xfrm>
            <a:off x="2573867" y="321733"/>
            <a:ext cx="7044267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6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lang="vi-VN" sz="426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890D9A-0C48-4669-8241-5722BA67552C}"/>
              </a:ext>
            </a:extLst>
          </p:cNvPr>
          <p:cNvSpPr txBox="1"/>
          <p:nvPr/>
        </p:nvSpPr>
        <p:spPr>
          <a:xfrm>
            <a:off x="169334" y="1726483"/>
            <a:ext cx="11853333" cy="1350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solidFill>
                  <a:srgbClr val="002060"/>
                </a:solidFill>
                <a:ea typeface="Calibri" panose="020F0502020204030204" pitchFamily="34" charset="0"/>
              </a:rPr>
              <a:t>-</a:t>
            </a:r>
            <a:r>
              <a:rPr lang="en-US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Ôn</a:t>
            </a:r>
            <a:r>
              <a:rPr lang="en-US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lại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các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kiến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thức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đã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học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.</a:t>
            </a:r>
            <a:endParaRPr lang="en-US" sz="32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-</a:t>
            </a:r>
            <a:r>
              <a:rPr lang="vi-VN" sz="3200" dirty="0">
                <a:solidFill>
                  <a:srgbClr val="002060"/>
                </a:solidFill>
                <a:ea typeface="Calibri" panose="020F0502020204030204" pitchFamily="34" charset="0"/>
              </a:rPr>
              <a:t> Hoàn thành bài tập </a:t>
            </a:r>
            <a:r>
              <a:rPr lang="en-US" sz="3200" dirty="0">
                <a:solidFill>
                  <a:srgbClr val="002060"/>
                </a:solidFill>
                <a:ea typeface="Calibri" panose="020F0502020204030204" pitchFamily="34" charset="0"/>
              </a:rPr>
              <a:t>1,2 </a:t>
            </a:r>
            <a:r>
              <a:rPr lang="vi-VN" sz="3200" dirty="0">
                <a:solidFill>
                  <a:srgbClr val="002060"/>
                </a:solidFill>
                <a:ea typeface="Calibri" panose="020F0502020204030204" pitchFamily="34" charset="0"/>
              </a:rPr>
              <a:t>trong 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SGK</a:t>
            </a:r>
            <a:endParaRPr lang="en-US" sz="3200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26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533C9-7137-4599-8B69-BECC5386C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667" y="2187800"/>
            <a:ext cx="8991600" cy="2482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5867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HẸN GẶP LẠI CÁC EM Ở TIẾT HỌC SAU!</a:t>
            </a:r>
            <a:endParaRPr lang="vi-VN" sz="5867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44126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789;p33">
            <a:extLst>
              <a:ext uri="{FF2B5EF4-FFF2-40B4-BE49-F238E27FC236}">
                <a16:creationId xmlns:a16="http://schemas.microsoft.com/office/drawing/2014/main" id="{E5BD67E2-23DF-4516-B731-BFEE096C2C91}"/>
              </a:ext>
            </a:extLst>
          </p:cNvPr>
          <p:cNvSpPr txBox="1">
            <a:spLocks/>
          </p:cNvSpPr>
          <p:nvPr/>
        </p:nvSpPr>
        <p:spPr>
          <a:xfrm>
            <a:off x="570688" y="2673202"/>
            <a:ext cx="10298349" cy="1511596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9600" b="1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+mn-lt"/>
              </a:rPr>
              <a:t>BÀI 4: TIA</a:t>
            </a:r>
          </a:p>
          <a:p>
            <a:pPr algn="ctr"/>
            <a:r>
              <a:rPr lang="en-US" sz="9600" b="1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+mn-lt"/>
              </a:rPr>
              <a:t>Tiết 107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278;p39">
            <a:extLst>
              <a:ext uri="{FF2B5EF4-FFF2-40B4-BE49-F238E27FC236}">
                <a16:creationId xmlns:a16="http://schemas.microsoft.com/office/drawing/2014/main" id="{A7A2ED6B-AE53-4E68-AA5A-C80D25862213}"/>
              </a:ext>
            </a:extLst>
          </p:cNvPr>
          <p:cNvSpPr txBox="1">
            <a:spLocks/>
          </p:cNvSpPr>
          <p:nvPr/>
        </p:nvSpPr>
        <p:spPr>
          <a:xfrm>
            <a:off x="3200400" y="233464"/>
            <a:ext cx="5791200" cy="1371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5333" b="1" dirty="0">
                <a:highlight>
                  <a:srgbClr val="00FF00"/>
                </a:highlight>
              </a:rPr>
              <a:t>KHỞI ĐỘNG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DE9659-F33A-40F5-B94B-0E709A5E548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3807" y="1605065"/>
            <a:ext cx="11371349" cy="43472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0" name="Google Shape;1780;p33"/>
          <p:cNvSpPr txBox="1">
            <a:spLocks noGrp="1"/>
          </p:cNvSpPr>
          <p:nvPr>
            <p:ph type="title" idx="3"/>
          </p:nvPr>
        </p:nvSpPr>
        <p:spPr>
          <a:xfrm>
            <a:off x="4927507" y="2270461"/>
            <a:ext cx="3115200" cy="57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4800" dirty="0">
                <a:solidFill>
                  <a:srgbClr val="FF0000"/>
                </a:solidFill>
                <a:highlight>
                  <a:srgbClr val="00FF00"/>
                </a:highlight>
                <a:latin typeface="+mn-lt"/>
              </a:rPr>
              <a:t>I .TIA </a:t>
            </a:r>
            <a:endParaRPr sz="4800" dirty="0">
              <a:solidFill>
                <a:srgbClr val="FF0000"/>
              </a:solidFill>
              <a:highlight>
                <a:srgbClr val="00FF00"/>
              </a:highlight>
              <a:latin typeface="+mn-lt"/>
            </a:endParaRPr>
          </a:p>
        </p:txBody>
      </p:sp>
      <p:sp>
        <p:nvSpPr>
          <p:cNvPr id="1783" name="Google Shape;1783;p33"/>
          <p:cNvSpPr txBox="1">
            <a:spLocks noGrp="1"/>
          </p:cNvSpPr>
          <p:nvPr>
            <p:ph type="title" idx="6"/>
          </p:nvPr>
        </p:nvSpPr>
        <p:spPr>
          <a:xfrm>
            <a:off x="2190071" y="4703707"/>
            <a:ext cx="9045741" cy="80488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4800" dirty="0">
                <a:solidFill>
                  <a:srgbClr val="FF0000"/>
                </a:solidFill>
                <a:highlight>
                  <a:srgbClr val="00FF00"/>
                </a:highlight>
                <a:latin typeface="+mn-lt"/>
              </a:rPr>
              <a:t>III. HAI TIA TRÙNG NHAU</a:t>
            </a:r>
            <a:endParaRPr sz="4800" dirty="0">
              <a:solidFill>
                <a:srgbClr val="FF0000"/>
              </a:solidFill>
              <a:highlight>
                <a:srgbClr val="00FF00"/>
              </a:highlight>
              <a:latin typeface="+mn-lt"/>
            </a:endParaRPr>
          </a:p>
        </p:txBody>
      </p:sp>
      <p:sp>
        <p:nvSpPr>
          <p:cNvPr id="1786" name="Google Shape;1786;p33"/>
          <p:cNvSpPr txBox="1">
            <a:spLocks noGrp="1"/>
          </p:cNvSpPr>
          <p:nvPr>
            <p:ph type="title" idx="9"/>
          </p:nvPr>
        </p:nvSpPr>
        <p:spPr>
          <a:xfrm>
            <a:off x="2933429" y="3294818"/>
            <a:ext cx="6679303" cy="9589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4800" dirty="0">
                <a:solidFill>
                  <a:srgbClr val="FF0000"/>
                </a:solidFill>
                <a:highlight>
                  <a:srgbClr val="00FF00"/>
                </a:highlight>
                <a:latin typeface="+mn-lt"/>
              </a:rPr>
              <a:t>II. HAI TIA ĐỐI NHAU</a:t>
            </a:r>
            <a:endParaRPr sz="4800" dirty="0">
              <a:solidFill>
                <a:srgbClr val="FF0000"/>
              </a:solidFill>
              <a:highlight>
                <a:srgbClr val="00FF00"/>
              </a:highlight>
              <a:latin typeface="+mn-lt"/>
            </a:endParaRPr>
          </a:p>
        </p:txBody>
      </p:sp>
      <p:grpSp>
        <p:nvGrpSpPr>
          <p:cNvPr id="1790" name="Google Shape;1790;p33"/>
          <p:cNvGrpSpPr/>
          <p:nvPr/>
        </p:nvGrpSpPr>
        <p:grpSpPr>
          <a:xfrm>
            <a:off x="10741067" y="3739769"/>
            <a:ext cx="1500000" cy="2638265"/>
            <a:chOff x="8055800" y="2804826"/>
            <a:chExt cx="1125000" cy="1978699"/>
          </a:xfrm>
        </p:grpSpPr>
        <p:sp>
          <p:nvSpPr>
            <p:cNvPr id="1791" name="Google Shape;1791;p33"/>
            <p:cNvSpPr/>
            <p:nvPr/>
          </p:nvSpPr>
          <p:spPr>
            <a:xfrm>
              <a:off x="8055800" y="3809425"/>
              <a:ext cx="1125000" cy="9741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1792" name="Google Shape;1792;p33"/>
            <p:cNvGrpSpPr/>
            <p:nvPr/>
          </p:nvGrpSpPr>
          <p:grpSpPr>
            <a:xfrm rot="709435">
              <a:off x="8223201" y="2876970"/>
              <a:ext cx="821708" cy="1135053"/>
              <a:chOff x="2673045" y="-67517"/>
              <a:chExt cx="665238" cy="918916"/>
            </a:xfrm>
          </p:grpSpPr>
          <p:sp>
            <p:nvSpPr>
              <p:cNvPr id="1793" name="Google Shape;1793;p33"/>
              <p:cNvSpPr/>
              <p:nvPr/>
            </p:nvSpPr>
            <p:spPr>
              <a:xfrm rot="-5400000">
                <a:off x="2594024" y="111691"/>
                <a:ext cx="823440" cy="655977"/>
              </a:xfrm>
              <a:custGeom>
                <a:avLst/>
                <a:gdLst/>
                <a:ahLst/>
                <a:cxnLst/>
                <a:rect l="l" t="t" r="r" b="b"/>
                <a:pathLst>
                  <a:path w="25874" h="20612" extrusionOk="0">
                    <a:moveTo>
                      <a:pt x="20350" y="1"/>
                    </a:moveTo>
                    <a:cubicBezTo>
                      <a:pt x="19973" y="1"/>
                      <a:pt x="19591" y="105"/>
                      <a:pt x="19253" y="324"/>
                    </a:cubicBezTo>
                    <a:cubicBezTo>
                      <a:pt x="18301" y="931"/>
                      <a:pt x="18027" y="2205"/>
                      <a:pt x="18634" y="3145"/>
                    </a:cubicBezTo>
                    <a:cubicBezTo>
                      <a:pt x="21230" y="7170"/>
                      <a:pt x="20063" y="12551"/>
                      <a:pt x="16039" y="15135"/>
                    </a:cubicBezTo>
                    <a:cubicBezTo>
                      <a:pt x="14617" y="16053"/>
                      <a:pt x="13001" y="16524"/>
                      <a:pt x="11354" y="16524"/>
                    </a:cubicBezTo>
                    <a:cubicBezTo>
                      <a:pt x="10738" y="16524"/>
                      <a:pt x="10118" y="16458"/>
                      <a:pt x="9502" y="16326"/>
                    </a:cubicBezTo>
                    <a:cubicBezTo>
                      <a:pt x="7240" y="15837"/>
                      <a:pt x="5299" y="14492"/>
                      <a:pt x="4049" y="12539"/>
                    </a:cubicBezTo>
                    <a:cubicBezTo>
                      <a:pt x="3654" y="11932"/>
                      <a:pt x="2998" y="11601"/>
                      <a:pt x="2331" y="11601"/>
                    </a:cubicBezTo>
                    <a:cubicBezTo>
                      <a:pt x="1951" y="11601"/>
                      <a:pt x="1568" y="11708"/>
                      <a:pt x="1227" y="11932"/>
                    </a:cubicBezTo>
                    <a:cubicBezTo>
                      <a:pt x="275" y="12539"/>
                      <a:pt x="1" y="13801"/>
                      <a:pt x="608" y="14754"/>
                    </a:cubicBezTo>
                    <a:cubicBezTo>
                      <a:pt x="2454" y="17611"/>
                      <a:pt x="5299" y="19588"/>
                      <a:pt x="8633" y="20314"/>
                    </a:cubicBezTo>
                    <a:cubicBezTo>
                      <a:pt x="9538" y="20517"/>
                      <a:pt x="10455" y="20612"/>
                      <a:pt x="11371" y="20612"/>
                    </a:cubicBezTo>
                    <a:cubicBezTo>
                      <a:pt x="13788" y="20612"/>
                      <a:pt x="16158" y="19921"/>
                      <a:pt x="18241" y="18576"/>
                    </a:cubicBezTo>
                    <a:cubicBezTo>
                      <a:pt x="24159" y="14766"/>
                      <a:pt x="25873" y="6860"/>
                      <a:pt x="22075" y="943"/>
                    </a:cubicBezTo>
                    <a:cubicBezTo>
                      <a:pt x="21686" y="333"/>
                      <a:pt x="21024" y="1"/>
                      <a:pt x="203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794" name="Google Shape;1794;p33"/>
              <p:cNvSpPr/>
              <p:nvPr/>
            </p:nvSpPr>
            <p:spPr>
              <a:xfrm rot="-5400000">
                <a:off x="2588279" y="17249"/>
                <a:ext cx="834770" cy="665238"/>
              </a:xfrm>
              <a:custGeom>
                <a:avLst/>
                <a:gdLst/>
                <a:ahLst/>
                <a:cxnLst/>
                <a:rect l="l" t="t" r="r" b="b"/>
                <a:pathLst>
                  <a:path w="26230" h="20903" extrusionOk="0">
                    <a:moveTo>
                      <a:pt x="20529" y="298"/>
                    </a:moveTo>
                    <a:cubicBezTo>
                      <a:pt x="20662" y="298"/>
                      <a:pt x="20797" y="312"/>
                      <a:pt x="20931" y="341"/>
                    </a:cubicBezTo>
                    <a:cubicBezTo>
                      <a:pt x="21419" y="448"/>
                      <a:pt x="21848" y="745"/>
                      <a:pt x="22122" y="1174"/>
                    </a:cubicBezTo>
                    <a:cubicBezTo>
                      <a:pt x="25884" y="7020"/>
                      <a:pt x="24182" y="14842"/>
                      <a:pt x="18336" y="18605"/>
                    </a:cubicBezTo>
                    <a:cubicBezTo>
                      <a:pt x="16300" y="19914"/>
                      <a:pt x="13942" y="20617"/>
                      <a:pt x="11537" y="20617"/>
                    </a:cubicBezTo>
                    <a:cubicBezTo>
                      <a:pt x="10644" y="20617"/>
                      <a:pt x="9727" y="20510"/>
                      <a:pt x="8846" y="20319"/>
                    </a:cubicBezTo>
                    <a:cubicBezTo>
                      <a:pt x="5548" y="19605"/>
                      <a:pt x="2727" y="17652"/>
                      <a:pt x="905" y="14819"/>
                    </a:cubicBezTo>
                    <a:cubicBezTo>
                      <a:pt x="345" y="13937"/>
                      <a:pt x="595" y="12759"/>
                      <a:pt x="1476" y="12199"/>
                    </a:cubicBezTo>
                    <a:cubicBezTo>
                      <a:pt x="1786" y="11997"/>
                      <a:pt x="2143" y="11902"/>
                      <a:pt x="2500" y="11902"/>
                    </a:cubicBezTo>
                    <a:cubicBezTo>
                      <a:pt x="2631" y="11902"/>
                      <a:pt x="2762" y="11913"/>
                      <a:pt x="2905" y="11949"/>
                    </a:cubicBezTo>
                    <a:cubicBezTo>
                      <a:pt x="3393" y="12056"/>
                      <a:pt x="3822" y="12342"/>
                      <a:pt x="4096" y="12771"/>
                    </a:cubicBezTo>
                    <a:cubicBezTo>
                      <a:pt x="5370" y="14747"/>
                      <a:pt x="7334" y="16116"/>
                      <a:pt x="9644" y="16616"/>
                    </a:cubicBezTo>
                    <a:cubicBezTo>
                      <a:pt x="10275" y="16754"/>
                      <a:pt x="10912" y="16822"/>
                      <a:pt x="11544" y="16822"/>
                    </a:cubicBezTo>
                    <a:cubicBezTo>
                      <a:pt x="13214" y="16822"/>
                      <a:pt x="14854" y="16347"/>
                      <a:pt x="16288" y="15414"/>
                    </a:cubicBezTo>
                    <a:cubicBezTo>
                      <a:pt x="20384" y="12783"/>
                      <a:pt x="21574" y="7318"/>
                      <a:pt x="18943" y="3222"/>
                    </a:cubicBezTo>
                    <a:cubicBezTo>
                      <a:pt x="18371" y="2341"/>
                      <a:pt x="18621" y="1162"/>
                      <a:pt x="19503" y="603"/>
                    </a:cubicBezTo>
                    <a:cubicBezTo>
                      <a:pt x="19816" y="402"/>
                      <a:pt x="20167" y="298"/>
                      <a:pt x="20529" y="298"/>
                    </a:cubicBezTo>
                    <a:close/>
                    <a:moveTo>
                      <a:pt x="20512" y="0"/>
                    </a:moveTo>
                    <a:cubicBezTo>
                      <a:pt x="20101" y="0"/>
                      <a:pt x="19700" y="121"/>
                      <a:pt x="19348" y="352"/>
                    </a:cubicBezTo>
                    <a:cubicBezTo>
                      <a:pt x="18324" y="1007"/>
                      <a:pt x="18038" y="2365"/>
                      <a:pt x="18693" y="3377"/>
                    </a:cubicBezTo>
                    <a:cubicBezTo>
                      <a:pt x="21229" y="7330"/>
                      <a:pt x="20086" y="12616"/>
                      <a:pt x="16133" y="15164"/>
                    </a:cubicBezTo>
                    <a:cubicBezTo>
                      <a:pt x="14738" y="16065"/>
                      <a:pt x="13148" y="16525"/>
                      <a:pt x="11527" y="16525"/>
                    </a:cubicBezTo>
                    <a:cubicBezTo>
                      <a:pt x="10920" y="16525"/>
                      <a:pt x="10310" y="16460"/>
                      <a:pt x="9704" y="16331"/>
                    </a:cubicBezTo>
                    <a:cubicBezTo>
                      <a:pt x="7477" y="15842"/>
                      <a:pt x="5572" y="14521"/>
                      <a:pt x="4346" y="12604"/>
                    </a:cubicBezTo>
                    <a:cubicBezTo>
                      <a:pt x="4024" y="12116"/>
                      <a:pt x="3536" y="11771"/>
                      <a:pt x="2965" y="11651"/>
                    </a:cubicBezTo>
                    <a:cubicBezTo>
                      <a:pt x="2807" y="11619"/>
                      <a:pt x="2649" y="11602"/>
                      <a:pt x="2491" y="11602"/>
                    </a:cubicBezTo>
                    <a:cubicBezTo>
                      <a:pt x="2078" y="11602"/>
                      <a:pt x="1672" y="11716"/>
                      <a:pt x="1310" y="11949"/>
                    </a:cubicBezTo>
                    <a:cubicBezTo>
                      <a:pt x="298" y="12604"/>
                      <a:pt x="0" y="13961"/>
                      <a:pt x="655" y="14973"/>
                    </a:cubicBezTo>
                    <a:cubicBezTo>
                      <a:pt x="2524" y="17878"/>
                      <a:pt x="5406" y="19879"/>
                      <a:pt x="8775" y="20605"/>
                    </a:cubicBezTo>
                    <a:cubicBezTo>
                      <a:pt x="9692" y="20807"/>
                      <a:pt x="10620" y="20903"/>
                      <a:pt x="11537" y="20903"/>
                    </a:cubicBezTo>
                    <a:cubicBezTo>
                      <a:pt x="14002" y="20903"/>
                      <a:pt x="16407" y="20200"/>
                      <a:pt x="18502" y="18843"/>
                    </a:cubicBezTo>
                    <a:cubicBezTo>
                      <a:pt x="24491" y="14997"/>
                      <a:pt x="26230" y="6996"/>
                      <a:pt x="22372" y="1007"/>
                    </a:cubicBezTo>
                    <a:cubicBezTo>
                      <a:pt x="22050" y="519"/>
                      <a:pt x="21562" y="174"/>
                      <a:pt x="20991" y="55"/>
                    </a:cubicBezTo>
                    <a:cubicBezTo>
                      <a:pt x="20831" y="18"/>
                      <a:pt x="20671" y="0"/>
                      <a:pt x="2051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22" name="Google Shape;1297;p40">
            <a:extLst>
              <a:ext uri="{FF2B5EF4-FFF2-40B4-BE49-F238E27FC236}">
                <a16:creationId xmlns:a16="http://schemas.microsoft.com/office/drawing/2014/main" id="{A142E096-462C-40D5-9A99-7BB67E764CCE}"/>
              </a:ext>
            </a:extLst>
          </p:cNvPr>
          <p:cNvSpPr txBox="1">
            <a:spLocks noGrp="1"/>
          </p:cNvSpPr>
          <p:nvPr>
            <p:ph type="title" idx="15"/>
          </p:nvPr>
        </p:nvSpPr>
        <p:spPr>
          <a:xfrm>
            <a:off x="3318445" y="709191"/>
            <a:ext cx="5036300" cy="77136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5867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+mn-lt"/>
              </a:rPr>
              <a:t>NỘI DUNG</a:t>
            </a:r>
            <a:endParaRPr sz="5867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+mn-lt"/>
            </a:endParaRPr>
          </a:p>
        </p:txBody>
      </p:sp>
      <p:pic>
        <p:nvPicPr>
          <p:cNvPr id="43" name="Google Shape;2031;p44" title="Gráfico">
            <a:hlinkClick r:id="rId3"/>
            <a:extLst>
              <a:ext uri="{FF2B5EF4-FFF2-40B4-BE49-F238E27FC236}">
                <a16:creationId xmlns:a16="http://schemas.microsoft.com/office/drawing/2014/main" id="{6E35C786-7CAB-4487-9E83-76B3B44CABC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443216" y="-53918"/>
            <a:ext cx="3585193" cy="181533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5" name="Google Shape;2014;p43">
            <a:extLst>
              <a:ext uri="{FF2B5EF4-FFF2-40B4-BE49-F238E27FC236}">
                <a16:creationId xmlns:a16="http://schemas.microsoft.com/office/drawing/2014/main" id="{36C7AE8B-DA81-45A6-B6D9-85B9F849C12D}"/>
              </a:ext>
            </a:extLst>
          </p:cNvPr>
          <p:cNvGrpSpPr/>
          <p:nvPr/>
        </p:nvGrpSpPr>
        <p:grpSpPr>
          <a:xfrm rot="5400000">
            <a:off x="104727" y="22224"/>
            <a:ext cx="1830547" cy="1832929"/>
            <a:chOff x="5623313" y="1574950"/>
            <a:chExt cx="720650" cy="721550"/>
          </a:xfrm>
        </p:grpSpPr>
        <p:sp>
          <p:nvSpPr>
            <p:cNvPr id="46" name="Google Shape;2015;p43">
              <a:extLst>
                <a:ext uri="{FF2B5EF4-FFF2-40B4-BE49-F238E27FC236}">
                  <a16:creationId xmlns:a16="http://schemas.microsoft.com/office/drawing/2014/main" id="{24B6DC48-FCAD-4F22-B497-4DC77F4EA6E1}"/>
                </a:ext>
              </a:extLst>
            </p:cNvPr>
            <p:cNvSpPr/>
            <p:nvPr/>
          </p:nvSpPr>
          <p:spPr>
            <a:xfrm>
              <a:off x="5967688" y="1574950"/>
              <a:ext cx="309300" cy="150650"/>
            </a:xfrm>
            <a:custGeom>
              <a:avLst/>
              <a:gdLst/>
              <a:ahLst/>
              <a:cxnLst/>
              <a:rect l="l" t="t" r="r" b="b"/>
              <a:pathLst>
                <a:path w="12372" h="6026" extrusionOk="0">
                  <a:moveTo>
                    <a:pt x="644" y="1"/>
                  </a:moveTo>
                  <a:cubicBezTo>
                    <a:pt x="429" y="1"/>
                    <a:pt x="215" y="13"/>
                    <a:pt x="1" y="25"/>
                  </a:cubicBezTo>
                  <a:lnTo>
                    <a:pt x="12371" y="6025"/>
                  </a:lnTo>
                  <a:cubicBezTo>
                    <a:pt x="11990" y="5490"/>
                    <a:pt x="11585" y="5002"/>
                    <a:pt x="11145" y="4525"/>
                  </a:cubicBezTo>
                  <a:lnTo>
                    <a:pt x="1941" y="60"/>
                  </a:lnTo>
                  <a:cubicBezTo>
                    <a:pt x="1513" y="25"/>
                    <a:pt x="1084" y="1"/>
                    <a:pt x="644" y="1"/>
                  </a:cubicBez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" name="Google Shape;2016;p43">
              <a:extLst>
                <a:ext uri="{FF2B5EF4-FFF2-40B4-BE49-F238E27FC236}">
                  <a16:creationId xmlns:a16="http://schemas.microsoft.com/office/drawing/2014/main" id="{9E7B469D-C9BB-4789-A23E-BA2D26ABC4AE}"/>
                </a:ext>
              </a:extLst>
            </p:cNvPr>
            <p:cNvSpPr/>
            <p:nvPr/>
          </p:nvSpPr>
          <p:spPr>
            <a:xfrm>
              <a:off x="5859638" y="1588050"/>
              <a:ext cx="467350" cy="235775"/>
            </a:xfrm>
            <a:custGeom>
              <a:avLst/>
              <a:gdLst/>
              <a:ahLst/>
              <a:cxnLst/>
              <a:rect l="l" t="t" r="r" b="b"/>
              <a:pathLst>
                <a:path w="18694" h="9431" extrusionOk="0">
                  <a:moveTo>
                    <a:pt x="1108" y="1"/>
                  </a:moveTo>
                  <a:cubicBezTo>
                    <a:pt x="739" y="108"/>
                    <a:pt x="358" y="227"/>
                    <a:pt x="1" y="358"/>
                  </a:cubicBezTo>
                  <a:lnTo>
                    <a:pt x="18693" y="9431"/>
                  </a:lnTo>
                  <a:cubicBezTo>
                    <a:pt x="18574" y="9061"/>
                    <a:pt x="18432" y="8692"/>
                    <a:pt x="18289" y="8335"/>
                  </a:cubicBezTo>
                  <a:lnTo>
                    <a:pt x="1108" y="1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" name="Google Shape;2017;p43">
              <a:extLst>
                <a:ext uri="{FF2B5EF4-FFF2-40B4-BE49-F238E27FC236}">
                  <a16:creationId xmlns:a16="http://schemas.microsoft.com/office/drawing/2014/main" id="{57BCD79B-F8EA-4F6B-9DD0-7CBCB071C9B2}"/>
                </a:ext>
              </a:extLst>
            </p:cNvPr>
            <p:cNvSpPr/>
            <p:nvPr/>
          </p:nvSpPr>
          <p:spPr>
            <a:xfrm>
              <a:off x="5784938" y="1622300"/>
              <a:ext cx="558425" cy="283675"/>
            </a:xfrm>
            <a:custGeom>
              <a:avLst/>
              <a:gdLst/>
              <a:ahLst/>
              <a:cxnLst/>
              <a:rect l="l" t="t" r="r" b="b"/>
              <a:pathLst>
                <a:path w="22337" h="11347" extrusionOk="0">
                  <a:moveTo>
                    <a:pt x="810" y="0"/>
                  </a:moveTo>
                  <a:cubicBezTo>
                    <a:pt x="536" y="155"/>
                    <a:pt x="262" y="321"/>
                    <a:pt x="0" y="500"/>
                  </a:cubicBezTo>
                  <a:lnTo>
                    <a:pt x="22336" y="11347"/>
                  </a:lnTo>
                  <a:cubicBezTo>
                    <a:pt x="22313" y="11025"/>
                    <a:pt x="22277" y="10704"/>
                    <a:pt x="22229" y="10394"/>
                  </a:cubicBezTo>
                  <a:lnTo>
                    <a:pt x="810" y="0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" name="Google Shape;2018;p43">
              <a:extLst>
                <a:ext uri="{FF2B5EF4-FFF2-40B4-BE49-F238E27FC236}">
                  <a16:creationId xmlns:a16="http://schemas.microsoft.com/office/drawing/2014/main" id="{8CDF5521-39B6-44B4-858A-26A2F9592A02}"/>
                </a:ext>
              </a:extLst>
            </p:cNvPr>
            <p:cNvSpPr/>
            <p:nvPr/>
          </p:nvSpPr>
          <p:spPr>
            <a:xfrm>
              <a:off x="5728088" y="1666650"/>
              <a:ext cx="615875" cy="312550"/>
            </a:xfrm>
            <a:custGeom>
              <a:avLst/>
              <a:gdLst/>
              <a:ahLst/>
              <a:cxnLst/>
              <a:rect l="l" t="t" r="r" b="b"/>
              <a:pathLst>
                <a:path w="24635" h="12502" extrusionOk="0">
                  <a:moveTo>
                    <a:pt x="631" y="0"/>
                  </a:moveTo>
                  <a:cubicBezTo>
                    <a:pt x="417" y="191"/>
                    <a:pt x="203" y="381"/>
                    <a:pt x="0" y="583"/>
                  </a:cubicBezTo>
                  <a:lnTo>
                    <a:pt x="24563" y="12502"/>
                  </a:lnTo>
                  <a:cubicBezTo>
                    <a:pt x="24598" y="12216"/>
                    <a:pt x="24622" y="11942"/>
                    <a:pt x="24634" y="11644"/>
                  </a:cubicBezTo>
                  <a:lnTo>
                    <a:pt x="631" y="0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" name="Google Shape;2019;p43">
              <a:extLst>
                <a:ext uri="{FF2B5EF4-FFF2-40B4-BE49-F238E27FC236}">
                  <a16:creationId xmlns:a16="http://schemas.microsoft.com/office/drawing/2014/main" id="{68559AE3-6828-4B31-AFCA-E126AB6A7539}"/>
                </a:ext>
              </a:extLst>
            </p:cNvPr>
            <p:cNvSpPr/>
            <p:nvPr/>
          </p:nvSpPr>
          <p:spPr>
            <a:xfrm>
              <a:off x="5684613" y="1717825"/>
              <a:ext cx="648625" cy="328350"/>
            </a:xfrm>
            <a:custGeom>
              <a:avLst/>
              <a:gdLst/>
              <a:ahLst/>
              <a:cxnLst/>
              <a:rect l="l" t="t" r="r" b="b"/>
              <a:pathLst>
                <a:path w="25945" h="13134" extrusionOk="0">
                  <a:moveTo>
                    <a:pt x="477" y="1"/>
                  </a:moveTo>
                  <a:cubicBezTo>
                    <a:pt x="310" y="215"/>
                    <a:pt x="156" y="430"/>
                    <a:pt x="1" y="656"/>
                  </a:cubicBezTo>
                  <a:lnTo>
                    <a:pt x="25718" y="13133"/>
                  </a:lnTo>
                  <a:cubicBezTo>
                    <a:pt x="25802" y="12883"/>
                    <a:pt x="25873" y="12622"/>
                    <a:pt x="25945" y="12360"/>
                  </a:cubicBezTo>
                  <a:lnTo>
                    <a:pt x="477" y="1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" name="Google Shape;2020;p43">
              <a:extLst>
                <a:ext uri="{FF2B5EF4-FFF2-40B4-BE49-F238E27FC236}">
                  <a16:creationId xmlns:a16="http://schemas.microsoft.com/office/drawing/2014/main" id="{0B89C5D7-F3C4-4A99-B3B6-ED888CAB8229}"/>
                </a:ext>
              </a:extLst>
            </p:cNvPr>
            <p:cNvSpPr/>
            <p:nvPr/>
          </p:nvSpPr>
          <p:spPr>
            <a:xfrm>
              <a:off x="5652463" y="1774675"/>
              <a:ext cx="657850" cy="333125"/>
            </a:xfrm>
            <a:custGeom>
              <a:avLst/>
              <a:gdLst/>
              <a:ahLst/>
              <a:cxnLst/>
              <a:rect l="l" t="t" r="r" b="b"/>
              <a:pathLst>
                <a:path w="26314" h="13325" extrusionOk="0">
                  <a:moveTo>
                    <a:pt x="346" y="1"/>
                  </a:moveTo>
                  <a:cubicBezTo>
                    <a:pt x="227" y="239"/>
                    <a:pt x="108" y="477"/>
                    <a:pt x="1" y="727"/>
                  </a:cubicBezTo>
                  <a:lnTo>
                    <a:pt x="25957" y="13324"/>
                  </a:lnTo>
                  <a:cubicBezTo>
                    <a:pt x="26088" y="13086"/>
                    <a:pt x="26207" y="12848"/>
                    <a:pt x="26314" y="12598"/>
                  </a:cubicBezTo>
                  <a:lnTo>
                    <a:pt x="346" y="1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" name="Google Shape;2021;p43">
              <a:extLst>
                <a:ext uri="{FF2B5EF4-FFF2-40B4-BE49-F238E27FC236}">
                  <a16:creationId xmlns:a16="http://schemas.microsoft.com/office/drawing/2014/main" id="{2D7CDAD0-EA0D-4B44-8234-B5C1984F4CDA}"/>
                </a:ext>
              </a:extLst>
            </p:cNvPr>
            <p:cNvSpPr/>
            <p:nvPr/>
          </p:nvSpPr>
          <p:spPr>
            <a:xfrm>
              <a:off x="5631938" y="1836900"/>
              <a:ext cx="644450" cy="326550"/>
            </a:xfrm>
            <a:custGeom>
              <a:avLst/>
              <a:gdLst/>
              <a:ahLst/>
              <a:cxnLst/>
              <a:rect l="l" t="t" r="r" b="b"/>
              <a:pathLst>
                <a:path w="25778" h="13062" extrusionOk="0">
                  <a:moveTo>
                    <a:pt x="203" y="0"/>
                  </a:moveTo>
                  <a:cubicBezTo>
                    <a:pt x="119" y="262"/>
                    <a:pt x="60" y="536"/>
                    <a:pt x="0" y="798"/>
                  </a:cubicBezTo>
                  <a:lnTo>
                    <a:pt x="25277" y="13062"/>
                  </a:lnTo>
                  <a:cubicBezTo>
                    <a:pt x="25444" y="12859"/>
                    <a:pt x="25611" y="12633"/>
                    <a:pt x="25777" y="12419"/>
                  </a:cubicBezTo>
                  <a:lnTo>
                    <a:pt x="203" y="0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" name="Google Shape;2022;p43">
              <a:extLst>
                <a:ext uri="{FF2B5EF4-FFF2-40B4-BE49-F238E27FC236}">
                  <a16:creationId xmlns:a16="http://schemas.microsoft.com/office/drawing/2014/main" id="{D2B6C5D6-2253-4C6A-BDED-B6294D6636FB}"/>
                </a:ext>
              </a:extLst>
            </p:cNvPr>
            <p:cNvSpPr/>
            <p:nvPr/>
          </p:nvSpPr>
          <p:spPr>
            <a:xfrm>
              <a:off x="5623313" y="1905050"/>
              <a:ext cx="607225" cy="308700"/>
            </a:xfrm>
            <a:custGeom>
              <a:avLst/>
              <a:gdLst/>
              <a:ahLst/>
              <a:cxnLst/>
              <a:rect l="l" t="t" r="r" b="b"/>
              <a:pathLst>
                <a:path w="24289" h="12348" extrusionOk="0">
                  <a:moveTo>
                    <a:pt x="48" y="1"/>
                  </a:moveTo>
                  <a:cubicBezTo>
                    <a:pt x="24" y="287"/>
                    <a:pt x="12" y="584"/>
                    <a:pt x="0" y="870"/>
                  </a:cubicBezTo>
                  <a:lnTo>
                    <a:pt x="23634" y="12348"/>
                  </a:lnTo>
                  <a:cubicBezTo>
                    <a:pt x="23860" y="12157"/>
                    <a:pt x="24075" y="11967"/>
                    <a:pt x="24289" y="11764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" name="Google Shape;2023;p43">
              <a:extLst>
                <a:ext uri="{FF2B5EF4-FFF2-40B4-BE49-F238E27FC236}">
                  <a16:creationId xmlns:a16="http://schemas.microsoft.com/office/drawing/2014/main" id="{BBCCED4D-F86B-4AB9-B028-065365DC4B59}"/>
                </a:ext>
              </a:extLst>
            </p:cNvPr>
            <p:cNvSpPr/>
            <p:nvPr/>
          </p:nvSpPr>
          <p:spPr>
            <a:xfrm>
              <a:off x="5625688" y="1979775"/>
              <a:ext cx="545325" cy="276550"/>
            </a:xfrm>
            <a:custGeom>
              <a:avLst/>
              <a:gdLst/>
              <a:ahLst/>
              <a:cxnLst/>
              <a:rect l="l" t="t" r="r" b="b"/>
              <a:pathLst>
                <a:path w="21813" h="11062" extrusionOk="0">
                  <a:moveTo>
                    <a:pt x="0" y="0"/>
                  </a:moveTo>
                  <a:cubicBezTo>
                    <a:pt x="48" y="322"/>
                    <a:pt x="96" y="643"/>
                    <a:pt x="155" y="965"/>
                  </a:cubicBezTo>
                  <a:lnTo>
                    <a:pt x="20955" y="11061"/>
                  </a:lnTo>
                  <a:cubicBezTo>
                    <a:pt x="21253" y="10906"/>
                    <a:pt x="21539" y="10752"/>
                    <a:pt x="21813" y="1058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" name="Google Shape;2024;p43">
              <a:extLst>
                <a:ext uri="{FF2B5EF4-FFF2-40B4-BE49-F238E27FC236}">
                  <a16:creationId xmlns:a16="http://schemas.microsoft.com/office/drawing/2014/main" id="{33937319-F121-4C29-9072-36CB4A1F5A4C}"/>
                </a:ext>
              </a:extLst>
            </p:cNvPr>
            <p:cNvSpPr/>
            <p:nvPr/>
          </p:nvSpPr>
          <p:spPr>
            <a:xfrm>
              <a:off x="5646513" y="2064000"/>
              <a:ext cx="445625" cy="224175"/>
            </a:xfrm>
            <a:custGeom>
              <a:avLst/>
              <a:gdLst/>
              <a:ahLst/>
              <a:cxnLst/>
              <a:rect l="l" t="t" r="r" b="b"/>
              <a:pathLst>
                <a:path w="17825" h="8967" extrusionOk="0">
                  <a:moveTo>
                    <a:pt x="1" y="1"/>
                  </a:moveTo>
                  <a:lnTo>
                    <a:pt x="1" y="1"/>
                  </a:lnTo>
                  <a:cubicBezTo>
                    <a:pt x="144" y="382"/>
                    <a:pt x="310" y="763"/>
                    <a:pt x="477" y="1120"/>
                  </a:cubicBezTo>
                  <a:lnTo>
                    <a:pt x="16634" y="8966"/>
                  </a:lnTo>
                  <a:cubicBezTo>
                    <a:pt x="17039" y="8871"/>
                    <a:pt x="17432" y="8764"/>
                    <a:pt x="17824" y="864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" name="Google Shape;2025;p43">
              <a:extLst>
                <a:ext uri="{FF2B5EF4-FFF2-40B4-BE49-F238E27FC236}">
                  <a16:creationId xmlns:a16="http://schemas.microsoft.com/office/drawing/2014/main" id="{8D431834-735E-4719-96C1-FC13ECE4BC9F}"/>
                </a:ext>
              </a:extLst>
            </p:cNvPr>
            <p:cNvSpPr/>
            <p:nvPr/>
          </p:nvSpPr>
          <p:spPr>
            <a:xfrm>
              <a:off x="5707238" y="2167600"/>
              <a:ext cx="265550" cy="128900"/>
            </a:xfrm>
            <a:custGeom>
              <a:avLst/>
              <a:gdLst/>
              <a:ahLst/>
              <a:cxnLst/>
              <a:rect l="l" t="t" r="r" b="b"/>
              <a:pathLst>
                <a:path w="10622" h="5156" extrusionOk="0">
                  <a:moveTo>
                    <a:pt x="1" y="0"/>
                  </a:moveTo>
                  <a:lnTo>
                    <a:pt x="1" y="0"/>
                  </a:lnTo>
                  <a:cubicBezTo>
                    <a:pt x="525" y="619"/>
                    <a:pt x="1096" y="1191"/>
                    <a:pt x="1715" y="1727"/>
                  </a:cubicBezTo>
                  <a:lnTo>
                    <a:pt x="8228" y="4882"/>
                  </a:lnTo>
                  <a:cubicBezTo>
                    <a:pt x="9014" y="5037"/>
                    <a:pt x="9811" y="5132"/>
                    <a:pt x="10621" y="5156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7" name="Google Shape;1980;p42">
            <a:extLst>
              <a:ext uri="{FF2B5EF4-FFF2-40B4-BE49-F238E27FC236}">
                <a16:creationId xmlns:a16="http://schemas.microsoft.com/office/drawing/2014/main" id="{DD3A98CF-F98A-4FD9-BA25-27143DDF7FC3}"/>
              </a:ext>
            </a:extLst>
          </p:cNvPr>
          <p:cNvGrpSpPr/>
          <p:nvPr/>
        </p:nvGrpSpPr>
        <p:grpSpPr>
          <a:xfrm>
            <a:off x="274955" y="5563356"/>
            <a:ext cx="1034308" cy="1005089"/>
            <a:chOff x="5109838" y="3156700"/>
            <a:chExt cx="306625" cy="297975"/>
          </a:xfrm>
        </p:grpSpPr>
        <p:sp>
          <p:nvSpPr>
            <p:cNvPr id="58" name="Google Shape;1981;p42">
              <a:extLst>
                <a:ext uri="{FF2B5EF4-FFF2-40B4-BE49-F238E27FC236}">
                  <a16:creationId xmlns:a16="http://schemas.microsoft.com/office/drawing/2014/main" id="{15958975-EC0C-4FD1-904B-6508BB0A986F}"/>
                </a:ext>
              </a:extLst>
            </p:cNvPr>
            <p:cNvSpPr/>
            <p:nvPr/>
          </p:nvSpPr>
          <p:spPr>
            <a:xfrm>
              <a:off x="5246763" y="3180825"/>
              <a:ext cx="65525" cy="273850"/>
            </a:xfrm>
            <a:custGeom>
              <a:avLst/>
              <a:gdLst/>
              <a:ahLst/>
              <a:cxnLst/>
              <a:rect l="l" t="t" r="r" b="b"/>
              <a:pathLst>
                <a:path w="2621" h="10954" extrusionOk="0">
                  <a:moveTo>
                    <a:pt x="1" y="0"/>
                  </a:moveTo>
                  <a:lnTo>
                    <a:pt x="1" y="10954"/>
                  </a:lnTo>
                  <a:lnTo>
                    <a:pt x="2620" y="10954"/>
                  </a:lnTo>
                  <a:lnTo>
                    <a:pt x="26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9" name="Google Shape;1982;p42">
              <a:extLst>
                <a:ext uri="{FF2B5EF4-FFF2-40B4-BE49-F238E27FC236}">
                  <a16:creationId xmlns:a16="http://schemas.microsoft.com/office/drawing/2014/main" id="{B3793BA2-C781-450C-8E97-986E67329193}"/>
                </a:ext>
              </a:extLst>
            </p:cNvPr>
            <p:cNvSpPr/>
            <p:nvPr/>
          </p:nvSpPr>
          <p:spPr>
            <a:xfrm>
              <a:off x="5142888" y="3285000"/>
              <a:ext cx="273575" cy="65500"/>
            </a:xfrm>
            <a:custGeom>
              <a:avLst/>
              <a:gdLst/>
              <a:ahLst/>
              <a:cxnLst/>
              <a:rect l="l" t="t" r="r" b="b"/>
              <a:pathLst>
                <a:path w="10943" h="2620" extrusionOk="0">
                  <a:moveTo>
                    <a:pt x="0" y="0"/>
                  </a:moveTo>
                  <a:lnTo>
                    <a:pt x="0" y="2620"/>
                  </a:lnTo>
                  <a:lnTo>
                    <a:pt x="10942" y="2620"/>
                  </a:lnTo>
                  <a:lnTo>
                    <a:pt x="1094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0" name="Google Shape;1983;p42">
              <a:extLst>
                <a:ext uri="{FF2B5EF4-FFF2-40B4-BE49-F238E27FC236}">
                  <a16:creationId xmlns:a16="http://schemas.microsoft.com/office/drawing/2014/main" id="{7A6322BD-B110-4815-A56F-30C430CE364B}"/>
                </a:ext>
              </a:extLst>
            </p:cNvPr>
            <p:cNvSpPr/>
            <p:nvPr/>
          </p:nvSpPr>
          <p:spPr>
            <a:xfrm>
              <a:off x="5214038" y="3156700"/>
              <a:ext cx="65500" cy="273575"/>
            </a:xfrm>
            <a:custGeom>
              <a:avLst/>
              <a:gdLst/>
              <a:ahLst/>
              <a:cxnLst/>
              <a:rect l="l" t="t" r="r" b="b"/>
              <a:pathLst>
                <a:path w="2620" h="10943" extrusionOk="0">
                  <a:moveTo>
                    <a:pt x="0" y="1"/>
                  </a:moveTo>
                  <a:lnTo>
                    <a:pt x="0" y="10942"/>
                  </a:lnTo>
                  <a:lnTo>
                    <a:pt x="2619" y="10942"/>
                  </a:lnTo>
                  <a:lnTo>
                    <a:pt x="261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" name="Google Shape;1984;p42">
              <a:extLst>
                <a:ext uri="{FF2B5EF4-FFF2-40B4-BE49-F238E27FC236}">
                  <a16:creationId xmlns:a16="http://schemas.microsoft.com/office/drawing/2014/main" id="{417A6E23-2D56-496A-8755-B3340CF6BEC8}"/>
                </a:ext>
              </a:extLst>
            </p:cNvPr>
            <p:cNvSpPr/>
            <p:nvPr/>
          </p:nvSpPr>
          <p:spPr>
            <a:xfrm>
              <a:off x="5109838" y="3260575"/>
              <a:ext cx="273875" cy="65525"/>
            </a:xfrm>
            <a:custGeom>
              <a:avLst/>
              <a:gdLst/>
              <a:ahLst/>
              <a:cxnLst/>
              <a:rect l="l" t="t" r="r" b="b"/>
              <a:pathLst>
                <a:path w="10955" h="2621" extrusionOk="0">
                  <a:moveTo>
                    <a:pt x="1" y="1"/>
                  </a:moveTo>
                  <a:lnTo>
                    <a:pt x="1" y="2620"/>
                  </a:lnTo>
                  <a:lnTo>
                    <a:pt x="10955" y="2620"/>
                  </a:lnTo>
                  <a:lnTo>
                    <a:pt x="109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0" grpId="0"/>
      <p:bldP spid="1783" grpId="0"/>
      <p:bldP spid="17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2" name="Google Shape;1812;p35"/>
          <p:cNvGrpSpPr/>
          <p:nvPr/>
        </p:nvGrpSpPr>
        <p:grpSpPr>
          <a:xfrm>
            <a:off x="10321727" y="477529"/>
            <a:ext cx="548679" cy="795771"/>
            <a:chOff x="2041313" y="3869325"/>
            <a:chExt cx="195575" cy="283650"/>
          </a:xfrm>
        </p:grpSpPr>
        <p:sp>
          <p:nvSpPr>
            <p:cNvPr id="1813" name="Google Shape;1813;p35"/>
            <p:cNvSpPr/>
            <p:nvPr/>
          </p:nvSpPr>
          <p:spPr>
            <a:xfrm>
              <a:off x="2041313" y="3869325"/>
              <a:ext cx="195575" cy="96125"/>
            </a:xfrm>
            <a:custGeom>
              <a:avLst/>
              <a:gdLst/>
              <a:ahLst/>
              <a:cxnLst/>
              <a:rect l="l" t="t" r="r" b="b"/>
              <a:pathLst>
                <a:path w="7823" h="3845" extrusionOk="0">
                  <a:moveTo>
                    <a:pt x="4273" y="1"/>
                  </a:moveTo>
                  <a:cubicBezTo>
                    <a:pt x="4202" y="1"/>
                    <a:pt x="4130" y="24"/>
                    <a:pt x="4072" y="71"/>
                  </a:cubicBezTo>
                  <a:lnTo>
                    <a:pt x="143" y="3309"/>
                  </a:lnTo>
                  <a:cubicBezTo>
                    <a:pt x="24" y="3416"/>
                    <a:pt x="0" y="3607"/>
                    <a:pt x="107" y="3726"/>
                  </a:cubicBezTo>
                  <a:cubicBezTo>
                    <a:pt x="167" y="3797"/>
                    <a:pt x="250" y="3845"/>
                    <a:pt x="334" y="3845"/>
                  </a:cubicBezTo>
                  <a:cubicBezTo>
                    <a:pt x="405" y="3845"/>
                    <a:pt x="465" y="3821"/>
                    <a:pt x="524" y="3773"/>
                  </a:cubicBezTo>
                  <a:lnTo>
                    <a:pt x="4251" y="702"/>
                  </a:lnTo>
                  <a:lnTo>
                    <a:pt x="7287" y="3750"/>
                  </a:lnTo>
                  <a:cubicBezTo>
                    <a:pt x="7346" y="3809"/>
                    <a:pt x="7421" y="3839"/>
                    <a:pt x="7495" y="3839"/>
                  </a:cubicBezTo>
                  <a:cubicBezTo>
                    <a:pt x="7570" y="3839"/>
                    <a:pt x="7644" y="3809"/>
                    <a:pt x="7704" y="3750"/>
                  </a:cubicBezTo>
                  <a:cubicBezTo>
                    <a:pt x="7823" y="3631"/>
                    <a:pt x="7823" y="3440"/>
                    <a:pt x="7704" y="3333"/>
                  </a:cubicBezTo>
                  <a:lnTo>
                    <a:pt x="4477" y="82"/>
                  </a:lnTo>
                  <a:cubicBezTo>
                    <a:pt x="4422" y="27"/>
                    <a:pt x="4348" y="1"/>
                    <a:pt x="42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4" name="Google Shape;1814;p35"/>
            <p:cNvSpPr/>
            <p:nvPr/>
          </p:nvSpPr>
          <p:spPr>
            <a:xfrm>
              <a:off x="2041313" y="3963125"/>
              <a:ext cx="195575" cy="96100"/>
            </a:xfrm>
            <a:custGeom>
              <a:avLst/>
              <a:gdLst/>
              <a:ahLst/>
              <a:cxnLst/>
              <a:rect l="l" t="t" r="r" b="b"/>
              <a:pathLst>
                <a:path w="7823" h="3844" extrusionOk="0">
                  <a:moveTo>
                    <a:pt x="4267" y="0"/>
                  </a:moveTo>
                  <a:cubicBezTo>
                    <a:pt x="4198" y="0"/>
                    <a:pt x="4128" y="24"/>
                    <a:pt x="4072" y="69"/>
                  </a:cubicBezTo>
                  <a:lnTo>
                    <a:pt x="143" y="3307"/>
                  </a:lnTo>
                  <a:cubicBezTo>
                    <a:pt x="24" y="3415"/>
                    <a:pt x="0" y="3605"/>
                    <a:pt x="107" y="3736"/>
                  </a:cubicBezTo>
                  <a:cubicBezTo>
                    <a:pt x="167" y="3808"/>
                    <a:pt x="250" y="3843"/>
                    <a:pt x="334" y="3843"/>
                  </a:cubicBezTo>
                  <a:cubicBezTo>
                    <a:pt x="405" y="3843"/>
                    <a:pt x="465" y="3819"/>
                    <a:pt x="524" y="3772"/>
                  </a:cubicBezTo>
                  <a:lnTo>
                    <a:pt x="4251" y="700"/>
                  </a:lnTo>
                  <a:lnTo>
                    <a:pt x="7287" y="3748"/>
                  </a:lnTo>
                  <a:cubicBezTo>
                    <a:pt x="7346" y="3808"/>
                    <a:pt x="7421" y="3837"/>
                    <a:pt x="7495" y="3837"/>
                  </a:cubicBezTo>
                  <a:cubicBezTo>
                    <a:pt x="7570" y="3837"/>
                    <a:pt x="7644" y="3808"/>
                    <a:pt x="7704" y="3748"/>
                  </a:cubicBezTo>
                  <a:cubicBezTo>
                    <a:pt x="7823" y="3629"/>
                    <a:pt x="7823" y="3450"/>
                    <a:pt x="7704" y="3331"/>
                  </a:cubicBezTo>
                  <a:lnTo>
                    <a:pt x="4477" y="93"/>
                  </a:lnTo>
                  <a:cubicBezTo>
                    <a:pt x="4420" y="30"/>
                    <a:pt x="4344" y="0"/>
                    <a:pt x="42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5" name="Google Shape;1815;p35"/>
            <p:cNvSpPr/>
            <p:nvPr/>
          </p:nvSpPr>
          <p:spPr>
            <a:xfrm>
              <a:off x="2041313" y="4056875"/>
              <a:ext cx="195575" cy="96100"/>
            </a:xfrm>
            <a:custGeom>
              <a:avLst/>
              <a:gdLst/>
              <a:ahLst/>
              <a:cxnLst/>
              <a:rect l="l" t="t" r="r" b="b"/>
              <a:pathLst>
                <a:path w="7823" h="3844" extrusionOk="0">
                  <a:moveTo>
                    <a:pt x="4267" y="1"/>
                  </a:moveTo>
                  <a:cubicBezTo>
                    <a:pt x="4198" y="1"/>
                    <a:pt x="4128" y="24"/>
                    <a:pt x="4072" y="69"/>
                  </a:cubicBezTo>
                  <a:lnTo>
                    <a:pt x="143" y="3308"/>
                  </a:lnTo>
                  <a:cubicBezTo>
                    <a:pt x="24" y="3415"/>
                    <a:pt x="0" y="3606"/>
                    <a:pt x="107" y="3737"/>
                  </a:cubicBezTo>
                  <a:cubicBezTo>
                    <a:pt x="167" y="3808"/>
                    <a:pt x="250" y="3844"/>
                    <a:pt x="334" y="3844"/>
                  </a:cubicBezTo>
                  <a:cubicBezTo>
                    <a:pt x="405" y="3844"/>
                    <a:pt x="465" y="3820"/>
                    <a:pt x="524" y="3772"/>
                  </a:cubicBezTo>
                  <a:lnTo>
                    <a:pt x="4251" y="700"/>
                  </a:lnTo>
                  <a:lnTo>
                    <a:pt x="7287" y="3748"/>
                  </a:lnTo>
                  <a:cubicBezTo>
                    <a:pt x="7346" y="3808"/>
                    <a:pt x="7421" y="3838"/>
                    <a:pt x="7495" y="3838"/>
                  </a:cubicBezTo>
                  <a:cubicBezTo>
                    <a:pt x="7570" y="3838"/>
                    <a:pt x="7644" y="3808"/>
                    <a:pt x="7704" y="3748"/>
                  </a:cubicBezTo>
                  <a:cubicBezTo>
                    <a:pt x="7823" y="3629"/>
                    <a:pt x="7823" y="3451"/>
                    <a:pt x="7704" y="3332"/>
                  </a:cubicBezTo>
                  <a:lnTo>
                    <a:pt x="4477" y="93"/>
                  </a:lnTo>
                  <a:cubicBezTo>
                    <a:pt x="4420" y="30"/>
                    <a:pt x="4344" y="1"/>
                    <a:pt x="42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816" name="Google Shape;1816;p35"/>
          <p:cNvGrpSpPr/>
          <p:nvPr/>
        </p:nvGrpSpPr>
        <p:grpSpPr>
          <a:xfrm>
            <a:off x="10206179" y="562785"/>
            <a:ext cx="978869" cy="951216"/>
            <a:chOff x="5109838" y="3156700"/>
            <a:chExt cx="306625" cy="297975"/>
          </a:xfrm>
        </p:grpSpPr>
        <p:sp>
          <p:nvSpPr>
            <p:cNvPr id="1817" name="Google Shape;1817;p35"/>
            <p:cNvSpPr/>
            <p:nvPr/>
          </p:nvSpPr>
          <p:spPr>
            <a:xfrm>
              <a:off x="5246763" y="3180825"/>
              <a:ext cx="65525" cy="273850"/>
            </a:xfrm>
            <a:custGeom>
              <a:avLst/>
              <a:gdLst/>
              <a:ahLst/>
              <a:cxnLst/>
              <a:rect l="l" t="t" r="r" b="b"/>
              <a:pathLst>
                <a:path w="2621" h="10954" extrusionOk="0">
                  <a:moveTo>
                    <a:pt x="1" y="0"/>
                  </a:moveTo>
                  <a:lnTo>
                    <a:pt x="1" y="10954"/>
                  </a:lnTo>
                  <a:lnTo>
                    <a:pt x="2620" y="10954"/>
                  </a:lnTo>
                  <a:lnTo>
                    <a:pt x="262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8" name="Google Shape;1818;p35"/>
            <p:cNvSpPr/>
            <p:nvPr/>
          </p:nvSpPr>
          <p:spPr>
            <a:xfrm>
              <a:off x="5142888" y="3285000"/>
              <a:ext cx="273575" cy="65500"/>
            </a:xfrm>
            <a:custGeom>
              <a:avLst/>
              <a:gdLst/>
              <a:ahLst/>
              <a:cxnLst/>
              <a:rect l="l" t="t" r="r" b="b"/>
              <a:pathLst>
                <a:path w="10943" h="2620" extrusionOk="0">
                  <a:moveTo>
                    <a:pt x="0" y="0"/>
                  </a:moveTo>
                  <a:lnTo>
                    <a:pt x="0" y="2620"/>
                  </a:lnTo>
                  <a:lnTo>
                    <a:pt x="10942" y="2620"/>
                  </a:lnTo>
                  <a:lnTo>
                    <a:pt x="1094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9" name="Google Shape;1819;p35"/>
            <p:cNvSpPr/>
            <p:nvPr/>
          </p:nvSpPr>
          <p:spPr>
            <a:xfrm>
              <a:off x="5214038" y="3156700"/>
              <a:ext cx="65500" cy="273575"/>
            </a:xfrm>
            <a:custGeom>
              <a:avLst/>
              <a:gdLst/>
              <a:ahLst/>
              <a:cxnLst/>
              <a:rect l="l" t="t" r="r" b="b"/>
              <a:pathLst>
                <a:path w="2620" h="10943" extrusionOk="0">
                  <a:moveTo>
                    <a:pt x="0" y="1"/>
                  </a:moveTo>
                  <a:lnTo>
                    <a:pt x="0" y="10942"/>
                  </a:lnTo>
                  <a:lnTo>
                    <a:pt x="2619" y="10942"/>
                  </a:lnTo>
                  <a:lnTo>
                    <a:pt x="261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20" name="Google Shape;1820;p35"/>
            <p:cNvSpPr/>
            <p:nvPr/>
          </p:nvSpPr>
          <p:spPr>
            <a:xfrm>
              <a:off x="5109838" y="3260575"/>
              <a:ext cx="273875" cy="65525"/>
            </a:xfrm>
            <a:custGeom>
              <a:avLst/>
              <a:gdLst/>
              <a:ahLst/>
              <a:cxnLst/>
              <a:rect l="l" t="t" r="r" b="b"/>
              <a:pathLst>
                <a:path w="10955" h="2621" extrusionOk="0">
                  <a:moveTo>
                    <a:pt x="1" y="1"/>
                  </a:moveTo>
                  <a:lnTo>
                    <a:pt x="1" y="2620"/>
                  </a:lnTo>
                  <a:lnTo>
                    <a:pt x="10955" y="2620"/>
                  </a:lnTo>
                  <a:lnTo>
                    <a:pt x="109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541414AC-083B-46F2-967F-81B25E1323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12676" y1="50000" x2="12676" y2="50000"/>
                        <a14:foregroundMark x1="14085" y1="37500" x2="14085" y2="37500"/>
                        <a14:foregroundMark x1="14085" y1="37500" x2="14085" y2="37500"/>
                        <a14:foregroundMark x1="14085" y1="59375" x2="14085" y2="59375"/>
                        <a14:foregroundMark x1="14085" y1="59375" x2="14085" y2="59375"/>
                        <a14:foregroundMark x1="12676" y1="46875" x2="12676" y2="46875"/>
                        <a14:foregroundMark x1="21127" y1="40625" x2="21127" y2="40625"/>
                        <a14:foregroundMark x1="23944" y1="40625" x2="23944" y2="40625"/>
                        <a14:foregroundMark x1="30986" y1="28125" x2="30986" y2="28125"/>
                        <a14:foregroundMark x1="40845" y1="31250" x2="40845" y2="31250"/>
                        <a14:foregroundMark x1="23944" y1="18750" x2="23944" y2="18750"/>
                        <a14:foregroundMark x1="56338" y1="68750" x2="56338" y2="68750"/>
                        <a14:foregroundMark x1="69014" y1="68750" x2="69014" y2="68750"/>
                        <a14:foregroundMark x1="85915" y1="68750" x2="85915" y2="68750"/>
                        <a14:foregroundMark x1="83099" y1="65625" x2="83099" y2="65625"/>
                        <a14:foregroundMark x1="84507" y1="62500" x2="84507" y2="625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2191" y="1349605"/>
            <a:ext cx="1234660" cy="556467"/>
          </a:xfrm>
          <a:prstGeom prst="rect">
            <a:avLst/>
          </a:prstGeom>
        </p:spPr>
      </p:pic>
      <p:sp>
        <p:nvSpPr>
          <p:cNvPr id="29" name="Google Shape;1780;p33">
            <a:extLst>
              <a:ext uri="{FF2B5EF4-FFF2-40B4-BE49-F238E27FC236}">
                <a16:creationId xmlns:a16="http://schemas.microsoft.com/office/drawing/2014/main" id="{7D9B4EE5-4E0D-4942-9FC1-34278F1D0566}"/>
              </a:ext>
            </a:extLst>
          </p:cNvPr>
          <p:cNvSpPr txBox="1">
            <a:spLocks/>
          </p:cNvSpPr>
          <p:nvPr/>
        </p:nvSpPr>
        <p:spPr>
          <a:xfrm>
            <a:off x="1444071" y="397953"/>
            <a:ext cx="3115200" cy="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4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l"/>
            <a:r>
              <a:rPr lang="en-US" sz="4800" b="1" dirty="0">
                <a:solidFill>
                  <a:srgbClr val="FF0000"/>
                </a:solidFill>
                <a:highlight>
                  <a:srgbClr val="00FF00"/>
                </a:highlight>
                <a:latin typeface="+mn-lt"/>
              </a:rPr>
              <a:t>I .TIA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2A52BE-FF4E-4281-9DC2-54FEC3295657}"/>
              </a:ext>
            </a:extLst>
          </p:cNvPr>
          <p:cNvSpPr txBox="1"/>
          <p:nvPr/>
        </p:nvSpPr>
        <p:spPr>
          <a:xfrm>
            <a:off x="1956851" y="1316256"/>
            <a:ext cx="5836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Thực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theo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bước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5E56D9E-0BEC-44AC-BA59-4CABEC8EC1DE}"/>
              </a:ext>
            </a:extLst>
          </p:cNvPr>
          <p:cNvSpPr txBox="1"/>
          <p:nvPr/>
        </p:nvSpPr>
        <p:spPr>
          <a:xfrm>
            <a:off x="594095" y="2224169"/>
            <a:ext cx="8147933" cy="680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200" b="1" u="sng" dirty="0" err="1"/>
              <a:t>Bước</a:t>
            </a:r>
            <a:r>
              <a:rPr lang="en-US" sz="3200" b="1" u="sng" dirty="0"/>
              <a:t> 1</a:t>
            </a:r>
            <a:r>
              <a:rPr lang="en-US" sz="3200" dirty="0"/>
              <a:t>: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xy</a:t>
            </a:r>
            <a:endParaRPr lang="en-US" sz="3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A64AC49-A0F1-44F6-935A-98E401CEF9BF}"/>
              </a:ext>
            </a:extLst>
          </p:cNvPr>
          <p:cNvSpPr txBox="1"/>
          <p:nvPr/>
        </p:nvSpPr>
        <p:spPr>
          <a:xfrm>
            <a:off x="594095" y="3131435"/>
            <a:ext cx="11650132" cy="1961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200" b="1" u="sng" dirty="0" err="1"/>
              <a:t>Bước</a:t>
            </a:r>
            <a:r>
              <a:rPr lang="en-US" sz="3200" b="1" u="sng" dirty="0"/>
              <a:t> 2: </a:t>
            </a:r>
            <a:r>
              <a:rPr lang="en-US" sz="3200" dirty="0" err="1"/>
              <a:t>Lấy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O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xy</a:t>
            </a:r>
            <a:endParaRPr lang="en-US" sz="3200" dirty="0"/>
          </a:p>
          <a:p>
            <a:pPr algn="just">
              <a:lnSpc>
                <a:spcPct val="130000"/>
              </a:lnSpc>
            </a:pPr>
            <a:r>
              <a:rPr lang="en-US" sz="3200" dirty="0" err="1"/>
              <a:t>Điểm</a:t>
            </a:r>
            <a:r>
              <a:rPr lang="en-US" sz="3200" dirty="0"/>
              <a:t> O chia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xy</a:t>
            </a:r>
            <a:r>
              <a:rPr lang="en-US" sz="3200" dirty="0"/>
              <a:t> </a:t>
            </a:r>
            <a:r>
              <a:rPr lang="en-US" sz="3200" dirty="0" err="1"/>
              <a:t>thành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phần</a:t>
            </a:r>
            <a:r>
              <a:rPr lang="en-US" sz="3200" dirty="0"/>
              <a:t>, </a:t>
            </a:r>
            <a:r>
              <a:rPr lang="en-US" sz="3200" dirty="0" err="1"/>
              <a:t>đó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nửa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Ox </a:t>
            </a:r>
            <a:r>
              <a:rPr lang="en-US" sz="3200" dirty="0" err="1"/>
              <a:t>và</a:t>
            </a:r>
            <a:r>
              <a:rPr lang="en-US" sz="3200" dirty="0"/>
              <a:t> Oy.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F21575-EF71-4C67-89E3-D31D776D455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37415" y="5502479"/>
            <a:ext cx="4904613" cy="95756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1387B7C-1AEB-4E4E-9FB6-D50DAAC50994}"/>
              </a:ext>
            </a:extLst>
          </p:cNvPr>
          <p:cNvSpPr/>
          <p:nvPr/>
        </p:nvSpPr>
        <p:spPr>
          <a:xfrm>
            <a:off x="6096000" y="6129867"/>
            <a:ext cx="121920" cy="12192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7B2373-9070-4C0F-8153-902CE4BB0796}"/>
              </a:ext>
            </a:extLst>
          </p:cNvPr>
          <p:cNvSpPr txBox="1"/>
          <p:nvPr/>
        </p:nvSpPr>
        <p:spPr>
          <a:xfrm>
            <a:off x="5913120" y="5490645"/>
            <a:ext cx="11650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O</a:t>
            </a:r>
            <a:endParaRPr lang="vi-V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2" grpId="0"/>
      <p:bldP spid="31" grpId="0"/>
      <p:bldP spid="25" grpId="0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">
            <a:extLst>
              <a:ext uri="{FF2B5EF4-FFF2-40B4-BE49-F238E27FC236}">
                <a16:creationId xmlns:a16="http://schemas.microsoft.com/office/drawing/2014/main" id="{24A9218C-F38A-41E4-9D67-82AA6765E0E6}"/>
              </a:ext>
            </a:extLst>
          </p:cNvPr>
          <p:cNvSpPr/>
          <p:nvPr/>
        </p:nvSpPr>
        <p:spPr>
          <a:xfrm>
            <a:off x="1404610" y="1292909"/>
            <a:ext cx="9617039" cy="1740635"/>
          </a:xfrm>
          <a:custGeom>
            <a:avLst/>
            <a:gdLst/>
            <a:ahLst/>
            <a:cxnLst/>
            <a:rect l="l" t="t" r="r" b="b"/>
            <a:pathLst>
              <a:path w="2063458" h="2203873">
                <a:moveTo>
                  <a:pt x="0" y="0"/>
                </a:moveTo>
                <a:lnTo>
                  <a:pt x="2063458" y="0"/>
                </a:lnTo>
                <a:lnTo>
                  <a:pt x="2063458" y="2203873"/>
                </a:lnTo>
                <a:lnTo>
                  <a:pt x="0" y="2203873"/>
                </a:lnTo>
                <a:close/>
              </a:path>
            </a:pathLst>
          </a:custGeom>
          <a:solidFill>
            <a:srgbClr val="CCFF99"/>
          </a:solidFill>
        </p:spPr>
        <p:txBody>
          <a:bodyPr/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>
                <a:solidFill>
                  <a:schemeClr val="tx2"/>
                </a:solidFill>
                <a:latin typeface="+mj-lt"/>
                <a:ea typeface="Times New Roman" panose="02020603050405020304" pitchFamily="18" charset="0"/>
              </a:rPr>
              <a:t>           </a:t>
            </a:r>
            <a:endParaRPr lang="en-US" sz="2667" b="1" dirty="0">
              <a:solidFill>
                <a:schemeClr val="tx2"/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CFB407-8149-4A85-A4EE-17FAD20C3BAC}"/>
              </a:ext>
            </a:extLst>
          </p:cNvPr>
          <p:cNvSpPr txBox="1"/>
          <p:nvPr/>
        </p:nvSpPr>
        <p:spPr>
          <a:xfrm>
            <a:off x="2109056" y="1354565"/>
            <a:ext cx="8912592" cy="1321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gồm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O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chia ra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bởi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điếm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O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gọi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tia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gốc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O.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3FAC40-39AE-43DA-8603-ABDFEAA99384}"/>
              </a:ext>
            </a:extLst>
          </p:cNvPr>
          <p:cNvSpPr txBox="1"/>
          <p:nvPr/>
        </p:nvSpPr>
        <p:spPr>
          <a:xfrm>
            <a:off x="1404609" y="296357"/>
            <a:ext cx="64851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 err="1">
                <a:solidFill>
                  <a:srgbClr val="000000"/>
                </a:solidFill>
                <a:ea typeface="Calibri" panose="020F0502020204030204" pitchFamily="34" charset="0"/>
              </a:rPr>
              <a:t>Khái</a:t>
            </a:r>
            <a:r>
              <a:rPr lang="en-GB" sz="3200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Calibri" panose="020F0502020204030204" pitchFamily="34" charset="0"/>
              </a:rPr>
              <a:t>niệm</a:t>
            </a:r>
            <a:r>
              <a:rPr lang="en-GB" sz="3200" b="1" dirty="0">
                <a:solidFill>
                  <a:srgbClr val="000000"/>
                </a:solidFill>
                <a:ea typeface="Calibri" panose="020F0502020204030204" pitchFamily="34" charset="0"/>
              </a:rPr>
              <a:t>: </a:t>
            </a:r>
            <a:endParaRPr lang="en-US" sz="3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604205-57CB-44E4-A071-F5CB4F005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04610" y="1321325"/>
            <a:ext cx="704447" cy="7139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D665BD1-7340-499C-AC10-B79F873E6D08}"/>
              </a:ext>
            </a:extLst>
          </p:cNvPr>
          <p:cNvSpPr txBox="1"/>
          <p:nvPr/>
        </p:nvSpPr>
        <p:spPr>
          <a:xfrm>
            <a:off x="1160228" y="3111379"/>
            <a:ext cx="10235907" cy="1321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Tia </a:t>
            </a:r>
            <a:r>
              <a:rPr lang="en-US" sz="3200" i="1" dirty="0">
                <a:solidFill>
                  <a:srgbClr val="000000"/>
                </a:solidFill>
                <a:ea typeface="Times New Roman" panose="02020603050405020304" pitchFamily="18" charset="0"/>
              </a:rPr>
              <a:t>Ox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thường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diễn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vạch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rõ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gốc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000000"/>
                </a:solidFill>
                <a:ea typeface="Times New Roman" panose="02020603050405020304" pitchFamily="18" charset="0"/>
              </a:rPr>
              <a:t>O (</a:t>
            </a:r>
            <a:r>
              <a:rPr lang="en-US" sz="3200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Hình</a:t>
            </a:r>
            <a:r>
              <a:rPr lang="en-US" sz="3200" i="1" dirty="0">
                <a:solidFill>
                  <a:srgbClr val="000000"/>
                </a:solidFill>
                <a:ea typeface="Times New Roman" panose="02020603050405020304" pitchFamily="18" charset="0"/>
              </a:rPr>
              <a:t> 53).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Tia </a:t>
            </a:r>
            <a:r>
              <a:rPr lang="en-US" sz="3200" i="1" dirty="0">
                <a:solidFill>
                  <a:srgbClr val="000000"/>
                </a:solidFill>
                <a:ea typeface="Times New Roman" panose="02020603050405020304" pitchFamily="18" charset="0"/>
              </a:rPr>
              <a:t>Ox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giới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hạn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x.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9D31824-6616-46B1-A1FC-A0885376C566}"/>
              </a:ext>
            </a:extLst>
          </p:cNvPr>
          <p:cNvGrpSpPr/>
          <p:nvPr/>
        </p:nvGrpSpPr>
        <p:grpSpPr>
          <a:xfrm>
            <a:off x="3830571" y="4997688"/>
            <a:ext cx="4530859" cy="1277944"/>
            <a:chOff x="15495" y="46723"/>
            <a:chExt cx="2061783" cy="58883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9C727DA-E547-4025-B71C-A83B777B729E}"/>
                </a:ext>
              </a:extLst>
            </p:cNvPr>
            <p:cNvGrpSpPr/>
            <p:nvPr/>
          </p:nvGrpSpPr>
          <p:grpSpPr>
            <a:xfrm>
              <a:off x="15495" y="46723"/>
              <a:ext cx="2061783" cy="588832"/>
              <a:chOff x="-108330" y="18148"/>
              <a:chExt cx="2061783" cy="588832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4164A662-4212-483E-B0AF-45A119111BCF}"/>
                  </a:ext>
                </a:extLst>
              </p:cNvPr>
              <p:cNvCxnSpPr/>
              <p:nvPr/>
            </p:nvCxnSpPr>
            <p:spPr>
              <a:xfrm>
                <a:off x="0" y="352425"/>
                <a:ext cx="1676400" cy="0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" name="Text Box 528">
                <a:extLst>
                  <a:ext uri="{FF2B5EF4-FFF2-40B4-BE49-F238E27FC236}">
                    <a16:creationId xmlns:a16="http://schemas.microsoft.com/office/drawing/2014/main" id="{DB197452-DDA0-480A-890F-6DED69778CDB}"/>
                  </a:ext>
                </a:extLst>
              </p:cNvPr>
              <p:cNvSpPr txBox="1"/>
              <p:nvPr/>
            </p:nvSpPr>
            <p:spPr>
              <a:xfrm>
                <a:off x="1485900" y="66675"/>
                <a:ext cx="467553" cy="54030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121920" tIns="60960" rIns="121920" bIns="6096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333"/>
                  </a:spcAft>
                </a:pPr>
                <a:r>
                  <a:rPr lang="en-GB" sz="1867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x</a:t>
                </a:r>
                <a:endParaRPr lang="en-US" sz="1867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17" name="Text Box 530">
                <a:extLst>
                  <a:ext uri="{FF2B5EF4-FFF2-40B4-BE49-F238E27FC236}">
                    <a16:creationId xmlns:a16="http://schemas.microsoft.com/office/drawing/2014/main" id="{3130381B-CC68-421D-9DD4-E96EB70C1BF2}"/>
                  </a:ext>
                </a:extLst>
              </p:cNvPr>
              <p:cNvSpPr txBox="1"/>
              <p:nvPr/>
            </p:nvSpPr>
            <p:spPr>
              <a:xfrm>
                <a:off x="-108330" y="18148"/>
                <a:ext cx="528165" cy="54030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121920" tIns="60960" rIns="121920" bIns="6096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333"/>
                  </a:spcAft>
                </a:pPr>
                <a:r>
                  <a:rPr lang="en-GB" sz="1867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O</a:t>
                </a:r>
                <a:endParaRPr lang="en-US" sz="1867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p:grp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B4A6406-2A1B-4624-8B09-23E7A26FBDFB}"/>
                </a:ext>
              </a:extLst>
            </p:cNvPr>
            <p:cNvSpPr/>
            <p:nvPr/>
          </p:nvSpPr>
          <p:spPr>
            <a:xfrm>
              <a:off x="95250" y="361950"/>
              <a:ext cx="45719" cy="4571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400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FB1F3C5-167F-4B79-907D-646AE32B534C}"/>
              </a:ext>
            </a:extLst>
          </p:cNvPr>
          <p:cNvSpPr txBox="1"/>
          <p:nvPr/>
        </p:nvSpPr>
        <p:spPr>
          <a:xfrm>
            <a:off x="5205336" y="6146887"/>
            <a:ext cx="6485104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67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Hình</a:t>
            </a:r>
            <a:r>
              <a:rPr lang="en-US" sz="2667" i="1" dirty="0">
                <a:solidFill>
                  <a:srgbClr val="000000"/>
                </a:solidFill>
                <a:ea typeface="Times New Roman" panose="02020603050405020304" pitchFamily="18" charset="0"/>
              </a:rPr>
              <a:t> 53</a:t>
            </a:r>
            <a:endParaRPr lang="en-US" sz="2667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1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7" name="Google Shape;2167;p50"/>
          <p:cNvSpPr/>
          <p:nvPr/>
        </p:nvSpPr>
        <p:spPr>
          <a:xfrm>
            <a:off x="2588800" y="4982267"/>
            <a:ext cx="1105600" cy="956400"/>
          </a:xfrm>
          <a:prstGeom prst="triangle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68" name="Google Shape;2168;p50"/>
          <p:cNvSpPr/>
          <p:nvPr/>
        </p:nvSpPr>
        <p:spPr>
          <a:xfrm>
            <a:off x="4041033" y="4982267"/>
            <a:ext cx="1105600" cy="956400"/>
          </a:xfrm>
          <a:prstGeom prst="triangle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69" name="Google Shape;2169;p50"/>
          <p:cNvSpPr/>
          <p:nvPr/>
        </p:nvSpPr>
        <p:spPr>
          <a:xfrm>
            <a:off x="7046000" y="4856867"/>
            <a:ext cx="1207200" cy="1207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70" name="Google Shape;2170;p50"/>
          <p:cNvSpPr/>
          <p:nvPr/>
        </p:nvSpPr>
        <p:spPr>
          <a:xfrm>
            <a:off x="8710067" y="5014267"/>
            <a:ext cx="892400" cy="892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171" name="Google Shape;2171;p50"/>
          <p:cNvGrpSpPr/>
          <p:nvPr/>
        </p:nvGrpSpPr>
        <p:grpSpPr>
          <a:xfrm>
            <a:off x="56720" y="1"/>
            <a:ext cx="928785" cy="902519"/>
            <a:chOff x="5109838" y="3156700"/>
            <a:chExt cx="306625" cy="297975"/>
          </a:xfrm>
        </p:grpSpPr>
        <p:sp>
          <p:nvSpPr>
            <p:cNvPr id="2172" name="Google Shape;2172;p50"/>
            <p:cNvSpPr/>
            <p:nvPr/>
          </p:nvSpPr>
          <p:spPr>
            <a:xfrm>
              <a:off x="5246763" y="3180825"/>
              <a:ext cx="65525" cy="273850"/>
            </a:xfrm>
            <a:custGeom>
              <a:avLst/>
              <a:gdLst/>
              <a:ahLst/>
              <a:cxnLst/>
              <a:rect l="l" t="t" r="r" b="b"/>
              <a:pathLst>
                <a:path w="2621" h="10954" extrusionOk="0">
                  <a:moveTo>
                    <a:pt x="1" y="0"/>
                  </a:moveTo>
                  <a:lnTo>
                    <a:pt x="1" y="10954"/>
                  </a:lnTo>
                  <a:lnTo>
                    <a:pt x="2620" y="10954"/>
                  </a:lnTo>
                  <a:lnTo>
                    <a:pt x="26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73" name="Google Shape;2173;p50"/>
            <p:cNvSpPr/>
            <p:nvPr/>
          </p:nvSpPr>
          <p:spPr>
            <a:xfrm>
              <a:off x="5142888" y="3285000"/>
              <a:ext cx="273575" cy="65500"/>
            </a:xfrm>
            <a:custGeom>
              <a:avLst/>
              <a:gdLst/>
              <a:ahLst/>
              <a:cxnLst/>
              <a:rect l="l" t="t" r="r" b="b"/>
              <a:pathLst>
                <a:path w="10943" h="2620" extrusionOk="0">
                  <a:moveTo>
                    <a:pt x="0" y="0"/>
                  </a:moveTo>
                  <a:lnTo>
                    <a:pt x="0" y="2620"/>
                  </a:lnTo>
                  <a:lnTo>
                    <a:pt x="10942" y="2620"/>
                  </a:lnTo>
                  <a:lnTo>
                    <a:pt x="1094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74" name="Google Shape;2174;p50"/>
            <p:cNvSpPr/>
            <p:nvPr/>
          </p:nvSpPr>
          <p:spPr>
            <a:xfrm>
              <a:off x="5214038" y="3156700"/>
              <a:ext cx="65500" cy="273575"/>
            </a:xfrm>
            <a:custGeom>
              <a:avLst/>
              <a:gdLst/>
              <a:ahLst/>
              <a:cxnLst/>
              <a:rect l="l" t="t" r="r" b="b"/>
              <a:pathLst>
                <a:path w="2620" h="10943" extrusionOk="0">
                  <a:moveTo>
                    <a:pt x="0" y="1"/>
                  </a:moveTo>
                  <a:lnTo>
                    <a:pt x="0" y="10942"/>
                  </a:lnTo>
                  <a:lnTo>
                    <a:pt x="2619" y="10942"/>
                  </a:lnTo>
                  <a:lnTo>
                    <a:pt x="261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75" name="Google Shape;2175;p50"/>
            <p:cNvSpPr/>
            <p:nvPr/>
          </p:nvSpPr>
          <p:spPr>
            <a:xfrm>
              <a:off x="5109838" y="3260575"/>
              <a:ext cx="273875" cy="65525"/>
            </a:xfrm>
            <a:custGeom>
              <a:avLst/>
              <a:gdLst/>
              <a:ahLst/>
              <a:cxnLst/>
              <a:rect l="l" t="t" r="r" b="b"/>
              <a:pathLst>
                <a:path w="10955" h="2621" extrusionOk="0">
                  <a:moveTo>
                    <a:pt x="1" y="1"/>
                  </a:moveTo>
                  <a:lnTo>
                    <a:pt x="1" y="2620"/>
                  </a:lnTo>
                  <a:lnTo>
                    <a:pt x="10955" y="2620"/>
                  </a:lnTo>
                  <a:lnTo>
                    <a:pt x="109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D707DCE-DE58-46AC-A409-0DD046EC0D0E}"/>
              </a:ext>
            </a:extLst>
          </p:cNvPr>
          <p:cNvGrpSpPr/>
          <p:nvPr/>
        </p:nvGrpSpPr>
        <p:grpSpPr>
          <a:xfrm>
            <a:off x="1003704" y="1323801"/>
            <a:ext cx="10343432" cy="2338823"/>
            <a:chOff x="1113052" y="2682297"/>
            <a:chExt cx="10540006" cy="2603993"/>
          </a:xfrm>
        </p:grpSpPr>
        <p:grpSp>
          <p:nvGrpSpPr>
            <p:cNvPr id="39" name="Group 2">
              <a:extLst>
                <a:ext uri="{FF2B5EF4-FFF2-40B4-BE49-F238E27FC236}">
                  <a16:creationId xmlns:a16="http://schemas.microsoft.com/office/drawing/2014/main" id="{A41F2251-498B-49EA-8385-0D9D1E648757}"/>
                </a:ext>
              </a:extLst>
            </p:cNvPr>
            <p:cNvGrpSpPr/>
            <p:nvPr/>
          </p:nvGrpSpPr>
          <p:grpSpPr>
            <a:xfrm>
              <a:off x="1113052" y="2682297"/>
              <a:ext cx="10540006" cy="2603993"/>
              <a:chOff x="-206803" y="160639"/>
              <a:chExt cx="3375168" cy="2012043"/>
            </a:xfrm>
            <a:solidFill>
              <a:schemeClr val="bg1">
                <a:lumMod val="40000"/>
                <a:lumOff val="60000"/>
              </a:schemeClr>
            </a:solidFill>
          </p:grpSpPr>
          <p:sp>
            <p:nvSpPr>
              <p:cNvPr id="41" name="Freeform 3">
                <a:extLst>
                  <a:ext uri="{FF2B5EF4-FFF2-40B4-BE49-F238E27FC236}">
                    <a16:creationId xmlns:a16="http://schemas.microsoft.com/office/drawing/2014/main" id="{CD442D08-8EA3-4B6D-BC0F-B66BCEDC1546}"/>
                  </a:ext>
                </a:extLst>
              </p:cNvPr>
              <p:cNvSpPr/>
              <p:nvPr/>
            </p:nvSpPr>
            <p:spPr>
              <a:xfrm>
                <a:off x="-206803" y="160639"/>
                <a:ext cx="3375168" cy="2012043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solidFill>
                <a:srgbClr val="FFCC99"/>
              </a:solidFill>
            </p:spPr>
            <p:txBody>
              <a:bodyPr/>
              <a:lstStyle/>
              <a:p>
                <a:endParaRPr lang="vi-VN" sz="2400" dirty="0"/>
              </a:p>
            </p:txBody>
          </p:sp>
        </p:grp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6E932AE7-DE83-4D1B-BDF5-5A7459DB237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13052" y="2731183"/>
              <a:ext cx="457200" cy="646442"/>
            </a:xfrm>
            <a:prstGeom prst="rect">
              <a:avLst/>
            </a:prstGeom>
          </p:spPr>
        </p:pic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4A41DCF3-5A05-4740-A38F-F163309BECCF}"/>
              </a:ext>
            </a:extLst>
          </p:cNvPr>
          <p:cNvSpPr txBox="1"/>
          <p:nvPr/>
        </p:nvSpPr>
        <p:spPr>
          <a:xfrm>
            <a:off x="1003706" y="2188025"/>
            <a:ext cx="10343431" cy="1321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Tia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gốc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i="1" dirty="0">
                <a:solidFill>
                  <a:srgbClr val="000000"/>
                </a:solidFill>
                <a:ea typeface="Yu Gothic UI Semibold" panose="020B0700000000000000" pitchFamily="34" charset="-128"/>
              </a:rPr>
              <a:t>O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ở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hình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trên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đựợc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đọc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và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viết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là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tia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i="1" dirty="0">
                <a:solidFill>
                  <a:srgbClr val="000000"/>
                </a:solidFill>
                <a:ea typeface="Yu Gothic UI Semibold" panose="020B0700000000000000" pitchFamily="34" charset="-128"/>
              </a:rPr>
              <a:t>OA;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không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được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đọc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và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viết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là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Yu Gothic UI Semibold" panose="020B0700000000000000" pitchFamily="34" charset="-128"/>
              </a:rPr>
              <a:t>tia</a:t>
            </a:r>
            <a:r>
              <a:rPr lang="en-US" sz="3200" dirty="0">
                <a:solidFill>
                  <a:srgbClr val="000000"/>
                </a:solidFill>
                <a:ea typeface="Yu Gothic UI Semibold" panose="020B0700000000000000" pitchFamily="34" charset="-128"/>
              </a:rPr>
              <a:t> AO.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0952D74-7328-4A3C-8A54-7723C8C31A49}"/>
              </a:ext>
            </a:extLst>
          </p:cNvPr>
          <p:cNvGrpSpPr/>
          <p:nvPr/>
        </p:nvGrpSpPr>
        <p:grpSpPr>
          <a:xfrm>
            <a:off x="3250499" y="1415017"/>
            <a:ext cx="5114437" cy="759359"/>
            <a:chOff x="0" y="0"/>
            <a:chExt cx="1800225" cy="431178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72D31FE5-3552-489B-9B5D-AD2285742E5D}"/>
                </a:ext>
              </a:extLst>
            </p:cNvPr>
            <p:cNvGrpSpPr/>
            <p:nvPr/>
          </p:nvGrpSpPr>
          <p:grpSpPr>
            <a:xfrm>
              <a:off x="0" y="0"/>
              <a:ext cx="1800225" cy="381000"/>
              <a:chOff x="-123825" y="-28575"/>
              <a:chExt cx="1800225" cy="381000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8BECC9C1-A33F-457E-A077-5309FA913C2B}"/>
                  </a:ext>
                </a:extLst>
              </p:cNvPr>
              <p:cNvCxnSpPr/>
              <p:nvPr/>
            </p:nvCxnSpPr>
            <p:spPr>
              <a:xfrm>
                <a:off x="0" y="352425"/>
                <a:ext cx="1676400" cy="0"/>
              </a:xfrm>
              <a:prstGeom prst="line">
                <a:avLst/>
              </a:prstGeom>
              <a:ln/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48" name="Text Box 537">
                <a:extLst>
                  <a:ext uri="{FF2B5EF4-FFF2-40B4-BE49-F238E27FC236}">
                    <a16:creationId xmlns:a16="http://schemas.microsoft.com/office/drawing/2014/main" id="{160DA67D-23DE-44C9-BCB3-E6E7AAD035F9}"/>
                  </a:ext>
                </a:extLst>
              </p:cNvPr>
              <p:cNvSpPr txBox="1"/>
              <p:nvPr/>
            </p:nvSpPr>
            <p:spPr>
              <a:xfrm>
                <a:off x="685800" y="-11461"/>
                <a:ext cx="381000" cy="34290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121920" tIns="60960" rIns="121920" bIns="6096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333"/>
                  </a:spcAft>
                </a:pPr>
                <a:r>
                  <a:rPr lang="en-GB" sz="2667">
                    <a:solidFill>
                      <a:srgbClr val="000000"/>
                    </a:solidFill>
                    <a:ea typeface="Calibri" panose="020F0502020204030204" pitchFamily="34" charset="0"/>
                  </a:rPr>
                  <a:t>A</a:t>
                </a:r>
                <a:endParaRPr lang="en-US" sz="2667">
                  <a:solidFill>
                    <a:srgbClr val="000000"/>
                  </a:solidFill>
                  <a:ea typeface="Calibri" panose="020F0502020204030204" pitchFamily="34" charset="0"/>
                </a:endParaRPr>
              </a:p>
            </p:txBody>
          </p:sp>
          <p:sp>
            <p:nvSpPr>
              <p:cNvPr id="49" name="Text Box 538">
                <a:extLst>
                  <a:ext uri="{FF2B5EF4-FFF2-40B4-BE49-F238E27FC236}">
                    <a16:creationId xmlns:a16="http://schemas.microsoft.com/office/drawing/2014/main" id="{7FDA1A90-9EAE-49B3-89F6-3D91EB9A5772}"/>
                  </a:ext>
                </a:extLst>
              </p:cNvPr>
              <p:cNvSpPr txBox="1"/>
              <p:nvPr/>
            </p:nvSpPr>
            <p:spPr>
              <a:xfrm>
                <a:off x="-123825" y="-28575"/>
                <a:ext cx="381000" cy="3238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121920" tIns="60960" rIns="121920" bIns="6096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333"/>
                  </a:spcAft>
                </a:pPr>
                <a:r>
                  <a:rPr lang="en-GB" sz="2667" dirty="0">
                    <a:solidFill>
                      <a:srgbClr val="000000"/>
                    </a:solidFill>
                    <a:ea typeface="Calibri" panose="020F0502020204030204" pitchFamily="34" charset="0"/>
                  </a:rPr>
                  <a:t>O</a:t>
                </a:r>
                <a:endParaRPr lang="en-US" sz="2667" dirty="0">
                  <a:solidFill>
                    <a:srgbClr val="000000"/>
                  </a:solidFill>
                  <a:ea typeface="Calibri" panose="020F0502020204030204" pitchFamily="34" charset="0"/>
                </a:endParaRPr>
              </a:p>
            </p:txBody>
          </p:sp>
        </p:grp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8F723316-F41F-4AEC-B91D-07453D03B456}"/>
                </a:ext>
              </a:extLst>
            </p:cNvPr>
            <p:cNvSpPr/>
            <p:nvPr/>
          </p:nvSpPr>
          <p:spPr>
            <a:xfrm>
              <a:off x="95250" y="361950"/>
              <a:ext cx="42914" cy="69228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0DD27E13-E0BB-453C-B66A-2D3F847632DD}"/>
              </a:ext>
            </a:extLst>
          </p:cNvPr>
          <p:cNvSpPr txBox="1"/>
          <p:nvPr/>
        </p:nvSpPr>
        <p:spPr>
          <a:xfrm>
            <a:off x="1498061" y="3570743"/>
            <a:ext cx="6121940" cy="800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733" b="1" dirty="0">
                <a:solidFill>
                  <a:schemeClr val="bg2"/>
                </a:solidFill>
                <a:ea typeface="Yu Gothic UI Light" panose="020B0300000000000000" pitchFamily="34" charset="-128"/>
              </a:rPr>
              <a:t>Tia IA, </a:t>
            </a:r>
            <a:r>
              <a:rPr lang="en-US" sz="3733" b="1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tia</a:t>
            </a:r>
            <a:r>
              <a:rPr lang="en-US" sz="3733" b="1" dirty="0">
                <a:solidFill>
                  <a:schemeClr val="bg2"/>
                </a:solidFill>
                <a:ea typeface="Yu Gothic UI Light" panose="020B0300000000000000" pitchFamily="34" charset="-128"/>
              </a:rPr>
              <a:t> ID, </a:t>
            </a:r>
            <a:r>
              <a:rPr lang="en-US" sz="3733" b="1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tia</a:t>
            </a:r>
            <a:r>
              <a:rPr lang="en-US" sz="3733" b="1" dirty="0">
                <a:solidFill>
                  <a:schemeClr val="bg2"/>
                </a:solidFill>
                <a:ea typeface="Yu Gothic UI Light" panose="020B0300000000000000" pitchFamily="34" charset="-128"/>
              </a:rPr>
              <a:t> IC, </a:t>
            </a:r>
            <a:r>
              <a:rPr lang="en-US" sz="3733" b="1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tia</a:t>
            </a:r>
            <a:r>
              <a:rPr lang="en-US" sz="3733" b="1" dirty="0">
                <a:solidFill>
                  <a:schemeClr val="bg2"/>
                </a:solidFill>
                <a:ea typeface="Yu Gothic UI Light" panose="020B0300000000000000" pitchFamily="34" charset="-128"/>
              </a:rPr>
              <a:t> IB.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9705F568-4436-4A31-9DEE-E3FA8CC7336A}"/>
              </a:ext>
            </a:extLst>
          </p:cNvPr>
          <p:cNvSpPr/>
          <p:nvPr/>
        </p:nvSpPr>
        <p:spPr>
          <a:xfrm>
            <a:off x="1170488" y="245975"/>
            <a:ext cx="3472848" cy="68788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33" b="1" dirty="0">
                <a:solidFill>
                  <a:srgbClr val="002060"/>
                </a:solidFill>
              </a:rPr>
              <a:t>LUYỆN TẬP 1</a:t>
            </a:r>
            <a:endParaRPr lang="vi-VN" sz="3733" b="1" dirty="0">
              <a:solidFill>
                <a:srgbClr val="00206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8F0EEB8-AD79-457E-A74B-29F33AFA9174}"/>
              </a:ext>
            </a:extLst>
          </p:cNvPr>
          <p:cNvSpPr txBox="1"/>
          <p:nvPr/>
        </p:nvSpPr>
        <p:spPr>
          <a:xfrm>
            <a:off x="1170488" y="953020"/>
            <a:ext cx="8584267" cy="800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733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Hãy</a:t>
            </a:r>
            <a:r>
              <a:rPr lang="en-US" sz="3733" dirty="0">
                <a:solidFill>
                  <a:schemeClr val="bg2"/>
                </a:solidFill>
                <a:ea typeface="Yu Gothic UI Light" panose="020B0300000000000000" pitchFamily="34" charset="-128"/>
              </a:rPr>
              <a:t> </a:t>
            </a:r>
            <a:r>
              <a:rPr lang="en-US" sz="3733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đọc</a:t>
            </a:r>
            <a:r>
              <a:rPr lang="en-US" sz="3733" dirty="0">
                <a:solidFill>
                  <a:schemeClr val="bg2"/>
                </a:solidFill>
                <a:ea typeface="Yu Gothic UI Light" panose="020B0300000000000000" pitchFamily="34" charset="-128"/>
              </a:rPr>
              <a:t> </a:t>
            </a:r>
            <a:r>
              <a:rPr lang="en-US" sz="3733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và</a:t>
            </a:r>
            <a:r>
              <a:rPr lang="en-US" sz="3733" dirty="0">
                <a:solidFill>
                  <a:schemeClr val="bg2"/>
                </a:solidFill>
                <a:ea typeface="Yu Gothic UI Light" panose="020B0300000000000000" pitchFamily="34" charset="-128"/>
              </a:rPr>
              <a:t> </a:t>
            </a:r>
            <a:r>
              <a:rPr lang="en-US" sz="3733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viết</a:t>
            </a:r>
            <a:r>
              <a:rPr lang="en-US" sz="3733" dirty="0">
                <a:solidFill>
                  <a:schemeClr val="bg2"/>
                </a:solidFill>
                <a:ea typeface="Yu Gothic UI Light" panose="020B0300000000000000" pitchFamily="34" charset="-128"/>
              </a:rPr>
              <a:t> </a:t>
            </a:r>
            <a:r>
              <a:rPr lang="en-US" sz="3733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tên</a:t>
            </a:r>
            <a:r>
              <a:rPr lang="en-US" sz="3733" dirty="0">
                <a:solidFill>
                  <a:schemeClr val="bg2"/>
                </a:solidFill>
                <a:ea typeface="Yu Gothic UI Light" panose="020B0300000000000000" pitchFamily="34" charset="-128"/>
              </a:rPr>
              <a:t> </a:t>
            </a:r>
            <a:r>
              <a:rPr lang="en-US" sz="3733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các</a:t>
            </a:r>
            <a:r>
              <a:rPr lang="en-US" sz="3733" dirty="0">
                <a:solidFill>
                  <a:schemeClr val="bg2"/>
                </a:solidFill>
                <a:ea typeface="Yu Gothic UI Light" panose="020B0300000000000000" pitchFamily="34" charset="-128"/>
              </a:rPr>
              <a:t> </a:t>
            </a:r>
            <a:r>
              <a:rPr lang="en-US" sz="3733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tia</a:t>
            </a:r>
            <a:r>
              <a:rPr lang="en-US" sz="3733" dirty="0">
                <a:solidFill>
                  <a:schemeClr val="bg2"/>
                </a:solidFill>
                <a:ea typeface="Yu Gothic UI Light" panose="020B0300000000000000" pitchFamily="34" charset="-128"/>
              </a:rPr>
              <a:t> ở </a:t>
            </a:r>
            <a:r>
              <a:rPr lang="en-US" sz="3733" dirty="0" err="1">
                <a:solidFill>
                  <a:schemeClr val="bg2"/>
                </a:solidFill>
                <a:ea typeface="Yu Gothic UI Light" panose="020B0300000000000000" pitchFamily="34" charset="-128"/>
              </a:rPr>
              <a:t>Hình</a:t>
            </a:r>
            <a:r>
              <a:rPr lang="en-US" sz="3733" dirty="0">
                <a:solidFill>
                  <a:schemeClr val="bg2"/>
                </a:solidFill>
                <a:ea typeface="Yu Gothic UI Light" panose="020B0300000000000000" pitchFamily="34" charset="-128"/>
              </a:rPr>
              <a:t> 55.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0D8C4C-9427-4656-A3DB-7EC3F5503F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643" y="1766833"/>
            <a:ext cx="4230624" cy="442163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1B9E1CF-8C23-4444-910C-CCA8F6B17E7B}"/>
              </a:ext>
            </a:extLst>
          </p:cNvPr>
          <p:cNvSpPr txBox="1"/>
          <p:nvPr/>
        </p:nvSpPr>
        <p:spPr>
          <a:xfrm>
            <a:off x="8246534" y="6011334"/>
            <a:ext cx="2658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>
                <a:solidFill>
                  <a:srgbClr val="002060"/>
                </a:solidFill>
              </a:rPr>
              <a:t>Hình</a:t>
            </a:r>
            <a:r>
              <a:rPr lang="en-US" sz="3200" i="1" dirty="0">
                <a:solidFill>
                  <a:srgbClr val="002060"/>
                </a:solidFill>
              </a:rPr>
              <a:t> 55</a:t>
            </a:r>
            <a:endParaRPr lang="vi-VN" sz="32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 animBg="1"/>
      <p:bldP spid="60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B939EA77-9064-4B70-A3D5-AEC30BBCE648}"/>
              </a:ext>
            </a:extLst>
          </p:cNvPr>
          <p:cNvSpPr txBox="1"/>
          <p:nvPr/>
        </p:nvSpPr>
        <p:spPr>
          <a:xfrm>
            <a:off x="1341296" y="1188203"/>
            <a:ext cx="6329461" cy="800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733" dirty="0">
                <a:solidFill>
                  <a:srgbClr val="000000"/>
                </a:solidFill>
                <a:ea typeface="Calibri" panose="020F0502020204030204" pitchFamily="34" charset="0"/>
              </a:rPr>
              <a:t>a) </a:t>
            </a:r>
            <a:r>
              <a:rPr lang="en-US" sz="3733" dirty="0" err="1">
                <a:solidFill>
                  <a:srgbClr val="000000"/>
                </a:solidFill>
                <a:ea typeface="Calibri" panose="020F0502020204030204" pitchFamily="34" charset="0"/>
              </a:rPr>
              <a:t>Vẽ</a:t>
            </a:r>
            <a:r>
              <a:rPr lang="en-US" sz="3733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3733" dirty="0" err="1">
                <a:solidFill>
                  <a:srgbClr val="000000"/>
                </a:solidFill>
                <a:ea typeface="Calibri" panose="020F0502020204030204" pitchFamily="34" charset="0"/>
              </a:rPr>
              <a:t>tia</a:t>
            </a:r>
            <a:r>
              <a:rPr lang="en-US" sz="3733" dirty="0">
                <a:solidFill>
                  <a:srgbClr val="000000"/>
                </a:solidFill>
                <a:ea typeface="Calibri" panose="020F0502020204030204" pitchFamily="34" charset="0"/>
              </a:rPr>
              <a:t> AB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7B74B8A-FAEB-4AA2-B7D2-E569EA20C3C5}"/>
              </a:ext>
            </a:extLst>
          </p:cNvPr>
          <p:cNvGrpSpPr/>
          <p:nvPr/>
        </p:nvGrpSpPr>
        <p:grpSpPr>
          <a:xfrm>
            <a:off x="440261" y="4064367"/>
            <a:ext cx="2908304" cy="2326533"/>
            <a:chOff x="171450" y="-132846"/>
            <a:chExt cx="1438275" cy="780546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84D5F52-32D3-45AD-ABD5-9C02AE95201B}"/>
                </a:ext>
              </a:extLst>
            </p:cNvPr>
            <p:cNvCxnSpPr/>
            <p:nvPr/>
          </p:nvCxnSpPr>
          <p:spPr>
            <a:xfrm>
              <a:off x="285750" y="190500"/>
              <a:ext cx="1323975" cy="457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 Box 542">
              <a:extLst>
                <a:ext uri="{FF2B5EF4-FFF2-40B4-BE49-F238E27FC236}">
                  <a16:creationId xmlns:a16="http://schemas.microsoft.com/office/drawing/2014/main" id="{EA90C455-4EA2-4525-BF8E-95978E7DCC73}"/>
                </a:ext>
              </a:extLst>
            </p:cNvPr>
            <p:cNvSpPr txBox="1"/>
            <p:nvPr/>
          </p:nvSpPr>
          <p:spPr>
            <a:xfrm>
              <a:off x="171450" y="-132846"/>
              <a:ext cx="381000" cy="32334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 dirty="0">
                  <a:solidFill>
                    <a:srgbClr val="000000"/>
                  </a:solidFill>
                  <a:ea typeface="Calibri" panose="020F0502020204030204" pitchFamily="34" charset="0"/>
                </a:rPr>
                <a:t>A</a:t>
              </a:r>
              <a:endParaRPr lang="en-US" sz="3200" dirty="0">
                <a:solidFill>
                  <a:srgbClr val="000000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A0CD025-65A4-4333-ACF6-FFAA9AACAA06}"/>
                </a:ext>
              </a:extLst>
            </p:cNvPr>
            <p:cNvSpPr/>
            <p:nvPr/>
          </p:nvSpPr>
          <p:spPr>
            <a:xfrm>
              <a:off x="285750" y="171450"/>
              <a:ext cx="60294" cy="40904"/>
            </a:xfrm>
            <a:prstGeom prst="ellipse">
              <a:avLst/>
            </a:prstGeom>
            <a:ln>
              <a:solidFill>
                <a:schemeClr val="bg2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733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F825B64D-147B-4E17-B59A-FA17C7978CE6}"/>
                </a:ext>
              </a:extLst>
            </p:cNvPr>
            <p:cNvSpPr/>
            <p:nvPr/>
          </p:nvSpPr>
          <p:spPr>
            <a:xfrm>
              <a:off x="1066800" y="447675"/>
              <a:ext cx="60294" cy="40904"/>
            </a:xfrm>
            <a:prstGeom prst="ellipse">
              <a:avLst/>
            </a:prstGeom>
            <a:ln>
              <a:solidFill>
                <a:schemeClr val="bg2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733"/>
            </a:p>
          </p:txBody>
        </p:sp>
        <p:sp>
          <p:nvSpPr>
            <p:cNvPr id="39" name="Text Box 546">
              <a:extLst>
                <a:ext uri="{FF2B5EF4-FFF2-40B4-BE49-F238E27FC236}">
                  <a16:creationId xmlns:a16="http://schemas.microsoft.com/office/drawing/2014/main" id="{E844DE92-FEE9-47A8-9D15-D582C137F67E}"/>
                </a:ext>
              </a:extLst>
            </p:cNvPr>
            <p:cNvSpPr txBox="1"/>
            <p:nvPr/>
          </p:nvSpPr>
          <p:spPr>
            <a:xfrm>
              <a:off x="1114425" y="219075"/>
              <a:ext cx="381000" cy="32334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 dirty="0">
                  <a:solidFill>
                    <a:srgbClr val="000000"/>
                  </a:solidFill>
                  <a:ea typeface="Calibri" panose="020F0502020204030204" pitchFamily="34" charset="0"/>
                </a:rPr>
                <a:t>B</a:t>
              </a:r>
              <a:endParaRPr lang="en-US" sz="3200" dirty="0">
                <a:solidFill>
                  <a:srgbClr val="000000"/>
                </a:solidFill>
                <a:ea typeface="Calibri" panose="020F0502020204030204" pitchFamily="34" charset="0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ADD68C34-A86B-4533-8B3D-D32A22043DDC}"/>
              </a:ext>
            </a:extLst>
          </p:cNvPr>
          <p:cNvSpPr txBox="1"/>
          <p:nvPr/>
        </p:nvSpPr>
        <p:spPr>
          <a:xfrm>
            <a:off x="1415832" y="2192121"/>
            <a:ext cx="6329461" cy="666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733" dirty="0">
                <a:solidFill>
                  <a:srgbClr val="000000"/>
                </a:solidFill>
                <a:ea typeface="Times New Roman" panose="02020603050405020304" pitchFamily="18" charset="0"/>
              </a:rPr>
              <a:t>b) </a:t>
            </a:r>
            <a:r>
              <a:rPr lang="en-US" sz="3733" dirty="0" err="1">
                <a:solidFill>
                  <a:srgbClr val="000000"/>
                </a:solidFill>
                <a:ea typeface="Times New Roman" panose="02020603050405020304" pitchFamily="18" charset="0"/>
              </a:rPr>
              <a:t>Vẽ</a:t>
            </a:r>
            <a:r>
              <a:rPr lang="en-US" sz="3733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733" dirty="0" err="1">
                <a:solidFill>
                  <a:srgbClr val="000000"/>
                </a:solidFill>
                <a:ea typeface="Times New Roman" panose="02020603050405020304" pitchFamily="18" charset="0"/>
              </a:rPr>
              <a:t>tia</a:t>
            </a:r>
            <a:r>
              <a:rPr lang="en-US" sz="3733" dirty="0">
                <a:solidFill>
                  <a:srgbClr val="000000"/>
                </a:solidFill>
                <a:ea typeface="Times New Roman" panose="02020603050405020304" pitchFamily="18" charset="0"/>
              </a:rPr>
              <a:t> BA</a:t>
            </a:r>
            <a:endParaRPr lang="en-US" sz="3733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F130160-EFD1-4EA8-9B6F-25C87A693EEC}"/>
              </a:ext>
            </a:extLst>
          </p:cNvPr>
          <p:cNvGrpSpPr/>
          <p:nvPr/>
        </p:nvGrpSpPr>
        <p:grpSpPr>
          <a:xfrm>
            <a:off x="7116643" y="4118848"/>
            <a:ext cx="3329021" cy="1958253"/>
            <a:chOff x="-228600" y="-132846"/>
            <a:chExt cx="1724025" cy="675267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0CCB834-07F8-4D96-B4C0-84E3F83CC466}"/>
                </a:ext>
              </a:extLst>
            </p:cNvPr>
            <p:cNvCxnSpPr/>
            <p:nvPr/>
          </p:nvCxnSpPr>
          <p:spPr>
            <a:xfrm>
              <a:off x="-228600" y="9525"/>
              <a:ext cx="1323975" cy="457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 Box 550">
              <a:extLst>
                <a:ext uri="{FF2B5EF4-FFF2-40B4-BE49-F238E27FC236}">
                  <a16:creationId xmlns:a16="http://schemas.microsoft.com/office/drawing/2014/main" id="{E8DD429C-B2FA-45DB-9E45-0A87F6A37790}"/>
                </a:ext>
              </a:extLst>
            </p:cNvPr>
            <p:cNvSpPr txBox="1"/>
            <p:nvPr/>
          </p:nvSpPr>
          <p:spPr>
            <a:xfrm>
              <a:off x="171450" y="-132846"/>
              <a:ext cx="381000" cy="32334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 dirty="0">
                  <a:solidFill>
                    <a:srgbClr val="000000"/>
                  </a:solidFill>
                  <a:ea typeface="Calibri" panose="020F0502020204030204" pitchFamily="34" charset="0"/>
                </a:rPr>
                <a:t>A</a:t>
              </a:r>
              <a:endParaRPr lang="en-US" sz="3200" dirty="0">
                <a:solidFill>
                  <a:srgbClr val="000000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4B3E15D-194A-4F21-A118-32E570B13235}"/>
                </a:ext>
              </a:extLst>
            </p:cNvPr>
            <p:cNvSpPr/>
            <p:nvPr/>
          </p:nvSpPr>
          <p:spPr>
            <a:xfrm>
              <a:off x="285750" y="171450"/>
              <a:ext cx="63140" cy="42042"/>
            </a:xfrm>
            <a:prstGeom prst="ellipse">
              <a:avLst/>
            </a:prstGeom>
            <a:ln>
              <a:solidFill>
                <a:schemeClr val="bg2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733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8EECB1B1-2850-4221-A04F-B87CFBD42C28}"/>
                </a:ext>
              </a:extLst>
            </p:cNvPr>
            <p:cNvSpPr/>
            <p:nvPr/>
          </p:nvSpPr>
          <p:spPr>
            <a:xfrm>
              <a:off x="1066800" y="447675"/>
              <a:ext cx="63140" cy="42042"/>
            </a:xfrm>
            <a:prstGeom prst="ellipse">
              <a:avLst/>
            </a:prstGeom>
            <a:ln>
              <a:solidFill>
                <a:schemeClr val="bg2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733"/>
            </a:p>
          </p:txBody>
        </p:sp>
        <p:sp>
          <p:nvSpPr>
            <p:cNvPr id="47" name="Text Box 553">
              <a:extLst>
                <a:ext uri="{FF2B5EF4-FFF2-40B4-BE49-F238E27FC236}">
                  <a16:creationId xmlns:a16="http://schemas.microsoft.com/office/drawing/2014/main" id="{CB2880E6-636B-4F50-8A0A-3B4FC6E39009}"/>
                </a:ext>
              </a:extLst>
            </p:cNvPr>
            <p:cNvSpPr txBox="1"/>
            <p:nvPr/>
          </p:nvSpPr>
          <p:spPr>
            <a:xfrm>
              <a:off x="1114425" y="219075"/>
              <a:ext cx="381000" cy="32334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3200">
                  <a:solidFill>
                    <a:srgbClr val="000000"/>
                  </a:solidFill>
                  <a:ea typeface="Calibri" panose="020F0502020204030204" pitchFamily="34" charset="0"/>
                </a:rPr>
                <a:t>B</a:t>
              </a:r>
              <a:endParaRPr lang="en-US" sz="3200">
                <a:solidFill>
                  <a:srgbClr val="000000"/>
                </a:solidFill>
                <a:ea typeface="Calibri" panose="020F0502020204030204" pitchFamily="34" charset="0"/>
              </a:endParaRPr>
            </a:p>
          </p:txBody>
        </p:sp>
      </p:grp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D4CBD9F5-7D71-42C5-84EE-1907A1189EC9}"/>
              </a:ext>
            </a:extLst>
          </p:cNvPr>
          <p:cNvSpPr/>
          <p:nvPr/>
        </p:nvSpPr>
        <p:spPr>
          <a:xfrm>
            <a:off x="1642532" y="302060"/>
            <a:ext cx="3412067" cy="688133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33" b="1" dirty="0">
                <a:solidFill>
                  <a:srgbClr val="002060"/>
                </a:solidFill>
              </a:rPr>
              <a:t>LUYỆN TẬP 2</a:t>
            </a:r>
            <a:endParaRPr lang="vi-VN" sz="3733" b="1" dirty="0">
              <a:solidFill>
                <a:srgbClr val="00206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E274A33-A5CB-4E66-887A-6EC5D31EFE64}"/>
              </a:ext>
            </a:extLst>
          </p:cNvPr>
          <p:cNvSpPr txBox="1"/>
          <p:nvPr/>
        </p:nvSpPr>
        <p:spPr>
          <a:xfrm>
            <a:off x="5302602" y="176380"/>
            <a:ext cx="6329461" cy="800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733" dirty="0">
                <a:solidFill>
                  <a:srgbClr val="000000"/>
                </a:solidFill>
                <a:ea typeface="Calibri" panose="020F0502020204030204" pitchFamily="34" charset="0"/>
              </a:rPr>
              <a:t>Cho </a:t>
            </a:r>
            <a:r>
              <a:rPr lang="en-US" sz="3733" dirty="0" err="1">
                <a:solidFill>
                  <a:srgbClr val="000000"/>
                </a:solidFill>
                <a:ea typeface="Calibri" panose="020F0502020204030204" pitchFamily="34" charset="0"/>
              </a:rPr>
              <a:t>hai</a:t>
            </a:r>
            <a:r>
              <a:rPr lang="en-US" sz="3733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3733" dirty="0" err="1">
                <a:solidFill>
                  <a:srgbClr val="000000"/>
                </a:solidFill>
                <a:ea typeface="Calibri" panose="020F0502020204030204" pitchFamily="34" charset="0"/>
              </a:rPr>
              <a:t>điểm</a:t>
            </a:r>
            <a:r>
              <a:rPr lang="en-US" sz="3733" dirty="0">
                <a:solidFill>
                  <a:srgbClr val="000000"/>
                </a:solidFill>
                <a:ea typeface="Calibri" panose="020F0502020204030204" pitchFamily="34" charset="0"/>
              </a:rPr>
              <a:t> A, B.</a:t>
            </a:r>
          </a:p>
        </p:txBody>
      </p:sp>
      <p:sp>
        <p:nvSpPr>
          <p:cNvPr id="18" name="Text Box 550">
            <a:extLst>
              <a:ext uri="{FF2B5EF4-FFF2-40B4-BE49-F238E27FC236}">
                <a16:creationId xmlns:a16="http://schemas.microsoft.com/office/drawing/2014/main" id="{3C9359FB-90E0-4B82-B3C1-1054386AFC0D}"/>
              </a:ext>
            </a:extLst>
          </p:cNvPr>
          <p:cNvSpPr txBox="1"/>
          <p:nvPr/>
        </p:nvSpPr>
        <p:spPr>
          <a:xfrm>
            <a:off x="5114217" y="810343"/>
            <a:ext cx="735695" cy="93769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1333"/>
              </a:spcAft>
            </a:pP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A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504E951-947D-4292-94AA-B73BEE0051F5}"/>
              </a:ext>
            </a:extLst>
          </p:cNvPr>
          <p:cNvSpPr/>
          <p:nvPr/>
        </p:nvSpPr>
        <p:spPr>
          <a:xfrm>
            <a:off x="5334926" y="1692792"/>
            <a:ext cx="121921" cy="121920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733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6789C49-DAE1-493E-89EA-C30B334029F8}"/>
              </a:ext>
            </a:extLst>
          </p:cNvPr>
          <p:cNvSpPr/>
          <p:nvPr/>
        </p:nvSpPr>
        <p:spPr>
          <a:xfrm>
            <a:off x="6843101" y="2493836"/>
            <a:ext cx="121921" cy="121920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3733"/>
          </a:p>
        </p:txBody>
      </p:sp>
      <p:sp>
        <p:nvSpPr>
          <p:cNvPr id="21" name="Text Box 553">
            <a:extLst>
              <a:ext uri="{FF2B5EF4-FFF2-40B4-BE49-F238E27FC236}">
                <a16:creationId xmlns:a16="http://schemas.microsoft.com/office/drawing/2014/main" id="{A0961C4D-5277-403E-9911-F46C7C06ACC7}"/>
              </a:ext>
            </a:extLst>
          </p:cNvPr>
          <p:cNvSpPr txBox="1"/>
          <p:nvPr/>
        </p:nvSpPr>
        <p:spPr>
          <a:xfrm>
            <a:off x="6935063" y="1830903"/>
            <a:ext cx="735695" cy="93769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1333"/>
              </a:spcAft>
            </a:pPr>
            <a:r>
              <a:rPr lang="en-GB" sz="3200">
                <a:solidFill>
                  <a:srgbClr val="000000"/>
                </a:solidFill>
                <a:ea typeface="Calibri" panose="020F0502020204030204" pitchFamily="34" charset="0"/>
              </a:rPr>
              <a:t>B</a:t>
            </a:r>
            <a:endParaRPr lang="en-US" sz="320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4889A7-03C7-468A-8953-986AFD7C5732}"/>
              </a:ext>
            </a:extLst>
          </p:cNvPr>
          <p:cNvSpPr txBox="1"/>
          <p:nvPr/>
        </p:nvSpPr>
        <p:spPr>
          <a:xfrm>
            <a:off x="5334926" y="2750485"/>
            <a:ext cx="1278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 err="1">
                <a:solidFill>
                  <a:srgbClr val="FF0000"/>
                </a:solidFill>
              </a:rPr>
              <a:t>Giải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C5434-A4ED-4181-9415-45C3AE549CB2}"/>
              </a:ext>
            </a:extLst>
          </p:cNvPr>
          <p:cNvSpPr txBox="1"/>
          <p:nvPr/>
        </p:nvSpPr>
        <p:spPr>
          <a:xfrm>
            <a:off x="237068" y="3574818"/>
            <a:ext cx="1405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/>
              <a:t>a)</a:t>
            </a:r>
            <a:endParaRPr lang="vi-VN" sz="3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AC585BC-CDB0-4C6C-9240-783C612D42AE}"/>
              </a:ext>
            </a:extLst>
          </p:cNvPr>
          <p:cNvSpPr txBox="1"/>
          <p:nvPr/>
        </p:nvSpPr>
        <p:spPr>
          <a:xfrm>
            <a:off x="5910464" y="3530019"/>
            <a:ext cx="1405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/>
              <a:t>b)</a:t>
            </a:r>
            <a:endParaRPr lang="vi-VN" sz="32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6B9C14-9257-43CB-8711-590405F35D4F}"/>
              </a:ext>
            </a:extLst>
          </p:cNvPr>
          <p:cNvCxnSpPr/>
          <p:nvPr/>
        </p:nvCxnSpPr>
        <p:spPr>
          <a:xfrm flipH="1">
            <a:off x="5765244" y="3397994"/>
            <a:ext cx="0" cy="343065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1" grpId="0"/>
      <p:bldP spid="48" grpId="0" animBg="1"/>
      <p:bldP spid="49" grpId="0"/>
      <p:bldP spid="18" grpId="0"/>
      <p:bldP spid="19" grpId="0" animBg="1"/>
      <p:bldP spid="20" grpId="0" animBg="1"/>
      <p:bldP spid="21" grpId="0"/>
      <p:bldP spid="2" grpId="0"/>
      <p:bldP spid="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261</Words>
  <Application>Microsoft Office PowerPoint</Application>
  <PresentationFormat>Widescreen</PresentationFormat>
  <Paragraphs>46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Yu Gothic UI Light</vt:lpstr>
      <vt:lpstr>Yu Gothic UI Semibold</vt:lpstr>
      <vt:lpstr>Arial</vt:lpstr>
      <vt:lpstr>Bebas Neue</vt:lpstr>
      <vt:lpstr>Calibri</vt:lpstr>
      <vt:lpstr>Calibri Light</vt:lpstr>
      <vt:lpstr>Odibee Sans</vt:lpstr>
      <vt:lpstr>Roboto Condensed Light</vt:lpstr>
      <vt:lpstr>Times New Roman</vt:lpstr>
      <vt:lpstr>Office Theme</vt:lpstr>
      <vt:lpstr>PowerPoint Presentation</vt:lpstr>
      <vt:lpstr>PowerPoint Presentation</vt:lpstr>
      <vt:lpstr>PowerPoint Presentation</vt:lpstr>
      <vt:lpstr>I .TIA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HẸN GẶP LẠI CÁC EM Ở TIẾT HỌC SAU!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1</cp:revision>
  <dcterms:created xsi:type="dcterms:W3CDTF">2024-05-25T08:22:42Z</dcterms:created>
  <dcterms:modified xsi:type="dcterms:W3CDTF">2024-05-25T08:24:57Z</dcterms:modified>
</cp:coreProperties>
</file>